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60" r:id="rId1"/>
    <p:sldMasterId id="2147483764" r:id="rId2"/>
    <p:sldMasterId id="2147483841" r:id="rId3"/>
    <p:sldMasterId id="2147483853" r:id="rId4"/>
    <p:sldMasterId id="2147483865" r:id="rId5"/>
    <p:sldMasterId id="2147483903" r:id="rId6"/>
    <p:sldMasterId id="2147511613" r:id="rId7"/>
    <p:sldMasterId id="2147511668" r:id="rId8"/>
    <p:sldMasterId id="2147511706" r:id="rId9"/>
    <p:sldMasterId id="2147511723" r:id="rId10"/>
    <p:sldMasterId id="2147511735" r:id="rId11"/>
  </p:sldMasterIdLst>
  <p:notesMasterIdLst>
    <p:notesMasterId r:id="rId98"/>
  </p:notesMasterIdLst>
  <p:handoutMasterIdLst>
    <p:handoutMasterId r:id="rId99"/>
  </p:handoutMasterIdLst>
  <p:sldIdLst>
    <p:sldId id="3671" r:id="rId12"/>
    <p:sldId id="3681" r:id="rId13"/>
    <p:sldId id="3727" r:id="rId14"/>
    <p:sldId id="3696" r:id="rId15"/>
    <p:sldId id="3704" r:id="rId16"/>
    <p:sldId id="3697" r:id="rId17"/>
    <p:sldId id="3698" r:id="rId18"/>
    <p:sldId id="3728" r:id="rId19"/>
    <p:sldId id="3691" r:id="rId20"/>
    <p:sldId id="3692" r:id="rId21"/>
    <p:sldId id="3679" r:id="rId22"/>
    <p:sldId id="3699" r:id="rId23"/>
    <p:sldId id="3702" r:id="rId24"/>
    <p:sldId id="3700" r:id="rId25"/>
    <p:sldId id="3415" r:id="rId26"/>
    <p:sldId id="3531" r:id="rId27"/>
    <p:sldId id="3495" r:id="rId28"/>
    <p:sldId id="3676" r:id="rId29"/>
    <p:sldId id="3675" r:id="rId30"/>
    <p:sldId id="3673" r:id="rId31"/>
    <p:sldId id="3674" r:id="rId32"/>
    <p:sldId id="3706" r:id="rId33"/>
    <p:sldId id="3616" r:id="rId34"/>
    <p:sldId id="3617" r:id="rId35"/>
    <p:sldId id="3618" r:id="rId36"/>
    <p:sldId id="3619" r:id="rId37"/>
    <p:sldId id="3730" r:id="rId38"/>
    <p:sldId id="3361" r:id="rId39"/>
    <p:sldId id="3480" r:id="rId40"/>
    <p:sldId id="3729" r:id="rId41"/>
    <p:sldId id="3438" r:id="rId42"/>
    <p:sldId id="3439" r:id="rId43"/>
    <p:sldId id="3441" r:id="rId44"/>
    <p:sldId id="3442" r:id="rId45"/>
    <p:sldId id="3721" r:id="rId46"/>
    <p:sldId id="3722" r:id="rId47"/>
    <p:sldId id="3724" r:id="rId48"/>
    <p:sldId id="3680" r:id="rId49"/>
    <p:sldId id="3437" r:id="rId50"/>
    <p:sldId id="3725" r:id="rId51"/>
    <p:sldId id="3726" r:id="rId52"/>
    <p:sldId id="3427" r:id="rId53"/>
    <p:sldId id="3447" r:id="rId54"/>
    <p:sldId id="3502" r:id="rId55"/>
    <p:sldId id="3453" r:id="rId56"/>
    <p:sldId id="3719" r:id="rId57"/>
    <p:sldId id="3731" r:id="rId58"/>
    <p:sldId id="3712" r:id="rId59"/>
    <p:sldId id="3713" r:id="rId60"/>
    <p:sldId id="3714" r:id="rId61"/>
    <p:sldId id="3715" r:id="rId62"/>
    <p:sldId id="3716" r:id="rId63"/>
    <p:sldId id="3717" r:id="rId64"/>
    <p:sldId id="3718" r:id="rId65"/>
    <p:sldId id="3551" r:id="rId66"/>
    <p:sldId id="3596" r:id="rId67"/>
    <p:sldId id="3672" r:id="rId68"/>
    <p:sldId id="3599" r:id="rId69"/>
    <p:sldId id="3558" r:id="rId70"/>
    <p:sldId id="3601" r:id="rId71"/>
    <p:sldId id="3631" r:id="rId72"/>
    <p:sldId id="3661" r:id="rId73"/>
    <p:sldId id="3662" r:id="rId74"/>
    <p:sldId id="3605" r:id="rId75"/>
    <p:sldId id="3653" r:id="rId76"/>
    <p:sldId id="3652" r:id="rId77"/>
    <p:sldId id="3633" r:id="rId78"/>
    <p:sldId id="3568" r:id="rId79"/>
    <p:sldId id="3570" r:id="rId80"/>
    <p:sldId id="3572" r:id="rId81"/>
    <p:sldId id="3651" r:id="rId82"/>
    <p:sldId id="3469" r:id="rId83"/>
    <p:sldId id="3507" r:id="rId84"/>
    <p:sldId id="3508" r:id="rId85"/>
    <p:sldId id="3482" r:id="rId86"/>
    <p:sldId id="3483" r:id="rId87"/>
    <p:sldId id="3485" r:id="rId88"/>
    <p:sldId id="3621" r:id="rId89"/>
    <p:sldId id="3641" r:id="rId90"/>
    <p:sldId id="3644" r:id="rId91"/>
    <p:sldId id="3645" r:id="rId92"/>
    <p:sldId id="3646" r:id="rId93"/>
    <p:sldId id="3732" r:id="rId94"/>
    <p:sldId id="3733" r:id="rId95"/>
    <p:sldId id="3734" r:id="rId96"/>
    <p:sldId id="3591" r:id="rId97"/>
  </p:sldIdLst>
  <p:sldSz cx="12190413" cy="6859588"/>
  <p:notesSz cx="6797675" cy="9926638"/>
  <p:defaultTextStyle>
    <a:defPPr>
      <a:defRPr lang="en-US"/>
    </a:defPPr>
    <a:lvl1pPr algn="l" rtl="0" fontAlgn="base">
      <a:spcBef>
        <a:spcPct val="0"/>
      </a:spcBef>
      <a:spcAft>
        <a:spcPct val="0"/>
      </a:spcAft>
      <a:defRPr sz="3300" b="1" kern="1200">
        <a:solidFill>
          <a:schemeClr val="tx1"/>
        </a:solidFill>
        <a:latin typeface="Arial" charset="0"/>
        <a:ea typeface="+mn-ea"/>
        <a:cs typeface="Arial" charset="0"/>
      </a:defRPr>
    </a:lvl1pPr>
    <a:lvl2pPr marL="465171" algn="l" rtl="0" fontAlgn="base">
      <a:spcBef>
        <a:spcPct val="0"/>
      </a:spcBef>
      <a:spcAft>
        <a:spcPct val="0"/>
      </a:spcAft>
      <a:defRPr sz="3300" b="1" kern="1200">
        <a:solidFill>
          <a:schemeClr val="tx1"/>
        </a:solidFill>
        <a:latin typeface="Arial" charset="0"/>
        <a:ea typeface="+mn-ea"/>
        <a:cs typeface="Arial" charset="0"/>
      </a:defRPr>
    </a:lvl2pPr>
    <a:lvl3pPr marL="930343" algn="l" rtl="0" fontAlgn="base">
      <a:spcBef>
        <a:spcPct val="0"/>
      </a:spcBef>
      <a:spcAft>
        <a:spcPct val="0"/>
      </a:spcAft>
      <a:defRPr sz="3300" b="1" kern="1200">
        <a:solidFill>
          <a:schemeClr val="tx1"/>
        </a:solidFill>
        <a:latin typeface="Arial" charset="0"/>
        <a:ea typeface="+mn-ea"/>
        <a:cs typeface="Arial" charset="0"/>
      </a:defRPr>
    </a:lvl3pPr>
    <a:lvl4pPr marL="1395514" algn="l" rtl="0" fontAlgn="base">
      <a:spcBef>
        <a:spcPct val="0"/>
      </a:spcBef>
      <a:spcAft>
        <a:spcPct val="0"/>
      </a:spcAft>
      <a:defRPr sz="3300" b="1" kern="1200">
        <a:solidFill>
          <a:schemeClr val="tx1"/>
        </a:solidFill>
        <a:latin typeface="Arial" charset="0"/>
        <a:ea typeface="+mn-ea"/>
        <a:cs typeface="Arial" charset="0"/>
      </a:defRPr>
    </a:lvl4pPr>
    <a:lvl5pPr marL="1860684" algn="l" rtl="0" fontAlgn="base">
      <a:spcBef>
        <a:spcPct val="0"/>
      </a:spcBef>
      <a:spcAft>
        <a:spcPct val="0"/>
      </a:spcAft>
      <a:defRPr sz="3300" b="1" kern="1200">
        <a:solidFill>
          <a:schemeClr val="tx1"/>
        </a:solidFill>
        <a:latin typeface="Arial" charset="0"/>
        <a:ea typeface="+mn-ea"/>
        <a:cs typeface="Arial" charset="0"/>
      </a:defRPr>
    </a:lvl5pPr>
    <a:lvl6pPr marL="2325856" algn="l" defTabSz="930343" rtl="0" eaLnBrk="1" latinLnBrk="0" hangingPunct="1">
      <a:defRPr sz="3300" b="1" kern="1200">
        <a:solidFill>
          <a:schemeClr val="tx1"/>
        </a:solidFill>
        <a:latin typeface="Arial" charset="0"/>
        <a:ea typeface="+mn-ea"/>
        <a:cs typeface="Arial" charset="0"/>
      </a:defRPr>
    </a:lvl6pPr>
    <a:lvl7pPr marL="2791027" algn="l" defTabSz="930343" rtl="0" eaLnBrk="1" latinLnBrk="0" hangingPunct="1">
      <a:defRPr sz="3300" b="1" kern="1200">
        <a:solidFill>
          <a:schemeClr val="tx1"/>
        </a:solidFill>
        <a:latin typeface="Arial" charset="0"/>
        <a:ea typeface="+mn-ea"/>
        <a:cs typeface="Arial" charset="0"/>
      </a:defRPr>
    </a:lvl7pPr>
    <a:lvl8pPr marL="3256199" algn="l" defTabSz="930343" rtl="0" eaLnBrk="1" latinLnBrk="0" hangingPunct="1">
      <a:defRPr sz="3300" b="1" kern="1200">
        <a:solidFill>
          <a:schemeClr val="tx1"/>
        </a:solidFill>
        <a:latin typeface="Arial" charset="0"/>
        <a:ea typeface="+mn-ea"/>
        <a:cs typeface="Arial" charset="0"/>
      </a:defRPr>
    </a:lvl8pPr>
    <a:lvl9pPr marL="3721370" algn="l" defTabSz="930343" rtl="0" eaLnBrk="1" latinLnBrk="0" hangingPunct="1">
      <a:defRPr sz="3300" b="1"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161">
          <p15:clr>
            <a:srgbClr val="A4A3A4"/>
          </p15:clr>
        </p15:guide>
        <p15:guide id="4" pos="384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rhat Guner" initials="FG" lastIdx="14" clrIdx="0">
    <p:extLst/>
  </p:cmAuthor>
  <p:cmAuthor id="2" name="Hulya Basesen" initials="HB" lastIdx="123" clrIdx="1">
    <p:extLst/>
  </p:cmAuthor>
  <p:cmAuthor id="3" name="ilkay" initials="i" lastIdx="35" clrIdx="2"/>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D5300"/>
    <a:srgbClr val="3333FF"/>
    <a:srgbClr val="7197AB"/>
    <a:srgbClr val="F7DDBC"/>
    <a:srgbClr val="73BED3"/>
    <a:srgbClr val="FF9933"/>
    <a:srgbClr val="FF6600"/>
    <a:srgbClr val="F27300"/>
    <a:srgbClr val="E20613"/>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FD0F851-EC5A-4D38-B0AD-8093EC10F338}" styleName="Açık Stil 1 - Vurgu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1FECB4D8-DB02-4DC6-A0A2-4F2EBAE1DC90}" styleName="Orta Stil 1 - Vurgu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B344D84-9AFB-497E-A393-DC336BA19D2E}" styleName="Orta Stil 3 - Vurgu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Orta Stil 3 - Vurgu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660B408-B3CF-4A94-85FC-2B1E0A45F4A2}" styleName="Koyu Stil 2 - Vurgu 1/Vurgu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55" autoAdjust="0"/>
    <p:restoredTop sz="93979" autoAdjust="0"/>
  </p:normalViewPr>
  <p:slideViewPr>
    <p:cSldViewPr>
      <p:cViewPr varScale="1">
        <p:scale>
          <a:sx n="65" d="100"/>
          <a:sy n="65" d="100"/>
        </p:scale>
        <p:origin x="456" y="40"/>
      </p:cViewPr>
      <p:guideLst>
        <p:guide orient="horz" pos="2160"/>
        <p:guide pos="2880"/>
        <p:guide orient="horz" pos="2161"/>
        <p:guide pos="3840"/>
      </p:guideLst>
    </p:cSldViewPr>
  </p:slideViewPr>
  <p:outlineViewPr>
    <p:cViewPr>
      <p:scale>
        <a:sx n="33" d="100"/>
        <a:sy n="33" d="100"/>
      </p:scale>
      <p:origin x="48" y="10068"/>
    </p:cViewPr>
  </p:outlineViewPr>
  <p:notesTextViewPr>
    <p:cViewPr>
      <p:scale>
        <a:sx n="100" d="100"/>
        <a:sy n="100" d="100"/>
      </p:scale>
      <p:origin x="0" y="0"/>
    </p:cViewPr>
  </p:notesTextViewPr>
  <p:sorterViewPr>
    <p:cViewPr>
      <p:scale>
        <a:sx n="90" d="100"/>
        <a:sy n="90" d="100"/>
      </p:scale>
      <p:origin x="0" y="0"/>
    </p:cViewPr>
  </p:sorterViewPr>
  <p:notesViewPr>
    <p:cSldViewPr>
      <p:cViewPr varScale="1">
        <p:scale>
          <a:sx n="45" d="100"/>
          <a:sy n="45" d="100"/>
        </p:scale>
        <p:origin x="-3096" y="-12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6" Type="http://schemas.openxmlformats.org/officeDocument/2006/relationships/slide" Target="slides/slide5.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3" Type="http://schemas.openxmlformats.org/officeDocument/2006/relationships/theme" Target="theme/theme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handoutMaster" Target="handoutMasters/handoutMaster1.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notesMaster" Target="notesMasters/notesMaster1.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87E768-04B5-43FD-964F-CA27A97EA72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tr-TR"/>
        </a:p>
      </dgm:t>
    </dgm:pt>
    <dgm:pt modelId="{6B15EA44-6B9C-49E0-8D70-6DB9A8386A76}">
      <dgm:prSet custT="1"/>
      <dgm:spPr>
        <a:xfrm>
          <a:off x="0" y="743273"/>
          <a:ext cx="3779838" cy="2205450"/>
        </a:xfr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rtl="0"/>
          <a:r>
            <a:rPr lang="tr-TR" sz="2000" b="1" dirty="0">
              <a:solidFill>
                <a:srgbClr val="1F497D">
                  <a:lumMod val="75000"/>
                </a:srgbClr>
              </a:solidFill>
              <a:latin typeface="Arial" panose="020B0604020202020204" pitchFamily="34" charset="0"/>
              <a:ea typeface="Verdana" panose="020B0604030504040204" pitchFamily="34" charset="0"/>
              <a:cs typeface="Arial" panose="020B0604020202020204" pitchFamily="34" charset="0"/>
            </a:rPr>
            <a:t>Değerlendirme: </a:t>
          </a:r>
          <a:r>
            <a:rPr lang="tr-TR" sz="1600" dirty="0">
              <a:solidFill>
                <a:srgbClr val="1F497D">
                  <a:lumMod val="75000"/>
                </a:srgbClr>
              </a:solidFill>
              <a:latin typeface="Arial" panose="020B0604020202020204" pitchFamily="34" charset="0"/>
              <a:ea typeface="Verdana" panose="020B0604030504040204" pitchFamily="34" charset="0"/>
              <a:cs typeface="Arial" panose="020B0604020202020204" pitchFamily="34" charset="0"/>
            </a:rPr>
            <a:t>Hakem raporları dikkate alınarak proje önerisinin destek kararı, TEYDEB Grup Yürütme </a:t>
          </a:r>
          <a:r>
            <a:rPr lang="tr-TR" sz="1600" dirty="0" smtClean="0">
              <a:solidFill>
                <a:srgbClr val="1F497D">
                  <a:lumMod val="75000"/>
                </a:srgbClr>
              </a:solidFill>
              <a:latin typeface="Arial" panose="020B0604020202020204" pitchFamily="34" charset="0"/>
              <a:ea typeface="Verdana" panose="020B0604030504040204" pitchFamily="34" charset="0"/>
              <a:cs typeface="Arial" panose="020B0604020202020204" pitchFamily="34" charset="0"/>
            </a:rPr>
            <a:t>Kurulu </a:t>
          </a:r>
          <a:r>
            <a:rPr lang="tr-TR" sz="1600" dirty="0">
              <a:solidFill>
                <a:srgbClr val="1F497D">
                  <a:lumMod val="75000"/>
                </a:srgbClr>
              </a:solidFill>
              <a:latin typeface="Arial" panose="020B0604020202020204" pitchFamily="34" charset="0"/>
              <a:ea typeface="Verdana" panose="020B0604030504040204" pitchFamily="34" charset="0"/>
              <a:cs typeface="Arial" panose="020B0604020202020204" pitchFamily="34" charset="0"/>
            </a:rPr>
            <a:t>tarafından alınır. Projelerin değerlendirilmesi </a:t>
          </a:r>
          <a:r>
            <a:rPr lang="tr-TR" sz="1600" b="1" u="sng" dirty="0">
              <a:solidFill>
                <a:srgbClr val="1F497D">
                  <a:lumMod val="75000"/>
                </a:srgbClr>
              </a:solidFill>
              <a:latin typeface="Arial" panose="020B0604020202020204" pitchFamily="34" charset="0"/>
              <a:ea typeface="Verdana" panose="020B0604030504040204" pitchFamily="34" charset="0"/>
              <a:cs typeface="Arial" panose="020B0604020202020204" pitchFamily="34" charset="0"/>
            </a:rPr>
            <a:t>3 boyutta yer alan kriterlere göre</a:t>
          </a:r>
          <a:r>
            <a:rPr lang="tr-TR" sz="1600" b="1" u="none" dirty="0">
              <a:solidFill>
                <a:srgbClr val="1F497D">
                  <a:lumMod val="75000"/>
                </a:srgbClr>
              </a:solidFill>
              <a:latin typeface="Arial" panose="020B0604020202020204" pitchFamily="34" charset="0"/>
              <a:ea typeface="Verdana" panose="020B0604030504040204" pitchFamily="34" charset="0"/>
              <a:cs typeface="Arial" panose="020B0604020202020204" pitchFamily="34" charset="0"/>
            </a:rPr>
            <a:t> </a:t>
          </a:r>
          <a:r>
            <a:rPr lang="tr-TR" sz="1600" b="0" u="none" dirty="0">
              <a:solidFill>
                <a:srgbClr val="1F497D">
                  <a:lumMod val="75000"/>
                </a:srgbClr>
              </a:solidFill>
              <a:latin typeface="Arial" panose="020B0604020202020204" pitchFamily="34" charset="0"/>
              <a:ea typeface="Verdana" panose="020B0604030504040204" pitchFamily="34" charset="0"/>
              <a:cs typeface="Arial" panose="020B0604020202020204" pitchFamily="34" charset="0"/>
            </a:rPr>
            <a:t>gerçekleştirilir</a:t>
          </a:r>
          <a:r>
            <a:rPr lang="tr-TR" sz="1600" dirty="0">
              <a:solidFill>
                <a:srgbClr val="1F497D">
                  <a:lumMod val="75000"/>
                </a:srgbClr>
              </a:solidFill>
              <a:latin typeface="Arial" panose="020B0604020202020204" pitchFamily="34" charset="0"/>
              <a:ea typeface="Verdana" panose="020B0604030504040204" pitchFamily="34" charset="0"/>
              <a:cs typeface="Arial" panose="020B0604020202020204" pitchFamily="34" charset="0"/>
            </a:rPr>
            <a:t>.</a:t>
          </a:r>
        </a:p>
      </dgm:t>
    </dgm:pt>
    <dgm:pt modelId="{76133BFD-DB9B-4702-BD16-02D97765056A}" type="parTrans" cxnId="{F458FC4E-BF33-4104-94C9-5B8EF6DACFDF}">
      <dgm:prSet/>
      <dgm:spPr/>
      <dgm:t>
        <a:bodyPr/>
        <a:lstStyle/>
        <a:p>
          <a:endParaRPr lang="tr-TR"/>
        </a:p>
      </dgm:t>
    </dgm:pt>
    <dgm:pt modelId="{5F2BE2E6-71DA-4D39-8765-1BAA8B1655EC}" type="sibTrans" cxnId="{F458FC4E-BF33-4104-94C9-5B8EF6DACFDF}">
      <dgm:prSet/>
      <dgm:spPr/>
      <dgm:t>
        <a:bodyPr/>
        <a:lstStyle/>
        <a:p>
          <a:endParaRPr lang="tr-TR"/>
        </a:p>
      </dgm:t>
    </dgm:pt>
    <dgm:pt modelId="{E3ECEC87-E8E2-42FC-9888-2AEF899CE9D3}" type="pres">
      <dgm:prSet presAssocID="{5B87E768-04B5-43FD-964F-CA27A97EA721}" presName="linear" presStyleCnt="0">
        <dgm:presLayoutVars>
          <dgm:animLvl val="lvl"/>
          <dgm:resizeHandles val="exact"/>
        </dgm:presLayoutVars>
      </dgm:prSet>
      <dgm:spPr/>
      <dgm:t>
        <a:bodyPr/>
        <a:lstStyle/>
        <a:p>
          <a:endParaRPr lang="en-US"/>
        </a:p>
      </dgm:t>
    </dgm:pt>
    <dgm:pt modelId="{CAF9892E-C7DD-4B40-8756-383EBE1878EE}" type="pres">
      <dgm:prSet presAssocID="{6B15EA44-6B9C-49E0-8D70-6DB9A8386A76}" presName="parentText" presStyleLbl="node1" presStyleIdx="0" presStyleCnt="1" custLinFactNeighborX="-239" custLinFactNeighborY="24">
        <dgm:presLayoutVars>
          <dgm:chMax val="0"/>
          <dgm:bulletEnabled val="1"/>
        </dgm:presLayoutVars>
      </dgm:prSet>
      <dgm:spPr>
        <a:prstGeom prst="roundRect">
          <a:avLst/>
        </a:prstGeom>
      </dgm:spPr>
      <dgm:t>
        <a:bodyPr/>
        <a:lstStyle/>
        <a:p>
          <a:endParaRPr lang="en-US"/>
        </a:p>
      </dgm:t>
    </dgm:pt>
  </dgm:ptLst>
  <dgm:cxnLst>
    <dgm:cxn modelId="{5E5C45ED-EFD8-42BF-ADF6-B1A2B5805EAF}" type="presOf" srcId="{5B87E768-04B5-43FD-964F-CA27A97EA721}" destId="{E3ECEC87-E8E2-42FC-9888-2AEF899CE9D3}" srcOrd="0" destOrd="0" presId="urn:microsoft.com/office/officeart/2005/8/layout/vList2"/>
    <dgm:cxn modelId="{F458FC4E-BF33-4104-94C9-5B8EF6DACFDF}" srcId="{5B87E768-04B5-43FD-964F-CA27A97EA721}" destId="{6B15EA44-6B9C-49E0-8D70-6DB9A8386A76}" srcOrd="0" destOrd="0" parTransId="{76133BFD-DB9B-4702-BD16-02D97765056A}" sibTransId="{5F2BE2E6-71DA-4D39-8765-1BAA8B1655EC}"/>
    <dgm:cxn modelId="{AC012612-E7BB-413C-A3D0-9AAE4D458B63}" type="presOf" srcId="{6B15EA44-6B9C-49E0-8D70-6DB9A8386A76}" destId="{CAF9892E-C7DD-4B40-8756-383EBE1878EE}" srcOrd="0" destOrd="0" presId="urn:microsoft.com/office/officeart/2005/8/layout/vList2"/>
    <dgm:cxn modelId="{FF35DA29-3E69-4252-A4D4-631472967CC4}" type="presParOf" srcId="{E3ECEC87-E8E2-42FC-9888-2AEF899CE9D3}" destId="{CAF9892E-C7DD-4B40-8756-383EBE1878E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A05B48B-22C2-44D8-B381-09102359C1FD}" type="doc">
      <dgm:prSet loTypeId="urn:microsoft.com/office/officeart/2009/3/layout/StepUpProcess" loCatId="process" qsTypeId="urn:microsoft.com/office/officeart/2005/8/quickstyle/simple5" qsCatId="simple" csTypeId="urn:microsoft.com/office/officeart/2005/8/colors/colorful1" csCatId="colorful" phldr="1"/>
      <dgm:spPr/>
      <dgm:t>
        <a:bodyPr/>
        <a:lstStyle/>
        <a:p>
          <a:endParaRPr lang="tr-TR"/>
        </a:p>
      </dgm:t>
    </dgm:pt>
    <dgm:pt modelId="{289024AF-5C84-4AD7-A287-91C792201C7E}">
      <dgm:prSet phldrT="[Metin]" custT="1"/>
      <dgm:spPr>
        <a:effectLst>
          <a:outerShdw blurRad="63500" sx="102000" sy="102000" algn="ctr" rotWithShape="0">
            <a:prstClr val="black">
              <a:alpha val="40000"/>
            </a:prstClr>
          </a:outerShdw>
        </a:effectLst>
      </dgm:spPr>
      <dgm:t>
        <a:bodyPr/>
        <a:lstStyle/>
        <a:p>
          <a:r>
            <a:rPr lang="tr-TR" sz="1800" b="0" i="0" u="none" dirty="0" smtClean="0">
              <a:latin typeface="Arial" panose="020B0604020202020204" pitchFamily="34" charset="0"/>
              <a:cs typeface="Arial" panose="020B0604020202020204" pitchFamily="34" charset="0"/>
            </a:rPr>
            <a:t>Proje bütçesi 5 milyon TL den küçük veya eşit</a:t>
          </a:r>
          <a:endParaRPr lang="tr-TR" sz="1800" dirty="0">
            <a:latin typeface="Arial" panose="020B0604020202020204" pitchFamily="34" charset="0"/>
            <a:cs typeface="Arial" panose="020B0604020202020204" pitchFamily="34" charset="0"/>
          </a:endParaRPr>
        </a:p>
      </dgm:t>
    </dgm:pt>
    <dgm:pt modelId="{B9813EFB-C4DB-4C8D-AF51-76C044A0D718}" type="parTrans" cxnId="{F9077566-EE12-428A-97A1-742698EF88DC}">
      <dgm:prSet/>
      <dgm:spPr/>
      <dgm:t>
        <a:bodyPr/>
        <a:lstStyle/>
        <a:p>
          <a:endParaRPr lang="tr-TR"/>
        </a:p>
      </dgm:t>
    </dgm:pt>
    <dgm:pt modelId="{1F2356C1-9DCF-4783-8AFA-5543B155FCCC}" type="sibTrans" cxnId="{F9077566-EE12-428A-97A1-742698EF88DC}">
      <dgm:prSet/>
      <dgm:spPr>
        <a:noFill/>
      </dgm:spPr>
      <dgm:t>
        <a:bodyPr/>
        <a:lstStyle/>
        <a:p>
          <a:endParaRPr lang="tr-TR"/>
        </a:p>
      </dgm:t>
    </dgm:pt>
    <dgm:pt modelId="{614619BE-FD92-4807-AF4D-6DCF1A7591EC}">
      <dgm:prSet phldrT="[Metin]" custT="1"/>
      <dgm:spPr>
        <a:effectLst>
          <a:outerShdw blurRad="63500" sx="102000" sy="102000" algn="ctr" rotWithShape="0">
            <a:prstClr val="black">
              <a:alpha val="40000"/>
            </a:prstClr>
          </a:outerShdw>
        </a:effectLst>
      </dgm:spPr>
      <dgm:t>
        <a:bodyPr/>
        <a:lstStyle/>
        <a:p>
          <a:r>
            <a:rPr lang="tr-TR" sz="1800" b="0" i="0" u="none" dirty="0" smtClean="0">
              <a:latin typeface="Arial" panose="020B0604020202020204" pitchFamily="34" charset="0"/>
              <a:cs typeface="Arial" panose="020B0604020202020204" pitchFamily="34" charset="0"/>
            </a:rPr>
            <a:t>Minimum 2 asil hakem</a:t>
          </a:r>
          <a:endParaRPr lang="tr-TR" sz="1800" dirty="0">
            <a:latin typeface="Arial" panose="020B0604020202020204" pitchFamily="34" charset="0"/>
            <a:cs typeface="Arial" panose="020B0604020202020204" pitchFamily="34" charset="0"/>
          </a:endParaRPr>
        </a:p>
      </dgm:t>
    </dgm:pt>
    <dgm:pt modelId="{6202424C-6D94-4250-B8DD-CF83ACB55CD3}" type="parTrans" cxnId="{E1205982-2663-44DC-A558-A6D28AA23BFB}">
      <dgm:prSet/>
      <dgm:spPr/>
      <dgm:t>
        <a:bodyPr/>
        <a:lstStyle/>
        <a:p>
          <a:endParaRPr lang="tr-TR"/>
        </a:p>
      </dgm:t>
    </dgm:pt>
    <dgm:pt modelId="{F01C0B6F-6D57-4598-86E1-07E7CFEB92F6}" type="sibTrans" cxnId="{E1205982-2663-44DC-A558-A6D28AA23BFB}">
      <dgm:prSet/>
      <dgm:spPr/>
      <dgm:t>
        <a:bodyPr/>
        <a:lstStyle/>
        <a:p>
          <a:endParaRPr lang="tr-TR"/>
        </a:p>
      </dgm:t>
    </dgm:pt>
    <dgm:pt modelId="{7E58529E-88BC-420B-8176-38460AC4A9D1}">
      <dgm:prSet phldrT="[Metin]" custT="1"/>
      <dgm:spPr>
        <a:effectLst>
          <a:outerShdw blurRad="63500" sx="102000" sy="102000" algn="ctr" rotWithShape="0">
            <a:prstClr val="black">
              <a:alpha val="40000"/>
            </a:prstClr>
          </a:outerShdw>
        </a:effectLst>
      </dgm:spPr>
      <dgm:t>
        <a:bodyPr/>
        <a:lstStyle/>
        <a:p>
          <a:r>
            <a:rPr lang="tr-TR" sz="1800" b="0" i="0" u="none" dirty="0" smtClean="0">
              <a:latin typeface="Arial" panose="020B0604020202020204" pitchFamily="34" charset="0"/>
              <a:cs typeface="Arial" panose="020B0604020202020204" pitchFamily="34" charset="0"/>
            </a:rPr>
            <a:t>Proje bütçesi 5 milyon TL ile 15 milyon TL arasında</a:t>
          </a:r>
          <a:endParaRPr lang="tr-TR" sz="1800" dirty="0">
            <a:latin typeface="Arial" panose="020B0604020202020204" pitchFamily="34" charset="0"/>
            <a:cs typeface="Arial" panose="020B0604020202020204" pitchFamily="34" charset="0"/>
          </a:endParaRPr>
        </a:p>
      </dgm:t>
    </dgm:pt>
    <dgm:pt modelId="{127FF8B5-35E8-476F-8AC6-86B0C6DB1284}" type="parTrans" cxnId="{7BBCFA5C-5196-48DB-8683-7DEDB7440357}">
      <dgm:prSet/>
      <dgm:spPr/>
      <dgm:t>
        <a:bodyPr/>
        <a:lstStyle/>
        <a:p>
          <a:endParaRPr lang="tr-TR"/>
        </a:p>
      </dgm:t>
    </dgm:pt>
    <dgm:pt modelId="{F8CCA29E-EA24-43FB-8734-F5CC33AE5AE1}" type="sibTrans" cxnId="{7BBCFA5C-5196-48DB-8683-7DEDB7440357}">
      <dgm:prSet/>
      <dgm:spPr>
        <a:noFill/>
      </dgm:spPr>
      <dgm:t>
        <a:bodyPr/>
        <a:lstStyle/>
        <a:p>
          <a:endParaRPr lang="tr-TR"/>
        </a:p>
      </dgm:t>
    </dgm:pt>
    <dgm:pt modelId="{8684A70C-1589-4523-85A0-BCE871F2B602}">
      <dgm:prSet phldrT="[Metin]" custT="1"/>
      <dgm:spPr/>
      <dgm:t>
        <a:bodyPr/>
        <a:lstStyle/>
        <a:p>
          <a:r>
            <a:rPr lang="tr-TR" sz="1800" b="0" i="0" u="none" dirty="0" smtClean="0">
              <a:latin typeface="Arial" panose="020B0604020202020204" pitchFamily="34" charset="0"/>
              <a:cs typeface="Arial" panose="020B0604020202020204" pitchFamily="34" charset="0"/>
            </a:rPr>
            <a:t>Proje bütçesi 15 milyon TL ile 30 milyon TL arasında</a:t>
          </a:r>
          <a:endParaRPr lang="tr-TR" sz="1800" b="0" i="0" u="none" dirty="0">
            <a:latin typeface="Arial" panose="020B0604020202020204" pitchFamily="34" charset="0"/>
            <a:cs typeface="Arial" panose="020B0604020202020204" pitchFamily="34" charset="0"/>
          </a:endParaRPr>
        </a:p>
      </dgm:t>
    </dgm:pt>
    <dgm:pt modelId="{FF015E5F-82A7-46B3-ABD0-FE8A48B0D9A7}" type="parTrans" cxnId="{84422A3D-6127-40B2-9548-D2CDDA1F8DA1}">
      <dgm:prSet/>
      <dgm:spPr/>
      <dgm:t>
        <a:bodyPr/>
        <a:lstStyle/>
        <a:p>
          <a:endParaRPr lang="tr-TR"/>
        </a:p>
      </dgm:t>
    </dgm:pt>
    <dgm:pt modelId="{B5A02E59-A280-4FBD-87A3-DE2BDB529F77}" type="sibTrans" cxnId="{84422A3D-6127-40B2-9548-D2CDDA1F8DA1}">
      <dgm:prSet/>
      <dgm:spPr>
        <a:noFill/>
      </dgm:spPr>
      <dgm:t>
        <a:bodyPr/>
        <a:lstStyle/>
        <a:p>
          <a:endParaRPr lang="tr-TR"/>
        </a:p>
      </dgm:t>
    </dgm:pt>
    <dgm:pt modelId="{B9CDDE84-BE9C-4122-BAF2-07D9EE932851}">
      <dgm:prSet phldrT="[Metin]" custT="1"/>
      <dgm:spPr>
        <a:effectLst>
          <a:outerShdw blurRad="63500" sx="102000" sy="102000" algn="ctr" rotWithShape="0">
            <a:prstClr val="black">
              <a:alpha val="40000"/>
            </a:prstClr>
          </a:outerShdw>
        </a:effectLst>
      </dgm:spPr>
      <dgm:t>
        <a:bodyPr/>
        <a:lstStyle/>
        <a:p>
          <a:r>
            <a:rPr lang="tr-TR" sz="1800" b="0" i="0" u="none" dirty="0" smtClean="0">
              <a:latin typeface="Arial" panose="020B0604020202020204" pitchFamily="34" charset="0"/>
              <a:cs typeface="Arial" panose="020B0604020202020204" pitchFamily="34" charset="0"/>
            </a:rPr>
            <a:t>Minimum 4 asil hakem</a:t>
          </a:r>
          <a:endParaRPr lang="tr-TR" sz="1800" b="0" i="0" u="none" dirty="0">
            <a:latin typeface="Arial" panose="020B0604020202020204" pitchFamily="34" charset="0"/>
            <a:cs typeface="Arial" panose="020B0604020202020204" pitchFamily="34" charset="0"/>
          </a:endParaRPr>
        </a:p>
      </dgm:t>
    </dgm:pt>
    <dgm:pt modelId="{C1F15F49-EADB-4BAF-A9D7-AB9031A5B358}" type="parTrans" cxnId="{325D7B49-97B0-4893-A5BF-20448A7BC1E0}">
      <dgm:prSet/>
      <dgm:spPr/>
      <dgm:t>
        <a:bodyPr/>
        <a:lstStyle/>
        <a:p>
          <a:endParaRPr lang="tr-TR"/>
        </a:p>
      </dgm:t>
    </dgm:pt>
    <dgm:pt modelId="{D0DDF8BD-2954-4AF8-9D26-1B7B69E57ED3}" type="sibTrans" cxnId="{325D7B49-97B0-4893-A5BF-20448A7BC1E0}">
      <dgm:prSet/>
      <dgm:spPr/>
      <dgm:t>
        <a:bodyPr/>
        <a:lstStyle/>
        <a:p>
          <a:endParaRPr lang="tr-TR"/>
        </a:p>
      </dgm:t>
    </dgm:pt>
    <dgm:pt modelId="{8AEE20C1-00F6-427E-AC1E-C5927B52BE28}">
      <dgm:prSet phldrT="[Metin]" custT="1"/>
      <dgm:spPr>
        <a:effectLst>
          <a:outerShdw blurRad="63500" sx="102000" sy="102000" algn="ctr" rotWithShape="0">
            <a:prstClr val="black">
              <a:alpha val="40000"/>
            </a:prstClr>
          </a:outerShdw>
        </a:effectLst>
      </dgm:spPr>
      <dgm:t>
        <a:bodyPr/>
        <a:lstStyle/>
        <a:p>
          <a:r>
            <a:rPr lang="tr-TR" sz="1800" b="0" i="0" u="none" dirty="0" smtClean="0">
              <a:latin typeface="Arial" panose="020B0604020202020204" pitchFamily="34" charset="0"/>
              <a:cs typeface="Arial" panose="020B0604020202020204" pitchFamily="34" charset="0"/>
            </a:rPr>
            <a:t>Proje bütçesi 30 milyon TL’den büyükse</a:t>
          </a:r>
          <a:endParaRPr lang="tr-TR" sz="1800" dirty="0">
            <a:latin typeface="Arial" panose="020B0604020202020204" pitchFamily="34" charset="0"/>
            <a:cs typeface="Arial" panose="020B0604020202020204" pitchFamily="34" charset="0"/>
          </a:endParaRPr>
        </a:p>
      </dgm:t>
    </dgm:pt>
    <dgm:pt modelId="{3B50CBD6-4674-49EB-A944-F0C3F79575E5}" type="parTrans" cxnId="{09D5F777-F397-44C2-8254-AA1518483C46}">
      <dgm:prSet/>
      <dgm:spPr/>
      <dgm:t>
        <a:bodyPr/>
        <a:lstStyle/>
        <a:p>
          <a:endParaRPr lang="tr-TR"/>
        </a:p>
      </dgm:t>
    </dgm:pt>
    <dgm:pt modelId="{8A5B0C67-CAD0-4E95-B911-583B91BB2BD6}" type="sibTrans" cxnId="{09D5F777-F397-44C2-8254-AA1518483C46}">
      <dgm:prSet/>
      <dgm:spPr/>
      <dgm:t>
        <a:bodyPr/>
        <a:lstStyle/>
        <a:p>
          <a:endParaRPr lang="tr-TR"/>
        </a:p>
      </dgm:t>
    </dgm:pt>
    <dgm:pt modelId="{530C4E00-901D-45C3-94EC-C478498725CC}">
      <dgm:prSet phldrT="[Metin]" custT="1"/>
      <dgm:spPr>
        <a:effectLst>
          <a:outerShdw blurRad="63500" sx="102000" sy="102000" algn="ctr" rotWithShape="0">
            <a:prstClr val="black">
              <a:alpha val="40000"/>
            </a:prstClr>
          </a:outerShdw>
        </a:effectLst>
      </dgm:spPr>
      <dgm:t>
        <a:bodyPr/>
        <a:lstStyle/>
        <a:p>
          <a:r>
            <a:rPr lang="tr-TR" sz="1800" b="0" i="0" u="none" dirty="0" smtClean="0">
              <a:latin typeface="Arial" panose="020B0604020202020204" pitchFamily="34" charset="0"/>
              <a:cs typeface="Arial" panose="020B0604020202020204" pitchFamily="34" charset="0"/>
            </a:rPr>
            <a:t>Minimum 5 asil hakem</a:t>
          </a:r>
          <a:endParaRPr lang="tr-TR" sz="1800" dirty="0">
            <a:latin typeface="Arial" panose="020B0604020202020204" pitchFamily="34" charset="0"/>
            <a:cs typeface="Arial" panose="020B0604020202020204" pitchFamily="34" charset="0"/>
          </a:endParaRPr>
        </a:p>
      </dgm:t>
    </dgm:pt>
    <dgm:pt modelId="{05649D30-2145-4970-BFE4-93AFB2317653}" type="parTrans" cxnId="{51F6524B-FB19-47A5-8F9E-F00B932F53AC}">
      <dgm:prSet/>
      <dgm:spPr/>
      <dgm:t>
        <a:bodyPr/>
        <a:lstStyle/>
        <a:p>
          <a:endParaRPr lang="tr-TR"/>
        </a:p>
      </dgm:t>
    </dgm:pt>
    <dgm:pt modelId="{0A8E021D-BC1E-45EB-BB0A-4230F6AD7956}" type="sibTrans" cxnId="{51F6524B-FB19-47A5-8F9E-F00B932F53AC}">
      <dgm:prSet/>
      <dgm:spPr/>
      <dgm:t>
        <a:bodyPr/>
        <a:lstStyle/>
        <a:p>
          <a:endParaRPr lang="tr-TR"/>
        </a:p>
      </dgm:t>
    </dgm:pt>
    <dgm:pt modelId="{0FE98033-D636-4A84-9354-0FD9C8AFA21A}">
      <dgm:prSet custT="1"/>
      <dgm:spPr>
        <a:effectLst>
          <a:outerShdw blurRad="63500" sx="102000" sy="102000" algn="ctr" rotWithShape="0">
            <a:prstClr val="black">
              <a:alpha val="40000"/>
            </a:prstClr>
          </a:outerShdw>
        </a:effectLst>
      </dgm:spPr>
      <dgm:t>
        <a:bodyPr/>
        <a:lstStyle/>
        <a:p>
          <a:r>
            <a:rPr lang="tr-TR" sz="1800" b="0" i="0" u="none" dirty="0" smtClean="0">
              <a:latin typeface="Arial" panose="020B0604020202020204" pitchFamily="34" charset="0"/>
              <a:cs typeface="Arial" panose="020B0604020202020204" pitchFamily="34" charset="0"/>
            </a:rPr>
            <a:t>Minimum 3 asil hakem</a:t>
          </a:r>
          <a:endParaRPr lang="tr-TR" sz="1800" dirty="0">
            <a:latin typeface="Arial" panose="020B0604020202020204" pitchFamily="34" charset="0"/>
            <a:cs typeface="Arial" panose="020B0604020202020204" pitchFamily="34" charset="0"/>
          </a:endParaRPr>
        </a:p>
      </dgm:t>
    </dgm:pt>
    <dgm:pt modelId="{49A5A354-8C43-42A4-AF1F-C51633E716B8}" type="parTrans" cxnId="{EC3F256C-346C-4D6C-9340-7E8D6F194826}">
      <dgm:prSet/>
      <dgm:spPr/>
      <dgm:t>
        <a:bodyPr/>
        <a:lstStyle/>
        <a:p>
          <a:endParaRPr lang="tr-TR"/>
        </a:p>
      </dgm:t>
    </dgm:pt>
    <dgm:pt modelId="{BB2BE05D-AFCF-4FCF-8131-EEEFCB851857}" type="sibTrans" cxnId="{EC3F256C-346C-4D6C-9340-7E8D6F194826}">
      <dgm:prSet/>
      <dgm:spPr/>
      <dgm:t>
        <a:bodyPr/>
        <a:lstStyle/>
        <a:p>
          <a:endParaRPr lang="tr-TR"/>
        </a:p>
      </dgm:t>
    </dgm:pt>
    <dgm:pt modelId="{E327E315-FD2E-4B51-B3FB-3E5D1A7F1163}" type="pres">
      <dgm:prSet presAssocID="{9A05B48B-22C2-44D8-B381-09102359C1FD}" presName="rootnode" presStyleCnt="0">
        <dgm:presLayoutVars>
          <dgm:chMax/>
          <dgm:chPref/>
          <dgm:dir/>
          <dgm:animLvl val="lvl"/>
        </dgm:presLayoutVars>
      </dgm:prSet>
      <dgm:spPr/>
      <dgm:t>
        <a:bodyPr/>
        <a:lstStyle/>
        <a:p>
          <a:endParaRPr lang="tr-TR"/>
        </a:p>
      </dgm:t>
    </dgm:pt>
    <dgm:pt modelId="{540264D9-537E-46C5-9E20-446C38ADE7ED}" type="pres">
      <dgm:prSet presAssocID="{289024AF-5C84-4AD7-A287-91C792201C7E}" presName="composite" presStyleCnt="0"/>
      <dgm:spPr/>
    </dgm:pt>
    <dgm:pt modelId="{E984AC93-602D-4A9D-A267-FACB3017F336}" type="pres">
      <dgm:prSet presAssocID="{289024AF-5C84-4AD7-A287-91C792201C7E}" presName="LShape" presStyleLbl="alignNode1" presStyleIdx="0" presStyleCnt="7"/>
      <dgm:spPr>
        <a:solidFill>
          <a:srgbClr val="F7DDBC"/>
        </a:solidFill>
      </dgm:spPr>
      <dgm:t>
        <a:bodyPr/>
        <a:lstStyle/>
        <a:p>
          <a:endParaRPr lang="tr-TR"/>
        </a:p>
      </dgm:t>
    </dgm:pt>
    <dgm:pt modelId="{54DA83AD-DE92-4C24-9E04-42CB08AC7ACA}" type="pres">
      <dgm:prSet presAssocID="{289024AF-5C84-4AD7-A287-91C792201C7E}" presName="ParentText" presStyleLbl="revTx" presStyleIdx="0" presStyleCnt="4">
        <dgm:presLayoutVars>
          <dgm:chMax val="0"/>
          <dgm:chPref val="0"/>
          <dgm:bulletEnabled val="1"/>
        </dgm:presLayoutVars>
      </dgm:prSet>
      <dgm:spPr/>
      <dgm:t>
        <a:bodyPr/>
        <a:lstStyle/>
        <a:p>
          <a:endParaRPr lang="tr-TR"/>
        </a:p>
      </dgm:t>
    </dgm:pt>
    <dgm:pt modelId="{373FC996-383C-405B-BDF7-EE1166B21D0D}" type="pres">
      <dgm:prSet presAssocID="{289024AF-5C84-4AD7-A287-91C792201C7E}" presName="Triangle" presStyleLbl="alignNode1" presStyleIdx="1" presStyleCnt="7"/>
      <dgm:spPr>
        <a:solidFill>
          <a:srgbClr val="7197AB"/>
        </a:solidFill>
      </dgm:spPr>
      <dgm:t>
        <a:bodyPr/>
        <a:lstStyle/>
        <a:p>
          <a:endParaRPr lang="tr-TR"/>
        </a:p>
      </dgm:t>
    </dgm:pt>
    <dgm:pt modelId="{C73D8E0A-DDA9-48B4-8251-183B81828F7A}" type="pres">
      <dgm:prSet presAssocID="{1F2356C1-9DCF-4783-8AFA-5543B155FCCC}" presName="sibTrans" presStyleCnt="0"/>
      <dgm:spPr/>
    </dgm:pt>
    <dgm:pt modelId="{E4813497-719C-4771-919F-D5932B735714}" type="pres">
      <dgm:prSet presAssocID="{1F2356C1-9DCF-4783-8AFA-5543B155FCCC}" presName="space" presStyleCnt="0"/>
      <dgm:spPr/>
    </dgm:pt>
    <dgm:pt modelId="{8DBF6CE5-622D-4E34-83AB-1D5CDDDFB160}" type="pres">
      <dgm:prSet presAssocID="{7E58529E-88BC-420B-8176-38460AC4A9D1}" presName="composite" presStyleCnt="0"/>
      <dgm:spPr/>
    </dgm:pt>
    <dgm:pt modelId="{2B9F2583-6E1E-4586-9308-29B1ACC2AA36}" type="pres">
      <dgm:prSet presAssocID="{7E58529E-88BC-420B-8176-38460AC4A9D1}" presName="LShape" presStyleLbl="alignNode1" presStyleIdx="2" presStyleCnt="7"/>
      <dgm:spPr>
        <a:solidFill>
          <a:srgbClr val="AD5300"/>
        </a:solidFill>
      </dgm:spPr>
      <dgm:t>
        <a:bodyPr/>
        <a:lstStyle/>
        <a:p>
          <a:endParaRPr lang="tr-TR"/>
        </a:p>
      </dgm:t>
    </dgm:pt>
    <dgm:pt modelId="{6914B7FB-2E6A-40A6-AF8A-E0E42A18E710}" type="pres">
      <dgm:prSet presAssocID="{7E58529E-88BC-420B-8176-38460AC4A9D1}" presName="ParentText" presStyleLbl="revTx" presStyleIdx="1" presStyleCnt="4">
        <dgm:presLayoutVars>
          <dgm:chMax val="0"/>
          <dgm:chPref val="0"/>
          <dgm:bulletEnabled val="1"/>
        </dgm:presLayoutVars>
      </dgm:prSet>
      <dgm:spPr/>
      <dgm:t>
        <a:bodyPr/>
        <a:lstStyle/>
        <a:p>
          <a:endParaRPr lang="tr-TR"/>
        </a:p>
      </dgm:t>
    </dgm:pt>
    <dgm:pt modelId="{B64F4C3D-A3FC-4B0F-98C2-F373E0EA172A}" type="pres">
      <dgm:prSet presAssocID="{7E58529E-88BC-420B-8176-38460AC4A9D1}" presName="Triangle" presStyleLbl="alignNode1" presStyleIdx="3" presStyleCnt="7"/>
      <dgm:spPr>
        <a:solidFill>
          <a:srgbClr val="7197AB"/>
        </a:solidFill>
      </dgm:spPr>
      <dgm:t>
        <a:bodyPr/>
        <a:lstStyle/>
        <a:p>
          <a:endParaRPr lang="tr-TR"/>
        </a:p>
      </dgm:t>
    </dgm:pt>
    <dgm:pt modelId="{7A446E1D-3F6D-4905-B677-3A53FF8D2D60}" type="pres">
      <dgm:prSet presAssocID="{F8CCA29E-EA24-43FB-8734-F5CC33AE5AE1}" presName="sibTrans" presStyleCnt="0"/>
      <dgm:spPr/>
    </dgm:pt>
    <dgm:pt modelId="{CFE04AA6-A08C-4FFE-8D4D-90A9A169DB36}" type="pres">
      <dgm:prSet presAssocID="{F8CCA29E-EA24-43FB-8734-F5CC33AE5AE1}" presName="space" presStyleCnt="0"/>
      <dgm:spPr/>
    </dgm:pt>
    <dgm:pt modelId="{CA6D1350-3A68-4860-B279-282CEA3FDCEC}" type="pres">
      <dgm:prSet presAssocID="{8684A70C-1589-4523-85A0-BCE871F2B602}" presName="composite" presStyleCnt="0"/>
      <dgm:spPr/>
    </dgm:pt>
    <dgm:pt modelId="{57219542-EBC0-40DF-A781-698CEDE333D2}" type="pres">
      <dgm:prSet presAssocID="{8684A70C-1589-4523-85A0-BCE871F2B602}" presName="LShape" presStyleLbl="alignNode1" presStyleIdx="4" presStyleCnt="7"/>
      <dgm:spPr>
        <a:solidFill>
          <a:srgbClr val="F7DDBC"/>
        </a:solidFill>
      </dgm:spPr>
      <dgm:t>
        <a:bodyPr/>
        <a:lstStyle/>
        <a:p>
          <a:endParaRPr lang="tr-TR"/>
        </a:p>
      </dgm:t>
    </dgm:pt>
    <dgm:pt modelId="{63A90987-BDE5-4A37-84CE-E9C9E07EA9AC}" type="pres">
      <dgm:prSet presAssocID="{8684A70C-1589-4523-85A0-BCE871F2B602}" presName="ParentText" presStyleLbl="revTx" presStyleIdx="2" presStyleCnt="4" custScaleX="88362">
        <dgm:presLayoutVars>
          <dgm:chMax val="0"/>
          <dgm:chPref val="0"/>
          <dgm:bulletEnabled val="1"/>
        </dgm:presLayoutVars>
      </dgm:prSet>
      <dgm:spPr/>
      <dgm:t>
        <a:bodyPr/>
        <a:lstStyle/>
        <a:p>
          <a:endParaRPr lang="tr-TR"/>
        </a:p>
      </dgm:t>
    </dgm:pt>
    <dgm:pt modelId="{9944E032-E9ED-4ECF-ACA6-336484349E38}" type="pres">
      <dgm:prSet presAssocID="{8684A70C-1589-4523-85A0-BCE871F2B602}" presName="Triangle" presStyleLbl="alignNode1" presStyleIdx="5" presStyleCnt="7"/>
      <dgm:spPr>
        <a:solidFill>
          <a:srgbClr val="7197AB"/>
        </a:solidFill>
      </dgm:spPr>
      <dgm:t>
        <a:bodyPr/>
        <a:lstStyle/>
        <a:p>
          <a:endParaRPr lang="tr-TR"/>
        </a:p>
      </dgm:t>
    </dgm:pt>
    <dgm:pt modelId="{225CE6D5-C236-4A37-BD5D-B1CC9243B2DB}" type="pres">
      <dgm:prSet presAssocID="{B5A02E59-A280-4FBD-87A3-DE2BDB529F77}" presName="sibTrans" presStyleCnt="0"/>
      <dgm:spPr/>
    </dgm:pt>
    <dgm:pt modelId="{7BC0468D-03EC-4A5D-AD62-DA9D32C39EF4}" type="pres">
      <dgm:prSet presAssocID="{B5A02E59-A280-4FBD-87A3-DE2BDB529F77}" presName="space" presStyleCnt="0"/>
      <dgm:spPr/>
    </dgm:pt>
    <dgm:pt modelId="{F4B52061-62C3-4A4C-94D3-E57A9C8BCCAA}" type="pres">
      <dgm:prSet presAssocID="{8AEE20C1-00F6-427E-AC1E-C5927B52BE28}" presName="composite" presStyleCnt="0"/>
      <dgm:spPr/>
    </dgm:pt>
    <dgm:pt modelId="{70F4D4CB-9FB3-4410-82A3-8430D88AD827}" type="pres">
      <dgm:prSet presAssocID="{8AEE20C1-00F6-427E-AC1E-C5927B52BE28}" presName="LShape" presStyleLbl="alignNode1" presStyleIdx="6" presStyleCnt="7"/>
      <dgm:spPr>
        <a:solidFill>
          <a:srgbClr val="AD5300"/>
        </a:solidFill>
      </dgm:spPr>
      <dgm:t>
        <a:bodyPr/>
        <a:lstStyle/>
        <a:p>
          <a:endParaRPr lang="tr-TR"/>
        </a:p>
      </dgm:t>
    </dgm:pt>
    <dgm:pt modelId="{1B820817-09CE-4F4F-916B-34CCB44FA1FA}" type="pres">
      <dgm:prSet presAssocID="{8AEE20C1-00F6-427E-AC1E-C5927B52BE28}" presName="ParentText" presStyleLbl="revTx" presStyleIdx="3" presStyleCnt="4" custScaleX="89884">
        <dgm:presLayoutVars>
          <dgm:chMax val="0"/>
          <dgm:chPref val="0"/>
          <dgm:bulletEnabled val="1"/>
        </dgm:presLayoutVars>
      </dgm:prSet>
      <dgm:spPr/>
      <dgm:t>
        <a:bodyPr/>
        <a:lstStyle/>
        <a:p>
          <a:endParaRPr lang="tr-TR"/>
        </a:p>
      </dgm:t>
    </dgm:pt>
  </dgm:ptLst>
  <dgm:cxnLst>
    <dgm:cxn modelId="{E1205982-2663-44DC-A558-A6D28AA23BFB}" srcId="{289024AF-5C84-4AD7-A287-91C792201C7E}" destId="{614619BE-FD92-4807-AF4D-6DCF1A7591EC}" srcOrd="0" destOrd="0" parTransId="{6202424C-6D94-4250-B8DD-CF83ACB55CD3}" sibTransId="{F01C0B6F-6D57-4598-86E1-07E7CFEB92F6}"/>
    <dgm:cxn modelId="{84422A3D-6127-40B2-9548-D2CDDA1F8DA1}" srcId="{9A05B48B-22C2-44D8-B381-09102359C1FD}" destId="{8684A70C-1589-4523-85A0-BCE871F2B602}" srcOrd="2" destOrd="0" parTransId="{FF015E5F-82A7-46B3-ABD0-FE8A48B0D9A7}" sibTransId="{B5A02E59-A280-4FBD-87A3-DE2BDB529F77}"/>
    <dgm:cxn modelId="{306B7B21-99C2-437D-B888-9BF1A0F72CC9}" type="presOf" srcId="{8AEE20C1-00F6-427E-AC1E-C5927B52BE28}" destId="{1B820817-09CE-4F4F-916B-34CCB44FA1FA}" srcOrd="0" destOrd="0" presId="urn:microsoft.com/office/officeart/2009/3/layout/StepUpProcess"/>
    <dgm:cxn modelId="{7BBCFA5C-5196-48DB-8683-7DEDB7440357}" srcId="{9A05B48B-22C2-44D8-B381-09102359C1FD}" destId="{7E58529E-88BC-420B-8176-38460AC4A9D1}" srcOrd="1" destOrd="0" parTransId="{127FF8B5-35E8-476F-8AC6-86B0C6DB1284}" sibTransId="{F8CCA29E-EA24-43FB-8734-F5CC33AE5AE1}"/>
    <dgm:cxn modelId="{05A05A3E-02E1-4435-822A-49CADEA681D5}" type="presOf" srcId="{289024AF-5C84-4AD7-A287-91C792201C7E}" destId="{54DA83AD-DE92-4C24-9E04-42CB08AC7ACA}" srcOrd="0" destOrd="0" presId="urn:microsoft.com/office/officeart/2009/3/layout/StepUpProcess"/>
    <dgm:cxn modelId="{9CC3F89D-495E-44B8-B7A5-1E2205E68803}" type="presOf" srcId="{7E58529E-88BC-420B-8176-38460AC4A9D1}" destId="{6914B7FB-2E6A-40A6-AF8A-E0E42A18E710}" srcOrd="0" destOrd="0" presId="urn:microsoft.com/office/officeart/2009/3/layout/StepUpProcess"/>
    <dgm:cxn modelId="{F9077566-EE12-428A-97A1-742698EF88DC}" srcId="{9A05B48B-22C2-44D8-B381-09102359C1FD}" destId="{289024AF-5C84-4AD7-A287-91C792201C7E}" srcOrd="0" destOrd="0" parTransId="{B9813EFB-C4DB-4C8D-AF51-76C044A0D718}" sibTransId="{1F2356C1-9DCF-4783-8AFA-5543B155FCCC}"/>
    <dgm:cxn modelId="{325D7B49-97B0-4893-A5BF-20448A7BC1E0}" srcId="{8684A70C-1589-4523-85A0-BCE871F2B602}" destId="{B9CDDE84-BE9C-4122-BAF2-07D9EE932851}" srcOrd="0" destOrd="0" parTransId="{C1F15F49-EADB-4BAF-A9D7-AB9031A5B358}" sibTransId="{D0DDF8BD-2954-4AF8-9D26-1B7B69E57ED3}"/>
    <dgm:cxn modelId="{02800EC3-A9EB-4146-81A4-09EF19B28561}" type="presOf" srcId="{B9CDDE84-BE9C-4122-BAF2-07D9EE932851}" destId="{63A90987-BDE5-4A37-84CE-E9C9E07EA9AC}" srcOrd="0" destOrd="1" presId="urn:microsoft.com/office/officeart/2009/3/layout/StepUpProcess"/>
    <dgm:cxn modelId="{09D5F777-F397-44C2-8254-AA1518483C46}" srcId="{9A05B48B-22C2-44D8-B381-09102359C1FD}" destId="{8AEE20C1-00F6-427E-AC1E-C5927B52BE28}" srcOrd="3" destOrd="0" parTransId="{3B50CBD6-4674-49EB-A944-F0C3F79575E5}" sibTransId="{8A5B0C67-CAD0-4E95-B911-583B91BB2BD6}"/>
    <dgm:cxn modelId="{6EBE7FB7-86CD-48B8-AA0E-155A8569A56F}" type="presOf" srcId="{530C4E00-901D-45C3-94EC-C478498725CC}" destId="{1B820817-09CE-4F4F-916B-34CCB44FA1FA}" srcOrd="0" destOrd="1" presId="urn:microsoft.com/office/officeart/2009/3/layout/StepUpProcess"/>
    <dgm:cxn modelId="{3919BEA4-7F64-49E5-9E3A-D1B4B41F0BAC}" type="presOf" srcId="{8684A70C-1589-4523-85A0-BCE871F2B602}" destId="{63A90987-BDE5-4A37-84CE-E9C9E07EA9AC}" srcOrd="0" destOrd="0" presId="urn:microsoft.com/office/officeart/2009/3/layout/StepUpProcess"/>
    <dgm:cxn modelId="{51F6524B-FB19-47A5-8F9E-F00B932F53AC}" srcId="{8AEE20C1-00F6-427E-AC1E-C5927B52BE28}" destId="{530C4E00-901D-45C3-94EC-C478498725CC}" srcOrd="0" destOrd="0" parTransId="{05649D30-2145-4970-BFE4-93AFB2317653}" sibTransId="{0A8E021D-BC1E-45EB-BB0A-4230F6AD7956}"/>
    <dgm:cxn modelId="{95989057-8768-4D05-BB5D-F73F6FF70641}" type="presOf" srcId="{614619BE-FD92-4807-AF4D-6DCF1A7591EC}" destId="{54DA83AD-DE92-4C24-9E04-42CB08AC7ACA}" srcOrd="0" destOrd="1" presId="urn:microsoft.com/office/officeart/2009/3/layout/StepUpProcess"/>
    <dgm:cxn modelId="{EC3F256C-346C-4D6C-9340-7E8D6F194826}" srcId="{7E58529E-88BC-420B-8176-38460AC4A9D1}" destId="{0FE98033-D636-4A84-9354-0FD9C8AFA21A}" srcOrd="0" destOrd="0" parTransId="{49A5A354-8C43-42A4-AF1F-C51633E716B8}" sibTransId="{BB2BE05D-AFCF-4FCF-8131-EEEFCB851857}"/>
    <dgm:cxn modelId="{EA08F2A6-57C7-4D2F-BFC9-C7351E72EA01}" type="presOf" srcId="{0FE98033-D636-4A84-9354-0FD9C8AFA21A}" destId="{6914B7FB-2E6A-40A6-AF8A-E0E42A18E710}" srcOrd="0" destOrd="1" presId="urn:microsoft.com/office/officeart/2009/3/layout/StepUpProcess"/>
    <dgm:cxn modelId="{8EB586CC-EA13-4CA2-AEEE-581BF3D75FDC}" type="presOf" srcId="{9A05B48B-22C2-44D8-B381-09102359C1FD}" destId="{E327E315-FD2E-4B51-B3FB-3E5D1A7F1163}" srcOrd="0" destOrd="0" presId="urn:microsoft.com/office/officeart/2009/3/layout/StepUpProcess"/>
    <dgm:cxn modelId="{DEE72782-2CDE-4F96-9138-3326F5262FE7}" type="presParOf" srcId="{E327E315-FD2E-4B51-B3FB-3E5D1A7F1163}" destId="{540264D9-537E-46C5-9E20-446C38ADE7ED}" srcOrd="0" destOrd="0" presId="urn:microsoft.com/office/officeart/2009/3/layout/StepUpProcess"/>
    <dgm:cxn modelId="{3EB4D653-28C0-455F-AB0F-AFC614F33103}" type="presParOf" srcId="{540264D9-537E-46C5-9E20-446C38ADE7ED}" destId="{E984AC93-602D-4A9D-A267-FACB3017F336}" srcOrd="0" destOrd="0" presId="urn:microsoft.com/office/officeart/2009/3/layout/StepUpProcess"/>
    <dgm:cxn modelId="{E3771A22-03AC-4F2E-B429-32B84F581352}" type="presParOf" srcId="{540264D9-537E-46C5-9E20-446C38ADE7ED}" destId="{54DA83AD-DE92-4C24-9E04-42CB08AC7ACA}" srcOrd="1" destOrd="0" presId="urn:microsoft.com/office/officeart/2009/3/layout/StepUpProcess"/>
    <dgm:cxn modelId="{F9F84044-2EE7-46BB-962C-98BDF3A4548B}" type="presParOf" srcId="{540264D9-537E-46C5-9E20-446C38ADE7ED}" destId="{373FC996-383C-405B-BDF7-EE1166B21D0D}" srcOrd="2" destOrd="0" presId="urn:microsoft.com/office/officeart/2009/3/layout/StepUpProcess"/>
    <dgm:cxn modelId="{9EDFF8A9-5A91-4469-9CEA-97691940F284}" type="presParOf" srcId="{E327E315-FD2E-4B51-B3FB-3E5D1A7F1163}" destId="{C73D8E0A-DDA9-48B4-8251-183B81828F7A}" srcOrd="1" destOrd="0" presId="urn:microsoft.com/office/officeart/2009/3/layout/StepUpProcess"/>
    <dgm:cxn modelId="{1854D00F-3616-4A03-A103-698B928B1123}" type="presParOf" srcId="{C73D8E0A-DDA9-48B4-8251-183B81828F7A}" destId="{E4813497-719C-4771-919F-D5932B735714}" srcOrd="0" destOrd="0" presId="urn:microsoft.com/office/officeart/2009/3/layout/StepUpProcess"/>
    <dgm:cxn modelId="{F58E3CF1-B9F5-4506-829C-57BF71811D33}" type="presParOf" srcId="{E327E315-FD2E-4B51-B3FB-3E5D1A7F1163}" destId="{8DBF6CE5-622D-4E34-83AB-1D5CDDDFB160}" srcOrd="2" destOrd="0" presId="urn:microsoft.com/office/officeart/2009/3/layout/StepUpProcess"/>
    <dgm:cxn modelId="{14C19824-006D-45AE-BBC0-F991A479C8C5}" type="presParOf" srcId="{8DBF6CE5-622D-4E34-83AB-1D5CDDDFB160}" destId="{2B9F2583-6E1E-4586-9308-29B1ACC2AA36}" srcOrd="0" destOrd="0" presId="urn:microsoft.com/office/officeart/2009/3/layout/StepUpProcess"/>
    <dgm:cxn modelId="{6EC2E4C1-2366-4D00-85DC-4316343E90C4}" type="presParOf" srcId="{8DBF6CE5-622D-4E34-83AB-1D5CDDDFB160}" destId="{6914B7FB-2E6A-40A6-AF8A-E0E42A18E710}" srcOrd="1" destOrd="0" presId="urn:microsoft.com/office/officeart/2009/3/layout/StepUpProcess"/>
    <dgm:cxn modelId="{3126A0D6-655C-4E17-B7B6-41DF58355D0F}" type="presParOf" srcId="{8DBF6CE5-622D-4E34-83AB-1D5CDDDFB160}" destId="{B64F4C3D-A3FC-4B0F-98C2-F373E0EA172A}" srcOrd="2" destOrd="0" presId="urn:microsoft.com/office/officeart/2009/3/layout/StepUpProcess"/>
    <dgm:cxn modelId="{A0476EEB-138B-4AD1-A210-ABF3319506D9}" type="presParOf" srcId="{E327E315-FD2E-4B51-B3FB-3E5D1A7F1163}" destId="{7A446E1D-3F6D-4905-B677-3A53FF8D2D60}" srcOrd="3" destOrd="0" presId="urn:microsoft.com/office/officeart/2009/3/layout/StepUpProcess"/>
    <dgm:cxn modelId="{A3A42D77-417F-415A-BDC7-95ED933DAFF9}" type="presParOf" srcId="{7A446E1D-3F6D-4905-B677-3A53FF8D2D60}" destId="{CFE04AA6-A08C-4FFE-8D4D-90A9A169DB36}" srcOrd="0" destOrd="0" presId="urn:microsoft.com/office/officeart/2009/3/layout/StepUpProcess"/>
    <dgm:cxn modelId="{CCBFA81D-944C-4081-8495-1E9A19E020AB}" type="presParOf" srcId="{E327E315-FD2E-4B51-B3FB-3E5D1A7F1163}" destId="{CA6D1350-3A68-4860-B279-282CEA3FDCEC}" srcOrd="4" destOrd="0" presId="urn:microsoft.com/office/officeart/2009/3/layout/StepUpProcess"/>
    <dgm:cxn modelId="{1B6B5DE2-90B2-4C2C-988F-91CBCE4E0527}" type="presParOf" srcId="{CA6D1350-3A68-4860-B279-282CEA3FDCEC}" destId="{57219542-EBC0-40DF-A781-698CEDE333D2}" srcOrd="0" destOrd="0" presId="urn:microsoft.com/office/officeart/2009/3/layout/StepUpProcess"/>
    <dgm:cxn modelId="{E9A5921F-BEF2-45EE-AABC-A1C1304E3ABA}" type="presParOf" srcId="{CA6D1350-3A68-4860-B279-282CEA3FDCEC}" destId="{63A90987-BDE5-4A37-84CE-E9C9E07EA9AC}" srcOrd="1" destOrd="0" presId="urn:microsoft.com/office/officeart/2009/3/layout/StepUpProcess"/>
    <dgm:cxn modelId="{E7349463-D4A1-494F-99D1-D22A3E5AA01F}" type="presParOf" srcId="{CA6D1350-3A68-4860-B279-282CEA3FDCEC}" destId="{9944E032-E9ED-4ECF-ACA6-336484349E38}" srcOrd="2" destOrd="0" presId="urn:microsoft.com/office/officeart/2009/3/layout/StepUpProcess"/>
    <dgm:cxn modelId="{98E257BA-2C3F-4505-9383-8328679BBD0F}" type="presParOf" srcId="{E327E315-FD2E-4B51-B3FB-3E5D1A7F1163}" destId="{225CE6D5-C236-4A37-BD5D-B1CC9243B2DB}" srcOrd="5" destOrd="0" presId="urn:microsoft.com/office/officeart/2009/3/layout/StepUpProcess"/>
    <dgm:cxn modelId="{6B01D178-1C37-43DC-A2B2-676B2F71B283}" type="presParOf" srcId="{225CE6D5-C236-4A37-BD5D-B1CC9243B2DB}" destId="{7BC0468D-03EC-4A5D-AD62-DA9D32C39EF4}" srcOrd="0" destOrd="0" presId="urn:microsoft.com/office/officeart/2009/3/layout/StepUpProcess"/>
    <dgm:cxn modelId="{9745BA41-847F-4601-8DBB-05F908572B4E}" type="presParOf" srcId="{E327E315-FD2E-4B51-B3FB-3E5D1A7F1163}" destId="{F4B52061-62C3-4A4C-94D3-E57A9C8BCCAA}" srcOrd="6" destOrd="0" presId="urn:microsoft.com/office/officeart/2009/3/layout/StepUpProcess"/>
    <dgm:cxn modelId="{2D889B94-B0A8-4B03-A30F-78C32C577D07}" type="presParOf" srcId="{F4B52061-62C3-4A4C-94D3-E57A9C8BCCAA}" destId="{70F4D4CB-9FB3-4410-82A3-8430D88AD827}" srcOrd="0" destOrd="0" presId="urn:microsoft.com/office/officeart/2009/3/layout/StepUpProcess"/>
    <dgm:cxn modelId="{3DE041BF-1FBC-4CC0-8897-7148D57C116C}" type="presParOf" srcId="{F4B52061-62C3-4A4C-94D3-E57A9C8BCCAA}" destId="{1B820817-09CE-4F4F-916B-34CCB44FA1FA}"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CC47C09-6DAE-4EF1-A8FA-71C797B26AF7}" type="doc">
      <dgm:prSet loTypeId="urn:microsoft.com/office/officeart/2005/8/layout/vList6" loCatId="list" qsTypeId="urn:microsoft.com/office/officeart/2005/8/quickstyle/simple1" qsCatId="simple" csTypeId="urn:microsoft.com/office/officeart/2005/8/colors/colorful5" csCatId="colorful" phldr="1"/>
      <dgm:spPr/>
      <dgm:t>
        <a:bodyPr/>
        <a:lstStyle/>
        <a:p>
          <a:endParaRPr lang="tr-TR"/>
        </a:p>
      </dgm:t>
    </dgm:pt>
    <dgm:pt modelId="{887711AA-C182-451D-A19F-C3502019389A}">
      <dgm:prSet/>
      <dgm:spPr>
        <a:solidFill>
          <a:srgbClr val="7197AB"/>
        </a:solidFill>
      </dgm:spPr>
      <dgm:t>
        <a:bodyPr/>
        <a:lstStyle/>
        <a:p>
          <a:r>
            <a:rPr lang="tr-TR" dirty="0" smtClean="0"/>
            <a:t>TEYDEB</a:t>
          </a:r>
        </a:p>
        <a:p>
          <a:r>
            <a:rPr lang="tr-TR" dirty="0" smtClean="0"/>
            <a:t>Projelerinde </a:t>
          </a:r>
          <a:endParaRPr lang="tr-TR" dirty="0"/>
        </a:p>
      </dgm:t>
    </dgm:pt>
    <dgm:pt modelId="{4ACEE457-47F8-4AFD-B01D-80991466A4C8}" type="parTrans" cxnId="{E5FC11C8-2F7A-4AA1-96DC-84B5C0408462}">
      <dgm:prSet/>
      <dgm:spPr/>
      <dgm:t>
        <a:bodyPr/>
        <a:lstStyle/>
        <a:p>
          <a:endParaRPr lang="tr-TR"/>
        </a:p>
      </dgm:t>
    </dgm:pt>
    <dgm:pt modelId="{AD6ECFE9-577F-4E73-B957-C6C49D3B23BD}" type="sibTrans" cxnId="{E5FC11C8-2F7A-4AA1-96DC-84B5C0408462}">
      <dgm:prSet/>
      <dgm:spPr/>
      <dgm:t>
        <a:bodyPr/>
        <a:lstStyle/>
        <a:p>
          <a:endParaRPr lang="tr-TR"/>
        </a:p>
      </dgm:t>
    </dgm:pt>
    <dgm:pt modelId="{47EC53AE-AAC9-4B2C-9FD6-26173AA929FB}">
      <dgm:prSet custT="1"/>
      <dgm:spPr>
        <a:solidFill>
          <a:schemeClr val="accent1">
            <a:lumMod val="60000"/>
            <a:lumOff val="40000"/>
            <a:alpha val="90000"/>
          </a:schemeClr>
        </a:solidFill>
      </dgm:spPr>
      <dgm:t>
        <a:bodyPr anchor="ctr"/>
        <a:lstStyle/>
        <a:p>
          <a:r>
            <a:rPr lang="tr-TR" sz="1600" b="1" u="sng" dirty="0" smtClean="0"/>
            <a:t>En yüksek hakem ortalama proje puanı 80 </a:t>
          </a:r>
          <a:r>
            <a:rPr lang="tr-TR" sz="1600" dirty="0" smtClean="0"/>
            <a:t>ve </a:t>
          </a:r>
          <a:r>
            <a:rPr lang="tr-TR" sz="1600" b="1" u="sng" dirty="0" smtClean="0"/>
            <a:t>üzerinde</a:t>
          </a:r>
          <a:r>
            <a:rPr lang="tr-TR" sz="1600" dirty="0" smtClean="0"/>
            <a:t> olmak </a:t>
          </a:r>
          <a:r>
            <a:rPr lang="tr-TR" sz="1600" b="1" u="sng" dirty="0" smtClean="0"/>
            <a:t>kaydıyla</a:t>
          </a:r>
          <a:r>
            <a:rPr lang="tr-TR" sz="1600" dirty="0" smtClean="0"/>
            <a:t> </a:t>
          </a:r>
          <a:r>
            <a:rPr lang="tr-TR" sz="1600" b="1" dirty="0" smtClean="0"/>
            <a:t>en yüksek ve en düşük hakem ortalama</a:t>
          </a:r>
          <a:r>
            <a:rPr lang="tr-TR" sz="1600" dirty="0" smtClean="0"/>
            <a:t> proje </a:t>
          </a:r>
          <a:r>
            <a:rPr lang="tr-TR" sz="1600" b="1" dirty="0" smtClean="0"/>
            <a:t>puanları</a:t>
          </a:r>
          <a:r>
            <a:rPr lang="tr-TR" sz="1600" dirty="0" smtClean="0"/>
            <a:t> arasında </a:t>
          </a:r>
          <a:r>
            <a:rPr lang="tr-TR" sz="1600" b="1" u="none" dirty="0" smtClean="0"/>
            <a:t>en az 30 puan ve üzeri fark</a:t>
          </a:r>
          <a:r>
            <a:rPr lang="tr-TR" sz="1600" dirty="0" smtClean="0"/>
            <a:t> olan </a:t>
          </a:r>
          <a:r>
            <a:rPr lang="tr-TR" sz="1600" b="0" dirty="0" smtClean="0"/>
            <a:t>projeler</a:t>
          </a:r>
          <a:endParaRPr lang="tr-TR" sz="1600" b="0" dirty="0"/>
        </a:p>
      </dgm:t>
    </dgm:pt>
    <dgm:pt modelId="{61BBC00C-7C45-4E06-9CE4-5D86057F2E51}" type="parTrans" cxnId="{D4763C4F-F25A-4AAB-9276-7381F673F386}">
      <dgm:prSet/>
      <dgm:spPr/>
      <dgm:t>
        <a:bodyPr/>
        <a:lstStyle/>
        <a:p>
          <a:endParaRPr lang="tr-TR"/>
        </a:p>
      </dgm:t>
    </dgm:pt>
    <dgm:pt modelId="{A4464E31-1444-4C91-B0F1-19E05927AEBF}" type="sibTrans" cxnId="{D4763C4F-F25A-4AAB-9276-7381F673F386}">
      <dgm:prSet/>
      <dgm:spPr/>
      <dgm:t>
        <a:bodyPr/>
        <a:lstStyle/>
        <a:p>
          <a:endParaRPr lang="tr-TR"/>
        </a:p>
      </dgm:t>
    </dgm:pt>
    <dgm:pt modelId="{97770D0D-98D1-4C89-93F9-1CFF82E6FC12}" type="pres">
      <dgm:prSet presAssocID="{7CC47C09-6DAE-4EF1-A8FA-71C797B26AF7}" presName="Name0" presStyleCnt="0">
        <dgm:presLayoutVars>
          <dgm:dir/>
          <dgm:animLvl val="lvl"/>
          <dgm:resizeHandles/>
        </dgm:presLayoutVars>
      </dgm:prSet>
      <dgm:spPr/>
      <dgm:t>
        <a:bodyPr/>
        <a:lstStyle/>
        <a:p>
          <a:endParaRPr lang="tr-TR"/>
        </a:p>
      </dgm:t>
    </dgm:pt>
    <dgm:pt modelId="{FCFA3F13-9555-4BA4-B0AD-16FD5429BE53}" type="pres">
      <dgm:prSet presAssocID="{887711AA-C182-451D-A19F-C3502019389A}" presName="linNode" presStyleCnt="0"/>
      <dgm:spPr/>
    </dgm:pt>
    <dgm:pt modelId="{A2100232-E227-4BE9-AF38-C5839E88E15A}" type="pres">
      <dgm:prSet presAssocID="{887711AA-C182-451D-A19F-C3502019389A}" presName="parentShp" presStyleLbl="node1" presStyleIdx="0" presStyleCnt="1" custScaleY="138692">
        <dgm:presLayoutVars>
          <dgm:bulletEnabled val="1"/>
        </dgm:presLayoutVars>
      </dgm:prSet>
      <dgm:spPr/>
      <dgm:t>
        <a:bodyPr/>
        <a:lstStyle/>
        <a:p>
          <a:endParaRPr lang="tr-TR"/>
        </a:p>
      </dgm:t>
    </dgm:pt>
    <dgm:pt modelId="{293E95FD-F5F0-4900-995B-9BFA68D2BC3D}" type="pres">
      <dgm:prSet presAssocID="{887711AA-C182-451D-A19F-C3502019389A}" presName="childShp" presStyleLbl="bgAccFollowNode1" presStyleIdx="0" presStyleCnt="1" custScaleX="214978" custScaleY="292344">
        <dgm:presLayoutVars>
          <dgm:bulletEnabled val="1"/>
        </dgm:presLayoutVars>
      </dgm:prSet>
      <dgm:spPr/>
      <dgm:t>
        <a:bodyPr/>
        <a:lstStyle/>
        <a:p>
          <a:endParaRPr lang="tr-TR"/>
        </a:p>
      </dgm:t>
    </dgm:pt>
  </dgm:ptLst>
  <dgm:cxnLst>
    <dgm:cxn modelId="{E5FC11C8-2F7A-4AA1-96DC-84B5C0408462}" srcId="{7CC47C09-6DAE-4EF1-A8FA-71C797B26AF7}" destId="{887711AA-C182-451D-A19F-C3502019389A}" srcOrd="0" destOrd="0" parTransId="{4ACEE457-47F8-4AFD-B01D-80991466A4C8}" sibTransId="{AD6ECFE9-577F-4E73-B957-C6C49D3B23BD}"/>
    <dgm:cxn modelId="{C5DF5902-F5E1-4FBE-9B3D-9FC39BE29005}" type="presOf" srcId="{47EC53AE-AAC9-4B2C-9FD6-26173AA929FB}" destId="{293E95FD-F5F0-4900-995B-9BFA68D2BC3D}" srcOrd="0" destOrd="0" presId="urn:microsoft.com/office/officeart/2005/8/layout/vList6"/>
    <dgm:cxn modelId="{EBB727CB-44D9-40DE-BEF4-A4C1E19127B4}" type="presOf" srcId="{887711AA-C182-451D-A19F-C3502019389A}" destId="{A2100232-E227-4BE9-AF38-C5839E88E15A}" srcOrd="0" destOrd="0" presId="urn:microsoft.com/office/officeart/2005/8/layout/vList6"/>
    <dgm:cxn modelId="{D4763C4F-F25A-4AAB-9276-7381F673F386}" srcId="{887711AA-C182-451D-A19F-C3502019389A}" destId="{47EC53AE-AAC9-4B2C-9FD6-26173AA929FB}" srcOrd="0" destOrd="0" parTransId="{61BBC00C-7C45-4E06-9CE4-5D86057F2E51}" sibTransId="{A4464E31-1444-4C91-B0F1-19E05927AEBF}"/>
    <dgm:cxn modelId="{45F4624E-8A5B-4BAB-B33D-0294E1B6A98D}" type="presOf" srcId="{7CC47C09-6DAE-4EF1-A8FA-71C797B26AF7}" destId="{97770D0D-98D1-4C89-93F9-1CFF82E6FC12}" srcOrd="0" destOrd="0" presId="urn:microsoft.com/office/officeart/2005/8/layout/vList6"/>
    <dgm:cxn modelId="{53B5099A-559C-4ED9-9933-49154390384E}" type="presParOf" srcId="{97770D0D-98D1-4C89-93F9-1CFF82E6FC12}" destId="{FCFA3F13-9555-4BA4-B0AD-16FD5429BE53}" srcOrd="0" destOrd="0" presId="urn:microsoft.com/office/officeart/2005/8/layout/vList6"/>
    <dgm:cxn modelId="{19C9DF55-0966-4C33-884B-F381A1F9663D}" type="presParOf" srcId="{FCFA3F13-9555-4BA4-B0AD-16FD5429BE53}" destId="{A2100232-E227-4BE9-AF38-C5839E88E15A}" srcOrd="0" destOrd="0" presId="urn:microsoft.com/office/officeart/2005/8/layout/vList6"/>
    <dgm:cxn modelId="{137394FF-CBBC-414B-A1B1-50D932AE6552}" type="presParOf" srcId="{FCFA3F13-9555-4BA4-B0AD-16FD5429BE53}" destId="{293E95FD-F5F0-4900-995B-9BFA68D2BC3D}"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33B236-E269-4939-BFC9-862F5E564349}" type="doc">
      <dgm:prSet loTypeId="urn:microsoft.com/office/officeart/2005/8/layout/venn1" loCatId="relationship" qsTypeId="urn:microsoft.com/office/officeart/2005/8/quickstyle/simple1" qsCatId="simple" csTypeId="urn:microsoft.com/office/officeart/2005/8/colors/colorful3" csCatId="colorful" phldr="1"/>
      <dgm:spPr/>
      <dgm:t>
        <a:bodyPr/>
        <a:lstStyle/>
        <a:p>
          <a:endParaRPr lang="tr-TR"/>
        </a:p>
      </dgm:t>
    </dgm:pt>
    <dgm:pt modelId="{AC84142E-9ABF-474A-B17A-2F5B45350172}">
      <dgm:prSet custT="1"/>
      <dgm:spPr>
        <a:xfrm>
          <a:off x="2113567" y="62888"/>
          <a:ext cx="3018669" cy="3018669"/>
        </a:xfrm>
        <a:solidFill>
          <a:srgbClr val="9BBB59">
            <a:alpha val="50000"/>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rtl="0"/>
          <a:r>
            <a:rPr lang="tr-TR" sz="1600" b="1" dirty="0">
              <a:solidFill>
                <a:sysClr val="windowText" lastClr="000000">
                  <a:hueOff val="0"/>
                  <a:satOff val="0"/>
                  <a:lumOff val="0"/>
                  <a:alphaOff val="0"/>
                </a:sysClr>
              </a:solidFill>
              <a:latin typeface="Arial" panose="020B0604020202020204" pitchFamily="34" charset="0"/>
              <a:ea typeface="Verdana" panose="020B0604030504040204" pitchFamily="34" charset="0"/>
              <a:cs typeface="Arial" panose="020B0604020202020204" pitchFamily="34" charset="0"/>
            </a:rPr>
            <a:t>1.Projenin endüstriyel   Ar-Ge içeriği, teknoloji düzeyi ve yenilikçi yönü</a:t>
          </a:r>
          <a:r>
            <a:rPr lang="tr-TR" sz="1600" b="1" dirty="0" smtClean="0">
              <a:solidFill>
                <a:sysClr val="windowText" lastClr="000000">
                  <a:hueOff val="0"/>
                  <a:satOff val="0"/>
                  <a:lumOff val="0"/>
                  <a:alphaOff val="0"/>
                </a:sysClr>
              </a:solidFill>
              <a:latin typeface="Arial" panose="020B0604020202020204" pitchFamily="34" charset="0"/>
              <a:ea typeface="Verdana" panose="020B0604030504040204" pitchFamily="34" charset="0"/>
              <a:cs typeface="Arial" panose="020B0604020202020204" pitchFamily="34" charset="0"/>
            </a:rPr>
            <a:t>, %35</a:t>
          </a:r>
          <a:endParaRPr lang="tr-TR" sz="1600" dirty="0">
            <a:solidFill>
              <a:sysClr val="windowText" lastClr="000000">
                <a:hueOff val="0"/>
                <a:satOff val="0"/>
                <a:lumOff val="0"/>
                <a:alphaOff val="0"/>
              </a:sysClr>
            </a:solidFill>
            <a:latin typeface="Arial" panose="020B0604020202020204" pitchFamily="34" charset="0"/>
            <a:ea typeface="Verdana" panose="020B0604030504040204" pitchFamily="34" charset="0"/>
            <a:cs typeface="Arial" panose="020B0604020202020204" pitchFamily="34" charset="0"/>
          </a:endParaRPr>
        </a:p>
      </dgm:t>
    </dgm:pt>
    <dgm:pt modelId="{F23D4BA0-B09D-45BF-90C9-B44994C9F8F3}" type="parTrans" cxnId="{EA7FDD40-11DF-4765-8505-D6C94B486CCC}">
      <dgm:prSet/>
      <dgm:spPr/>
      <dgm:t>
        <a:bodyPr/>
        <a:lstStyle/>
        <a:p>
          <a:endParaRPr lang="tr-TR"/>
        </a:p>
      </dgm:t>
    </dgm:pt>
    <dgm:pt modelId="{72065D0E-C19C-473A-9D31-5AAC7FA7695A}" type="sibTrans" cxnId="{EA7FDD40-11DF-4765-8505-D6C94B486CCC}">
      <dgm:prSet/>
      <dgm:spPr/>
      <dgm:t>
        <a:bodyPr/>
        <a:lstStyle/>
        <a:p>
          <a:endParaRPr lang="tr-TR"/>
        </a:p>
      </dgm:t>
    </dgm:pt>
    <dgm:pt modelId="{03B92B00-8BAD-48BC-8210-9349FA6E3003}">
      <dgm:prSet custT="1"/>
      <dgm:spPr>
        <a:xfrm>
          <a:off x="3129028" y="1949557"/>
          <a:ext cx="3018669" cy="3018669"/>
        </a:xfrm>
        <a:solidFill>
          <a:srgbClr val="9BBB59">
            <a:alpha val="50000"/>
            <a:hueOff val="5625132"/>
            <a:satOff val="-8440"/>
            <a:lumOff val="-1373"/>
            <a:alphaOff val="0"/>
          </a:srgbClr>
        </a:solidFill>
        <a:ln w="25400" cap="flat" cmpd="sng" algn="ctr">
          <a:solidFill>
            <a:sysClr val="window" lastClr="FFFFFF">
              <a:hueOff val="0"/>
              <a:satOff val="0"/>
              <a:lumOff val="0"/>
              <a:alphaOff val="0"/>
            </a:sysClr>
          </a:solidFill>
          <a:prstDash val="solid"/>
        </a:ln>
        <a:effectLst/>
      </dgm:spPr>
      <dgm:t>
        <a:bodyPr/>
        <a:lstStyle/>
        <a:p>
          <a:pPr rtl="0"/>
          <a:r>
            <a:rPr lang="tr-TR" sz="1600" b="1" dirty="0">
              <a:solidFill>
                <a:sysClr val="windowText" lastClr="000000">
                  <a:hueOff val="0"/>
                  <a:satOff val="0"/>
                  <a:lumOff val="0"/>
                  <a:alphaOff val="0"/>
                </a:sysClr>
              </a:solidFill>
              <a:latin typeface="Arial" panose="020B0604020202020204" pitchFamily="34" charset="0"/>
              <a:ea typeface="Verdana" panose="020B0604030504040204" pitchFamily="34" charset="0"/>
              <a:cs typeface="Arial" panose="020B0604020202020204" pitchFamily="34" charset="0"/>
            </a:rPr>
            <a:t>2.Proje planı ve kuruluşun altyapısının uygunluğu, </a:t>
          </a:r>
          <a:r>
            <a:rPr lang="tr-TR" sz="1600" b="1" dirty="0" smtClean="0">
              <a:solidFill>
                <a:sysClr val="windowText" lastClr="000000">
                  <a:hueOff val="0"/>
                  <a:satOff val="0"/>
                  <a:lumOff val="0"/>
                  <a:alphaOff val="0"/>
                </a:sysClr>
              </a:solidFill>
              <a:latin typeface="Arial" panose="020B0604020202020204" pitchFamily="34" charset="0"/>
              <a:ea typeface="Verdana" panose="020B0604030504040204" pitchFamily="34" charset="0"/>
              <a:cs typeface="Arial" panose="020B0604020202020204" pitchFamily="34" charset="0"/>
            </a:rPr>
            <a:t>%25</a:t>
          </a:r>
          <a:endParaRPr lang="tr-TR" sz="1600" b="1" dirty="0">
            <a:solidFill>
              <a:sysClr val="windowText" lastClr="000000">
                <a:hueOff val="0"/>
                <a:satOff val="0"/>
                <a:lumOff val="0"/>
                <a:alphaOff val="0"/>
              </a:sysClr>
            </a:solidFill>
            <a:latin typeface="Arial" panose="020B0604020202020204" pitchFamily="34" charset="0"/>
            <a:ea typeface="Verdana" panose="020B0604030504040204" pitchFamily="34" charset="0"/>
            <a:cs typeface="Arial" panose="020B0604020202020204" pitchFamily="34" charset="0"/>
          </a:endParaRPr>
        </a:p>
      </dgm:t>
    </dgm:pt>
    <dgm:pt modelId="{A9213660-C783-4CF8-A953-649AE1D44E49}" type="parTrans" cxnId="{665AD432-AAF4-45FE-9F3A-9A56207299C4}">
      <dgm:prSet/>
      <dgm:spPr/>
      <dgm:t>
        <a:bodyPr/>
        <a:lstStyle/>
        <a:p>
          <a:endParaRPr lang="tr-TR"/>
        </a:p>
      </dgm:t>
    </dgm:pt>
    <dgm:pt modelId="{4C8C7B70-1D3C-4759-B598-AF5D9258F73E}" type="sibTrans" cxnId="{665AD432-AAF4-45FE-9F3A-9A56207299C4}">
      <dgm:prSet/>
      <dgm:spPr/>
      <dgm:t>
        <a:bodyPr/>
        <a:lstStyle/>
        <a:p>
          <a:endParaRPr lang="tr-TR"/>
        </a:p>
      </dgm:t>
    </dgm:pt>
    <dgm:pt modelId="{E579D6DA-16B9-49EE-898C-39F6C4DF3C40}">
      <dgm:prSet custT="1"/>
      <dgm:spPr>
        <a:xfrm>
          <a:off x="1024331" y="1949557"/>
          <a:ext cx="3018669" cy="3018669"/>
        </a:xfrm>
        <a:solidFill>
          <a:srgbClr val="9BBB59">
            <a:alpha val="50000"/>
            <a:hueOff val="11250264"/>
            <a:satOff val="-16880"/>
            <a:lumOff val="-2745"/>
            <a:alphaOff val="0"/>
          </a:srgbClr>
        </a:solidFill>
        <a:ln w="25400" cap="flat" cmpd="sng" algn="ctr">
          <a:solidFill>
            <a:sysClr val="window" lastClr="FFFFFF">
              <a:hueOff val="0"/>
              <a:satOff val="0"/>
              <a:lumOff val="0"/>
              <a:alphaOff val="0"/>
            </a:sysClr>
          </a:solidFill>
          <a:prstDash val="solid"/>
        </a:ln>
        <a:effectLst/>
      </dgm:spPr>
      <dgm:t>
        <a:bodyPr/>
        <a:lstStyle/>
        <a:p>
          <a:pPr algn="ctr" rtl="0"/>
          <a:r>
            <a:rPr lang="tr-TR" sz="1400" b="1" dirty="0">
              <a:solidFill>
                <a:sysClr val="windowText" lastClr="000000">
                  <a:hueOff val="0"/>
                  <a:satOff val="0"/>
                  <a:lumOff val="0"/>
                  <a:alphaOff val="0"/>
                </a:sysClr>
              </a:solidFill>
              <a:latin typeface="Arial" panose="020B0604020202020204" pitchFamily="34" charset="0"/>
              <a:ea typeface="Verdana" panose="020B0604030504040204" pitchFamily="34" charset="0"/>
              <a:cs typeface="Arial" panose="020B0604020202020204" pitchFamily="34" charset="0"/>
            </a:rPr>
            <a:t>3.Proje çıktılarının ekonomik yarara ve ulusal kazanıma </a:t>
          </a:r>
          <a:r>
            <a:rPr lang="tr-TR" sz="1400" b="1" dirty="0" err="1" smtClean="0">
              <a:solidFill>
                <a:sysClr val="windowText" lastClr="000000">
                  <a:hueOff val="0"/>
                  <a:satOff val="0"/>
                  <a:lumOff val="0"/>
                  <a:alphaOff val="0"/>
                </a:sysClr>
              </a:solidFill>
              <a:latin typeface="Arial" panose="020B0604020202020204" pitchFamily="34" charset="0"/>
              <a:ea typeface="Verdana" panose="020B0604030504040204" pitchFamily="34" charset="0"/>
              <a:cs typeface="Arial" panose="020B0604020202020204" pitchFamily="34" charset="0"/>
            </a:rPr>
            <a:t>dönüşebilirliği</a:t>
          </a:r>
          <a:r>
            <a:rPr lang="tr-TR" sz="1400" b="1" dirty="0" smtClean="0">
              <a:solidFill>
                <a:sysClr val="windowText" lastClr="000000">
                  <a:hueOff val="0"/>
                  <a:satOff val="0"/>
                  <a:lumOff val="0"/>
                  <a:alphaOff val="0"/>
                </a:sysClr>
              </a:solidFill>
              <a:latin typeface="Arial" panose="020B0604020202020204" pitchFamily="34" charset="0"/>
              <a:ea typeface="Verdana" panose="020B0604030504040204" pitchFamily="34" charset="0"/>
              <a:cs typeface="Arial" panose="020B0604020202020204" pitchFamily="34" charset="0"/>
            </a:rPr>
            <a:t>  %40</a:t>
          </a:r>
          <a:endParaRPr lang="tr-TR" sz="1400" b="1" dirty="0">
            <a:solidFill>
              <a:sysClr val="windowText" lastClr="000000">
                <a:hueOff val="0"/>
                <a:satOff val="0"/>
                <a:lumOff val="0"/>
                <a:alphaOff val="0"/>
              </a:sysClr>
            </a:solidFill>
            <a:latin typeface="Arial" panose="020B0604020202020204" pitchFamily="34" charset="0"/>
            <a:ea typeface="Verdana" panose="020B0604030504040204" pitchFamily="34" charset="0"/>
            <a:cs typeface="Arial" panose="020B0604020202020204" pitchFamily="34" charset="0"/>
          </a:endParaRPr>
        </a:p>
      </dgm:t>
    </dgm:pt>
    <dgm:pt modelId="{44109E9C-74A6-48B8-A93B-52105C679715}" type="parTrans" cxnId="{2EFC87CD-A241-46C7-93CF-E559EF864E89}">
      <dgm:prSet/>
      <dgm:spPr/>
      <dgm:t>
        <a:bodyPr/>
        <a:lstStyle/>
        <a:p>
          <a:endParaRPr lang="tr-TR"/>
        </a:p>
      </dgm:t>
    </dgm:pt>
    <dgm:pt modelId="{2D8C50CA-26AF-4F49-A22A-9115DCC2AB0C}" type="sibTrans" cxnId="{2EFC87CD-A241-46C7-93CF-E559EF864E89}">
      <dgm:prSet/>
      <dgm:spPr/>
      <dgm:t>
        <a:bodyPr/>
        <a:lstStyle/>
        <a:p>
          <a:endParaRPr lang="tr-TR"/>
        </a:p>
      </dgm:t>
    </dgm:pt>
    <dgm:pt modelId="{B52A26C3-B3A4-44CB-AB00-6699FD6A4402}" type="pres">
      <dgm:prSet presAssocID="{9533B236-E269-4939-BFC9-862F5E564349}" presName="compositeShape" presStyleCnt="0">
        <dgm:presLayoutVars>
          <dgm:chMax val="7"/>
          <dgm:dir/>
          <dgm:resizeHandles val="exact"/>
        </dgm:presLayoutVars>
      </dgm:prSet>
      <dgm:spPr/>
      <dgm:t>
        <a:bodyPr/>
        <a:lstStyle/>
        <a:p>
          <a:endParaRPr lang="en-US"/>
        </a:p>
      </dgm:t>
    </dgm:pt>
    <dgm:pt modelId="{A471AE55-8E27-4AE1-8A4B-7195E2079A62}" type="pres">
      <dgm:prSet presAssocID="{AC84142E-9ABF-474A-B17A-2F5B45350172}" presName="circ1" presStyleLbl="vennNode1" presStyleIdx="0" presStyleCnt="3"/>
      <dgm:spPr>
        <a:prstGeom prst="ellipse">
          <a:avLst/>
        </a:prstGeom>
      </dgm:spPr>
      <dgm:t>
        <a:bodyPr/>
        <a:lstStyle/>
        <a:p>
          <a:endParaRPr lang="en-US"/>
        </a:p>
      </dgm:t>
    </dgm:pt>
    <dgm:pt modelId="{6728BF83-B2D3-4963-BF52-7A4F8F8FE0AF}" type="pres">
      <dgm:prSet presAssocID="{AC84142E-9ABF-474A-B17A-2F5B45350172}" presName="circ1Tx" presStyleLbl="revTx" presStyleIdx="0" presStyleCnt="0">
        <dgm:presLayoutVars>
          <dgm:chMax val="0"/>
          <dgm:chPref val="0"/>
          <dgm:bulletEnabled val="1"/>
        </dgm:presLayoutVars>
      </dgm:prSet>
      <dgm:spPr/>
      <dgm:t>
        <a:bodyPr/>
        <a:lstStyle/>
        <a:p>
          <a:endParaRPr lang="en-US"/>
        </a:p>
      </dgm:t>
    </dgm:pt>
    <dgm:pt modelId="{7D667FD9-A345-416D-8151-6A4F532B2A1E}" type="pres">
      <dgm:prSet presAssocID="{03B92B00-8BAD-48BC-8210-9349FA6E3003}" presName="circ2" presStyleLbl="vennNode1" presStyleIdx="1" presStyleCnt="3" custLinFactNeighborX="-2444"/>
      <dgm:spPr>
        <a:prstGeom prst="ellipse">
          <a:avLst/>
        </a:prstGeom>
      </dgm:spPr>
      <dgm:t>
        <a:bodyPr/>
        <a:lstStyle/>
        <a:p>
          <a:endParaRPr lang="en-US"/>
        </a:p>
      </dgm:t>
    </dgm:pt>
    <dgm:pt modelId="{C90C17C6-879A-46FB-9BFA-E25E2C38960B}" type="pres">
      <dgm:prSet presAssocID="{03B92B00-8BAD-48BC-8210-9349FA6E3003}" presName="circ2Tx" presStyleLbl="revTx" presStyleIdx="0" presStyleCnt="0">
        <dgm:presLayoutVars>
          <dgm:chMax val="0"/>
          <dgm:chPref val="0"/>
          <dgm:bulletEnabled val="1"/>
        </dgm:presLayoutVars>
      </dgm:prSet>
      <dgm:spPr/>
      <dgm:t>
        <a:bodyPr/>
        <a:lstStyle/>
        <a:p>
          <a:endParaRPr lang="en-US"/>
        </a:p>
      </dgm:t>
    </dgm:pt>
    <dgm:pt modelId="{C5347B67-50C3-408A-8AC5-7AF67B2DFCE5}" type="pres">
      <dgm:prSet presAssocID="{E579D6DA-16B9-49EE-898C-39F6C4DF3C40}" presName="circ3" presStyleLbl="vennNode1" presStyleIdx="2" presStyleCnt="3" custScaleX="106527"/>
      <dgm:spPr>
        <a:prstGeom prst="ellipse">
          <a:avLst/>
        </a:prstGeom>
      </dgm:spPr>
      <dgm:t>
        <a:bodyPr/>
        <a:lstStyle/>
        <a:p>
          <a:endParaRPr lang="en-US"/>
        </a:p>
      </dgm:t>
    </dgm:pt>
    <dgm:pt modelId="{27A9F8FA-66A7-4459-B9B5-52DB45031BAA}" type="pres">
      <dgm:prSet presAssocID="{E579D6DA-16B9-49EE-898C-39F6C4DF3C40}" presName="circ3Tx" presStyleLbl="revTx" presStyleIdx="0" presStyleCnt="0">
        <dgm:presLayoutVars>
          <dgm:chMax val="0"/>
          <dgm:chPref val="0"/>
          <dgm:bulletEnabled val="1"/>
        </dgm:presLayoutVars>
      </dgm:prSet>
      <dgm:spPr/>
      <dgm:t>
        <a:bodyPr/>
        <a:lstStyle/>
        <a:p>
          <a:endParaRPr lang="en-US"/>
        </a:p>
      </dgm:t>
    </dgm:pt>
  </dgm:ptLst>
  <dgm:cxnLst>
    <dgm:cxn modelId="{9ED47257-DB62-4FF2-B38E-F9984BF36789}" type="presOf" srcId="{AC84142E-9ABF-474A-B17A-2F5B45350172}" destId="{A471AE55-8E27-4AE1-8A4B-7195E2079A62}" srcOrd="0" destOrd="0" presId="urn:microsoft.com/office/officeart/2005/8/layout/venn1"/>
    <dgm:cxn modelId="{665AD432-AAF4-45FE-9F3A-9A56207299C4}" srcId="{9533B236-E269-4939-BFC9-862F5E564349}" destId="{03B92B00-8BAD-48BC-8210-9349FA6E3003}" srcOrd="1" destOrd="0" parTransId="{A9213660-C783-4CF8-A953-649AE1D44E49}" sibTransId="{4C8C7B70-1D3C-4759-B598-AF5D9258F73E}"/>
    <dgm:cxn modelId="{6380787B-8A6D-47DD-865B-9830395E2457}" type="presOf" srcId="{03B92B00-8BAD-48BC-8210-9349FA6E3003}" destId="{C90C17C6-879A-46FB-9BFA-E25E2C38960B}" srcOrd="1" destOrd="0" presId="urn:microsoft.com/office/officeart/2005/8/layout/venn1"/>
    <dgm:cxn modelId="{19372744-18BB-4FFC-B7E3-88C3BAE5B3BA}" type="presOf" srcId="{AC84142E-9ABF-474A-B17A-2F5B45350172}" destId="{6728BF83-B2D3-4963-BF52-7A4F8F8FE0AF}" srcOrd="1" destOrd="0" presId="urn:microsoft.com/office/officeart/2005/8/layout/venn1"/>
    <dgm:cxn modelId="{1AAC0B05-D0CB-4DC8-A885-26D4DD3B3020}" type="presOf" srcId="{E579D6DA-16B9-49EE-898C-39F6C4DF3C40}" destId="{27A9F8FA-66A7-4459-B9B5-52DB45031BAA}" srcOrd="1" destOrd="0" presId="urn:microsoft.com/office/officeart/2005/8/layout/venn1"/>
    <dgm:cxn modelId="{1B3F559A-0C57-479E-8CFF-F0C6DBD160DF}" type="presOf" srcId="{E579D6DA-16B9-49EE-898C-39F6C4DF3C40}" destId="{C5347B67-50C3-408A-8AC5-7AF67B2DFCE5}" srcOrd="0" destOrd="0" presId="urn:microsoft.com/office/officeart/2005/8/layout/venn1"/>
    <dgm:cxn modelId="{C9A29BEB-CB89-40F2-AA51-2C252205CD13}" type="presOf" srcId="{9533B236-E269-4939-BFC9-862F5E564349}" destId="{B52A26C3-B3A4-44CB-AB00-6699FD6A4402}" srcOrd="0" destOrd="0" presId="urn:microsoft.com/office/officeart/2005/8/layout/venn1"/>
    <dgm:cxn modelId="{2EFC87CD-A241-46C7-93CF-E559EF864E89}" srcId="{9533B236-E269-4939-BFC9-862F5E564349}" destId="{E579D6DA-16B9-49EE-898C-39F6C4DF3C40}" srcOrd="2" destOrd="0" parTransId="{44109E9C-74A6-48B8-A93B-52105C679715}" sibTransId="{2D8C50CA-26AF-4F49-A22A-9115DCC2AB0C}"/>
    <dgm:cxn modelId="{332D272E-816C-44A2-971C-357817F12C6D}" type="presOf" srcId="{03B92B00-8BAD-48BC-8210-9349FA6E3003}" destId="{7D667FD9-A345-416D-8151-6A4F532B2A1E}" srcOrd="0" destOrd="0" presId="urn:microsoft.com/office/officeart/2005/8/layout/venn1"/>
    <dgm:cxn modelId="{EA7FDD40-11DF-4765-8505-D6C94B486CCC}" srcId="{9533B236-E269-4939-BFC9-862F5E564349}" destId="{AC84142E-9ABF-474A-B17A-2F5B45350172}" srcOrd="0" destOrd="0" parTransId="{F23D4BA0-B09D-45BF-90C9-B44994C9F8F3}" sibTransId="{72065D0E-C19C-473A-9D31-5AAC7FA7695A}"/>
    <dgm:cxn modelId="{4C00A9EE-C26A-4353-A33D-4A294D9DA2B6}" type="presParOf" srcId="{B52A26C3-B3A4-44CB-AB00-6699FD6A4402}" destId="{A471AE55-8E27-4AE1-8A4B-7195E2079A62}" srcOrd="0" destOrd="0" presId="urn:microsoft.com/office/officeart/2005/8/layout/venn1"/>
    <dgm:cxn modelId="{2F717F1E-ACED-444C-A662-40C2674D7E39}" type="presParOf" srcId="{B52A26C3-B3A4-44CB-AB00-6699FD6A4402}" destId="{6728BF83-B2D3-4963-BF52-7A4F8F8FE0AF}" srcOrd="1" destOrd="0" presId="urn:microsoft.com/office/officeart/2005/8/layout/venn1"/>
    <dgm:cxn modelId="{412F8687-8F32-4A5D-96A0-25E6D9869AD9}" type="presParOf" srcId="{B52A26C3-B3A4-44CB-AB00-6699FD6A4402}" destId="{7D667FD9-A345-416D-8151-6A4F532B2A1E}" srcOrd="2" destOrd="0" presId="urn:microsoft.com/office/officeart/2005/8/layout/venn1"/>
    <dgm:cxn modelId="{57D31F21-C802-41BA-A8CE-0807B75C4F81}" type="presParOf" srcId="{B52A26C3-B3A4-44CB-AB00-6699FD6A4402}" destId="{C90C17C6-879A-46FB-9BFA-E25E2C38960B}" srcOrd="3" destOrd="0" presId="urn:microsoft.com/office/officeart/2005/8/layout/venn1"/>
    <dgm:cxn modelId="{FE3CB132-3453-4FE2-9040-F4C9FA2EB04E}" type="presParOf" srcId="{B52A26C3-B3A4-44CB-AB00-6699FD6A4402}" destId="{C5347B67-50C3-408A-8AC5-7AF67B2DFCE5}" srcOrd="4" destOrd="0" presId="urn:microsoft.com/office/officeart/2005/8/layout/venn1"/>
    <dgm:cxn modelId="{3887ED09-10A2-47A2-B57A-8A4B9E67160C}" type="presParOf" srcId="{B52A26C3-B3A4-44CB-AB00-6699FD6A4402}" destId="{27A9F8FA-66A7-4459-B9B5-52DB45031BAA}" srcOrd="5" destOrd="0" presId="urn:microsoft.com/office/officeart/2005/8/layout/ven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02A1072-7C3B-4119-B2C8-A154A3D973F7}" type="doc">
      <dgm:prSet loTypeId="urn:microsoft.com/office/officeart/2005/8/layout/hProcess9" loCatId="process" qsTypeId="urn:microsoft.com/office/officeart/2005/8/quickstyle/3d1" qsCatId="3D" csTypeId="urn:microsoft.com/office/officeart/2005/8/colors/colorful2" csCatId="colorful" phldr="1"/>
      <dgm:spPr/>
    </dgm:pt>
    <dgm:pt modelId="{C423930F-57C1-4C7F-BDE1-6BFE83F40DAC}">
      <dgm:prSet phldrT="[Metin]" custT="1"/>
      <dgm:spPr>
        <a:solidFill>
          <a:srgbClr val="AD5300"/>
        </a:solidFill>
      </dgm:spPr>
      <dgm:t>
        <a:bodyPr/>
        <a:lstStyle/>
        <a:p>
          <a:r>
            <a:rPr lang="tr-TR" sz="1700" b="1" dirty="0" smtClean="0">
              <a:latin typeface="Verdana" panose="020B0604030504040204" pitchFamily="34" charset="0"/>
              <a:ea typeface="Verdana" panose="020B0604030504040204" pitchFamily="34" charset="0"/>
              <a:cs typeface="Verdana" panose="020B0604030504040204" pitchFamily="34" charset="0"/>
            </a:rPr>
            <a:t>Teknoloji Alanları ve Bu Alanlar İçin Adaylar Belirlenir</a:t>
          </a:r>
        </a:p>
      </dgm:t>
    </dgm:pt>
    <dgm:pt modelId="{FE40275B-B1C3-4772-BB33-E2ADB03BB5E9}" type="parTrans" cxnId="{5258741E-546C-4807-AF65-6C9C0A867A39}">
      <dgm:prSet/>
      <dgm:spPr/>
      <dgm:t>
        <a:bodyPr/>
        <a:lstStyle/>
        <a:p>
          <a:endParaRPr lang="tr-TR" b="1">
            <a:latin typeface="Verdana" panose="020B0604030504040204" pitchFamily="34" charset="0"/>
            <a:ea typeface="Verdana" panose="020B0604030504040204" pitchFamily="34" charset="0"/>
            <a:cs typeface="Verdana" panose="020B0604030504040204" pitchFamily="34" charset="0"/>
          </a:endParaRPr>
        </a:p>
      </dgm:t>
    </dgm:pt>
    <dgm:pt modelId="{1153CC86-A92B-4430-BB31-8CEDA9A54B8C}" type="sibTrans" cxnId="{5258741E-546C-4807-AF65-6C9C0A867A39}">
      <dgm:prSet/>
      <dgm:spPr/>
      <dgm:t>
        <a:bodyPr/>
        <a:lstStyle/>
        <a:p>
          <a:endParaRPr lang="tr-TR" b="1">
            <a:latin typeface="Verdana" panose="020B0604030504040204" pitchFamily="34" charset="0"/>
            <a:ea typeface="Verdana" panose="020B0604030504040204" pitchFamily="34" charset="0"/>
            <a:cs typeface="Verdana" panose="020B0604030504040204" pitchFamily="34" charset="0"/>
          </a:endParaRPr>
        </a:p>
      </dgm:t>
    </dgm:pt>
    <dgm:pt modelId="{C7CCAE62-F511-47E2-ABC5-E942590010F5}">
      <dgm:prSet phldrT="[Metin]" custT="1"/>
      <dgm:spPr>
        <a:solidFill>
          <a:srgbClr val="F7DDBC"/>
        </a:solidFill>
      </dgm:spPr>
      <dgm:t>
        <a:bodyPr/>
        <a:lstStyle/>
        <a:p>
          <a:r>
            <a:rPr lang="tr-TR" sz="1700" b="1" dirty="0" smtClean="0">
              <a:solidFill>
                <a:srgbClr val="AD5300"/>
              </a:solidFill>
              <a:latin typeface="Verdana" panose="020B0604030504040204" pitchFamily="34" charset="0"/>
              <a:ea typeface="Verdana" panose="020B0604030504040204" pitchFamily="34" charset="0"/>
              <a:cs typeface="Verdana" panose="020B0604030504040204" pitchFamily="34" charset="0"/>
            </a:rPr>
            <a:t>5 Gün İçinde Teknoloji Alanları ve Bu Alanlar İçin Adaylar Belirlenir</a:t>
          </a:r>
          <a:endParaRPr lang="tr-TR" sz="1700" b="1" dirty="0">
            <a:solidFill>
              <a:srgbClr val="AD5300"/>
            </a:solidFill>
            <a:latin typeface="Verdana" panose="020B0604030504040204" pitchFamily="34" charset="0"/>
            <a:ea typeface="Verdana" panose="020B0604030504040204" pitchFamily="34" charset="0"/>
            <a:cs typeface="Verdana" panose="020B0604030504040204" pitchFamily="34" charset="0"/>
          </a:endParaRPr>
        </a:p>
      </dgm:t>
    </dgm:pt>
    <dgm:pt modelId="{2F67E919-EFBD-4264-ACD6-AF85731E2947}" type="parTrans" cxnId="{C4C501FB-5049-489B-8908-B017793C66D9}">
      <dgm:prSet/>
      <dgm:spPr/>
      <dgm:t>
        <a:bodyPr/>
        <a:lstStyle/>
        <a:p>
          <a:endParaRPr lang="tr-TR" b="1">
            <a:latin typeface="Verdana" panose="020B0604030504040204" pitchFamily="34" charset="0"/>
            <a:ea typeface="Verdana" panose="020B0604030504040204" pitchFamily="34" charset="0"/>
            <a:cs typeface="Verdana" panose="020B0604030504040204" pitchFamily="34" charset="0"/>
          </a:endParaRPr>
        </a:p>
      </dgm:t>
    </dgm:pt>
    <dgm:pt modelId="{04E8D197-BA9C-4920-A17A-91378FBFCA32}" type="sibTrans" cxnId="{C4C501FB-5049-489B-8908-B017793C66D9}">
      <dgm:prSet/>
      <dgm:spPr/>
      <dgm:t>
        <a:bodyPr/>
        <a:lstStyle/>
        <a:p>
          <a:endParaRPr lang="tr-TR" b="1">
            <a:latin typeface="Verdana" panose="020B0604030504040204" pitchFamily="34" charset="0"/>
            <a:ea typeface="Verdana" panose="020B0604030504040204" pitchFamily="34" charset="0"/>
            <a:cs typeface="Verdana" panose="020B0604030504040204" pitchFamily="34" charset="0"/>
          </a:endParaRPr>
        </a:p>
      </dgm:t>
    </dgm:pt>
    <dgm:pt modelId="{EDD465CE-ACA0-4E23-AEE7-989D061A46A9}">
      <dgm:prSet phldrT="[Metin]" custT="1"/>
      <dgm:spPr>
        <a:solidFill>
          <a:srgbClr val="AD5300"/>
        </a:solidFill>
      </dgm:spPr>
      <dgm:t>
        <a:bodyPr/>
        <a:lstStyle/>
        <a:p>
          <a:r>
            <a:rPr lang="tr-TR" sz="1700" b="1" dirty="0" smtClean="0">
              <a:latin typeface="Verdana" panose="020B0604030504040204" pitchFamily="34" charset="0"/>
              <a:ea typeface="Verdana" panose="020B0604030504040204" pitchFamily="34" charset="0"/>
              <a:cs typeface="Verdana" panose="020B0604030504040204" pitchFamily="34" charset="0"/>
            </a:rPr>
            <a:t>5 Günün Sonunda Hakemlere 0-2 Arası Puan Verilir</a:t>
          </a:r>
          <a:endParaRPr lang="tr-TR" sz="1700" b="1" dirty="0">
            <a:latin typeface="Verdana" panose="020B0604030504040204" pitchFamily="34" charset="0"/>
            <a:ea typeface="Verdana" panose="020B0604030504040204" pitchFamily="34" charset="0"/>
            <a:cs typeface="Verdana" panose="020B0604030504040204" pitchFamily="34" charset="0"/>
          </a:endParaRPr>
        </a:p>
      </dgm:t>
    </dgm:pt>
    <dgm:pt modelId="{334B1E3A-D9D5-496D-A810-473378313FDC}" type="parTrans" cxnId="{1F0BEE8E-F41C-4C3D-82BE-F2B74EDD4649}">
      <dgm:prSet/>
      <dgm:spPr/>
      <dgm:t>
        <a:bodyPr/>
        <a:lstStyle/>
        <a:p>
          <a:endParaRPr lang="tr-TR" b="1">
            <a:latin typeface="Verdana" panose="020B0604030504040204" pitchFamily="34" charset="0"/>
            <a:ea typeface="Verdana" panose="020B0604030504040204" pitchFamily="34" charset="0"/>
            <a:cs typeface="Verdana" panose="020B0604030504040204" pitchFamily="34" charset="0"/>
          </a:endParaRPr>
        </a:p>
      </dgm:t>
    </dgm:pt>
    <dgm:pt modelId="{A5C4B976-14BB-4082-BD3E-25A019CAB369}" type="sibTrans" cxnId="{1F0BEE8E-F41C-4C3D-82BE-F2B74EDD4649}">
      <dgm:prSet/>
      <dgm:spPr/>
      <dgm:t>
        <a:bodyPr/>
        <a:lstStyle/>
        <a:p>
          <a:endParaRPr lang="tr-TR" b="1">
            <a:latin typeface="Verdana" panose="020B0604030504040204" pitchFamily="34" charset="0"/>
            <a:ea typeface="Verdana" panose="020B0604030504040204" pitchFamily="34" charset="0"/>
            <a:cs typeface="Verdana" panose="020B0604030504040204" pitchFamily="34" charset="0"/>
          </a:endParaRPr>
        </a:p>
      </dgm:t>
    </dgm:pt>
    <dgm:pt modelId="{A4EAF9AD-7FF7-4C80-B26A-1F7F9AFA4DAE}">
      <dgm:prSet phldrT="[Metin]" custT="1"/>
      <dgm:spPr>
        <a:solidFill>
          <a:srgbClr val="F7DDBC"/>
        </a:solidFill>
      </dgm:spPr>
      <dgm:t>
        <a:bodyPr/>
        <a:lstStyle/>
        <a:p>
          <a:r>
            <a:rPr lang="tr-TR" sz="1700" b="1" dirty="0" smtClean="0">
              <a:solidFill>
                <a:srgbClr val="AD5300"/>
              </a:solidFill>
              <a:latin typeface="Verdana" panose="020B0604030504040204" pitchFamily="34" charset="0"/>
              <a:ea typeface="Verdana" panose="020B0604030504040204" pitchFamily="34" charset="0"/>
              <a:cs typeface="Verdana" panose="020B0604030504040204" pitchFamily="34" charset="0"/>
            </a:rPr>
            <a:t>Oylama Bitiminde Yeterli Oy Sayısı Sağlanırsa Asil Hakemler Belirlenir</a:t>
          </a:r>
          <a:endParaRPr lang="tr-TR" sz="1700" b="1" dirty="0">
            <a:solidFill>
              <a:srgbClr val="AD5300"/>
            </a:solidFill>
            <a:latin typeface="Verdana" panose="020B0604030504040204" pitchFamily="34" charset="0"/>
            <a:ea typeface="Verdana" panose="020B0604030504040204" pitchFamily="34" charset="0"/>
            <a:cs typeface="Verdana" panose="020B0604030504040204" pitchFamily="34" charset="0"/>
          </a:endParaRPr>
        </a:p>
      </dgm:t>
    </dgm:pt>
    <dgm:pt modelId="{53F19963-72E5-46A4-95E1-335BC72C6251}" type="parTrans" cxnId="{FFD9C0C0-81A6-4EFE-BBA4-51D1DE556CA4}">
      <dgm:prSet/>
      <dgm:spPr/>
      <dgm:t>
        <a:bodyPr/>
        <a:lstStyle/>
        <a:p>
          <a:endParaRPr lang="tr-TR" b="1">
            <a:latin typeface="Verdana" panose="020B0604030504040204" pitchFamily="34" charset="0"/>
            <a:ea typeface="Verdana" panose="020B0604030504040204" pitchFamily="34" charset="0"/>
            <a:cs typeface="Verdana" panose="020B0604030504040204" pitchFamily="34" charset="0"/>
          </a:endParaRPr>
        </a:p>
      </dgm:t>
    </dgm:pt>
    <dgm:pt modelId="{276ABEC8-685D-4F9F-B355-71D80F796728}" type="sibTrans" cxnId="{FFD9C0C0-81A6-4EFE-BBA4-51D1DE556CA4}">
      <dgm:prSet/>
      <dgm:spPr/>
      <dgm:t>
        <a:bodyPr/>
        <a:lstStyle/>
        <a:p>
          <a:endParaRPr lang="tr-TR" b="1">
            <a:latin typeface="Verdana" panose="020B0604030504040204" pitchFamily="34" charset="0"/>
            <a:ea typeface="Verdana" panose="020B0604030504040204" pitchFamily="34" charset="0"/>
            <a:cs typeface="Verdana" panose="020B0604030504040204" pitchFamily="34" charset="0"/>
          </a:endParaRPr>
        </a:p>
      </dgm:t>
    </dgm:pt>
    <dgm:pt modelId="{DE6E0190-2600-49C2-B626-7539CB3595F0}">
      <dgm:prSet phldrT="[Metin]" custT="1"/>
      <dgm:spPr>
        <a:solidFill>
          <a:srgbClr val="AD5300"/>
        </a:solidFill>
      </dgm:spPr>
      <dgm:t>
        <a:bodyPr/>
        <a:lstStyle/>
        <a:p>
          <a:r>
            <a:rPr lang="tr-TR" sz="1700" b="1" baseline="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Prodis’de</a:t>
          </a:r>
          <a:r>
            <a:rPr lang="tr-TR" sz="1700" b="1" baseline="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Hakemlerin İtiraza Sunulması </a:t>
          </a:r>
          <a:endParaRPr lang="tr-TR" sz="1700" b="1" baseline="0" dirty="0">
            <a:solidFill>
              <a:schemeClr val="bg1"/>
            </a:solidFill>
            <a:latin typeface="Verdana" panose="020B0604030504040204" pitchFamily="34" charset="0"/>
            <a:ea typeface="Verdana" panose="020B0604030504040204" pitchFamily="34" charset="0"/>
            <a:cs typeface="Verdana" panose="020B0604030504040204" pitchFamily="34" charset="0"/>
          </a:endParaRPr>
        </a:p>
      </dgm:t>
    </dgm:pt>
    <dgm:pt modelId="{CB0B2B7D-DE26-4EB4-A7C8-0BC4F5312A36}" type="parTrans" cxnId="{760E30E9-1592-424E-93CD-EEAEFA08CB25}">
      <dgm:prSet/>
      <dgm:spPr/>
      <dgm:t>
        <a:bodyPr/>
        <a:lstStyle/>
        <a:p>
          <a:endParaRPr lang="tr-TR"/>
        </a:p>
      </dgm:t>
    </dgm:pt>
    <dgm:pt modelId="{CAF2FE9D-9618-4FE6-935E-9E15DFB505C1}" type="sibTrans" cxnId="{760E30E9-1592-424E-93CD-EEAEFA08CB25}">
      <dgm:prSet/>
      <dgm:spPr/>
      <dgm:t>
        <a:bodyPr/>
        <a:lstStyle/>
        <a:p>
          <a:endParaRPr lang="tr-TR"/>
        </a:p>
      </dgm:t>
    </dgm:pt>
    <dgm:pt modelId="{037DD294-9B09-4D46-B523-A36C360CE11D}">
      <dgm:prSet phldrT="[Metin]" custT="1"/>
      <dgm:spPr>
        <a:solidFill>
          <a:srgbClr val="F7DDBC"/>
        </a:solidFill>
      </dgm:spPr>
      <dgm:t>
        <a:bodyPr/>
        <a:lstStyle/>
        <a:p>
          <a:r>
            <a:rPr lang="tr-TR" sz="1700" b="1" dirty="0" smtClean="0">
              <a:solidFill>
                <a:srgbClr val="AD5300"/>
              </a:solidFill>
              <a:latin typeface="Verdana" panose="020B0604030504040204" pitchFamily="34" charset="0"/>
              <a:ea typeface="Verdana" panose="020B0604030504040204" pitchFamily="34" charset="0"/>
              <a:cs typeface="Verdana" panose="020B0604030504040204" pitchFamily="34" charset="0"/>
            </a:rPr>
            <a:t>Firmanın hakemlere </a:t>
          </a:r>
          <a:r>
            <a:rPr lang="tr-TR" sz="1700" b="1" dirty="0" err="1" smtClean="0">
              <a:solidFill>
                <a:srgbClr val="AD5300"/>
              </a:solidFill>
              <a:latin typeface="Verdana" panose="020B0604030504040204" pitchFamily="34" charset="0"/>
              <a:ea typeface="Verdana" panose="020B0604030504040204" pitchFamily="34" charset="0"/>
              <a:cs typeface="Verdana" panose="020B0604030504040204" pitchFamily="34" charset="0"/>
            </a:rPr>
            <a:t>ititrazı</a:t>
          </a:r>
          <a:r>
            <a:rPr lang="tr-TR" sz="1700" b="1" dirty="0" smtClean="0">
              <a:solidFill>
                <a:srgbClr val="AD5300"/>
              </a:solidFill>
              <a:latin typeface="Verdana" panose="020B0604030504040204" pitchFamily="34" charset="0"/>
              <a:ea typeface="Verdana" panose="020B0604030504040204" pitchFamily="34" charset="0"/>
              <a:cs typeface="Verdana" panose="020B0604030504040204" pitchFamily="34" charset="0"/>
            </a:rPr>
            <a:t> </a:t>
          </a:r>
          <a:r>
            <a:rPr lang="tr-TR" sz="1700" b="1" dirty="0" err="1" smtClean="0">
              <a:solidFill>
                <a:srgbClr val="AD5300"/>
              </a:solidFill>
              <a:latin typeface="Verdana" panose="020B0604030504040204" pitchFamily="34" charset="0"/>
              <a:ea typeface="Verdana" panose="020B0604030504040204" pitchFamily="34" charset="0"/>
              <a:cs typeface="Verdana" panose="020B0604030504040204" pitchFamily="34" charset="0"/>
            </a:rPr>
            <a:t>GYK’da</a:t>
          </a:r>
          <a:r>
            <a:rPr lang="tr-TR" sz="1700" b="1" dirty="0" smtClean="0">
              <a:solidFill>
                <a:srgbClr val="AD5300"/>
              </a:solidFill>
              <a:latin typeface="Verdana" panose="020B0604030504040204" pitchFamily="34" charset="0"/>
              <a:ea typeface="Verdana" panose="020B0604030504040204" pitchFamily="34" charset="0"/>
              <a:cs typeface="Verdana" panose="020B0604030504040204" pitchFamily="34" charset="0"/>
            </a:rPr>
            <a:t> görüşülerek nihai liste oluşturulur</a:t>
          </a:r>
          <a:endParaRPr lang="tr-TR" sz="1600" b="1" dirty="0">
            <a:solidFill>
              <a:srgbClr val="AD5300"/>
            </a:solidFill>
            <a:latin typeface="Verdana" panose="020B0604030504040204" pitchFamily="34" charset="0"/>
            <a:ea typeface="Verdana" panose="020B0604030504040204" pitchFamily="34" charset="0"/>
            <a:cs typeface="Verdana" panose="020B0604030504040204" pitchFamily="34" charset="0"/>
          </a:endParaRPr>
        </a:p>
      </dgm:t>
    </dgm:pt>
    <dgm:pt modelId="{7D8035ED-37F4-4EB2-BB52-876379B54B77}" type="parTrans" cxnId="{CBDBC3C3-5B01-456C-8EA5-B1633212A616}">
      <dgm:prSet/>
      <dgm:spPr/>
      <dgm:t>
        <a:bodyPr/>
        <a:lstStyle/>
        <a:p>
          <a:endParaRPr lang="tr-TR"/>
        </a:p>
      </dgm:t>
    </dgm:pt>
    <dgm:pt modelId="{100E8ED8-593F-4548-9C55-7D800F699390}" type="sibTrans" cxnId="{CBDBC3C3-5B01-456C-8EA5-B1633212A616}">
      <dgm:prSet/>
      <dgm:spPr/>
      <dgm:t>
        <a:bodyPr/>
        <a:lstStyle/>
        <a:p>
          <a:endParaRPr lang="tr-TR"/>
        </a:p>
      </dgm:t>
    </dgm:pt>
    <dgm:pt modelId="{0ECCF536-21F9-42A2-806C-1157E87E4C9F}" type="pres">
      <dgm:prSet presAssocID="{102A1072-7C3B-4119-B2C8-A154A3D973F7}" presName="CompostProcess" presStyleCnt="0">
        <dgm:presLayoutVars>
          <dgm:dir/>
          <dgm:resizeHandles val="exact"/>
        </dgm:presLayoutVars>
      </dgm:prSet>
      <dgm:spPr/>
    </dgm:pt>
    <dgm:pt modelId="{8F6FED15-D6AE-448E-8689-53368932E734}" type="pres">
      <dgm:prSet presAssocID="{102A1072-7C3B-4119-B2C8-A154A3D973F7}" presName="arrow" presStyleLbl="bgShp" presStyleIdx="0" presStyleCnt="1"/>
      <dgm:spPr/>
    </dgm:pt>
    <dgm:pt modelId="{977C6AF6-7A6A-4D2C-A81C-97E92E2E2202}" type="pres">
      <dgm:prSet presAssocID="{102A1072-7C3B-4119-B2C8-A154A3D973F7}" presName="linearProcess" presStyleCnt="0"/>
      <dgm:spPr/>
    </dgm:pt>
    <dgm:pt modelId="{3E8EBCC0-AD3B-4E57-8F14-DE0997284E17}" type="pres">
      <dgm:prSet presAssocID="{C423930F-57C1-4C7F-BDE1-6BFE83F40DAC}" presName="textNode" presStyleLbl="node1" presStyleIdx="0" presStyleCnt="6" custScaleX="123532" custScaleY="98726">
        <dgm:presLayoutVars>
          <dgm:bulletEnabled val="1"/>
        </dgm:presLayoutVars>
      </dgm:prSet>
      <dgm:spPr/>
      <dgm:t>
        <a:bodyPr/>
        <a:lstStyle/>
        <a:p>
          <a:endParaRPr lang="tr-TR"/>
        </a:p>
      </dgm:t>
    </dgm:pt>
    <dgm:pt modelId="{BBBC0E4A-A329-4B8B-8CCF-4DB3A70854C1}" type="pres">
      <dgm:prSet presAssocID="{1153CC86-A92B-4430-BB31-8CEDA9A54B8C}" presName="sibTrans" presStyleCnt="0"/>
      <dgm:spPr/>
    </dgm:pt>
    <dgm:pt modelId="{36D21115-0E28-4645-996B-EC4ABA7CD852}" type="pres">
      <dgm:prSet presAssocID="{C7CCAE62-F511-47E2-ABC5-E942590010F5}" presName="textNode" presStyleLbl="node1" presStyleIdx="1" presStyleCnt="6" custScaleX="123233" custScaleY="98726">
        <dgm:presLayoutVars>
          <dgm:bulletEnabled val="1"/>
        </dgm:presLayoutVars>
      </dgm:prSet>
      <dgm:spPr/>
      <dgm:t>
        <a:bodyPr/>
        <a:lstStyle/>
        <a:p>
          <a:endParaRPr lang="tr-TR"/>
        </a:p>
      </dgm:t>
    </dgm:pt>
    <dgm:pt modelId="{DC4C6297-2A66-4088-B9C1-F08588FBDA25}" type="pres">
      <dgm:prSet presAssocID="{04E8D197-BA9C-4920-A17A-91378FBFCA32}" presName="sibTrans" presStyleCnt="0"/>
      <dgm:spPr/>
    </dgm:pt>
    <dgm:pt modelId="{62C3B0B2-2104-496D-8F7C-FE121D020396}" type="pres">
      <dgm:prSet presAssocID="{EDD465CE-ACA0-4E23-AEE7-989D061A46A9}" presName="textNode" presStyleLbl="node1" presStyleIdx="2" presStyleCnt="6" custScaleX="123233" custScaleY="98726">
        <dgm:presLayoutVars>
          <dgm:bulletEnabled val="1"/>
        </dgm:presLayoutVars>
      </dgm:prSet>
      <dgm:spPr/>
      <dgm:t>
        <a:bodyPr/>
        <a:lstStyle/>
        <a:p>
          <a:endParaRPr lang="tr-TR"/>
        </a:p>
      </dgm:t>
    </dgm:pt>
    <dgm:pt modelId="{5C6C66B6-E3B4-43E5-8C0F-826C2A8B1B70}" type="pres">
      <dgm:prSet presAssocID="{A5C4B976-14BB-4082-BD3E-25A019CAB369}" presName="sibTrans" presStyleCnt="0"/>
      <dgm:spPr/>
    </dgm:pt>
    <dgm:pt modelId="{85D144E9-8886-4877-9726-7DA4A881B0A7}" type="pres">
      <dgm:prSet presAssocID="{A4EAF9AD-7FF7-4C80-B26A-1F7F9AFA4DAE}" presName="textNode" presStyleLbl="node1" presStyleIdx="3" presStyleCnt="6" custScaleX="122935" custScaleY="98726">
        <dgm:presLayoutVars>
          <dgm:bulletEnabled val="1"/>
        </dgm:presLayoutVars>
      </dgm:prSet>
      <dgm:spPr/>
      <dgm:t>
        <a:bodyPr/>
        <a:lstStyle/>
        <a:p>
          <a:endParaRPr lang="tr-TR"/>
        </a:p>
      </dgm:t>
    </dgm:pt>
    <dgm:pt modelId="{44904848-E2DA-45BB-8EE8-702887AD8EDD}" type="pres">
      <dgm:prSet presAssocID="{276ABEC8-685D-4F9F-B355-71D80F796728}" presName="sibTrans" presStyleCnt="0"/>
      <dgm:spPr/>
    </dgm:pt>
    <dgm:pt modelId="{5EF55CD5-CE24-4CEA-A31C-18C0DB39C27F}" type="pres">
      <dgm:prSet presAssocID="{DE6E0190-2600-49C2-B626-7539CB3595F0}" presName="textNode" presStyleLbl="node1" presStyleIdx="4" presStyleCnt="6" custScaleX="122344" custScaleY="98726">
        <dgm:presLayoutVars>
          <dgm:bulletEnabled val="1"/>
        </dgm:presLayoutVars>
      </dgm:prSet>
      <dgm:spPr/>
      <dgm:t>
        <a:bodyPr/>
        <a:lstStyle/>
        <a:p>
          <a:endParaRPr lang="tr-TR"/>
        </a:p>
      </dgm:t>
    </dgm:pt>
    <dgm:pt modelId="{0EC1EAED-8D95-49AB-B96C-D112E7CD1387}" type="pres">
      <dgm:prSet presAssocID="{CAF2FE9D-9618-4FE6-935E-9E15DFB505C1}" presName="sibTrans" presStyleCnt="0"/>
      <dgm:spPr/>
    </dgm:pt>
    <dgm:pt modelId="{1BA4316D-D0F0-4A56-8B04-4D3EB6ED3336}" type="pres">
      <dgm:prSet presAssocID="{037DD294-9B09-4D46-B523-A36C360CE11D}" presName="textNode" presStyleLbl="node1" presStyleIdx="5" presStyleCnt="6" custScaleX="120835" custScaleY="98726">
        <dgm:presLayoutVars>
          <dgm:bulletEnabled val="1"/>
        </dgm:presLayoutVars>
      </dgm:prSet>
      <dgm:spPr/>
      <dgm:t>
        <a:bodyPr/>
        <a:lstStyle/>
        <a:p>
          <a:endParaRPr lang="tr-TR"/>
        </a:p>
      </dgm:t>
    </dgm:pt>
  </dgm:ptLst>
  <dgm:cxnLst>
    <dgm:cxn modelId="{CBDBC3C3-5B01-456C-8EA5-B1633212A616}" srcId="{102A1072-7C3B-4119-B2C8-A154A3D973F7}" destId="{037DD294-9B09-4D46-B523-A36C360CE11D}" srcOrd="5" destOrd="0" parTransId="{7D8035ED-37F4-4EB2-BB52-876379B54B77}" sibTransId="{100E8ED8-593F-4548-9C55-7D800F699390}"/>
    <dgm:cxn modelId="{010244B4-98B3-453C-91B7-E526821D1D7B}" type="presOf" srcId="{C423930F-57C1-4C7F-BDE1-6BFE83F40DAC}" destId="{3E8EBCC0-AD3B-4E57-8F14-DE0997284E17}" srcOrd="0" destOrd="0" presId="urn:microsoft.com/office/officeart/2005/8/layout/hProcess9"/>
    <dgm:cxn modelId="{FFD9C0C0-81A6-4EFE-BBA4-51D1DE556CA4}" srcId="{102A1072-7C3B-4119-B2C8-A154A3D973F7}" destId="{A4EAF9AD-7FF7-4C80-B26A-1F7F9AFA4DAE}" srcOrd="3" destOrd="0" parTransId="{53F19963-72E5-46A4-95E1-335BC72C6251}" sibTransId="{276ABEC8-685D-4F9F-B355-71D80F796728}"/>
    <dgm:cxn modelId="{18ECCFD1-6EFB-44D0-B962-D44418511145}" type="presOf" srcId="{102A1072-7C3B-4119-B2C8-A154A3D973F7}" destId="{0ECCF536-21F9-42A2-806C-1157E87E4C9F}" srcOrd="0" destOrd="0" presId="urn:microsoft.com/office/officeart/2005/8/layout/hProcess9"/>
    <dgm:cxn modelId="{326FC219-FB8D-4BD3-B7A4-66D16E9B6763}" type="presOf" srcId="{037DD294-9B09-4D46-B523-A36C360CE11D}" destId="{1BA4316D-D0F0-4A56-8B04-4D3EB6ED3336}" srcOrd="0" destOrd="0" presId="urn:microsoft.com/office/officeart/2005/8/layout/hProcess9"/>
    <dgm:cxn modelId="{0A724A13-7DE3-4B01-AD07-E8B542F1CA8D}" type="presOf" srcId="{C7CCAE62-F511-47E2-ABC5-E942590010F5}" destId="{36D21115-0E28-4645-996B-EC4ABA7CD852}" srcOrd="0" destOrd="0" presId="urn:microsoft.com/office/officeart/2005/8/layout/hProcess9"/>
    <dgm:cxn modelId="{5258741E-546C-4807-AF65-6C9C0A867A39}" srcId="{102A1072-7C3B-4119-B2C8-A154A3D973F7}" destId="{C423930F-57C1-4C7F-BDE1-6BFE83F40DAC}" srcOrd="0" destOrd="0" parTransId="{FE40275B-B1C3-4772-BB33-E2ADB03BB5E9}" sibTransId="{1153CC86-A92B-4430-BB31-8CEDA9A54B8C}"/>
    <dgm:cxn modelId="{760E30E9-1592-424E-93CD-EEAEFA08CB25}" srcId="{102A1072-7C3B-4119-B2C8-A154A3D973F7}" destId="{DE6E0190-2600-49C2-B626-7539CB3595F0}" srcOrd="4" destOrd="0" parTransId="{CB0B2B7D-DE26-4EB4-A7C8-0BC4F5312A36}" sibTransId="{CAF2FE9D-9618-4FE6-935E-9E15DFB505C1}"/>
    <dgm:cxn modelId="{B6CEDD23-9276-4382-9766-CB31C698063B}" type="presOf" srcId="{EDD465CE-ACA0-4E23-AEE7-989D061A46A9}" destId="{62C3B0B2-2104-496D-8F7C-FE121D020396}" srcOrd="0" destOrd="0" presId="urn:microsoft.com/office/officeart/2005/8/layout/hProcess9"/>
    <dgm:cxn modelId="{1F0BEE8E-F41C-4C3D-82BE-F2B74EDD4649}" srcId="{102A1072-7C3B-4119-B2C8-A154A3D973F7}" destId="{EDD465CE-ACA0-4E23-AEE7-989D061A46A9}" srcOrd="2" destOrd="0" parTransId="{334B1E3A-D9D5-496D-A810-473378313FDC}" sibTransId="{A5C4B976-14BB-4082-BD3E-25A019CAB369}"/>
    <dgm:cxn modelId="{C4C501FB-5049-489B-8908-B017793C66D9}" srcId="{102A1072-7C3B-4119-B2C8-A154A3D973F7}" destId="{C7CCAE62-F511-47E2-ABC5-E942590010F5}" srcOrd="1" destOrd="0" parTransId="{2F67E919-EFBD-4264-ACD6-AF85731E2947}" sibTransId="{04E8D197-BA9C-4920-A17A-91378FBFCA32}"/>
    <dgm:cxn modelId="{CD9738DD-6532-40F8-82D8-0E6843CACEF8}" type="presOf" srcId="{A4EAF9AD-7FF7-4C80-B26A-1F7F9AFA4DAE}" destId="{85D144E9-8886-4877-9726-7DA4A881B0A7}" srcOrd="0" destOrd="0" presId="urn:microsoft.com/office/officeart/2005/8/layout/hProcess9"/>
    <dgm:cxn modelId="{330928AD-F277-4B77-8413-2CAA5BD9139D}" type="presOf" srcId="{DE6E0190-2600-49C2-B626-7539CB3595F0}" destId="{5EF55CD5-CE24-4CEA-A31C-18C0DB39C27F}" srcOrd="0" destOrd="0" presId="urn:microsoft.com/office/officeart/2005/8/layout/hProcess9"/>
    <dgm:cxn modelId="{6A962B6E-5C11-4D2D-B5FC-3BE74853D8CB}" type="presParOf" srcId="{0ECCF536-21F9-42A2-806C-1157E87E4C9F}" destId="{8F6FED15-D6AE-448E-8689-53368932E734}" srcOrd="0" destOrd="0" presId="urn:microsoft.com/office/officeart/2005/8/layout/hProcess9"/>
    <dgm:cxn modelId="{323CCFCE-B3E6-417A-AD6A-356A875D6591}" type="presParOf" srcId="{0ECCF536-21F9-42A2-806C-1157E87E4C9F}" destId="{977C6AF6-7A6A-4D2C-A81C-97E92E2E2202}" srcOrd="1" destOrd="0" presId="urn:microsoft.com/office/officeart/2005/8/layout/hProcess9"/>
    <dgm:cxn modelId="{9F1B2371-4C41-43E9-9DAE-82424DD434B1}" type="presParOf" srcId="{977C6AF6-7A6A-4D2C-A81C-97E92E2E2202}" destId="{3E8EBCC0-AD3B-4E57-8F14-DE0997284E17}" srcOrd="0" destOrd="0" presId="urn:microsoft.com/office/officeart/2005/8/layout/hProcess9"/>
    <dgm:cxn modelId="{B597C051-12A8-497B-9A40-8D42AFA07716}" type="presParOf" srcId="{977C6AF6-7A6A-4D2C-A81C-97E92E2E2202}" destId="{BBBC0E4A-A329-4B8B-8CCF-4DB3A70854C1}" srcOrd="1" destOrd="0" presId="urn:microsoft.com/office/officeart/2005/8/layout/hProcess9"/>
    <dgm:cxn modelId="{96B99F3E-B946-4635-8CCD-4EEB89896CD4}" type="presParOf" srcId="{977C6AF6-7A6A-4D2C-A81C-97E92E2E2202}" destId="{36D21115-0E28-4645-996B-EC4ABA7CD852}" srcOrd="2" destOrd="0" presId="urn:microsoft.com/office/officeart/2005/8/layout/hProcess9"/>
    <dgm:cxn modelId="{FE0F7EB2-2DC4-47DA-8ECA-6E374CB83491}" type="presParOf" srcId="{977C6AF6-7A6A-4D2C-A81C-97E92E2E2202}" destId="{DC4C6297-2A66-4088-B9C1-F08588FBDA25}" srcOrd="3" destOrd="0" presId="urn:microsoft.com/office/officeart/2005/8/layout/hProcess9"/>
    <dgm:cxn modelId="{13E00DF2-4FF0-4AFA-A01A-F1871EAFD202}" type="presParOf" srcId="{977C6AF6-7A6A-4D2C-A81C-97E92E2E2202}" destId="{62C3B0B2-2104-496D-8F7C-FE121D020396}" srcOrd="4" destOrd="0" presId="urn:microsoft.com/office/officeart/2005/8/layout/hProcess9"/>
    <dgm:cxn modelId="{88290614-1587-4FF3-BF12-639796FDEC08}" type="presParOf" srcId="{977C6AF6-7A6A-4D2C-A81C-97E92E2E2202}" destId="{5C6C66B6-E3B4-43E5-8C0F-826C2A8B1B70}" srcOrd="5" destOrd="0" presId="urn:microsoft.com/office/officeart/2005/8/layout/hProcess9"/>
    <dgm:cxn modelId="{35952B5B-1B74-4E90-9E54-5EE25E812F03}" type="presParOf" srcId="{977C6AF6-7A6A-4D2C-A81C-97E92E2E2202}" destId="{85D144E9-8886-4877-9726-7DA4A881B0A7}" srcOrd="6" destOrd="0" presId="urn:microsoft.com/office/officeart/2005/8/layout/hProcess9"/>
    <dgm:cxn modelId="{456918B7-8CBB-4CC2-814F-735CE96D5A8F}" type="presParOf" srcId="{977C6AF6-7A6A-4D2C-A81C-97E92E2E2202}" destId="{44904848-E2DA-45BB-8EE8-702887AD8EDD}" srcOrd="7" destOrd="0" presId="urn:microsoft.com/office/officeart/2005/8/layout/hProcess9"/>
    <dgm:cxn modelId="{4D885726-11EE-48D6-BECC-304DCA5AC478}" type="presParOf" srcId="{977C6AF6-7A6A-4D2C-A81C-97E92E2E2202}" destId="{5EF55CD5-CE24-4CEA-A31C-18C0DB39C27F}" srcOrd="8" destOrd="0" presId="urn:microsoft.com/office/officeart/2005/8/layout/hProcess9"/>
    <dgm:cxn modelId="{816EDC72-733C-4DBF-AB58-FAE1F3634108}" type="presParOf" srcId="{977C6AF6-7A6A-4D2C-A81C-97E92E2E2202}" destId="{0EC1EAED-8D95-49AB-B96C-D112E7CD1387}" srcOrd="9" destOrd="0" presId="urn:microsoft.com/office/officeart/2005/8/layout/hProcess9"/>
    <dgm:cxn modelId="{8BDC4CAB-60C0-4D3E-96DC-0FACE4013AC4}" type="presParOf" srcId="{977C6AF6-7A6A-4D2C-A81C-97E92E2E2202}" destId="{1BA4316D-D0F0-4A56-8B04-4D3EB6ED3336}"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02A1072-7C3B-4119-B2C8-A154A3D973F7}" type="doc">
      <dgm:prSet loTypeId="urn:microsoft.com/office/officeart/2005/8/layout/hProcess9" loCatId="process" qsTypeId="urn:microsoft.com/office/officeart/2005/8/quickstyle/3d1" qsCatId="3D" csTypeId="urn:microsoft.com/office/officeart/2005/8/colors/colorful2" csCatId="colorful" phldr="1"/>
      <dgm:spPr/>
    </dgm:pt>
    <dgm:pt modelId="{C423930F-57C1-4C7F-BDE1-6BFE83F40DAC}">
      <dgm:prSet phldrT="[Metin]" custT="1"/>
      <dgm:spPr>
        <a:solidFill>
          <a:srgbClr val="AD5300"/>
        </a:solidFill>
      </dgm:spPr>
      <dgm:t>
        <a:bodyPr/>
        <a:lstStyle/>
        <a:p>
          <a:r>
            <a:rPr lang="tr-TR" sz="1900" b="1" dirty="0" smtClean="0">
              <a:latin typeface="Verdana" panose="020B0604030504040204" pitchFamily="34" charset="0"/>
              <a:ea typeface="Verdana" panose="020B0604030504040204" pitchFamily="34" charset="0"/>
              <a:cs typeface="Verdana" panose="020B0604030504040204" pitchFamily="34" charset="0"/>
            </a:rPr>
            <a:t>Teknoloji Alanları ve Bu Alanlar İçin Adaylar Belirlenir</a:t>
          </a:r>
          <a:endParaRPr lang="tr-TR" sz="1900" b="1" dirty="0">
            <a:latin typeface="Verdana" panose="020B0604030504040204" pitchFamily="34" charset="0"/>
            <a:ea typeface="Verdana" panose="020B0604030504040204" pitchFamily="34" charset="0"/>
            <a:cs typeface="Verdana" panose="020B0604030504040204" pitchFamily="34" charset="0"/>
          </a:endParaRPr>
        </a:p>
      </dgm:t>
    </dgm:pt>
    <dgm:pt modelId="{FE40275B-B1C3-4772-BB33-E2ADB03BB5E9}" type="parTrans" cxnId="{5258741E-546C-4807-AF65-6C9C0A867A39}">
      <dgm:prSet/>
      <dgm:spPr/>
      <dgm:t>
        <a:bodyPr/>
        <a:lstStyle/>
        <a:p>
          <a:endParaRPr lang="tr-TR" b="1">
            <a:latin typeface="Verdana" panose="020B0604030504040204" pitchFamily="34" charset="0"/>
            <a:ea typeface="Verdana" panose="020B0604030504040204" pitchFamily="34" charset="0"/>
            <a:cs typeface="Verdana" panose="020B0604030504040204" pitchFamily="34" charset="0"/>
          </a:endParaRPr>
        </a:p>
      </dgm:t>
    </dgm:pt>
    <dgm:pt modelId="{1153CC86-A92B-4430-BB31-8CEDA9A54B8C}" type="sibTrans" cxnId="{5258741E-546C-4807-AF65-6C9C0A867A39}">
      <dgm:prSet/>
      <dgm:spPr/>
      <dgm:t>
        <a:bodyPr/>
        <a:lstStyle/>
        <a:p>
          <a:endParaRPr lang="tr-TR" b="1">
            <a:latin typeface="Verdana" panose="020B0604030504040204" pitchFamily="34" charset="0"/>
            <a:ea typeface="Verdana" panose="020B0604030504040204" pitchFamily="34" charset="0"/>
            <a:cs typeface="Verdana" panose="020B0604030504040204" pitchFamily="34" charset="0"/>
          </a:endParaRPr>
        </a:p>
      </dgm:t>
    </dgm:pt>
    <dgm:pt modelId="{0ECCF536-21F9-42A2-806C-1157E87E4C9F}" type="pres">
      <dgm:prSet presAssocID="{102A1072-7C3B-4119-B2C8-A154A3D973F7}" presName="CompostProcess" presStyleCnt="0">
        <dgm:presLayoutVars>
          <dgm:dir/>
          <dgm:resizeHandles val="exact"/>
        </dgm:presLayoutVars>
      </dgm:prSet>
      <dgm:spPr/>
    </dgm:pt>
    <dgm:pt modelId="{8F6FED15-D6AE-448E-8689-53368932E734}" type="pres">
      <dgm:prSet presAssocID="{102A1072-7C3B-4119-B2C8-A154A3D973F7}" presName="arrow" presStyleLbl="bgShp" presStyleIdx="0" presStyleCnt="1"/>
      <dgm:spPr/>
    </dgm:pt>
    <dgm:pt modelId="{977C6AF6-7A6A-4D2C-A81C-97E92E2E2202}" type="pres">
      <dgm:prSet presAssocID="{102A1072-7C3B-4119-B2C8-A154A3D973F7}" presName="linearProcess" presStyleCnt="0"/>
      <dgm:spPr/>
    </dgm:pt>
    <dgm:pt modelId="{3E8EBCC0-AD3B-4E57-8F14-DE0997284E17}" type="pres">
      <dgm:prSet presAssocID="{C423930F-57C1-4C7F-BDE1-6BFE83F40DAC}" presName="textNode" presStyleLbl="node1" presStyleIdx="0" presStyleCnt="1">
        <dgm:presLayoutVars>
          <dgm:bulletEnabled val="1"/>
        </dgm:presLayoutVars>
      </dgm:prSet>
      <dgm:spPr/>
      <dgm:t>
        <a:bodyPr/>
        <a:lstStyle/>
        <a:p>
          <a:endParaRPr lang="tr-TR"/>
        </a:p>
      </dgm:t>
    </dgm:pt>
  </dgm:ptLst>
  <dgm:cxnLst>
    <dgm:cxn modelId="{18ECCFD1-6EFB-44D0-B962-D44418511145}" type="presOf" srcId="{102A1072-7C3B-4119-B2C8-A154A3D973F7}" destId="{0ECCF536-21F9-42A2-806C-1157E87E4C9F}" srcOrd="0" destOrd="0" presId="urn:microsoft.com/office/officeart/2005/8/layout/hProcess9"/>
    <dgm:cxn modelId="{010244B4-98B3-453C-91B7-E526821D1D7B}" type="presOf" srcId="{C423930F-57C1-4C7F-BDE1-6BFE83F40DAC}" destId="{3E8EBCC0-AD3B-4E57-8F14-DE0997284E17}" srcOrd="0" destOrd="0" presId="urn:microsoft.com/office/officeart/2005/8/layout/hProcess9"/>
    <dgm:cxn modelId="{5258741E-546C-4807-AF65-6C9C0A867A39}" srcId="{102A1072-7C3B-4119-B2C8-A154A3D973F7}" destId="{C423930F-57C1-4C7F-BDE1-6BFE83F40DAC}" srcOrd="0" destOrd="0" parTransId="{FE40275B-B1C3-4772-BB33-E2ADB03BB5E9}" sibTransId="{1153CC86-A92B-4430-BB31-8CEDA9A54B8C}"/>
    <dgm:cxn modelId="{6A962B6E-5C11-4D2D-B5FC-3BE74853D8CB}" type="presParOf" srcId="{0ECCF536-21F9-42A2-806C-1157E87E4C9F}" destId="{8F6FED15-D6AE-448E-8689-53368932E734}" srcOrd="0" destOrd="0" presId="urn:microsoft.com/office/officeart/2005/8/layout/hProcess9"/>
    <dgm:cxn modelId="{323CCFCE-B3E6-417A-AD6A-356A875D6591}" type="presParOf" srcId="{0ECCF536-21F9-42A2-806C-1157E87E4C9F}" destId="{977C6AF6-7A6A-4D2C-A81C-97E92E2E2202}" srcOrd="1" destOrd="0" presId="urn:microsoft.com/office/officeart/2005/8/layout/hProcess9"/>
    <dgm:cxn modelId="{9F1B2371-4C41-43E9-9DAE-82424DD434B1}" type="presParOf" srcId="{977C6AF6-7A6A-4D2C-A81C-97E92E2E2202}" destId="{3E8EBCC0-AD3B-4E57-8F14-DE0997284E17}" srcOrd="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02A1072-7C3B-4119-B2C8-A154A3D973F7}" type="doc">
      <dgm:prSet loTypeId="urn:microsoft.com/office/officeart/2005/8/layout/hProcess9" loCatId="process" qsTypeId="urn:microsoft.com/office/officeart/2005/8/quickstyle/3d1" qsCatId="3D" csTypeId="urn:microsoft.com/office/officeart/2005/8/colors/colorful2" csCatId="colorful" phldr="1"/>
      <dgm:spPr/>
    </dgm:pt>
    <dgm:pt modelId="{6059FE43-7EC6-41E6-A429-BF4D37834FFD}">
      <dgm:prSet phldrT="[Metin]" custT="1"/>
      <dgm:spPr>
        <a:solidFill>
          <a:srgbClr val="F7DDBC"/>
        </a:solidFill>
      </dgm:spPr>
      <dgm:t>
        <a:bodyPr/>
        <a:lstStyle/>
        <a:p>
          <a:r>
            <a:rPr lang="tr-TR" sz="1900" b="1" dirty="0" smtClean="0">
              <a:solidFill>
                <a:srgbClr val="AD5300"/>
              </a:solidFill>
              <a:latin typeface="Verdana" panose="020B0604030504040204" pitchFamily="34" charset="0"/>
              <a:ea typeface="Verdana" panose="020B0604030504040204" pitchFamily="34" charset="0"/>
              <a:cs typeface="Verdana" panose="020B0604030504040204" pitchFamily="34" charset="0"/>
            </a:rPr>
            <a:t>5 Gün İçinde Teknoloji Alanları ve Bu Alanlar İçin İlave  Adaylar Belirlenir</a:t>
          </a:r>
          <a:endParaRPr lang="tr-TR" sz="1900" b="1" dirty="0">
            <a:solidFill>
              <a:srgbClr val="AD5300"/>
            </a:solidFill>
            <a:latin typeface="Verdana" panose="020B0604030504040204" pitchFamily="34" charset="0"/>
            <a:ea typeface="Verdana" panose="020B0604030504040204" pitchFamily="34" charset="0"/>
            <a:cs typeface="Verdana" panose="020B0604030504040204" pitchFamily="34" charset="0"/>
          </a:endParaRPr>
        </a:p>
      </dgm:t>
    </dgm:pt>
    <dgm:pt modelId="{28684C68-EC6A-4D41-9932-5611A2E61F04}" type="parTrans" cxnId="{4BA047B0-D6B8-4BFD-862C-B2792C14FC5A}">
      <dgm:prSet/>
      <dgm:spPr/>
      <dgm:t>
        <a:bodyPr/>
        <a:lstStyle/>
        <a:p>
          <a:endParaRPr lang="tr-TR"/>
        </a:p>
      </dgm:t>
    </dgm:pt>
    <dgm:pt modelId="{510718B6-E582-4416-8B7D-CF612D3AF2FF}" type="sibTrans" cxnId="{4BA047B0-D6B8-4BFD-862C-B2792C14FC5A}">
      <dgm:prSet/>
      <dgm:spPr/>
      <dgm:t>
        <a:bodyPr/>
        <a:lstStyle/>
        <a:p>
          <a:endParaRPr lang="tr-TR"/>
        </a:p>
      </dgm:t>
    </dgm:pt>
    <dgm:pt modelId="{0ECCF536-21F9-42A2-806C-1157E87E4C9F}" type="pres">
      <dgm:prSet presAssocID="{102A1072-7C3B-4119-B2C8-A154A3D973F7}" presName="CompostProcess" presStyleCnt="0">
        <dgm:presLayoutVars>
          <dgm:dir/>
          <dgm:resizeHandles val="exact"/>
        </dgm:presLayoutVars>
      </dgm:prSet>
      <dgm:spPr/>
    </dgm:pt>
    <dgm:pt modelId="{8F6FED15-D6AE-448E-8689-53368932E734}" type="pres">
      <dgm:prSet presAssocID="{102A1072-7C3B-4119-B2C8-A154A3D973F7}" presName="arrow" presStyleLbl="bgShp" presStyleIdx="0" presStyleCnt="1"/>
      <dgm:spPr/>
    </dgm:pt>
    <dgm:pt modelId="{977C6AF6-7A6A-4D2C-A81C-97E92E2E2202}" type="pres">
      <dgm:prSet presAssocID="{102A1072-7C3B-4119-B2C8-A154A3D973F7}" presName="linearProcess" presStyleCnt="0"/>
      <dgm:spPr/>
    </dgm:pt>
    <dgm:pt modelId="{DD324003-487D-4206-9301-082AF101E8DC}" type="pres">
      <dgm:prSet presAssocID="{6059FE43-7EC6-41E6-A429-BF4D37834FFD}" presName="textNode" presStyleLbl="node1" presStyleIdx="0" presStyleCnt="1" custScaleX="95831" custScaleY="99999" custLinFactNeighborX="-16101" custLinFactNeighborY="-2249">
        <dgm:presLayoutVars>
          <dgm:bulletEnabled val="1"/>
        </dgm:presLayoutVars>
      </dgm:prSet>
      <dgm:spPr/>
      <dgm:t>
        <a:bodyPr/>
        <a:lstStyle/>
        <a:p>
          <a:endParaRPr lang="tr-TR"/>
        </a:p>
      </dgm:t>
    </dgm:pt>
  </dgm:ptLst>
  <dgm:cxnLst>
    <dgm:cxn modelId="{18ECCFD1-6EFB-44D0-B962-D44418511145}" type="presOf" srcId="{102A1072-7C3B-4119-B2C8-A154A3D973F7}" destId="{0ECCF536-21F9-42A2-806C-1157E87E4C9F}" srcOrd="0" destOrd="0" presId="urn:microsoft.com/office/officeart/2005/8/layout/hProcess9"/>
    <dgm:cxn modelId="{4BA047B0-D6B8-4BFD-862C-B2792C14FC5A}" srcId="{102A1072-7C3B-4119-B2C8-A154A3D973F7}" destId="{6059FE43-7EC6-41E6-A429-BF4D37834FFD}" srcOrd="0" destOrd="0" parTransId="{28684C68-EC6A-4D41-9932-5611A2E61F04}" sibTransId="{510718B6-E582-4416-8B7D-CF612D3AF2FF}"/>
    <dgm:cxn modelId="{E7C5912D-9995-4CA3-8ABE-AA3274D55DFC}" type="presOf" srcId="{6059FE43-7EC6-41E6-A429-BF4D37834FFD}" destId="{DD324003-487D-4206-9301-082AF101E8DC}" srcOrd="0" destOrd="0" presId="urn:microsoft.com/office/officeart/2005/8/layout/hProcess9"/>
    <dgm:cxn modelId="{6A962B6E-5C11-4D2D-B5FC-3BE74853D8CB}" type="presParOf" srcId="{0ECCF536-21F9-42A2-806C-1157E87E4C9F}" destId="{8F6FED15-D6AE-448E-8689-53368932E734}" srcOrd="0" destOrd="0" presId="urn:microsoft.com/office/officeart/2005/8/layout/hProcess9"/>
    <dgm:cxn modelId="{323CCFCE-B3E6-417A-AD6A-356A875D6591}" type="presParOf" srcId="{0ECCF536-21F9-42A2-806C-1157E87E4C9F}" destId="{977C6AF6-7A6A-4D2C-A81C-97E92E2E2202}" srcOrd="1" destOrd="0" presId="urn:microsoft.com/office/officeart/2005/8/layout/hProcess9"/>
    <dgm:cxn modelId="{9352781C-0239-4C13-B341-9DCCEE927BD6}" type="presParOf" srcId="{977C6AF6-7A6A-4D2C-A81C-97E92E2E2202}" destId="{DD324003-487D-4206-9301-082AF101E8DC}" srcOrd="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02A1072-7C3B-4119-B2C8-A154A3D973F7}" type="doc">
      <dgm:prSet loTypeId="urn:microsoft.com/office/officeart/2005/8/layout/hProcess9" loCatId="process" qsTypeId="urn:microsoft.com/office/officeart/2005/8/quickstyle/3d1" qsCatId="3D" csTypeId="urn:microsoft.com/office/officeart/2005/8/colors/colorful2" csCatId="colorful" phldr="1"/>
      <dgm:spPr/>
      <dgm:t>
        <a:bodyPr/>
        <a:lstStyle/>
        <a:p>
          <a:endParaRPr lang="tr-TR"/>
        </a:p>
      </dgm:t>
    </dgm:pt>
    <dgm:pt modelId="{E9620516-E2A3-4F00-B3F7-9868C670A6A2}">
      <dgm:prSet phldrT="[Metin]"/>
      <dgm:spPr>
        <a:solidFill>
          <a:srgbClr val="AD5300"/>
        </a:solidFill>
      </dgm:spPr>
      <dgm:t>
        <a:bodyPr/>
        <a:lstStyle/>
        <a:p>
          <a:r>
            <a:rPr lang="tr-TR" b="1" dirty="0" smtClean="0">
              <a:latin typeface="Verdana" panose="020B0604030504040204" pitchFamily="34" charset="0"/>
              <a:ea typeface="Verdana" panose="020B0604030504040204" pitchFamily="34" charset="0"/>
              <a:cs typeface="Verdana" panose="020B0604030504040204" pitchFamily="34" charset="0"/>
            </a:rPr>
            <a:t>5 Günün Sonunda Tüm Adaylara 0-2 Arası Puan Verilir</a:t>
          </a:r>
          <a:endParaRPr lang="tr-TR" b="1" dirty="0">
            <a:latin typeface="Verdana" panose="020B0604030504040204" pitchFamily="34" charset="0"/>
            <a:ea typeface="Verdana" panose="020B0604030504040204" pitchFamily="34" charset="0"/>
            <a:cs typeface="Verdana" panose="020B0604030504040204" pitchFamily="34" charset="0"/>
          </a:endParaRPr>
        </a:p>
      </dgm:t>
    </dgm:pt>
    <dgm:pt modelId="{CC5590F1-03ED-45FA-9BFB-518C9215651A}" type="parTrans" cxnId="{6B683176-8028-4911-894E-A22C6F9A2BDC}">
      <dgm:prSet/>
      <dgm:spPr/>
      <dgm:t>
        <a:bodyPr/>
        <a:lstStyle/>
        <a:p>
          <a:endParaRPr lang="tr-TR"/>
        </a:p>
      </dgm:t>
    </dgm:pt>
    <dgm:pt modelId="{346A58A5-6C0C-449D-AE12-F87122F04C08}" type="sibTrans" cxnId="{6B683176-8028-4911-894E-A22C6F9A2BDC}">
      <dgm:prSet/>
      <dgm:spPr/>
      <dgm:t>
        <a:bodyPr/>
        <a:lstStyle/>
        <a:p>
          <a:endParaRPr lang="tr-TR"/>
        </a:p>
      </dgm:t>
    </dgm:pt>
    <dgm:pt modelId="{0ECCF536-21F9-42A2-806C-1157E87E4C9F}" type="pres">
      <dgm:prSet presAssocID="{102A1072-7C3B-4119-B2C8-A154A3D973F7}" presName="CompostProcess" presStyleCnt="0">
        <dgm:presLayoutVars>
          <dgm:dir/>
          <dgm:resizeHandles val="exact"/>
        </dgm:presLayoutVars>
      </dgm:prSet>
      <dgm:spPr/>
      <dgm:t>
        <a:bodyPr/>
        <a:lstStyle/>
        <a:p>
          <a:endParaRPr lang="tr-TR"/>
        </a:p>
      </dgm:t>
    </dgm:pt>
    <dgm:pt modelId="{8F6FED15-D6AE-448E-8689-53368932E734}" type="pres">
      <dgm:prSet presAssocID="{102A1072-7C3B-4119-B2C8-A154A3D973F7}" presName="arrow" presStyleLbl="bgShp" presStyleIdx="0" presStyleCnt="1"/>
      <dgm:spPr/>
    </dgm:pt>
    <dgm:pt modelId="{977C6AF6-7A6A-4D2C-A81C-97E92E2E2202}" type="pres">
      <dgm:prSet presAssocID="{102A1072-7C3B-4119-B2C8-A154A3D973F7}" presName="linearProcess" presStyleCnt="0"/>
      <dgm:spPr/>
    </dgm:pt>
    <dgm:pt modelId="{26E355B6-D0E5-4EAF-B863-665F5EE09574}" type="pres">
      <dgm:prSet presAssocID="{E9620516-E2A3-4F00-B3F7-9868C670A6A2}" presName="textNode" presStyleLbl="node1" presStyleIdx="0" presStyleCnt="1">
        <dgm:presLayoutVars>
          <dgm:bulletEnabled val="1"/>
        </dgm:presLayoutVars>
      </dgm:prSet>
      <dgm:spPr/>
      <dgm:t>
        <a:bodyPr/>
        <a:lstStyle/>
        <a:p>
          <a:endParaRPr lang="tr-TR"/>
        </a:p>
      </dgm:t>
    </dgm:pt>
  </dgm:ptLst>
  <dgm:cxnLst>
    <dgm:cxn modelId="{18ECCFD1-6EFB-44D0-B962-D44418511145}" type="presOf" srcId="{102A1072-7C3B-4119-B2C8-A154A3D973F7}" destId="{0ECCF536-21F9-42A2-806C-1157E87E4C9F}" srcOrd="0" destOrd="0" presId="urn:microsoft.com/office/officeart/2005/8/layout/hProcess9"/>
    <dgm:cxn modelId="{EA365186-DD95-4920-8057-D3AB5B6E2AC6}" type="presOf" srcId="{E9620516-E2A3-4F00-B3F7-9868C670A6A2}" destId="{26E355B6-D0E5-4EAF-B863-665F5EE09574}" srcOrd="0" destOrd="0" presId="urn:microsoft.com/office/officeart/2005/8/layout/hProcess9"/>
    <dgm:cxn modelId="{6B683176-8028-4911-894E-A22C6F9A2BDC}" srcId="{102A1072-7C3B-4119-B2C8-A154A3D973F7}" destId="{E9620516-E2A3-4F00-B3F7-9868C670A6A2}" srcOrd="0" destOrd="0" parTransId="{CC5590F1-03ED-45FA-9BFB-518C9215651A}" sibTransId="{346A58A5-6C0C-449D-AE12-F87122F04C08}"/>
    <dgm:cxn modelId="{6A962B6E-5C11-4D2D-B5FC-3BE74853D8CB}" type="presParOf" srcId="{0ECCF536-21F9-42A2-806C-1157E87E4C9F}" destId="{8F6FED15-D6AE-448E-8689-53368932E734}" srcOrd="0" destOrd="0" presId="urn:microsoft.com/office/officeart/2005/8/layout/hProcess9"/>
    <dgm:cxn modelId="{323CCFCE-B3E6-417A-AD6A-356A875D6591}" type="presParOf" srcId="{0ECCF536-21F9-42A2-806C-1157E87E4C9F}" destId="{977C6AF6-7A6A-4D2C-A81C-97E92E2E2202}" srcOrd="1" destOrd="0" presId="urn:microsoft.com/office/officeart/2005/8/layout/hProcess9"/>
    <dgm:cxn modelId="{25AF9A81-A02A-42F0-8BC2-79BCEAA2388D}" type="presParOf" srcId="{977C6AF6-7A6A-4D2C-A81C-97E92E2E2202}" destId="{26E355B6-D0E5-4EAF-B863-665F5EE09574}" srcOrd="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02A1072-7C3B-4119-B2C8-A154A3D973F7}" type="doc">
      <dgm:prSet loTypeId="urn:microsoft.com/office/officeart/2005/8/layout/hProcess9" loCatId="process" qsTypeId="urn:microsoft.com/office/officeart/2005/8/quickstyle/3d1" qsCatId="3D" csTypeId="urn:microsoft.com/office/officeart/2005/8/colors/colorful2" csCatId="colorful" phldr="1"/>
      <dgm:spPr/>
      <dgm:t>
        <a:bodyPr/>
        <a:lstStyle/>
        <a:p>
          <a:endParaRPr lang="tr-TR"/>
        </a:p>
      </dgm:t>
    </dgm:pt>
    <dgm:pt modelId="{9475DF13-4436-42B8-B8DA-AC5A69151C4F}">
      <dgm:prSet phldrT="[Metin]"/>
      <dgm:spPr>
        <a:solidFill>
          <a:srgbClr val="F7DDBC"/>
        </a:solidFill>
      </dgm:spPr>
      <dgm:t>
        <a:bodyPr/>
        <a:lstStyle/>
        <a:p>
          <a:r>
            <a:rPr lang="tr-TR" b="1" dirty="0" smtClean="0">
              <a:solidFill>
                <a:srgbClr val="AD5300"/>
              </a:solidFill>
              <a:latin typeface="Verdana" panose="020B0604030504040204" pitchFamily="34" charset="0"/>
              <a:ea typeface="Verdana" panose="020B0604030504040204" pitchFamily="34" charset="0"/>
              <a:cs typeface="Verdana" panose="020B0604030504040204" pitchFamily="34" charset="0"/>
            </a:rPr>
            <a:t>Oylama Bitiminde Yeterli Oy Sayısı Sağlanırsa* Asil Hakemler Belirlenir</a:t>
          </a:r>
          <a:endParaRPr lang="tr-TR" b="1" dirty="0">
            <a:solidFill>
              <a:srgbClr val="AD5300"/>
            </a:solidFill>
            <a:latin typeface="Verdana" panose="020B0604030504040204" pitchFamily="34" charset="0"/>
            <a:ea typeface="Verdana" panose="020B0604030504040204" pitchFamily="34" charset="0"/>
            <a:cs typeface="Verdana" panose="020B0604030504040204" pitchFamily="34" charset="0"/>
          </a:endParaRPr>
        </a:p>
      </dgm:t>
    </dgm:pt>
    <dgm:pt modelId="{5FFD4049-0511-497A-B8FF-AB221A5FC8A0}" type="parTrans" cxnId="{2AAC9AF5-570A-47A4-BAE3-83998EA89B66}">
      <dgm:prSet/>
      <dgm:spPr/>
      <dgm:t>
        <a:bodyPr/>
        <a:lstStyle/>
        <a:p>
          <a:endParaRPr lang="tr-TR"/>
        </a:p>
      </dgm:t>
    </dgm:pt>
    <dgm:pt modelId="{61FDA3CC-AF38-423E-8EA6-A0E0965D6F3B}" type="sibTrans" cxnId="{2AAC9AF5-570A-47A4-BAE3-83998EA89B66}">
      <dgm:prSet/>
      <dgm:spPr/>
      <dgm:t>
        <a:bodyPr/>
        <a:lstStyle/>
        <a:p>
          <a:endParaRPr lang="tr-TR"/>
        </a:p>
      </dgm:t>
    </dgm:pt>
    <dgm:pt modelId="{0ECCF536-21F9-42A2-806C-1157E87E4C9F}" type="pres">
      <dgm:prSet presAssocID="{102A1072-7C3B-4119-B2C8-A154A3D973F7}" presName="CompostProcess" presStyleCnt="0">
        <dgm:presLayoutVars>
          <dgm:dir/>
          <dgm:resizeHandles val="exact"/>
        </dgm:presLayoutVars>
      </dgm:prSet>
      <dgm:spPr/>
      <dgm:t>
        <a:bodyPr/>
        <a:lstStyle/>
        <a:p>
          <a:endParaRPr lang="tr-TR"/>
        </a:p>
      </dgm:t>
    </dgm:pt>
    <dgm:pt modelId="{8F6FED15-D6AE-448E-8689-53368932E734}" type="pres">
      <dgm:prSet presAssocID="{102A1072-7C3B-4119-B2C8-A154A3D973F7}" presName="arrow" presStyleLbl="bgShp" presStyleIdx="0" presStyleCnt="1"/>
      <dgm:spPr/>
    </dgm:pt>
    <dgm:pt modelId="{977C6AF6-7A6A-4D2C-A81C-97E92E2E2202}" type="pres">
      <dgm:prSet presAssocID="{102A1072-7C3B-4119-B2C8-A154A3D973F7}" presName="linearProcess" presStyleCnt="0"/>
      <dgm:spPr/>
    </dgm:pt>
    <dgm:pt modelId="{2A5ED8EF-D97E-4D03-861E-5D41CE46C851}" type="pres">
      <dgm:prSet presAssocID="{9475DF13-4436-42B8-B8DA-AC5A69151C4F}" presName="textNode" presStyleLbl="node1" presStyleIdx="0" presStyleCnt="1">
        <dgm:presLayoutVars>
          <dgm:bulletEnabled val="1"/>
        </dgm:presLayoutVars>
      </dgm:prSet>
      <dgm:spPr/>
      <dgm:t>
        <a:bodyPr/>
        <a:lstStyle/>
        <a:p>
          <a:endParaRPr lang="tr-TR"/>
        </a:p>
      </dgm:t>
    </dgm:pt>
  </dgm:ptLst>
  <dgm:cxnLst>
    <dgm:cxn modelId="{18ECCFD1-6EFB-44D0-B962-D44418511145}" type="presOf" srcId="{102A1072-7C3B-4119-B2C8-A154A3D973F7}" destId="{0ECCF536-21F9-42A2-806C-1157E87E4C9F}" srcOrd="0" destOrd="0" presId="urn:microsoft.com/office/officeart/2005/8/layout/hProcess9"/>
    <dgm:cxn modelId="{2AAC9AF5-570A-47A4-BAE3-83998EA89B66}" srcId="{102A1072-7C3B-4119-B2C8-A154A3D973F7}" destId="{9475DF13-4436-42B8-B8DA-AC5A69151C4F}" srcOrd="0" destOrd="0" parTransId="{5FFD4049-0511-497A-B8FF-AB221A5FC8A0}" sibTransId="{61FDA3CC-AF38-423E-8EA6-A0E0965D6F3B}"/>
    <dgm:cxn modelId="{735CB666-886A-4692-BFCC-4C9B7EC54C5B}" type="presOf" srcId="{9475DF13-4436-42B8-B8DA-AC5A69151C4F}" destId="{2A5ED8EF-D97E-4D03-861E-5D41CE46C851}" srcOrd="0" destOrd="0" presId="urn:microsoft.com/office/officeart/2005/8/layout/hProcess9"/>
    <dgm:cxn modelId="{6A962B6E-5C11-4D2D-B5FC-3BE74853D8CB}" type="presParOf" srcId="{0ECCF536-21F9-42A2-806C-1157E87E4C9F}" destId="{8F6FED15-D6AE-448E-8689-53368932E734}" srcOrd="0" destOrd="0" presId="urn:microsoft.com/office/officeart/2005/8/layout/hProcess9"/>
    <dgm:cxn modelId="{323CCFCE-B3E6-417A-AD6A-356A875D6591}" type="presParOf" srcId="{0ECCF536-21F9-42A2-806C-1157E87E4C9F}" destId="{977C6AF6-7A6A-4D2C-A81C-97E92E2E2202}" srcOrd="1" destOrd="0" presId="urn:microsoft.com/office/officeart/2005/8/layout/hProcess9"/>
    <dgm:cxn modelId="{46CDD0FD-451B-41BD-8A79-7B18216F2BE3}" type="presParOf" srcId="{977C6AF6-7A6A-4D2C-A81C-97E92E2E2202}" destId="{2A5ED8EF-D97E-4D03-861E-5D41CE46C851}" srcOrd="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60FC50F-1DEB-4FD9-8D39-8F738952999F}"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tr-TR"/>
        </a:p>
      </dgm:t>
    </dgm:pt>
    <dgm:pt modelId="{E36A75D6-4B50-4AEE-92D9-958DBA491E30}">
      <dgm:prSet phldrT="[Text]" custT="1"/>
      <dgm:spPr>
        <a:solidFill>
          <a:srgbClr val="7197AB"/>
        </a:solidFill>
      </dgm:spPr>
      <dgm:t>
        <a:bodyPr/>
        <a:lstStyle/>
        <a:p>
          <a:r>
            <a:rPr lang="tr-TR" sz="16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Projenin içerdiği teknoloji alanlarında uzman olması</a:t>
          </a:r>
          <a:endParaRPr lang="tr-TR" sz="16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dgm:t>
    </dgm:pt>
    <dgm:pt modelId="{91A9B614-AD0D-4E6D-930F-61E2802FF21D}" type="parTrans" cxnId="{CBA6D193-A3B9-419A-B971-172E72D692BF}">
      <dgm:prSet/>
      <dgm:spPr/>
      <dgm:t>
        <a:bodyPr/>
        <a:lstStyle/>
        <a:p>
          <a:endParaRPr lang="tr-TR" sz="1600">
            <a:latin typeface="Verdana" panose="020B0604030504040204" pitchFamily="34" charset="0"/>
            <a:ea typeface="Verdana" panose="020B0604030504040204" pitchFamily="34" charset="0"/>
            <a:cs typeface="Verdana" panose="020B0604030504040204" pitchFamily="34" charset="0"/>
          </a:endParaRPr>
        </a:p>
      </dgm:t>
    </dgm:pt>
    <dgm:pt modelId="{2444C69E-87A0-45DD-BE50-DA1DD0511442}" type="sibTrans" cxnId="{CBA6D193-A3B9-419A-B971-172E72D692BF}">
      <dgm:prSet/>
      <dgm:spPr/>
      <dgm:t>
        <a:bodyPr/>
        <a:lstStyle/>
        <a:p>
          <a:endParaRPr lang="tr-TR" sz="1600">
            <a:latin typeface="Verdana" panose="020B0604030504040204" pitchFamily="34" charset="0"/>
            <a:ea typeface="Verdana" panose="020B0604030504040204" pitchFamily="34" charset="0"/>
            <a:cs typeface="Verdana" panose="020B0604030504040204" pitchFamily="34" charset="0"/>
          </a:endParaRPr>
        </a:p>
      </dgm:t>
    </dgm:pt>
    <dgm:pt modelId="{B76B3554-2F51-47A8-9A04-70CBA9BD7D9A}">
      <dgm:prSet phldrT="[Text]" custT="1"/>
      <dgm:spPr>
        <a:solidFill>
          <a:srgbClr val="F7DDBC"/>
        </a:solidFill>
      </dgm:spPr>
      <dgm:t>
        <a:bodyPr/>
        <a:lstStyle/>
        <a:p>
          <a:r>
            <a:rPr lang="tr-TR" sz="16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Önceki rapor performansları ve ortalama değerlendirici puanı  </a:t>
          </a:r>
          <a:endParaRPr lang="tr-TR" sz="16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dgm:t>
    </dgm:pt>
    <dgm:pt modelId="{74FD80D5-3CAA-40B9-8BEB-756871DEC815}" type="parTrans" cxnId="{49A04E12-1767-4401-82E2-C364F1EBC103}">
      <dgm:prSet/>
      <dgm:spPr/>
      <dgm:t>
        <a:bodyPr/>
        <a:lstStyle/>
        <a:p>
          <a:endParaRPr lang="tr-TR" sz="1600">
            <a:latin typeface="Verdana" panose="020B0604030504040204" pitchFamily="34" charset="0"/>
            <a:ea typeface="Verdana" panose="020B0604030504040204" pitchFamily="34" charset="0"/>
            <a:cs typeface="Verdana" panose="020B0604030504040204" pitchFamily="34" charset="0"/>
          </a:endParaRPr>
        </a:p>
      </dgm:t>
    </dgm:pt>
    <dgm:pt modelId="{5B890126-8537-414B-9A6F-0A8F2323BE1F}" type="sibTrans" cxnId="{49A04E12-1767-4401-82E2-C364F1EBC103}">
      <dgm:prSet/>
      <dgm:spPr/>
      <dgm:t>
        <a:bodyPr/>
        <a:lstStyle/>
        <a:p>
          <a:endParaRPr lang="tr-TR" sz="1600">
            <a:latin typeface="Verdana" panose="020B0604030504040204" pitchFamily="34" charset="0"/>
            <a:ea typeface="Verdana" panose="020B0604030504040204" pitchFamily="34" charset="0"/>
            <a:cs typeface="Verdana" panose="020B0604030504040204" pitchFamily="34" charset="0"/>
          </a:endParaRPr>
        </a:p>
      </dgm:t>
    </dgm:pt>
    <dgm:pt modelId="{82F526EC-1D8C-456E-8822-878FCCFAA6D5}">
      <dgm:prSet phldrT="[Text]" custT="1"/>
      <dgm:spPr>
        <a:solidFill>
          <a:srgbClr val="F7DDBC"/>
        </a:solidFill>
      </dgm:spPr>
      <dgm:t>
        <a:bodyPr/>
        <a:lstStyle/>
        <a:p>
          <a:r>
            <a:rPr lang="tr-TR" sz="16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Proje sahibi firmayla çıkar çatışması veya çakışması olmaması</a:t>
          </a:r>
          <a:endParaRPr lang="tr-TR" sz="16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dgm:t>
    </dgm:pt>
    <dgm:pt modelId="{6B31F255-1F68-4D02-B94E-BDDC8F192E5A}" type="parTrans" cxnId="{DFA7C31E-D20F-4AD1-8934-AC88DDBBB77C}">
      <dgm:prSet/>
      <dgm:spPr/>
      <dgm:t>
        <a:bodyPr/>
        <a:lstStyle/>
        <a:p>
          <a:endParaRPr lang="tr-TR" sz="1600">
            <a:latin typeface="Verdana" panose="020B0604030504040204" pitchFamily="34" charset="0"/>
            <a:ea typeface="Verdana" panose="020B0604030504040204" pitchFamily="34" charset="0"/>
            <a:cs typeface="Verdana" panose="020B0604030504040204" pitchFamily="34" charset="0"/>
          </a:endParaRPr>
        </a:p>
      </dgm:t>
    </dgm:pt>
    <dgm:pt modelId="{D4BE45C6-171C-4C13-ADCE-705F8B48B603}" type="sibTrans" cxnId="{DFA7C31E-D20F-4AD1-8934-AC88DDBBB77C}">
      <dgm:prSet/>
      <dgm:spPr/>
      <dgm:t>
        <a:bodyPr/>
        <a:lstStyle/>
        <a:p>
          <a:endParaRPr lang="tr-TR" sz="1600">
            <a:latin typeface="Verdana" panose="020B0604030504040204" pitchFamily="34" charset="0"/>
            <a:ea typeface="Verdana" panose="020B0604030504040204" pitchFamily="34" charset="0"/>
            <a:cs typeface="Verdana" panose="020B0604030504040204" pitchFamily="34" charset="0"/>
          </a:endParaRPr>
        </a:p>
      </dgm:t>
    </dgm:pt>
    <dgm:pt modelId="{6B17BF87-BB61-49C2-A46C-ECC3D84A555F}">
      <dgm:prSet phldrT="[Text]" custT="1"/>
      <dgm:spPr>
        <a:solidFill>
          <a:srgbClr val="7197AB"/>
        </a:solidFill>
      </dgm:spPr>
      <dgm:t>
        <a:bodyPr/>
        <a:lstStyle/>
        <a:p>
          <a:r>
            <a:rPr lang="tr-TR" sz="1600" b="1" dirty="0" smtClean="0">
              <a:solidFill>
                <a:schemeClr val="tx1"/>
              </a:solidFill>
              <a:latin typeface="Verdana" panose="020B0604030504040204" pitchFamily="34" charset="0"/>
              <a:ea typeface="Verdana" panose="020B0604030504040204" pitchFamily="34" charset="0"/>
            </a:rPr>
            <a:t>Projede Ar-Ge hizmeti veya danışmanlık planlanmış olan üniversitelerde görevli olmaması</a:t>
          </a:r>
          <a:endParaRPr lang="tr-TR" sz="16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dgm:t>
    </dgm:pt>
    <dgm:pt modelId="{E051C53F-382F-42E3-8832-3CC4D4FE8622}" type="parTrans" cxnId="{B05E0457-B987-4CBD-93F5-4798A5925973}">
      <dgm:prSet/>
      <dgm:spPr/>
      <dgm:t>
        <a:bodyPr/>
        <a:lstStyle/>
        <a:p>
          <a:endParaRPr lang="tr-TR" sz="1600">
            <a:latin typeface="Verdana" panose="020B0604030504040204" pitchFamily="34" charset="0"/>
            <a:ea typeface="Verdana" panose="020B0604030504040204" pitchFamily="34" charset="0"/>
            <a:cs typeface="Verdana" panose="020B0604030504040204" pitchFamily="34" charset="0"/>
          </a:endParaRPr>
        </a:p>
      </dgm:t>
    </dgm:pt>
    <dgm:pt modelId="{E291F36C-432F-4280-AD8C-AD6D3CFA6865}" type="sibTrans" cxnId="{B05E0457-B987-4CBD-93F5-4798A5925973}">
      <dgm:prSet/>
      <dgm:spPr/>
      <dgm:t>
        <a:bodyPr/>
        <a:lstStyle/>
        <a:p>
          <a:endParaRPr lang="tr-TR" sz="1600">
            <a:latin typeface="Verdana" panose="020B0604030504040204" pitchFamily="34" charset="0"/>
            <a:ea typeface="Verdana" panose="020B0604030504040204" pitchFamily="34" charset="0"/>
            <a:cs typeface="Verdana" panose="020B0604030504040204" pitchFamily="34" charset="0"/>
          </a:endParaRPr>
        </a:p>
      </dgm:t>
    </dgm:pt>
    <dgm:pt modelId="{958A77FA-723A-4C07-B62D-5C4688FF596F}" type="pres">
      <dgm:prSet presAssocID="{B60FC50F-1DEB-4FD9-8D39-8F738952999F}" presName="Name0" presStyleCnt="0">
        <dgm:presLayoutVars>
          <dgm:chMax val="7"/>
          <dgm:chPref val="7"/>
          <dgm:dir/>
        </dgm:presLayoutVars>
      </dgm:prSet>
      <dgm:spPr/>
      <dgm:t>
        <a:bodyPr/>
        <a:lstStyle/>
        <a:p>
          <a:endParaRPr lang="tr-TR"/>
        </a:p>
      </dgm:t>
    </dgm:pt>
    <dgm:pt modelId="{609B0B28-2CB0-4D05-AD74-3773CFE134AF}" type="pres">
      <dgm:prSet presAssocID="{B60FC50F-1DEB-4FD9-8D39-8F738952999F}" presName="Name1" presStyleCnt="0"/>
      <dgm:spPr/>
    </dgm:pt>
    <dgm:pt modelId="{5A2B59EE-AD82-40DA-8E45-B0C30C6E2078}" type="pres">
      <dgm:prSet presAssocID="{B60FC50F-1DEB-4FD9-8D39-8F738952999F}" presName="cycle" presStyleCnt="0"/>
      <dgm:spPr/>
    </dgm:pt>
    <dgm:pt modelId="{8AC2FD8B-7969-4E2C-953F-AF2FC2CC481F}" type="pres">
      <dgm:prSet presAssocID="{B60FC50F-1DEB-4FD9-8D39-8F738952999F}" presName="srcNode" presStyleLbl="node1" presStyleIdx="0" presStyleCnt="4"/>
      <dgm:spPr/>
    </dgm:pt>
    <dgm:pt modelId="{13B85F1C-F1E4-4251-843E-38ECF878CD37}" type="pres">
      <dgm:prSet presAssocID="{B60FC50F-1DEB-4FD9-8D39-8F738952999F}" presName="conn" presStyleLbl="parChTrans1D2" presStyleIdx="0" presStyleCnt="1"/>
      <dgm:spPr/>
      <dgm:t>
        <a:bodyPr/>
        <a:lstStyle/>
        <a:p>
          <a:endParaRPr lang="tr-TR"/>
        </a:p>
      </dgm:t>
    </dgm:pt>
    <dgm:pt modelId="{AC7F2665-D327-47D8-AD8B-9B6F960FC572}" type="pres">
      <dgm:prSet presAssocID="{B60FC50F-1DEB-4FD9-8D39-8F738952999F}" presName="extraNode" presStyleLbl="node1" presStyleIdx="0" presStyleCnt="4"/>
      <dgm:spPr/>
    </dgm:pt>
    <dgm:pt modelId="{8EF262DC-8875-40B7-B973-A486480E6111}" type="pres">
      <dgm:prSet presAssocID="{B60FC50F-1DEB-4FD9-8D39-8F738952999F}" presName="dstNode" presStyleLbl="node1" presStyleIdx="0" presStyleCnt="4"/>
      <dgm:spPr/>
    </dgm:pt>
    <dgm:pt modelId="{52BD4CAC-D3AB-4FF0-B20E-FFBFCBBC5737}" type="pres">
      <dgm:prSet presAssocID="{E36A75D6-4B50-4AEE-92D9-958DBA491E30}" presName="text_1" presStyleLbl="node1" presStyleIdx="0" presStyleCnt="4">
        <dgm:presLayoutVars>
          <dgm:bulletEnabled val="1"/>
        </dgm:presLayoutVars>
      </dgm:prSet>
      <dgm:spPr/>
      <dgm:t>
        <a:bodyPr/>
        <a:lstStyle/>
        <a:p>
          <a:endParaRPr lang="tr-TR"/>
        </a:p>
      </dgm:t>
    </dgm:pt>
    <dgm:pt modelId="{E7C9B84A-B3CD-43F7-A351-F827B9584F32}" type="pres">
      <dgm:prSet presAssocID="{E36A75D6-4B50-4AEE-92D9-958DBA491E30}" presName="accent_1" presStyleCnt="0"/>
      <dgm:spPr/>
    </dgm:pt>
    <dgm:pt modelId="{6DAFF456-B846-4596-89B2-5FE1F0DD79D5}" type="pres">
      <dgm:prSet presAssocID="{E36A75D6-4B50-4AEE-92D9-958DBA491E30}" presName="accentRepeatNode" presStyleLbl="solidFgAcc1" presStyleIdx="0" presStyleCnt="4" custScaleX="46949" custScaleY="43799"/>
      <dgm:spPr/>
    </dgm:pt>
    <dgm:pt modelId="{0129B3FB-8562-4E41-AA00-A170E9B4B2D9}" type="pres">
      <dgm:prSet presAssocID="{82F526EC-1D8C-456E-8822-878FCCFAA6D5}" presName="text_2" presStyleLbl="node1" presStyleIdx="1" presStyleCnt="4" custLinFactNeighborY="-28443">
        <dgm:presLayoutVars>
          <dgm:bulletEnabled val="1"/>
        </dgm:presLayoutVars>
      </dgm:prSet>
      <dgm:spPr/>
      <dgm:t>
        <a:bodyPr/>
        <a:lstStyle/>
        <a:p>
          <a:endParaRPr lang="tr-TR"/>
        </a:p>
      </dgm:t>
    </dgm:pt>
    <dgm:pt modelId="{A618FAFA-3C6B-4014-9452-3118B88B562D}" type="pres">
      <dgm:prSet presAssocID="{82F526EC-1D8C-456E-8822-878FCCFAA6D5}" presName="accent_2" presStyleCnt="0"/>
      <dgm:spPr/>
    </dgm:pt>
    <dgm:pt modelId="{971EB931-B872-400B-B5CC-46AC5CC15F1B}" type="pres">
      <dgm:prSet presAssocID="{82F526EC-1D8C-456E-8822-878FCCFAA6D5}" presName="accentRepeatNode" presStyleLbl="solidFgAcc1" presStyleIdx="1" presStyleCnt="4" custScaleX="46949" custScaleY="43799" custLinFactNeighborY="-22754"/>
      <dgm:spPr/>
    </dgm:pt>
    <dgm:pt modelId="{9D2E18E6-B2A2-430C-ABB3-957176D8627F}" type="pres">
      <dgm:prSet presAssocID="{6B17BF87-BB61-49C2-A46C-ECC3D84A555F}" presName="text_3" presStyleLbl="node1" presStyleIdx="2" presStyleCnt="4" custScaleY="182057" custLinFactNeighborX="-410" custLinFactNeighborY="-17098">
        <dgm:presLayoutVars>
          <dgm:bulletEnabled val="1"/>
        </dgm:presLayoutVars>
      </dgm:prSet>
      <dgm:spPr/>
      <dgm:t>
        <a:bodyPr/>
        <a:lstStyle/>
        <a:p>
          <a:endParaRPr lang="tr-TR"/>
        </a:p>
      </dgm:t>
    </dgm:pt>
    <dgm:pt modelId="{60565C1C-3450-4F06-8356-AC886E75C280}" type="pres">
      <dgm:prSet presAssocID="{6B17BF87-BB61-49C2-A46C-ECC3D84A555F}" presName="accent_3" presStyleCnt="0"/>
      <dgm:spPr/>
    </dgm:pt>
    <dgm:pt modelId="{DBEE5F1C-73BA-4B2D-8AE1-2FC7F06F6726}" type="pres">
      <dgm:prSet presAssocID="{6B17BF87-BB61-49C2-A46C-ECC3D84A555F}" presName="accentRepeatNode" presStyleLbl="solidFgAcc1" presStyleIdx="2" presStyleCnt="4" custScaleX="46949" custScaleY="43799" custLinFactNeighborY="-13943"/>
      <dgm:spPr/>
    </dgm:pt>
    <dgm:pt modelId="{86DBE3C6-01E9-43F2-8DEA-7F6F5710CA55}" type="pres">
      <dgm:prSet presAssocID="{B76B3554-2F51-47A8-9A04-70CBA9BD7D9A}" presName="text_4" presStyleLbl="node1" presStyleIdx="3" presStyleCnt="4" custScaleX="100036" custScaleY="107513" custLinFactNeighborX="-181" custLinFactNeighborY="-4018">
        <dgm:presLayoutVars>
          <dgm:bulletEnabled val="1"/>
        </dgm:presLayoutVars>
      </dgm:prSet>
      <dgm:spPr/>
      <dgm:t>
        <a:bodyPr/>
        <a:lstStyle/>
        <a:p>
          <a:endParaRPr lang="tr-TR"/>
        </a:p>
      </dgm:t>
    </dgm:pt>
    <dgm:pt modelId="{B76F4364-FA3C-4738-9355-83FDD20A3209}" type="pres">
      <dgm:prSet presAssocID="{B76B3554-2F51-47A8-9A04-70CBA9BD7D9A}" presName="accent_4" presStyleCnt="0"/>
      <dgm:spPr/>
    </dgm:pt>
    <dgm:pt modelId="{298FE1E4-2B52-490F-9602-1B25C5F6C96C}" type="pres">
      <dgm:prSet presAssocID="{B76B3554-2F51-47A8-9A04-70CBA9BD7D9A}" presName="accentRepeatNode" presStyleLbl="solidFgAcc1" presStyleIdx="3" presStyleCnt="4" custScaleX="46949" custScaleY="43799" custLinFactNeighborX="-4437" custLinFactNeighborY="-3215"/>
      <dgm:spPr/>
    </dgm:pt>
  </dgm:ptLst>
  <dgm:cxnLst>
    <dgm:cxn modelId="{49A04E12-1767-4401-82E2-C364F1EBC103}" srcId="{B60FC50F-1DEB-4FD9-8D39-8F738952999F}" destId="{B76B3554-2F51-47A8-9A04-70CBA9BD7D9A}" srcOrd="3" destOrd="0" parTransId="{74FD80D5-3CAA-40B9-8BEB-756871DEC815}" sibTransId="{5B890126-8537-414B-9A6F-0A8F2323BE1F}"/>
    <dgm:cxn modelId="{73A4BF5C-B842-495A-A14E-9A350ED090AD}" type="presOf" srcId="{B76B3554-2F51-47A8-9A04-70CBA9BD7D9A}" destId="{86DBE3C6-01E9-43F2-8DEA-7F6F5710CA55}" srcOrd="0" destOrd="0" presId="urn:microsoft.com/office/officeart/2008/layout/VerticalCurvedList"/>
    <dgm:cxn modelId="{6CE8FC3E-2D46-4947-9225-7010793B6F19}" type="presOf" srcId="{82F526EC-1D8C-456E-8822-878FCCFAA6D5}" destId="{0129B3FB-8562-4E41-AA00-A170E9B4B2D9}" srcOrd="0" destOrd="0" presId="urn:microsoft.com/office/officeart/2008/layout/VerticalCurvedList"/>
    <dgm:cxn modelId="{6DAF9F4B-03BC-4E98-A856-6C0ED332469B}" type="presOf" srcId="{2444C69E-87A0-45DD-BE50-DA1DD0511442}" destId="{13B85F1C-F1E4-4251-843E-38ECF878CD37}" srcOrd="0" destOrd="0" presId="urn:microsoft.com/office/officeart/2008/layout/VerticalCurvedList"/>
    <dgm:cxn modelId="{DF2542C0-3C11-4CF3-914F-243148B3B13A}" type="presOf" srcId="{E36A75D6-4B50-4AEE-92D9-958DBA491E30}" destId="{52BD4CAC-D3AB-4FF0-B20E-FFBFCBBC5737}" srcOrd="0" destOrd="0" presId="urn:microsoft.com/office/officeart/2008/layout/VerticalCurvedList"/>
    <dgm:cxn modelId="{CBA6D193-A3B9-419A-B971-172E72D692BF}" srcId="{B60FC50F-1DEB-4FD9-8D39-8F738952999F}" destId="{E36A75D6-4B50-4AEE-92D9-958DBA491E30}" srcOrd="0" destOrd="0" parTransId="{91A9B614-AD0D-4E6D-930F-61E2802FF21D}" sibTransId="{2444C69E-87A0-45DD-BE50-DA1DD0511442}"/>
    <dgm:cxn modelId="{68B18B81-9167-4403-99EB-468D8521BF96}" type="presOf" srcId="{B60FC50F-1DEB-4FD9-8D39-8F738952999F}" destId="{958A77FA-723A-4C07-B62D-5C4688FF596F}" srcOrd="0" destOrd="0" presId="urn:microsoft.com/office/officeart/2008/layout/VerticalCurvedList"/>
    <dgm:cxn modelId="{DFA7C31E-D20F-4AD1-8934-AC88DDBBB77C}" srcId="{B60FC50F-1DEB-4FD9-8D39-8F738952999F}" destId="{82F526EC-1D8C-456E-8822-878FCCFAA6D5}" srcOrd="1" destOrd="0" parTransId="{6B31F255-1F68-4D02-B94E-BDDC8F192E5A}" sibTransId="{D4BE45C6-171C-4C13-ADCE-705F8B48B603}"/>
    <dgm:cxn modelId="{B05E0457-B987-4CBD-93F5-4798A5925973}" srcId="{B60FC50F-1DEB-4FD9-8D39-8F738952999F}" destId="{6B17BF87-BB61-49C2-A46C-ECC3D84A555F}" srcOrd="2" destOrd="0" parTransId="{E051C53F-382F-42E3-8832-3CC4D4FE8622}" sibTransId="{E291F36C-432F-4280-AD8C-AD6D3CFA6865}"/>
    <dgm:cxn modelId="{1C3FE62C-4391-4E21-A941-2954884A3DA4}" type="presOf" srcId="{6B17BF87-BB61-49C2-A46C-ECC3D84A555F}" destId="{9D2E18E6-B2A2-430C-ABB3-957176D8627F}" srcOrd="0" destOrd="0" presId="urn:microsoft.com/office/officeart/2008/layout/VerticalCurvedList"/>
    <dgm:cxn modelId="{66F6B509-6159-4AE8-B9A0-0DDE4BCFF360}" type="presParOf" srcId="{958A77FA-723A-4C07-B62D-5C4688FF596F}" destId="{609B0B28-2CB0-4D05-AD74-3773CFE134AF}" srcOrd="0" destOrd="0" presId="urn:microsoft.com/office/officeart/2008/layout/VerticalCurvedList"/>
    <dgm:cxn modelId="{8B42C2EE-7271-4601-8E64-5E06CC9B9CB0}" type="presParOf" srcId="{609B0B28-2CB0-4D05-AD74-3773CFE134AF}" destId="{5A2B59EE-AD82-40DA-8E45-B0C30C6E2078}" srcOrd="0" destOrd="0" presId="urn:microsoft.com/office/officeart/2008/layout/VerticalCurvedList"/>
    <dgm:cxn modelId="{E22374F8-8704-4B21-97C7-272A0E887DF0}" type="presParOf" srcId="{5A2B59EE-AD82-40DA-8E45-B0C30C6E2078}" destId="{8AC2FD8B-7969-4E2C-953F-AF2FC2CC481F}" srcOrd="0" destOrd="0" presId="urn:microsoft.com/office/officeart/2008/layout/VerticalCurvedList"/>
    <dgm:cxn modelId="{02ED8644-FCDD-47B3-8AF1-2643AD33C276}" type="presParOf" srcId="{5A2B59EE-AD82-40DA-8E45-B0C30C6E2078}" destId="{13B85F1C-F1E4-4251-843E-38ECF878CD37}" srcOrd="1" destOrd="0" presId="urn:microsoft.com/office/officeart/2008/layout/VerticalCurvedList"/>
    <dgm:cxn modelId="{5C6C1671-E26B-48A1-9738-AE7A62673BBD}" type="presParOf" srcId="{5A2B59EE-AD82-40DA-8E45-B0C30C6E2078}" destId="{AC7F2665-D327-47D8-AD8B-9B6F960FC572}" srcOrd="2" destOrd="0" presId="urn:microsoft.com/office/officeart/2008/layout/VerticalCurvedList"/>
    <dgm:cxn modelId="{058C91A7-81E3-4BE7-9762-090E85B84685}" type="presParOf" srcId="{5A2B59EE-AD82-40DA-8E45-B0C30C6E2078}" destId="{8EF262DC-8875-40B7-B973-A486480E6111}" srcOrd="3" destOrd="0" presId="urn:microsoft.com/office/officeart/2008/layout/VerticalCurvedList"/>
    <dgm:cxn modelId="{9CC5C1DF-8C23-4F02-96EC-868938C3B894}" type="presParOf" srcId="{609B0B28-2CB0-4D05-AD74-3773CFE134AF}" destId="{52BD4CAC-D3AB-4FF0-B20E-FFBFCBBC5737}" srcOrd="1" destOrd="0" presId="urn:microsoft.com/office/officeart/2008/layout/VerticalCurvedList"/>
    <dgm:cxn modelId="{A2BBCDA8-39EA-4911-BC86-2779E671A015}" type="presParOf" srcId="{609B0B28-2CB0-4D05-AD74-3773CFE134AF}" destId="{E7C9B84A-B3CD-43F7-A351-F827B9584F32}" srcOrd="2" destOrd="0" presId="urn:microsoft.com/office/officeart/2008/layout/VerticalCurvedList"/>
    <dgm:cxn modelId="{AC4F6C13-F10C-4D7D-B616-B6126970AF14}" type="presParOf" srcId="{E7C9B84A-B3CD-43F7-A351-F827B9584F32}" destId="{6DAFF456-B846-4596-89B2-5FE1F0DD79D5}" srcOrd="0" destOrd="0" presId="urn:microsoft.com/office/officeart/2008/layout/VerticalCurvedList"/>
    <dgm:cxn modelId="{6BABDDAB-1560-452E-B65B-FF5155FB909B}" type="presParOf" srcId="{609B0B28-2CB0-4D05-AD74-3773CFE134AF}" destId="{0129B3FB-8562-4E41-AA00-A170E9B4B2D9}" srcOrd="3" destOrd="0" presId="urn:microsoft.com/office/officeart/2008/layout/VerticalCurvedList"/>
    <dgm:cxn modelId="{9DC0A009-A5A0-4F68-8104-B97B461160B6}" type="presParOf" srcId="{609B0B28-2CB0-4D05-AD74-3773CFE134AF}" destId="{A618FAFA-3C6B-4014-9452-3118B88B562D}" srcOrd="4" destOrd="0" presId="urn:microsoft.com/office/officeart/2008/layout/VerticalCurvedList"/>
    <dgm:cxn modelId="{4A54CE54-0EB8-48AC-97F4-75135C7E1BA6}" type="presParOf" srcId="{A618FAFA-3C6B-4014-9452-3118B88B562D}" destId="{971EB931-B872-400B-B5CC-46AC5CC15F1B}" srcOrd="0" destOrd="0" presId="urn:microsoft.com/office/officeart/2008/layout/VerticalCurvedList"/>
    <dgm:cxn modelId="{4012EF62-DF24-4D48-A2B6-09956983CDE2}" type="presParOf" srcId="{609B0B28-2CB0-4D05-AD74-3773CFE134AF}" destId="{9D2E18E6-B2A2-430C-ABB3-957176D8627F}" srcOrd="5" destOrd="0" presId="urn:microsoft.com/office/officeart/2008/layout/VerticalCurvedList"/>
    <dgm:cxn modelId="{0A3F34F0-6177-4911-B33F-63787CE40ABC}" type="presParOf" srcId="{609B0B28-2CB0-4D05-AD74-3773CFE134AF}" destId="{60565C1C-3450-4F06-8356-AC886E75C280}" srcOrd="6" destOrd="0" presId="urn:microsoft.com/office/officeart/2008/layout/VerticalCurvedList"/>
    <dgm:cxn modelId="{90640D51-0857-4EC7-8811-32EA3B02C8A5}" type="presParOf" srcId="{60565C1C-3450-4F06-8356-AC886E75C280}" destId="{DBEE5F1C-73BA-4B2D-8AE1-2FC7F06F6726}" srcOrd="0" destOrd="0" presId="urn:microsoft.com/office/officeart/2008/layout/VerticalCurvedList"/>
    <dgm:cxn modelId="{8C3F9E93-2E65-4ECA-92B9-A13816D5D5CB}" type="presParOf" srcId="{609B0B28-2CB0-4D05-AD74-3773CFE134AF}" destId="{86DBE3C6-01E9-43F2-8DEA-7F6F5710CA55}" srcOrd="7" destOrd="0" presId="urn:microsoft.com/office/officeart/2008/layout/VerticalCurvedList"/>
    <dgm:cxn modelId="{7F68F359-AF7F-4ADA-AD84-95BDD4A6EEF9}" type="presParOf" srcId="{609B0B28-2CB0-4D05-AD74-3773CFE134AF}" destId="{B76F4364-FA3C-4738-9355-83FDD20A3209}" srcOrd="8" destOrd="0" presId="urn:microsoft.com/office/officeart/2008/layout/VerticalCurvedList"/>
    <dgm:cxn modelId="{BEBF4EFB-8FB5-4E99-9343-247A35D3199E}" type="presParOf" srcId="{B76F4364-FA3C-4738-9355-83FDD20A3209}" destId="{298FE1E4-2B52-490F-9602-1B25C5F6C96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60FC50F-1DEB-4FD9-8D39-8F738952999F}"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tr-TR"/>
        </a:p>
      </dgm:t>
    </dgm:pt>
    <dgm:pt modelId="{82F526EC-1D8C-456E-8822-878FCCFAA6D5}">
      <dgm:prSet phldrT="[Text]" custT="1"/>
      <dgm:spPr>
        <a:xfrm>
          <a:off x="934323" y="1275789"/>
          <a:ext cx="7046409" cy="638150"/>
        </a:xfrm>
        <a:solidFill>
          <a:srgbClr val="F7DDBC"/>
        </a:solidFill>
        <a:ln w="25400" cap="flat" cmpd="sng" algn="ctr">
          <a:solidFill>
            <a:sysClr val="window" lastClr="FFFFFF">
              <a:hueOff val="0"/>
              <a:satOff val="0"/>
              <a:lumOff val="0"/>
              <a:alphaOff val="0"/>
            </a:sysClr>
          </a:solidFill>
          <a:prstDash val="solid"/>
        </a:ln>
        <a:effectLst/>
      </dgm:spPr>
      <dgm:t>
        <a:bodyPr/>
        <a:lstStyle/>
        <a:p>
          <a:r>
            <a:rPr lang="tr-TR" sz="1600" b="1" dirty="0" smtClean="0">
              <a:solidFill>
                <a:schemeClr val="tx1"/>
              </a:solidFill>
              <a:latin typeface="Verdana" panose="020B0604030504040204" pitchFamily="34" charset="0"/>
              <a:ea typeface="Verdana" panose="020B0604030504040204" pitchFamily="34" charset="0"/>
              <a:cs typeface="+mn-cs"/>
            </a:rPr>
            <a:t>Firmanın benzer projelerinin farklılıklarının sorgulanması için firmanın daha önceki projelerinde görev almış olması</a:t>
          </a:r>
          <a:endParaRPr lang="tr-TR" sz="1600" b="1" dirty="0">
            <a:solidFill>
              <a:schemeClr val="tx1"/>
            </a:solidFill>
            <a:latin typeface="Verdana" panose="020B0604030504040204" pitchFamily="34" charset="0"/>
            <a:ea typeface="Verdana" panose="020B0604030504040204" pitchFamily="34" charset="0"/>
            <a:cs typeface="+mn-cs"/>
          </a:endParaRPr>
        </a:p>
      </dgm:t>
    </dgm:pt>
    <dgm:pt modelId="{6B31F255-1F68-4D02-B94E-BDDC8F192E5A}" type="parTrans" cxnId="{DFA7C31E-D20F-4AD1-8934-AC88DDBBB77C}">
      <dgm:prSet/>
      <dgm:spPr/>
      <dgm:t>
        <a:bodyPr/>
        <a:lstStyle/>
        <a:p>
          <a:endParaRPr lang="tr-TR" sz="1600">
            <a:latin typeface="Verdana" panose="020B0604030504040204" pitchFamily="34" charset="0"/>
            <a:ea typeface="Verdana" panose="020B0604030504040204" pitchFamily="34" charset="0"/>
            <a:cs typeface="Verdana" panose="020B0604030504040204" pitchFamily="34" charset="0"/>
          </a:endParaRPr>
        </a:p>
      </dgm:t>
    </dgm:pt>
    <dgm:pt modelId="{D4BE45C6-171C-4C13-ADCE-705F8B48B603}" type="sibTrans" cxnId="{DFA7C31E-D20F-4AD1-8934-AC88DDBBB77C}">
      <dgm:prSet/>
      <dgm:spPr/>
      <dgm:t>
        <a:bodyPr/>
        <a:lstStyle/>
        <a:p>
          <a:endParaRPr lang="tr-TR" sz="1600">
            <a:latin typeface="Verdana" panose="020B0604030504040204" pitchFamily="34" charset="0"/>
            <a:ea typeface="Verdana" panose="020B0604030504040204" pitchFamily="34" charset="0"/>
            <a:cs typeface="Verdana" panose="020B0604030504040204" pitchFamily="34" charset="0"/>
          </a:endParaRPr>
        </a:p>
      </dgm:t>
    </dgm:pt>
    <dgm:pt modelId="{6B17BF87-BB61-49C2-A46C-ECC3D84A555F}">
      <dgm:prSet phldrT="[Text]" custT="1"/>
      <dgm:spPr>
        <a:xfrm>
          <a:off x="1067558" y="2007224"/>
          <a:ext cx="6920287" cy="1089117"/>
        </a:xfrm>
        <a:solidFill>
          <a:srgbClr val="7197AB"/>
        </a:solidFill>
        <a:ln w="25400" cap="flat" cmpd="sng" algn="ctr">
          <a:solidFill>
            <a:sysClr val="window" lastClr="FFFFFF">
              <a:hueOff val="0"/>
              <a:satOff val="0"/>
              <a:lumOff val="0"/>
              <a:alphaOff val="0"/>
            </a:sysClr>
          </a:solidFill>
          <a:prstDash val="solid"/>
        </a:ln>
        <a:effectLst/>
      </dgm:spPr>
      <dgm:t>
        <a:bodyPr/>
        <a:lstStyle/>
        <a:p>
          <a:r>
            <a:rPr lang="tr-TR" sz="1500" b="1" dirty="0" smtClean="0">
              <a:solidFill>
                <a:schemeClr val="tx1"/>
              </a:solidFill>
              <a:latin typeface="Verdana" panose="020B0604030504040204" pitchFamily="34" charset="0"/>
              <a:ea typeface="Verdana" panose="020B0604030504040204" pitchFamily="34" charset="0"/>
              <a:cs typeface="+mn-cs"/>
            </a:rPr>
            <a:t>Tecrübeli hakemlerin yanında, daha önce hakemlik yapmamış kişilerden seçilmesi</a:t>
          </a:r>
          <a:endParaRPr lang="tr-TR" sz="1500" b="1" dirty="0">
            <a:solidFill>
              <a:schemeClr val="tx1"/>
            </a:solidFill>
            <a:latin typeface="Verdana" panose="020B0604030504040204" pitchFamily="34" charset="0"/>
            <a:ea typeface="Verdana" panose="020B0604030504040204" pitchFamily="34" charset="0"/>
            <a:cs typeface="+mn-cs"/>
          </a:endParaRPr>
        </a:p>
      </dgm:t>
    </dgm:pt>
    <dgm:pt modelId="{E051C53F-382F-42E3-8832-3CC4D4FE8622}" type="parTrans" cxnId="{B05E0457-B987-4CBD-93F5-4798A5925973}">
      <dgm:prSet/>
      <dgm:spPr/>
      <dgm:t>
        <a:bodyPr/>
        <a:lstStyle/>
        <a:p>
          <a:endParaRPr lang="tr-TR" sz="1600">
            <a:latin typeface="Verdana" panose="020B0604030504040204" pitchFamily="34" charset="0"/>
            <a:ea typeface="Verdana" panose="020B0604030504040204" pitchFamily="34" charset="0"/>
            <a:cs typeface="Verdana" panose="020B0604030504040204" pitchFamily="34" charset="0"/>
          </a:endParaRPr>
        </a:p>
      </dgm:t>
    </dgm:pt>
    <dgm:pt modelId="{E291F36C-432F-4280-AD8C-AD6D3CFA6865}" type="sibTrans" cxnId="{B05E0457-B987-4CBD-93F5-4798A5925973}">
      <dgm:prSet/>
      <dgm:spPr/>
      <dgm:t>
        <a:bodyPr/>
        <a:lstStyle/>
        <a:p>
          <a:endParaRPr lang="tr-TR" sz="1600">
            <a:latin typeface="Verdana" panose="020B0604030504040204" pitchFamily="34" charset="0"/>
            <a:ea typeface="Verdana" panose="020B0604030504040204" pitchFamily="34" charset="0"/>
            <a:cs typeface="Verdana" panose="020B0604030504040204" pitchFamily="34" charset="0"/>
          </a:endParaRPr>
        </a:p>
      </dgm:t>
    </dgm:pt>
    <dgm:pt modelId="{67A1D2C0-BA9C-4A6E-98BA-CC1D586ED7D5}">
      <dgm:prSet custT="1"/>
      <dgm:spPr>
        <a:xfrm>
          <a:off x="504732" y="3938821"/>
          <a:ext cx="7448311" cy="1053598"/>
        </a:xfrm>
        <a:solidFill>
          <a:srgbClr val="7197AB"/>
        </a:solidFill>
        <a:ln w="25400" cap="flat" cmpd="sng" algn="ctr">
          <a:solidFill>
            <a:sysClr val="window" lastClr="FFFFFF">
              <a:hueOff val="0"/>
              <a:satOff val="0"/>
              <a:lumOff val="0"/>
              <a:alphaOff val="0"/>
            </a:sysClr>
          </a:solidFill>
          <a:prstDash val="solid"/>
        </a:ln>
        <a:effectLst/>
      </dgm:spPr>
      <dgm:t>
        <a:bodyPr/>
        <a:lstStyle/>
        <a:p>
          <a:r>
            <a:rPr lang="tr-TR" sz="1600" b="1" i="0" u="none" dirty="0" smtClean="0">
              <a:solidFill>
                <a:schemeClr val="tx1"/>
              </a:solidFill>
              <a:latin typeface="Verdana" panose="020B0604030504040204" pitchFamily="34" charset="0"/>
              <a:ea typeface="Verdana" panose="020B0604030504040204" pitchFamily="34" charset="0"/>
              <a:cs typeface="+mn-cs"/>
            </a:rPr>
            <a:t>Aynı anda 3’den fazla aktif hakemlik görevi olmaması ve yıl içinde 8’den az hakemlik yapmış olması</a:t>
          </a:r>
          <a:endParaRPr lang="tr-TR" sz="1600" b="1" dirty="0">
            <a:solidFill>
              <a:schemeClr val="tx1"/>
            </a:solidFill>
            <a:latin typeface="Verdana" panose="020B0604030504040204" pitchFamily="34" charset="0"/>
            <a:ea typeface="Verdana" panose="020B0604030504040204" pitchFamily="34" charset="0"/>
            <a:cs typeface="+mn-cs"/>
          </a:endParaRPr>
        </a:p>
      </dgm:t>
    </dgm:pt>
    <dgm:pt modelId="{F706E37D-520F-46FE-A6E6-3C01080C8918}" type="parTrans" cxnId="{BBDE3642-009E-4C9F-B937-FEA59631EACA}">
      <dgm:prSet/>
      <dgm:spPr/>
      <dgm:t>
        <a:bodyPr/>
        <a:lstStyle/>
        <a:p>
          <a:endParaRPr lang="tr-TR"/>
        </a:p>
      </dgm:t>
    </dgm:pt>
    <dgm:pt modelId="{AF18D495-CEB3-4D58-85C0-80542CD43BA3}" type="sibTrans" cxnId="{BBDE3642-009E-4C9F-B937-FEA59631EACA}">
      <dgm:prSet/>
      <dgm:spPr/>
      <dgm:t>
        <a:bodyPr/>
        <a:lstStyle/>
        <a:p>
          <a:endParaRPr lang="tr-TR"/>
        </a:p>
      </dgm:t>
    </dgm:pt>
    <dgm:pt modelId="{D4D058C0-FEBE-4C57-B336-0C1044835DA4}">
      <dgm:prSet phldrT="[Text]" custT="1"/>
      <dgm:spPr>
        <a:solidFill>
          <a:srgbClr val="F7DDBC"/>
        </a:solidFill>
      </dgm:spPr>
      <dgm:t>
        <a:bodyPr/>
        <a:lstStyle/>
        <a:p>
          <a:r>
            <a:rPr lang="tr-TR" sz="1600" b="1" i="0" u="none" dirty="0" smtClean="0">
              <a:solidFill>
                <a:schemeClr val="tx1"/>
              </a:solidFill>
              <a:latin typeface="Verdana" panose="020B0604030504040204" pitchFamily="34" charset="0"/>
              <a:ea typeface="Verdana" panose="020B0604030504040204" pitchFamily="34" charset="0"/>
              <a:cs typeface="+mn-cs"/>
            </a:rPr>
            <a:t>Benzer konulu projelerde görev almış olması</a:t>
          </a:r>
          <a:endParaRPr lang="tr-TR" sz="1600" b="1" i="0" u="none" dirty="0">
            <a:solidFill>
              <a:schemeClr val="tx1"/>
            </a:solidFill>
            <a:latin typeface="Verdana" panose="020B0604030504040204" pitchFamily="34" charset="0"/>
            <a:ea typeface="Verdana" panose="020B0604030504040204" pitchFamily="34" charset="0"/>
            <a:cs typeface="+mn-cs"/>
          </a:endParaRPr>
        </a:p>
      </dgm:t>
    </dgm:pt>
    <dgm:pt modelId="{BA035599-7405-42E1-83BF-B7293EA53286}" type="parTrans" cxnId="{CB3B9920-CBAF-422B-B479-8B5FC5698E40}">
      <dgm:prSet/>
      <dgm:spPr/>
      <dgm:t>
        <a:bodyPr/>
        <a:lstStyle/>
        <a:p>
          <a:endParaRPr lang="tr-TR"/>
        </a:p>
      </dgm:t>
    </dgm:pt>
    <dgm:pt modelId="{C456CECF-62A1-4922-AE3C-F05A12E9E8EF}" type="sibTrans" cxnId="{CB3B9920-CBAF-422B-B479-8B5FC5698E40}">
      <dgm:prSet/>
      <dgm:spPr/>
      <dgm:t>
        <a:bodyPr/>
        <a:lstStyle/>
        <a:p>
          <a:endParaRPr lang="tr-TR"/>
        </a:p>
      </dgm:t>
    </dgm:pt>
    <dgm:pt modelId="{958A77FA-723A-4C07-B62D-5C4688FF596F}" type="pres">
      <dgm:prSet presAssocID="{B60FC50F-1DEB-4FD9-8D39-8F738952999F}" presName="Name0" presStyleCnt="0">
        <dgm:presLayoutVars>
          <dgm:chMax val="7"/>
          <dgm:chPref val="7"/>
          <dgm:dir/>
        </dgm:presLayoutVars>
      </dgm:prSet>
      <dgm:spPr/>
      <dgm:t>
        <a:bodyPr/>
        <a:lstStyle/>
        <a:p>
          <a:endParaRPr lang="tr-TR"/>
        </a:p>
      </dgm:t>
    </dgm:pt>
    <dgm:pt modelId="{609B0B28-2CB0-4D05-AD74-3773CFE134AF}" type="pres">
      <dgm:prSet presAssocID="{B60FC50F-1DEB-4FD9-8D39-8F738952999F}" presName="Name1" presStyleCnt="0"/>
      <dgm:spPr/>
    </dgm:pt>
    <dgm:pt modelId="{5A2B59EE-AD82-40DA-8E45-B0C30C6E2078}" type="pres">
      <dgm:prSet presAssocID="{B60FC50F-1DEB-4FD9-8D39-8F738952999F}" presName="cycle" presStyleCnt="0"/>
      <dgm:spPr/>
    </dgm:pt>
    <dgm:pt modelId="{8AC2FD8B-7969-4E2C-953F-AF2FC2CC481F}" type="pres">
      <dgm:prSet presAssocID="{B60FC50F-1DEB-4FD9-8D39-8F738952999F}" presName="srcNode" presStyleLbl="node1" presStyleIdx="0" presStyleCnt="4"/>
      <dgm:spPr/>
    </dgm:pt>
    <dgm:pt modelId="{13B85F1C-F1E4-4251-843E-38ECF878CD37}" type="pres">
      <dgm:prSet presAssocID="{B60FC50F-1DEB-4FD9-8D39-8F738952999F}" presName="conn" presStyleLbl="parChTrans1D2" presStyleIdx="0" presStyleCnt="1"/>
      <dgm:spPr/>
      <dgm:t>
        <a:bodyPr/>
        <a:lstStyle/>
        <a:p>
          <a:endParaRPr lang="tr-TR"/>
        </a:p>
      </dgm:t>
    </dgm:pt>
    <dgm:pt modelId="{AC7F2665-D327-47D8-AD8B-9B6F960FC572}" type="pres">
      <dgm:prSet presAssocID="{B60FC50F-1DEB-4FD9-8D39-8F738952999F}" presName="extraNode" presStyleLbl="node1" presStyleIdx="0" presStyleCnt="4"/>
      <dgm:spPr/>
    </dgm:pt>
    <dgm:pt modelId="{8EF262DC-8875-40B7-B973-A486480E6111}" type="pres">
      <dgm:prSet presAssocID="{B60FC50F-1DEB-4FD9-8D39-8F738952999F}" presName="dstNode" presStyleLbl="node1" presStyleIdx="0" presStyleCnt="4"/>
      <dgm:spPr/>
    </dgm:pt>
    <dgm:pt modelId="{8FC6C080-C116-4DD6-BE66-33C660C8BC61}" type="pres">
      <dgm:prSet presAssocID="{82F526EC-1D8C-456E-8822-878FCCFAA6D5}" presName="text_1" presStyleLbl="node1" presStyleIdx="0" presStyleCnt="4">
        <dgm:presLayoutVars>
          <dgm:bulletEnabled val="1"/>
        </dgm:presLayoutVars>
      </dgm:prSet>
      <dgm:spPr>
        <a:prstGeom prst="rect">
          <a:avLst/>
        </a:prstGeom>
      </dgm:spPr>
      <dgm:t>
        <a:bodyPr/>
        <a:lstStyle/>
        <a:p>
          <a:endParaRPr lang="tr-TR"/>
        </a:p>
      </dgm:t>
    </dgm:pt>
    <dgm:pt modelId="{C4002B24-1062-411F-980B-9827C3D93818}" type="pres">
      <dgm:prSet presAssocID="{82F526EC-1D8C-456E-8822-878FCCFAA6D5}" presName="accent_1" presStyleCnt="0"/>
      <dgm:spPr/>
    </dgm:pt>
    <dgm:pt modelId="{971EB931-B872-400B-B5CC-46AC5CC15F1B}" type="pres">
      <dgm:prSet presAssocID="{82F526EC-1D8C-456E-8822-878FCCFAA6D5}" presName="accentRepeatNode" presStyleLbl="solidFgAcc1" presStyleIdx="0" presStyleCnt="4" custScaleX="46949" custScaleY="43799" custLinFactNeighborY="-15454"/>
      <dgm:spPr>
        <a:xfrm>
          <a:off x="747070" y="1420175"/>
          <a:ext cx="374506" cy="349379"/>
        </a:xfrm>
        <a:prstGeom prst="ellipse">
          <a:avLst/>
        </a:prstGeom>
        <a:solidFill>
          <a:sysClr val="window" lastClr="FFFFFF">
            <a:hueOff val="0"/>
            <a:satOff val="0"/>
            <a:lumOff val="0"/>
            <a:alphaOff val="0"/>
          </a:sysClr>
        </a:solidFill>
        <a:ln w="25400" cap="flat" cmpd="sng" algn="ctr">
          <a:solidFill>
            <a:srgbClr val="9BBB59">
              <a:hueOff val="2812566"/>
              <a:satOff val="-4220"/>
              <a:lumOff val="-686"/>
              <a:alphaOff val="0"/>
            </a:srgbClr>
          </a:solidFill>
          <a:prstDash val="solid"/>
        </a:ln>
        <a:effectLst/>
      </dgm:spPr>
      <dgm:t>
        <a:bodyPr/>
        <a:lstStyle/>
        <a:p>
          <a:endParaRPr lang="tr-TR"/>
        </a:p>
      </dgm:t>
    </dgm:pt>
    <dgm:pt modelId="{62B8D79F-7089-4678-895E-F6255C2D5AB6}" type="pres">
      <dgm:prSet presAssocID="{6B17BF87-BB61-49C2-A46C-ECC3D84A555F}" presName="text_2" presStyleLbl="node1" presStyleIdx="1" presStyleCnt="4">
        <dgm:presLayoutVars>
          <dgm:bulletEnabled val="1"/>
        </dgm:presLayoutVars>
      </dgm:prSet>
      <dgm:spPr>
        <a:prstGeom prst="rect">
          <a:avLst/>
        </a:prstGeom>
      </dgm:spPr>
      <dgm:t>
        <a:bodyPr/>
        <a:lstStyle/>
        <a:p>
          <a:endParaRPr lang="tr-TR"/>
        </a:p>
      </dgm:t>
    </dgm:pt>
    <dgm:pt modelId="{73EEAB61-EDEC-4B06-9D15-C1E1D6DD9991}" type="pres">
      <dgm:prSet presAssocID="{6B17BF87-BB61-49C2-A46C-ECC3D84A555F}" presName="accent_2" presStyleCnt="0"/>
      <dgm:spPr/>
    </dgm:pt>
    <dgm:pt modelId="{DBEE5F1C-73BA-4B2D-8AE1-2FC7F06F6726}" type="pres">
      <dgm:prSet presAssocID="{6B17BF87-BB61-49C2-A46C-ECC3D84A555F}" presName="accentRepeatNode" presStyleLbl="solidFgAcc1" presStyleIdx="1" presStyleCnt="4" custScaleX="46949" custScaleY="43799"/>
      <dgm:spPr>
        <a:xfrm>
          <a:off x="887418" y="2377093"/>
          <a:ext cx="374506" cy="349379"/>
        </a:xfrm>
        <a:prstGeom prst="ellipse">
          <a:avLst/>
        </a:prstGeom>
        <a:solidFill>
          <a:sysClr val="window" lastClr="FFFFFF">
            <a:hueOff val="0"/>
            <a:satOff val="0"/>
            <a:lumOff val="0"/>
            <a:alphaOff val="0"/>
          </a:sysClr>
        </a:solidFill>
        <a:ln w="25400" cap="flat" cmpd="sng" algn="ctr">
          <a:solidFill>
            <a:srgbClr val="9BBB59">
              <a:hueOff val="5625132"/>
              <a:satOff val="-8440"/>
              <a:lumOff val="-1373"/>
              <a:alphaOff val="0"/>
            </a:srgbClr>
          </a:solidFill>
          <a:prstDash val="solid"/>
        </a:ln>
        <a:effectLst/>
      </dgm:spPr>
      <dgm:t>
        <a:bodyPr/>
        <a:lstStyle/>
        <a:p>
          <a:endParaRPr lang="tr-TR"/>
        </a:p>
      </dgm:t>
    </dgm:pt>
    <dgm:pt modelId="{9C0FCD2C-FD03-4691-90D9-507B25195E01}" type="pres">
      <dgm:prSet presAssocID="{67A1D2C0-BA9C-4A6E-98BA-CC1D586ED7D5}" presName="text_3" presStyleLbl="node1" presStyleIdx="2" presStyleCnt="4" custScaleX="104708" custLinFactY="49909" custLinFactNeighborX="-2254" custLinFactNeighborY="100000">
        <dgm:presLayoutVars>
          <dgm:bulletEnabled val="1"/>
        </dgm:presLayoutVars>
      </dgm:prSet>
      <dgm:spPr/>
      <dgm:t>
        <a:bodyPr/>
        <a:lstStyle/>
        <a:p>
          <a:endParaRPr lang="tr-TR"/>
        </a:p>
      </dgm:t>
    </dgm:pt>
    <dgm:pt modelId="{CB04E9A1-612E-4D06-99D2-9DB218D1CBD7}" type="pres">
      <dgm:prSet presAssocID="{67A1D2C0-BA9C-4A6E-98BA-CC1D586ED7D5}" presName="accent_3" presStyleCnt="0"/>
      <dgm:spPr/>
    </dgm:pt>
    <dgm:pt modelId="{6E9F58CD-7720-400A-9DC9-98440AE3B007}" type="pres">
      <dgm:prSet presAssocID="{67A1D2C0-BA9C-4A6E-98BA-CC1D586ED7D5}" presName="accentRepeatNode" presStyleLbl="solidFgAcc1" presStyleIdx="2" presStyleCnt="4" custScaleX="47065" custScaleY="43867" custLinFactY="16672" custLinFactNeighborX="-36743" custLinFactNeighborY="100000"/>
      <dgm:spPr>
        <a:xfrm>
          <a:off x="78200" y="4066777"/>
          <a:ext cx="797687" cy="797687"/>
        </a:xfrm>
        <a:prstGeom prst="ellipse">
          <a:avLst/>
        </a:prstGeom>
        <a:solidFill>
          <a:sysClr val="window" lastClr="FFFFFF">
            <a:hueOff val="0"/>
            <a:satOff val="0"/>
            <a:lumOff val="0"/>
            <a:alphaOff val="0"/>
          </a:sysClr>
        </a:solidFill>
        <a:ln w="25400" cap="flat" cmpd="sng" algn="ctr">
          <a:solidFill>
            <a:srgbClr val="9BBB59">
              <a:hueOff val="11250264"/>
              <a:satOff val="-16880"/>
              <a:lumOff val="-2745"/>
              <a:alphaOff val="0"/>
            </a:srgbClr>
          </a:solidFill>
          <a:prstDash val="solid"/>
        </a:ln>
        <a:effectLst/>
      </dgm:spPr>
      <dgm:t>
        <a:bodyPr/>
        <a:lstStyle/>
        <a:p>
          <a:endParaRPr lang="tr-TR"/>
        </a:p>
      </dgm:t>
    </dgm:pt>
    <dgm:pt modelId="{B5A07A3B-72DE-4292-A280-274948E2A8E2}" type="pres">
      <dgm:prSet presAssocID="{D4D058C0-FEBE-4C57-B336-0C1044835DA4}" presName="text_4" presStyleLbl="node1" presStyleIdx="3" presStyleCnt="4" custScaleX="95096" custScaleY="94783" custLinFactY="-43792" custLinFactNeighborX="2228" custLinFactNeighborY="-100000">
        <dgm:presLayoutVars>
          <dgm:bulletEnabled val="1"/>
        </dgm:presLayoutVars>
      </dgm:prSet>
      <dgm:spPr/>
      <dgm:t>
        <a:bodyPr/>
        <a:lstStyle/>
        <a:p>
          <a:endParaRPr lang="tr-TR"/>
        </a:p>
      </dgm:t>
    </dgm:pt>
    <dgm:pt modelId="{A9E8EC59-7AE7-43F1-AE20-FC176F41BDFB}" type="pres">
      <dgm:prSet presAssocID="{D4D058C0-FEBE-4C57-B336-0C1044835DA4}" presName="accent_4" presStyleCnt="0"/>
      <dgm:spPr/>
    </dgm:pt>
    <dgm:pt modelId="{80EB35E7-B82B-451F-A649-49B21AF36C24}" type="pres">
      <dgm:prSet presAssocID="{D4D058C0-FEBE-4C57-B336-0C1044835DA4}" presName="accentRepeatNode" presStyleLbl="solidFgAcc1" presStyleIdx="3" presStyleCnt="4" custScaleX="40326" custScaleY="38299" custLinFactY="-9809" custLinFactNeighborX="49114" custLinFactNeighborY="-100000"/>
      <dgm:spPr>
        <a:ln w="25400">
          <a:solidFill>
            <a:srgbClr val="C00000"/>
          </a:solidFill>
        </a:ln>
      </dgm:spPr>
      <dgm:t>
        <a:bodyPr/>
        <a:lstStyle/>
        <a:p>
          <a:endParaRPr lang="tr-TR"/>
        </a:p>
      </dgm:t>
    </dgm:pt>
  </dgm:ptLst>
  <dgm:cxnLst>
    <dgm:cxn modelId="{2BCCD480-1F11-44D4-B4A4-824220BA8923}" type="presOf" srcId="{B60FC50F-1DEB-4FD9-8D39-8F738952999F}" destId="{958A77FA-723A-4C07-B62D-5C4688FF596F}" srcOrd="0" destOrd="0" presId="urn:microsoft.com/office/officeart/2008/layout/VerticalCurvedList"/>
    <dgm:cxn modelId="{AB1E9E15-CF91-4290-B5F2-110E486D4F5A}" type="presOf" srcId="{D4BE45C6-171C-4C13-ADCE-705F8B48B603}" destId="{13B85F1C-F1E4-4251-843E-38ECF878CD37}" srcOrd="0" destOrd="0" presId="urn:microsoft.com/office/officeart/2008/layout/VerticalCurvedList"/>
    <dgm:cxn modelId="{CB3B9920-CBAF-422B-B479-8B5FC5698E40}" srcId="{B60FC50F-1DEB-4FD9-8D39-8F738952999F}" destId="{D4D058C0-FEBE-4C57-B336-0C1044835DA4}" srcOrd="3" destOrd="0" parTransId="{BA035599-7405-42E1-83BF-B7293EA53286}" sibTransId="{C456CECF-62A1-4922-AE3C-F05A12E9E8EF}"/>
    <dgm:cxn modelId="{3264C417-575E-4BD7-BFC5-79F4C4489E5B}" type="presOf" srcId="{6B17BF87-BB61-49C2-A46C-ECC3D84A555F}" destId="{62B8D79F-7089-4678-895E-F6255C2D5AB6}" srcOrd="0" destOrd="0" presId="urn:microsoft.com/office/officeart/2008/layout/VerticalCurvedList"/>
    <dgm:cxn modelId="{DFA7C31E-D20F-4AD1-8934-AC88DDBBB77C}" srcId="{B60FC50F-1DEB-4FD9-8D39-8F738952999F}" destId="{82F526EC-1D8C-456E-8822-878FCCFAA6D5}" srcOrd="0" destOrd="0" parTransId="{6B31F255-1F68-4D02-B94E-BDDC8F192E5A}" sibTransId="{D4BE45C6-171C-4C13-ADCE-705F8B48B603}"/>
    <dgm:cxn modelId="{84AD1B12-2380-4DF7-9677-E1CC5D1E613E}" type="presOf" srcId="{82F526EC-1D8C-456E-8822-878FCCFAA6D5}" destId="{8FC6C080-C116-4DD6-BE66-33C660C8BC61}" srcOrd="0" destOrd="0" presId="urn:microsoft.com/office/officeart/2008/layout/VerticalCurvedList"/>
    <dgm:cxn modelId="{B05E0457-B987-4CBD-93F5-4798A5925973}" srcId="{B60FC50F-1DEB-4FD9-8D39-8F738952999F}" destId="{6B17BF87-BB61-49C2-A46C-ECC3D84A555F}" srcOrd="1" destOrd="0" parTransId="{E051C53F-382F-42E3-8832-3CC4D4FE8622}" sibTransId="{E291F36C-432F-4280-AD8C-AD6D3CFA6865}"/>
    <dgm:cxn modelId="{BBDE3642-009E-4C9F-B937-FEA59631EACA}" srcId="{B60FC50F-1DEB-4FD9-8D39-8F738952999F}" destId="{67A1D2C0-BA9C-4A6E-98BA-CC1D586ED7D5}" srcOrd="2" destOrd="0" parTransId="{F706E37D-520F-46FE-A6E6-3C01080C8918}" sibTransId="{AF18D495-CEB3-4D58-85C0-80542CD43BA3}"/>
    <dgm:cxn modelId="{DC4E65B8-E616-4862-ABB4-F638AE1494DC}" type="presOf" srcId="{D4D058C0-FEBE-4C57-B336-0C1044835DA4}" destId="{B5A07A3B-72DE-4292-A280-274948E2A8E2}" srcOrd="0" destOrd="0" presId="urn:microsoft.com/office/officeart/2008/layout/VerticalCurvedList"/>
    <dgm:cxn modelId="{D3FAEFD9-ED34-45AE-8253-E5B958DB6C27}" type="presOf" srcId="{67A1D2C0-BA9C-4A6E-98BA-CC1D586ED7D5}" destId="{9C0FCD2C-FD03-4691-90D9-507B25195E01}" srcOrd="0" destOrd="0" presId="urn:microsoft.com/office/officeart/2008/layout/VerticalCurvedList"/>
    <dgm:cxn modelId="{83C0FA90-F5E3-49E2-9B71-91A3B92DE045}" type="presParOf" srcId="{958A77FA-723A-4C07-B62D-5C4688FF596F}" destId="{609B0B28-2CB0-4D05-AD74-3773CFE134AF}" srcOrd="0" destOrd="0" presId="urn:microsoft.com/office/officeart/2008/layout/VerticalCurvedList"/>
    <dgm:cxn modelId="{9A1D84D3-70BB-4DC5-A47C-00128C9CD73A}" type="presParOf" srcId="{609B0B28-2CB0-4D05-AD74-3773CFE134AF}" destId="{5A2B59EE-AD82-40DA-8E45-B0C30C6E2078}" srcOrd="0" destOrd="0" presId="urn:microsoft.com/office/officeart/2008/layout/VerticalCurvedList"/>
    <dgm:cxn modelId="{A0338084-6F9A-4F32-924A-8B320D2039A7}" type="presParOf" srcId="{5A2B59EE-AD82-40DA-8E45-B0C30C6E2078}" destId="{8AC2FD8B-7969-4E2C-953F-AF2FC2CC481F}" srcOrd="0" destOrd="0" presId="urn:microsoft.com/office/officeart/2008/layout/VerticalCurvedList"/>
    <dgm:cxn modelId="{6120A68D-9C2F-4836-860C-32140D5C611B}" type="presParOf" srcId="{5A2B59EE-AD82-40DA-8E45-B0C30C6E2078}" destId="{13B85F1C-F1E4-4251-843E-38ECF878CD37}" srcOrd="1" destOrd="0" presId="urn:microsoft.com/office/officeart/2008/layout/VerticalCurvedList"/>
    <dgm:cxn modelId="{20E3D4A7-5C7F-44EC-8399-287622C04114}" type="presParOf" srcId="{5A2B59EE-AD82-40DA-8E45-B0C30C6E2078}" destId="{AC7F2665-D327-47D8-AD8B-9B6F960FC572}" srcOrd="2" destOrd="0" presId="urn:microsoft.com/office/officeart/2008/layout/VerticalCurvedList"/>
    <dgm:cxn modelId="{87BF883A-1AA4-4E07-91CD-AD1C0916F0B5}" type="presParOf" srcId="{5A2B59EE-AD82-40DA-8E45-B0C30C6E2078}" destId="{8EF262DC-8875-40B7-B973-A486480E6111}" srcOrd="3" destOrd="0" presId="urn:microsoft.com/office/officeart/2008/layout/VerticalCurvedList"/>
    <dgm:cxn modelId="{9681DED1-2C6A-48D4-AE68-3B5E9EE381EE}" type="presParOf" srcId="{609B0B28-2CB0-4D05-AD74-3773CFE134AF}" destId="{8FC6C080-C116-4DD6-BE66-33C660C8BC61}" srcOrd="1" destOrd="0" presId="urn:microsoft.com/office/officeart/2008/layout/VerticalCurvedList"/>
    <dgm:cxn modelId="{971A4916-ADDB-4038-B938-E77A5702668C}" type="presParOf" srcId="{609B0B28-2CB0-4D05-AD74-3773CFE134AF}" destId="{C4002B24-1062-411F-980B-9827C3D93818}" srcOrd="2" destOrd="0" presId="urn:microsoft.com/office/officeart/2008/layout/VerticalCurvedList"/>
    <dgm:cxn modelId="{EC3FEE5E-80B7-4B5F-B3B9-6CCCF870E746}" type="presParOf" srcId="{C4002B24-1062-411F-980B-9827C3D93818}" destId="{971EB931-B872-400B-B5CC-46AC5CC15F1B}" srcOrd="0" destOrd="0" presId="urn:microsoft.com/office/officeart/2008/layout/VerticalCurvedList"/>
    <dgm:cxn modelId="{FF89FE9B-CC47-434B-8B66-10647B49BAA9}" type="presParOf" srcId="{609B0B28-2CB0-4D05-AD74-3773CFE134AF}" destId="{62B8D79F-7089-4678-895E-F6255C2D5AB6}" srcOrd="3" destOrd="0" presId="urn:microsoft.com/office/officeart/2008/layout/VerticalCurvedList"/>
    <dgm:cxn modelId="{B3A9D8A5-F097-4537-9B7E-75B7B2290C00}" type="presParOf" srcId="{609B0B28-2CB0-4D05-AD74-3773CFE134AF}" destId="{73EEAB61-EDEC-4B06-9D15-C1E1D6DD9991}" srcOrd="4" destOrd="0" presId="urn:microsoft.com/office/officeart/2008/layout/VerticalCurvedList"/>
    <dgm:cxn modelId="{82E98B9B-DDB8-46D0-89AD-111B6F6E2E5A}" type="presParOf" srcId="{73EEAB61-EDEC-4B06-9D15-C1E1D6DD9991}" destId="{DBEE5F1C-73BA-4B2D-8AE1-2FC7F06F6726}" srcOrd="0" destOrd="0" presId="urn:microsoft.com/office/officeart/2008/layout/VerticalCurvedList"/>
    <dgm:cxn modelId="{2BEC8DC1-E643-4AE3-865D-09DE57AC1359}" type="presParOf" srcId="{609B0B28-2CB0-4D05-AD74-3773CFE134AF}" destId="{9C0FCD2C-FD03-4691-90D9-507B25195E01}" srcOrd="5" destOrd="0" presId="urn:microsoft.com/office/officeart/2008/layout/VerticalCurvedList"/>
    <dgm:cxn modelId="{AF57E365-9031-4024-B04F-7F7190E917D2}" type="presParOf" srcId="{609B0B28-2CB0-4D05-AD74-3773CFE134AF}" destId="{CB04E9A1-612E-4D06-99D2-9DB218D1CBD7}" srcOrd="6" destOrd="0" presId="urn:microsoft.com/office/officeart/2008/layout/VerticalCurvedList"/>
    <dgm:cxn modelId="{F7093728-8023-4DF7-81EA-CAD372728D10}" type="presParOf" srcId="{CB04E9A1-612E-4D06-99D2-9DB218D1CBD7}" destId="{6E9F58CD-7720-400A-9DC9-98440AE3B007}" srcOrd="0" destOrd="0" presId="urn:microsoft.com/office/officeart/2008/layout/VerticalCurvedList"/>
    <dgm:cxn modelId="{D8DB38C5-9810-42B1-94A1-AF31CC500887}" type="presParOf" srcId="{609B0B28-2CB0-4D05-AD74-3773CFE134AF}" destId="{B5A07A3B-72DE-4292-A280-274948E2A8E2}" srcOrd="7" destOrd="0" presId="urn:microsoft.com/office/officeart/2008/layout/VerticalCurvedList"/>
    <dgm:cxn modelId="{95F921AB-6486-480A-A174-89AECE0D781F}" type="presParOf" srcId="{609B0B28-2CB0-4D05-AD74-3773CFE134AF}" destId="{A9E8EC59-7AE7-43F1-AE20-FC176F41BDFB}" srcOrd="8" destOrd="0" presId="urn:microsoft.com/office/officeart/2008/layout/VerticalCurvedList"/>
    <dgm:cxn modelId="{2A28767F-3524-47D2-AB60-F503A497318C}" type="presParOf" srcId="{A9E8EC59-7AE7-43F1-AE20-FC176F41BDFB}" destId="{80EB35E7-B82B-451F-A649-49B21AF36C2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F9892E-C7DD-4B40-8756-383EBE1878EE}">
      <dsp:nvSpPr>
        <dsp:cNvPr id="0" name=""/>
        <dsp:cNvSpPr/>
      </dsp:nvSpPr>
      <dsp:spPr>
        <a:xfrm>
          <a:off x="0" y="940125"/>
          <a:ext cx="3903830" cy="1635075"/>
        </a:xfrm>
        <a:prstGeom prst="roundRect">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tr-TR" sz="2000" b="1" kern="1200" dirty="0">
              <a:solidFill>
                <a:srgbClr val="1F497D">
                  <a:lumMod val="75000"/>
                </a:srgbClr>
              </a:solidFill>
              <a:latin typeface="Arial" panose="020B0604020202020204" pitchFamily="34" charset="0"/>
              <a:ea typeface="Verdana" panose="020B0604030504040204" pitchFamily="34" charset="0"/>
              <a:cs typeface="Arial" panose="020B0604020202020204" pitchFamily="34" charset="0"/>
            </a:rPr>
            <a:t>Değerlendirme: </a:t>
          </a:r>
          <a:r>
            <a:rPr lang="tr-TR" sz="1600" kern="1200" dirty="0">
              <a:solidFill>
                <a:srgbClr val="1F497D">
                  <a:lumMod val="75000"/>
                </a:srgbClr>
              </a:solidFill>
              <a:latin typeface="Arial" panose="020B0604020202020204" pitchFamily="34" charset="0"/>
              <a:ea typeface="Verdana" panose="020B0604030504040204" pitchFamily="34" charset="0"/>
              <a:cs typeface="Arial" panose="020B0604020202020204" pitchFamily="34" charset="0"/>
            </a:rPr>
            <a:t>Hakem raporları dikkate alınarak proje önerisinin destek kararı, TEYDEB Grup Yürütme </a:t>
          </a:r>
          <a:r>
            <a:rPr lang="tr-TR" sz="1600" kern="1200" dirty="0" smtClean="0">
              <a:solidFill>
                <a:srgbClr val="1F497D">
                  <a:lumMod val="75000"/>
                </a:srgbClr>
              </a:solidFill>
              <a:latin typeface="Arial" panose="020B0604020202020204" pitchFamily="34" charset="0"/>
              <a:ea typeface="Verdana" panose="020B0604030504040204" pitchFamily="34" charset="0"/>
              <a:cs typeface="Arial" panose="020B0604020202020204" pitchFamily="34" charset="0"/>
            </a:rPr>
            <a:t>Kurulu </a:t>
          </a:r>
          <a:r>
            <a:rPr lang="tr-TR" sz="1600" kern="1200" dirty="0">
              <a:solidFill>
                <a:srgbClr val="1F497D">
                  <a:lumMod val="75000"/>
                </a:srgbClr>
              </a:solidFill>
              <a:latin typeface="Arial" panose="020B0604020202020204" pitchFamily="34" charset="0"/>
              <a:ea typeface="Verdana" panose="020B0604030504040204" pitchFamily="34" charset="0"/>
              <a:cs typeface="Arial" panose="020B0604020202020204" pitchFamily="34" charset="0"/>
            </a:rPr>
            <a:t>tarafından alınır. Projelerin değerlendirilmesi </a:t>
          </a:r>
          <a:r>
            <a:rPr lang="tr-TR" sz="1600" b="1" u="sng" kern="1200" dirty="0">
              <a:solidFill>
                <a:srgbClr val="1F497D">
                  <a:lumMod val="75000"/>
                </a:srgbClr>
              </a:solidFill>
              <a:latin typeface="Arial" panose="020B0604020202020204" pitchFamily="34" charset="0"/>
              <a:ea typeface="Verdana" panose="020B0604030504040204" pitchFamily="34" charset="0"/>
              <a:cs typeface="Arial" panose="020B0604020202020204" pitchFamily="34" charset="0"/>
            </a:rPr>
            <a:t>3 boyutta yer alan kriterlere göre</a:t>
          </a:r>
          <a:r>
            <a:rPr lang="tr-TR" sz="1600" b="1" u="none" kern="1200" dirty="0">
              <a:solidFill>
                <a:srgbClr val="1F497D">
                  <a:lumMod val="75000"/>
                </a:srgbClr>
              </a:solidFill>
              <a:latin typeface="Arial" panose="020B0604020202020204" pitchFamily="34" charset="0"/>
              <a:ea typeface="Verdana" panose="020B0604030504040204" pitchFamily="34" charset="0"/>
              <a:cs typeface="Arial" panose="020B0604020202020204" pitchFamily="34" charset="0"/>
            </a:rPr>
            <a:t> </a:t>
          </a:r>
          <a:r>
            <a:rPr lang="tr-TR" sz="1600" b="0" u="none" kern="1200" dirty="0">
              <a:solidFill>
                <a:srgbClr val="1F497D">
                  <a:lumMod val="75000"/>
                </a:srgbClr>
              </a:solidFill>
              <a:latin typeface="Arial" panose="020B0604020202020204" pitchFamily="34" charset="0"/>
              <a:ea typeface="Verdana" panose="020B0604030504040204" pitchFamily="34" charset="0"/>
              <a:cs typeface="Arial" panose="020B0604020202020204" pitchFamily="34" charset="0"/>
            </a:rPr>
            <a:t>gerçekleştirilir</a:t>
          </a:r>
          <a:r>
            <a:rPr lang="tr-TR" sz="1600" kern="1200" dirty="0">
              <a:solidFill>
                <a:srgbClr val="1F497D">
                  <a:lumMod val="75000"/>
                </a:srgbClr>
              </a:solidFill>
              <a:latin typeface="Arial" panose="020B0604020202020204" pitchFamily="34" charset="0"/>
              <a:ea typeface="Verdana" panose="020B0604030504040204" pitchFamily="34" charset="0"/>
              <a:cs typeface="Arial" panose="020B0604020202020204" pitchFamily="34" charset="0"/>
            </a:rPr>
            <a:t>.</a:t>
          </a:r>
        </a:p>
      </dsp:txBody>
      <dsp:txXfrm>
        <a:off x="79818" y="1019943"/>
        <a:ext cx="3744194" cy="147543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84AC93-602D-4A9D-A267-FACB3017F336}">
      <dsp:nvSpPr>
        <dsp:cNvPr id="0" name=""/>
        <dsp:cNvSpPr/>
      </dsp:nvSpPr>
      <dsp:spPr>
        <a:xfrm rot="5400000">
          <a:off x="2035675" y="1171155"/>
          <a:ext cx="1132464" cy="1884395"/>
        </a:xfrm>
        <a:prstGeom prst="corner">
          <a:avLst>
            <a:gd name="adj1" fmla="val 16120"/>
            <a:gd name="adj2" fmla="val 16110"/>
          </a:avLst>
        </a:prstGeom>
        <a:solidFill>
          <a:srgbClr val="F7DDBC"/>
        </a:soli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4DA83AD-DE92-4C24-9E04-42CB08AC7ACA}">
      <dsp:nvSpPr>
        <dsp:cNvPr id="0" name=""/>
        <dsp:cNvSpPr/>
      </dsp:nvSpPr>
      <dsp:spPr>
        <a:xfrm>
          <a:off x="1846638" y="1734183"/>
          <a:ext cx="1701242" cy="1491238"/>
        </a:xfrm>
        <a:prstGeom prst="rect">
          <a:avLst/>
        </a:prstGeom>
        <a:noFill/>
        <a:ln>
          <a:noFill/>
        </a:ln>
        <a:effectLst>
          <a:outerShdw blurRad="63500" sx="102000" sy="102000" algn="ctr"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tr-TR" sz="1800" b="0" i="0" u="none" kern="1200" dirty="0" smtClean="0">
              <a:latin typeface="Arial" panose="020B0604020202020204" pitchFamily="34" charset="0"/>
              <a:cs typeface="Arial" panose="020B0604020202020204" pitchFamily="34" charset="0"/>
            </a:rPr>
            <a:t>Proje bütçesi 5 milyon TL den küçük veya eşit</a:t>
          </a:r>
          <a:endParaRPr lang="tr-TR"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r>
            <a:rPr lang="tr-TR" sz="1800" b="0" i="0" u="none" kern="1200" dirty="0" smtClean="0">
              <a:latin typeface="Arial" panose="020B0604020202020204" pitchFamily="34" charset="0"/>
              <a:cs typeface="Arial" panose="020B0604020202020204" pitchFamily="34" charset="0"/>
            </a:rPr>
            <a:t>Minimum 2 asil hakem</a:t>
          </a:r>
          <a:endParaRPr lang="tr-TR" sz="1800" kern="1200" dirty="0">
            <a:latin typeface="Arial" panose="020B0604020202020204" pitchFamily="34" charset="0"/>
            <a:cs typeface="Arial" panose="020B0604020202020204" pitchFamily="34" charset="0"/>
          </a:endParaRPr>
        </a:p>
      </dsp:txBody>
      <dsp:txXfrm>
        <a:off x="1846638" y="1734183"/>
        <a:ext cx="1701242" cy="1491238"/>
      </dsp:txXfrm>
    </dsp:sp>
    <dsp:sp modelId="{373FC996-383C-405B-BDF7-EE1166B21D0D}">
      <dsp:nvSpPr>
        <dsp:cNvPr id="0" name=""/>
        <dsp:cNvSpPr/>
      </dsp:nvSpPr>
      <dsp:spPr>
        <a:xfrm>
          <a:off x="3226892" y="1032424"/>
          <a:ext cx="320989" cy="320989"/>
        </a:xfrm>
        <a:prstGeom prst="triangle">
          <a:avLst>
            <a:gd name="adj" fmla="val 100000"/>
          </a:avLst>
        </a:prstGeom>
        <a:solidFill>
          <a:srgbClr val="7197AB"/>
        </a:soli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B9F2583-6E1E-4586-9308-29B1ACC2AA36}">
      <dsp:nvSpPr>
        <dsp:cNvPr id="0" name=""/>
        <dsp:cNvSpPr/>
      </dsp:nvSpPr>
      <dsp:spPr>
        <a:xfrm rot="5400000">
          <a:off x="4118328" y="655801"/>
          <a:ext cx="1132464" cy="1884395"/>
        </a:xfrm>
        <a:prstGeom prst="corner">
          <a:avLst>
            <a:gd name="adj1" fmla="val 16120"/>
            <a:gd name="adj2" fmla="val 16110"/>
          </a:avLst>
        </a:prstGeom>
        <a:solidFill>
          <a:srgbClr val="AD5300"/>
        </a:solidFill>
        <a:ln w="6350" cap="flat" cmpd="sng" algn="ctr">
          <a:solidFill>
            <a:schemeClr val="accent4">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914B7FB-2E6A-40A6-AF8A-E0E42A18E710}">
      <dsp:nvSpPr>
        <dsp:cNvPr id="0" name=""/>
        <dsp:cNvSpPr/>
      </dsp:nvSpPr>
      <dsp:spPr>
        <a:xfrm>
          <a:off x="3929291" y="1218829"/>
          <a:ext cx="1701242" cy="1491238"/>
        </a:xfrm>
        <a:prstGeom prst="rect">
          <a:avLst/>
        </a:prstGeom>
        <a:noFill/>
        <a:ln>
          <a:noFill/>
        </a:ln>
        <a:effectLst>
          <a:outerShdw blurRad="63500" sx="102000" sy="102000" algn="ctr"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tr-TR" sz="1800" b="0" i="0" u="none" kern="1200" dirty="0" smtClean="0">
              <a:latin typeface="Arial" panose="020B0604020202020204" pitchFamily="34" charset="0"/>
              <a:cs typeface="Arial" panose="020B0604020202020204" pitchFamily="34" charset="0"/>
            </a:rPr>
            <a:t>Proje bütçesi 5 milyon TL ile 15 milyon TL arasında</a:t>
          </a:r>
          <a:endParaRPr lang="tr-TR"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r>
            <a:rPr lang="tr-TR" sz="1800" b="0" i="0" u="none" kern="1200" dirty="0" smtClean="0">
              <a:latin typeface="Arial" panose="020B0604020202020204" pitchFamily="34" charset="0"/>
              <a:cs typeface="Arial" panose="020B0604020202020204" pitchFamily="34" charset="0"/>
            </a:rPr>
            <a:t>Minimum 3 asil hakem</a:t>
          </a:r>
          <a:endParaRPr lang="tr-TR" sz="1800" kern="1200" dirty="0">
            <a:latin typeface="Arial" panose="020B0604020202020204" pitchFamily="34" charset="0"/>
            <a:cs typeface="Arial" panose="020B0604020202020204" pitchFamily="34" charset="0"/>
          </a:endParaRPr>
        </a:p>
      </dsp:txBody>
      <dsp:txXfrm>
        <a:off x="3929291" y="1218829"/>
        <a:ext cx="1701242" cy="1491238"/>
      </dsp:txXfrm>
    </dsp:sp>
    <dsp:sp modelId="{B64F4C3D-A3FC-4B0F-98C2-F373E0EA172A}">
      <dsp:nvSpPr>
        <dsp:cNvPr id="0" name=""/>
        <dsp:cNvSpPr/>
      </dsp:nvSpPr>
      <dsp:spPr>
        <a:xfrm>
          <a:off x="5309545" y="517069"/>
          <a:ext cx="320989" cy="320989"/>
        </a:xfrm>
        <a:prstGeom prst="triangle">
          <a:avLst>
            <a:gd name="adj" fmla="val 100000"/>
          </a:avLst>
        </a:prstGeom>
        <a:solidFill>
          <a:srgbClr val="7197AB"/>
        </a:soli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7219542-EBC0-40DF-A781-698CEDE333D2}">
      <dsp:nvSpPr>
        <dsp:cNvPr id="0" name=""/>
        <dsp:cNvSpPr/>
      </dsp:nvSpPr>
      <dsp:spPr>
        <a:xfrm rot="5400000">
          <a:off x="6200981" y="140446"/>
          <a:ext cx="1132464" cy="1884395"/>
        </a:xfrm>
        <a:prstGeom prst="corner">
          <a:avLst>
            <a:gd name="adj1" fmla="val 16120"/>
            <a:gd name="adj2" fmla="val 16110"/>
          </a:avLst>
        </a:prstGeom>
        <a:solidFill>
          <a:srgbClr val="F7DDBC"/>
        </a:solidFill>
        <a:ln w="6350" cap="flat" cmpd="sng" algn="ctr">
          <a:solidFill>
            <a:schemeClr val="accent6">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3A90987-BDE5-4A37-84CE-E9C9E07EA9AC}">
      <dsp:nvSpPr>
        <dsp:cNvPr id="0" name=""/>
        <dsp:cNvSpPr/>
      </dsp:nvSpPr>
      <dsp:spPr>
        <a:xfrm>
          <a:off x="6110940" y="703474"/>
          <a:ext cx="1503251" cy="1491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tr-TR" sz="1800" b="0" i="0" u="none" kern="1200" dirty="0" smtClean="0">
              <a:latin typeface="Arial" panose="020B0604020202020204" pitchFamily="34" charset="0"/>
              <a:cs typeface="Arial" panose="020B0604020202020204" pitchFamily="34" charset="0"/>
            </a:rPr>
            <a:t>Proje bütçesi 15 milyon TL ile 30 milyon TL arasında</a:t>
          </a:r>
          <a:endParaRPr lang="tr-TR" sz="1800" b="0" i="0" u="none"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r>
            <a:rPr lang="tr-TR" sz="1800" b="0" i="0" u="none" kern="1200" dirty="0" smtClean="0">
              <a:latin typeface="Arial" panose="020B0604020202020204" pitchFamily="34" charset="0"/>
              <a:cs typeface="Arial" panose="020B0604020202020204" pitchFamily="34" charset="0"/>
            </a:rPr>
            <a:t>Minimum 4 asil hakem</a:t>
          </a:r>
          <a:endParaRPr lang="tr-TR" sz="1800" b="0" i="0" u="none" kern="1200" dirty="0">
            <a:latin typeface="Arial" panose="020B0604020202020204" pitchFamily="34" charset="0"/>
            <a:cs typeface="Arial" panose="020B0604020202020204" pitchFamily="34" charset="0"/>
          </a:endParaRPr>
        </a:p>
      </dsp:txBody>
      <dsp:txXfrm>
        <a:off x="6110940" y="703474"/>
        <a:ext cx="1503251" cy="1491238"/>
      </dsp:txXfrm>
    </dsp:sp>
    <dsp:sp modelId="{9944E032-E9ED-4ECF-ACA6-336484349E38}">
      <dsp:nvSpPr>
        <dsp:cNvPr id="0" name=""/>
        <dsp:cNvSpPr/>
      </dsp:nvSpPr>
      <dsp:spPr>
        <a:xfrm>
          <a:off x="7392198" y="1715"/>
          <a:ext cx="320989" cy="320989"/>
        </a:xfrm>
        <a:prstGeom prst="triangle">
          <a:avLst>
            <a:gd name="adj" fmla="val 100000"/>
          </a:avLst>
        </a:prstGeom>
        <a:solidFill>
          <a:srgbClr val="7197AB"/>
        </a:soli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70F4D4CB-9FB3-4410-82A3-8430D88AD827}">
      <dsp:nvSpPr>
        <dsp:cNvPr id="0" name=""/>
        <dsp:cNvSpPr/>
      </dsp:nvSpPr>
      <dsp:spPr>
        <a:xfrm rot="5400000">
          <a:off x="8283634" y="-374907"/>
          <a:ext cx="1132464" cy="1884395"/>
        </a:xfrm>
        <a:prstGeom prst="corner">
          <a:avLst>
            <a:gd name="adj1" fmla="val 16120"/>
            <a:gd name="adj2" fmla="val 16110"/>
          </a:avLst>
        </a:prstGeom>
        <a:solidFill>
          <a:srgbClr val="AD5300"/>
        </a:soli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B820817-09CE-4F4F-916B-34CCB44FA1FA}">
      <dsp:nvSpPr>
        <dsp:cNvPr id="0" name=""/>
        <dsp:cNvSpPr/>
      </dsp:nvSpPr>
      <dsp:spPr>
        <a:xfrm>
          <a:off x="8180646" y="188120"/>
          <a:ext cx="1529144" cy="1491238"/>
        </a:xfrm>
        <a:prstGeom prst="rect">
          <a:avLst/>
        </a:prstGeom>
        <a:noFill/>
        <a:ln>
          <a:noFill/>
        </a:ln>
        <a:effectLst>
          <a:outerShdw blurRad="63500" sx="102000" sy="102000" algn="ctr"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tr-TR" sz="1800" b="0" i="0" u="none" kern="1200" dirty="0" smtClean="0">
              <a:latin typeface="Arial" panose="020B0604020202020204" pitchFamily="34" charset="0"/>
              <a:cs typeface="Arial" panose="020B0604020202020204" pitchFamily="34" charset="0"/>
            </a:rPr>
            <a:t>Proje bütçesi 30 milyon TL’den büyükse</a:t>
          </a:r>
          <a:endParaRPr lang="tr-TR"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r>
            <a:rPr lang="tr-TR" sz="1800" b="0" i="0" u="none" kern="1200" dirty="0" smtClean="0">
              <a:latin typeface="Arial" panose="020B0604020202020204" pitchFamily="34" charset="0"/>
              <a:cs typeface="Arial" panose="020B0604020202020204" pitchFamily="34" charset="0"/>
            </a:rPr>
            <a:t>Minimum 5 asil hakem</a:t>
          </a:r>
          <a:endParaRPr lang="tr-TR" sz="1800" kern="1200" dirty="0">
            <a:latin typeface="Arial" panose="020B0604020202020204" pitchFamily="34" charset="0"/>
            <a:cs typeface="Arial" panose="020B0604020202020204" pitchFamily="34" charset="0"/>
          </a:endParaRPr>
        </a:p>
      </dsp:txBody>
      <dsp:txXfrm>
        <a:off x="8180646" y="188120"/>
        <a:ext cx="1529144" cy="149123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3E95FD-F5F0-4900-995B-9BFA68D2BC3D}">
      <dsp:nvSpPr>
        <dsp:cNvPr id="0" name=""/>
        <dsp:cNvSpPr/>
      </dsp:nvSpPr>
      <dsp:spPr>
        <a:xfrm>
          <a:off x="2591087" y="1466"/>
          <a:ext cx="8327361" cy="3770900"/>
        </a:xfrm>
        <a:prstGeom prst="rightArrow">
          <a:avLst>
            <a:gd name="adj1" fmla="val 75000"/>
            <a:gd name="adj2" fmla="val 50000"/>
          </a:avLst>
        </a:prstGeom>
        <a:solidFill>
          <a:schemeClr val="accent1">
            <a:lumMod val="60000"/>
            <a:lumOff val="40000"/>
            <a:alpha val="9000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tr-TR" sz="1600" b="1" u="sng" kern="1200" dirty="0" smtClean="0"/>
            <a:t>En yüksek hakem ortalama proje puanı 80 </a:t>
          </a:r>
          <a:r>
            <a:rPr lang="tr-TR" sz="1600" kern="1200" dirty="0" smtClean="0"/>
            <a:t>ve </a:t>
          </a:r>
          <a:r>
            <a:rPr lang="tr-TR" sz="1600" b="1" u="sng" kern="1200" dirty="0" smtClean="0"/>
            <a:t>üzerinde</a:t>
          </a:r>
          <a:r>
            <a:rPr lang="tr-TR" sz="1600" kern="1200" dirty="0" smtClean="0"/>
            <a:t> olmak </a:t>
          </a:r>
          <a:r>
            <a:rPr lang="tr-TR" sz="1600" b="1" u="sng" kern="1200" dirty="0" smtClean="0"/>
            <a:t>kaydıyla</a:t>
          </a:r>
          <a:r>
            <a:rPr lang="tr-TR" sz="1600" kern="1200" dirty="0" smtClean="0"/>
            <a:t> </a:t>
          </a:r>
          <a:r>
            <a:rPr lang="tr-TR" sz="1600" b="1" kern="1200" dirty="0" smtClean="0"/>
            <a:t>en yüksek ve en düşük hakem ortalama</a:t>
          </a:r>
          <a:r>
            <a:rPr lang="tr-TR" sz="1600" kern="1200" dirty="0" smtClean="0"/>
            <a:t> proje </a:t>
          </a:r>
          <a:r>
            <a:rPr lang="tr-TR" sz="1600" b="1" kern="1200" dirty="0" smtClean="0"/>
            <a:t>puanları</a:t>
          </a:r>
          <a:r>
            <a:rPr lang="tr-TR" sz="1600" kern="1200" dirty="0" smtClean="0"/>
            <a:t> arasında </a:t>
          </a:r>
          <a:r>
            <a:rPr lang="tr-TR" sz="1600" b="1" u="none" kern="1200" dirty="0" smtClean="0"/>
            <a:t>en az 30 puan ve üzeri fark</a:t>
          </a:r>
          <a:r>
            <a:rPr lang="tr-TR" sz="1600" kern="1200" dirty="0" smtClean="0"/>
            <a:t> olan </a:t>
          </a:r>
          <a:r>
            <a:rPr lang="tr-TR" sz="1600" b="0" kern="1200" dirty="0" smtClean="0"/>
            <a:t>projeler</a:t>
          </a:r>
          <a:endParaRPr lang="tr-TR" sz="1600" b="0" kern="1200" dirty="0"/>
        </a:p>
      </dsp:txBody>
      <dsp:txXfrm>
        <a:off x="2591087" y="472829"/>
        <a:ext cx="6913274" cy="2828175"/>
      </dsp:txXfrm>
    </dsp:sp>
    <dsp:sp modelId="{A2100232-E227-4BE9-AF38-C5839E88E15A}">
      <dsp:nvSpPr>
        <dsp:cNvPr id="0" name=""/>
        <dsp:cNvSpPr/>
      </dsp:nvSpPr>
      <dsp:spPr>
        <a:xfrm>
          <a:off x="8696" y="992433"/>
          <a:ext cx="2582391" cy="1788966"/>
        </a:xfrm>
        <a:prstGeom prst="roundRect">
          <a:avLst/>
        </a:prstGeom>
        <a:solidFill>
          <a:srgbClr val="7197A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tr-TR" sz="3200" kern="1200" dirty="0" smtClean="0"/>
            <a:t>TEYDEB</a:t>
          </a:r>
        </a:p>
        <a:p>
          <a:pPr lvl="0" algn="ctr" defTabSz="1422400">
            <a:lnSpc>
              <a:spcPct val="90000"/>
            </a:lnSpc>
            <a:spcBef>
              <a:spcPct val="0"/>
            </a:spcBef>
            <a:spcAft>
              <a:spcPct val="35000"/>
            </a:spcAft>
          </a:pPr>
          <a:r>
            <a:rPr lang="tr-TR" sz="3200" kern="1200" dirty="0" smtClean="0"/>
            <a:t>Projelerinde </a:t>
          </a:r>
          <a:endParaRPr lang="tr-TR" sz="3200" kern="1200" dirty="0"/>
        </a:p>
      </dsp:txBody>
      <dsp:txXfrm>
        <a:off x="96026" y="1079763"/>
        <a:ext cx="2407731" cy="16143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71AE55-8E27-4AE1-8A4B-7195E2079A62}">
      <dsp:nvSpPr>
        <dsp:cNvPr id="0" name=""/>
        <dsp:cNvSpPr/>
      </dsp:nvSpPr>
      <dsp:spPr>
        <a:xfrm>
          <a:off x="2351447" y="59883"/>
          <a:ext cx="2874402" cy="2874402"/>
        </a:xfrm>
        <a:prstGeom prst="ellipse">
          <a:avLst/>
        </a:prstGeom>
        <a:solidFill>
          <a:srgbClr val="9BBB59">
            <a:alpha val="50000"/>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11200" rtl="0">
            <a:lnSpc>
              <a:spcPct val="90000"/>
            </a:lnSpc>
            <a:spcBef>
              <a:spcPct val="0"/>
            </a:spcBef>
            <a:spcAft>
              <a:spcPct val="35000"/>
            </a:spcAft>
          </a:pPr>
          <a:r>
            <a:rPr lang="tr-TR" sz="1600" b="1" kern="1200" dirty="0">
              <a:solidFill>
                <a:sysClr val="windowText" lastClr="000000">
                  <a:hueOff val="0"/>
                  <a:satOff val="0"/>
                  <a:lumOff val="0"/>
                  <a:alphaOff val="0"/>
                </a:sysClr>
              </a:solidFill>
              <a:latin typeface="Arial" panose="020B0604020202020204" pitchFamily="34" charset="0"/>
              <a:ea typeface="Verdana" panose="020B0604030504040204" pitchFamily="34" charset="0"/>
              <a:cs typeface="Arial" panose="020B0604020202020204" pitchFamily="34" charset="0"/>
            </a:rPr>
            <a:t>1.Projenin endüstriyel   Ar-Ge içeriği, teknoloji düzeyi ve yenilikçi yönü</a:t>
          </a:r>
          <a:r>
            <a:rPr lang="tr-TR" sz="1600" b="1" kern="1200" dirty="0" smtClean="0">
              <a:solidFill>
                <a:sysClr val="windowText" lastClr="000000">
                  <a:hueOff val="0"/>
                  <a:satOff val="0"/>
                  <a:lumOff val="0"/>
                  <a:alphaOff val="0"/>
                </a:sysClr>
              </a:solidFill>
              <a:latin typeface="Arial" panose="020B0604020202020204" pitchFamily="34" charset="0"/>
              <a:ea typeface="Verdana" panose="020B0604030504040204" pitchFamily="34" charset="0"/>
              <a:cs typeface="Arial" panose="020B0604020202020204" pitchFamily="34" charset="0"/>
            </a:rPr>
            <a:t>, %35</a:t>
          </a:r>
          <a:endParaRPr lang="tr-TR" sz="1600" kern="1200" dirty="0">
            <a:solidFill>
              <a:sysClr val="windowText" lastClr="000000">
                <a:hueOff val="0"/>
                <a:satOff val="0"/>
                <a:lumOff val="0"/>
                <a:alphaOff val="0"/>
              </a:sysClr>
            </a:solidFill>
            <a:latin typeface="Arial" panose="020B0604020202020204" pitchFamily="34" charset="0"/>
            <a:ea typeface="Verdana" panose="020B0604030504040204" pitchFamily="34" charset="0"/>
            <a:cs typeface="Arial" panose="020B0604020202020204" pitchFamily="34" charset="0"/>
          </a:endParaRPr>
        </a:p>
      </dsp:txBody>
      <dsp:txXfrm>
        <a:off x="2734701" y="562903"/>
        <a:ext cx="2107895" cy="1293481"/>
      </dsp:txXfrm>
    </dsp:sp>
    <dsp:sp modelId="{7D667FD9-A345-416D-8151-6A4F532B2A1E}">
      <dsp:nvSpPr>
        <dsp:cNvPr id="0" name=""/>
        <dsp:cNvSpPr/>
      </dsp:nvSpPr>
      <dsp:spPr>
        <a:xfrm>
          <a:off x="3318377" y="1856385"/>
          <a:ext cx="2874402" cy="2874402"/>
        </a:xfrm>
        <a:prstGeom prst="ellipse">
          <a:avLst/>
        </a:prstGeom>
        <a:solidFill>
          <a:srgbClr val="9BBB59">
            <a:alpha val="50000"/>
            <a:hueOff val="5625132"/>
            <a:satOff val="-8440"/>
            <a:lumOff val="-1373"/>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11200" rtl="0">
            <a:lnSpc>
              <a:spcPct val="90000"/>
            </a:lnSpc>
            <a:spcBef>
              <a:spcPct val="0"/>
            </a:spcBef>
            <a:spcAft>
              <a:spcPct val="35000"/>
            </a:spcAft>
          </a:pPr>
          <a:r>
            <a:rPr lang="tr-TR" sz="1600" b="1" kern="1200" dirty="0">
              <a:solidFill>
                <a:sysClr val="windowText" lastClr="000000">
                  <a:hueOff val="0"/>
                  <a:satOff val="0"/>
                  <a:lumOff val="0"/>
                  <a:alphaOff val="0"/>
                </a:sysClr>
              </a:solidFill>
              <a:latin typeface="Arial" panose="020B0604020202020204" pitchFamily="34" charset="0"/>
              <a:ea typeface="Verdana" panose="020B0604030504040204" pitchFamily="34" charset="0"/>
              <a:cs typeface="Arial" panose="020B0604020202020204" pitchFamily="34" charset="0"/>
            </a:rPr>
            <a:t>2.Proje planı ve kuruluşun altyapısının uygunluğu, </a:t>
          </a:r>
          <a:r>
            <a:rPr lang="tr-TR" sz="1600" b="1" kern="1200" dirty="0" smtClean="0">
              <a:solidFill>
                <a:sysClr val="windowText" lastClr="000000">
                  <a:hueOff val="0"/>
                  <a:satOff val="0"/>
                  <a:lumOff val="0"/>
                  <a:alphaOff val="0"/>
                </a:sysClr>
              </a:solidFill>
              <a:latin typeface="Arial" panose="020B0604020202020204" pitchFamily="34" charset="0"/>
              <a:ea typeface="Verdana" panose="020B0604030504040204" pitchFamily="34" charset="0"/>
              <a:cs typeface="Arial" panose="020B0604020202020204" pitchFamily="34" charset="0"/>
            </a:rPr>
            <a:t>%25</a:t>
          </a:r>
          <a:endParaRPr lang="tr-TR" sz="1600" b="1" kern="1200" dirty="0">
            <a:solidFill>
              <a:sysClr val="windowText" lastClr="000000">
                <a:hueOff val="0"/>
                <a:satOff val="0"/>
                <a:lumOff val="0"/>
                <a:alphaOff val="0"/>
              </a:sysClr>
            </a:solidFill>
            <a:latin typeface="Arial" panose="020B0604020202020204" pitchFamily="34" charset="0"/>
            <a:ea typeface="Verdana" panose="020B0604030504040204" pitchFamily="34" charset="0"/>
            <a:cs typeface="Arial" panose="020B0604020202020204" pitchFamily="34" charset="0"/>
          </a:endParaRPr>
        </a:p>
      </dsp:txBody>
      <dsp:txXfrm>
        <a:off x="4197465" y="2598939"/>
        <a:ext cx="1724641" cy="1580921"/>
      </dsp:txXfrm>
    </dsp:sp>
    <dsp:sp modelId="{C5347B67-50C3-408A-8AC5-7AF67B2DFCE5}">
      <dsp:nvSpPr>
        <dsp:cNvPr id="0" name=""/>
        <dsp:cNvSpPr/>
      </dsp:nvSpPr>
      <dsp:spPr>
        <a:xfrm>
          <a:off x="1220461" y="1856385"/>
          <a:ext cx="3062014" cy="2874402"/>
        </a:xfrm>
        <a:prstGeom prst="ellipse">
          <a:avLst/>
        </a:prstGeom>
        <a:solidFill>
          <a:srgbClr val="9BBB59">
            <a:alpha val="50000"/>
            <a:hueOff val="11250264"/>
            <a:satOff val="-16880"/>
            <a:lumOff val="-2745"/>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rtl="0">
            <a:lnSpc>
              <a:spcPct val="90000"/>
            </a:lnSpc>
            <a:spcBef>
              <a:spcPct val="0"/>
            </a:spcBef>
            <a:spcAft>
              <a:spcPct val="35000"/>
            </a:spcAft>
          </a:pPr>
          <a:r>
            <a:rPr lang="tr-TR" sz="1400" b="1" kern="1200" dirty="0">
              <a:solidFill>
                <a:sysClr val="windowText" lastClr="000000">
                  <a:hueOff val="0"/>
                  <a:satOff val="0"/>
                  <a:lumOff val="0"/>
                  <a:alphaOff val="0"/>
                </a:sysClr>
              </a:solidFill>
              <a:latin typeface="Arial" panose="020B0604020202020204" pitchFamily="34" charset="0"/>
              <a:ea typeface="Verdana" panose="020B0604030504040204" pitchFamily="34" charset="0"/>
              <a:cs typeface="Arial" panose="020B0604020202020204" pitchFamily="34" charset="0"/>
            </a:rPr>
            <a:t>3.Proje çıktılarının ekonomik yarara ve ulusal kazanıma </a:t>
          </a:r>
          <a:r>
            <a:rPr lang="tr-TR" sz="1400" b="1" kern="1200" dirty="0" err="1" smtClean="0">
              <a:solidFill>
                <a:sysClr val="windowText" lastClr="000000">
                  <a:hueOff val="0"/>
                  <a:satOff val="0"/>
                  <a:lumOff val="0"/>
                  <a:alphaOff val="0"/>
                </a:sysClr>
              </a:solidFill>
              <a:latin typeface="Arial" panose="020B0604020202020204" pitchFamily="34" charset="0"/>
              <a:ea typeface="Verdana" panose="020B0604030504040204" pitchFamily="34" charset="0"/>
              <a:cs typeface="Arial" panose="020B0604020202020204" pitchFamily="34" charset="0"/>
            </a:rPr>
            <a:t>dönüşebilirliği</a:t>
          </a:r>
          <a:r>
            <a:rPr lang="tr-TR" sz="1400" b="1" kern="1200" dirty="0" smtClean="0">
              <a:solidFill>
                <a:sysClr val="windowText" lastClr="000000">
                  <a:hueOff val="0"/>
                  <a:satOff val="0"/>
                  <a:lumOff val="0"/>
                  <a:alphaOff val="0"/>
                </a:sysClr>
              </a:solidFill>
              <a:latin typeface="Arial" panose="020B0604020202020204" pitchFamily="34" charset="0"/>
              <a:ea typeface="Verdana" panose="020B0604030504040204" pitchFamily="34" charset="0"/>
              <a:cs typeface="Arial" panose="020B0604020202020204" pitchFamily="34" charset="0"/>
            </a:rPr>
            <a:t>  %40</a:t>
          </a:r>
          <a:endParaRPr lang="tr-TR" sz="1400" b="1" kern="1200" dirty="0">
            <a:solidFill>
              <a:sysClr val="windowText" lastClr="000000">
                <a:hueOff val="0"/>
                <a:satOff val="0"/>
                <a:lumOff val="0"/>
                <a:alphaOff val="0"/>
              </a:sysClr>
            </a:solidFill>
            <a:latin typeface="Arial" panose="020B0604020202020204" pitchFamily="34" charset="0"/>
            <a:ea typeface="Verdana" panose="020B0604030504040204" pitchFamily="34" charset="0"/>
            <a:cs typeface="Arial" panose="020B0604020202020204" pitchFamily="34" charset="0"/>
          </a:endParaRPr>
        </a:p>
      </dsp:txBody>
      <dsp:txXfrm>
        <a:off x="1508801" y="2598939"/>
        <a:ext cx="1837208" cy="15809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6FED15-D6AE-448E-8689-53368932E734}">
      <dsp:nvSpPr>
        <dsp:cNvPr id="0" name=""/>
        <dsp:cNvSpPr/>
      </dsp:nvSpPr>
      <dsp:spPr>
        <a:xfrm>
          <a:off x="905390" y="0"/>
          <a:ext cx="10261090" cy="5196206"/>
        </a:xfrm>
        <a:prstGeom prst="rightArrow">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3E8EBCC0-AD3B-4E57-8F14-DE0997284E17}">
      <dsp:nvSpPr>
        <dsp:cNvPr id="0" name=""/>
        <dsp:cNvSpPr/>
      </dsp:nvSpPr>
      <dsp:spPr>
        <a:xfrm>
          <a:off x="607" y="1572102"/>
          <a:ext cx="1819660" cy="2052002"/>
        </a:xfrm>
        <a:prstGeom prst="roundRect">
          <a:avLst/>
        </a:prstGeom>
        <a:solidFill>
          <a:srgbClr val="AD53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tr-TR" sz="1700" b="1" kern="1200" dirty="0" smtClean="0">
              <a:latin typeface="Verdana" panose="020B0604030504040204" pitchFamily="34" charset="0"/>
              <a:ea typeface="Verdana" panose="020B0604030504040204" pitchFamily="34" charset="0"/>
              <a:cs typeface="Verdana" panose="020B0604030504040204" pitchFamily="34" charset="0"/>
            </a:rPr>
            <a:t>Teknoloji Alanları ve Bu Alanlar İçin Adaylar Belirlenir</a:t>
          </a:r>
        </a:p>
      </dsp:txBody>
      <dsp:txXfrm>
        <a:off x="89435" y="1660930"/>
        <a:ext cx="1642004" cy="1874346"/>
      </dsp:txXfrm>
    </dsp:sp>
    <dsp:sp modelId="{36D21115-0E28-4645-996B-EC4ABA7CD852}">
      <dsp:nvSpPr>
        <dsp:cNvPr id="0" name=""/>
        <dsp:cNvSpPr/>
      </dsp:nvSpPr>
      <dsp:spPr>
        <a:xfrm>
          <a:off x="2065772" y="1572102"/>
          <a:ext cx="1815256" cy="2052002"/>
        </a:xfrm>
        <a:prstGeom prst="roundRect">
          <a:avLst/>
        </a:prstGeom>
        <a:solidFill>
          <a:srgbClr val="F7DDBC"/>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tr-TR" sz="1700" b="1" kern="1200" dirty="0" smtClean="0">
              <a:solidFill>
                <a:srgbClr val="AD5300"/>
              </a:solidFill>
              <a:latin typeface="Verdana" panose="020B0604030504040204" pitchFamily="34" charset="0"/>
              <a:ea typeface="Verdana" panose="020B0604030504040204" pitchFamily="34" charset="0"/>
              <a:cs typeface="Verdana" panose="020B0604030504040204" pitchFamily="34" charset="0"/>
            </a:rPr>
            <a:t>5 Gün İçinde Teknoloji Alanları ve Bu Alanlar İçin Adaylar Belirlenir</a:t>
          </a:r>
          <a:endParaRPr lang="tr-TR" sz="1700" b="1" kern="1200" dirty="0">
            <a:solidFill>
              <a:srgbClr val="AD5300"/>
            </a:solidFill>
            <a:latin typeface="Verdana" panose="020B0604030504040204" pitchFamily="34" charset="0"/>
            <a:ea typeface="Verdana" panose="020B0604030504040204" pitchFamily="34" charset="0"/>
            <a:cs typeface="Verdana" panose="020B0604030504040204" pitchFamily="34" charset="0"/>
          </a:endParaRPr>
        </a:p>
      </dsp:txBody>
      <dsp:txXfrm>
        <a:off x="2154385" y="1660715"/>
        <a:ext cx="1638030" cy="1874776"/>
      </dsp:txXfrm>
    </dsp:sp>
    <dsp:sp modelId="{62C3B0B2-2104-496D-8F7C-FE121D020396}">
      <dsp:nvSpPr>
        <dsp:cNvPr id="0" name=""/>
        <dsp:cNvSpPr/>
      </dsp:nvSpPr>
      <dsp:spPr>
        <a:xfrm>
          <a:off x="4126533" y="1572102"/>
          <a:ext cx="1815256" cy="2052002"/>
        </a:xfrm>
        <a:prstGeom prst="roundRect">
          <a:avLst/>
        </a:prstGeom>
        <a:solidFill>
          <a:srgbClr val="AD53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tr-TR" sz="1700" b="1" kern="1200" dirty="0" smtClean="0">
              <a:latin typeface="Verdana" panose="020B0604030504040204" pitchFamily="34" charset="0"/>
              <a:ea typeface="Verdana" panose="020B0604030504040204" pitchFamily="34" charset="0"/>
              <a:cs typeface="Verdana" panose="020B0604030504040204" pitchFamily="34" charset="0"/>
            </a:rPr>
            <a:t>5 Günün Sonunda Hakemlere 0-2 Arası Puan Verilir</a:t>
          </a:r>
          <a:endParaRPr lang="tr-TR" sz="1700" b="1" kern="1200" dirty="0">
            <a:latin typeface="Verdana" panose="020B0604030504040204" pitchFamily="34" charset="0"/>
            <a:ea typeface="Verdana" panose="020B0604030504040204" pitchFamily="34" charset="0"/>
            <a:cs typeface="Verdana" panose="020B0604030504040204" pitchFamily="34" charset="0"/>
          </a:endParaRPr>
        </a:p>
      </dsp:txBody>
      <dsp:txXfrm>
        <a:off x="4215146" y="1660715"/>
        <a:ext cx="1638030" cy="1874776"/>
      </dsp:txXfrm>
    </dsp:sp>
    <dsp:sp modelId="{85D144E9-8886-4877-9726-7DA4A881B0A7}">
      <dsp:nvSpPr>
        <dsp:cNvPr id="0" name=""/>
        <dsp:cNvSpPr/>
      </dsp:nvSpPr>
      <dsp:spPr>
        <a:xfrm>
          <a:off x="6187293" y="1572102"/>
          <a:ext cx="1810866" cy="2052002"/>
        </a:xfrm>
        <a:prstGeom prst="roundRect">
          <a:avLst/>
        </a:prstGeom>
        <a:solidFill>
          <a:srgbClr val="F7DDBC"/>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tr-TR" sz="1700" b="1" kern="1200" dirty="0" smtClean="0">
              <a:solidFill>
                <a:srgbClr val="AD5300"/>
              </a:solidFill>
              <a:latin typeface="Verdana" panose="020B0604030504040204" pitchFamily="34" charset="0"/>
              <a:ea typeface="Verdana" panose="020B0604030504040204" pitchFamily="34" charset="0"/>
              <a:cs typeface="Verdana" panose="020B0604030504040204" pitchFamily="34" charset="0"/>
            </a:rPr>
            <a:t>Oylama Bitiminde Yeterli Oy Sayısı Sağlanırsa Asil Hakemler Belirlenir</a:t>
          </a:r>
          <a:endParaRPr lang="tr-TR" sz="1700" b="1" kern="1200" dirty="0">
            <a:solidFill>
              <a:srgbClr val="AD5300"/>
            </a:solidFill>
            <a:latin typeface="Verdana" panose="020B0604030504040204" pitchFamily="34" charset="0"/>
            <a:ea typeface="Verdana" panose="020B0604030504040204" pitchFamily="34" charset="0"/>
            <a:cs typeface="Verdana" panose="020B0604030504040204" pitchFamily="34" charset="0"/>
          </a:endParaRPr>
        </a:p>
      </dsp:txBody>
      <dsp:txXfrm>
        <a:off x="6275692" y="1660501"/>
        <a:ext cx="1634068" cy="1875204"/>
      </dsp:txXfrm>
    </dsp:sp>
    <dsp:sp modelId="{5EF55CD5-CE24-4CEA-A31C-18C0DB39C27F}">
      <dsp:nvSpPr>
        <dsp:cNvPr id="0" name=""/>
        <dsp:cNvSpPr/>
      </dsp:nvSpPr>
      <dsp:spPr>
        <a:xfrm>
          <a:off x="8243665" y="1572102"/>
          <a:ext cx="1802160" cy="2052002"/>
        </a:xfrm>
        <a:prstGeom prst="roundRect">
          <a:avLst/>
        </a:prstGeom>
        <a:solidFill>
          <a:srgbClr val="AD53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tr-TR" sz="1700" b="1" kern="1200" baseline="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Prodis’de</a:t>
          </a:r>
          <a:r>
            <a:rPr lang="tr-TR" sz="1700" b="1" kern="1200" baseline="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Hakemlerin İtiraza Sunulması </a:t>
          </a:r>
          <a:endParaRPr lang="tr-TR" sz="1700" b="1" kern="1200" baseline="0" dirty="0">
            <a:solidFill>
              <a:schemeClr val="bg1"/>
            </a:solidFill>
            <a:latin typeface="Verdana" panose="020B0604030504040204" pitchFamily="34" charset="0"/>
            <a:ea typeface="Verdana" panose="020B0604030504040204" pitchFamily="34" charset="0"/>
            <a:cs typeface="Verdana" panose="020B0604030504040204" pitchFamily="34" charset="0"/>
          </a:endParaRPr>
        </a:p>
      </dsp:txBody>
      <dsp:txXfrm>
        <a:off x="8331639" y="1660076"/>
        <a:ext cx="1626212" cy="1876054"/>
      </dsp:txXfrm>
    </dsp:sp>
    <dsp:sp modelId="{1BA4316D-D0F0-4A56-8B04-4D3EB6ED3336}">
      <dsp:nvSpPr>
        <dsp:cNvPr id="0" name=""/>
        <dsp:cNvSpPr/>
      </dsp:nvSpPr>
      <dsp:spPr>
        <a:xfrm>
          <a:off x="10291330" y="1572102"/>
          <a:ext cx="1779932" cy="2052002"/>
        </a:xfrm>
        <a:prstGeom prst="roundRect">
          <a:avLst/>
        </a:prstGeom>
        <a:solidFill>
          <a:srgbClr val="F7DDBC"/>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tr-TR" sz="1700" b="1" kern="1200" dirty="0" smtClean="0">
              <a:solidFill>
                <a:srgbClr val="AD5300"/>
              </a:solidFill>
              <a:latin typeface="Verdana" panose="020B0604030504040204" pitchFamily="34" charset="0"/>
              <a:ea typeface="Verdana" panose="020B0604030504040204" pitchFamily="34" charset="0"/>
              <a:cs typeface="Verdana" panose="020B0604030504040204" pitchFamily="34" charset="0"/>
            </a:rPr>
            <a:t>Firmanın hakemlere </a:t>
          </a:r>
          <a:r>
            <a:rPr lang="tr-TR" sz="1700" b="1" kern="1200" dirty="0" err="1" smtClean="0">
              <a:solidFill>
                <a:srgbClr val="AD5300"/>
              </a:solidFill>
              <a:latin typeface="Verdana" panose="020B0604030504040204" pitchFamily="34" charset="0"/>
              <a:ea typeface="Verdana" panose="020B0604030504040204" pitchFamily="34" charset="0"/>
              <a:cs typeface="Verdana" panose="020B0604030504040204" pitchFamily="34" charset="0"/>
            </a:rPr>
            <a:t>ititrazı</a:t>
          </a:r>
          <a:r>
            <a:rPr lang="tr-TR" sz="1700" b="1" kern="1200" dirty="0" smtClean="0">
              <a:solidFill>
                <a:srgbClr val="AD5300"/>
              </a:solidFill>
              <a:latin typeface="Verdana" panose="020B0604030504040204" pitchFamily="34" charset="0"/>
              <a:ea typeface="Verdana" panose="020B0604030504040204" pitchFamily="34" charset="0"/>
              <a:cs typeface="Verdana" panose="020B0604030504040204" pitchFamily="34" charset="0"/>
            </a:rPr>
            <a:t> </a:t>
          </a:r>
          <a:r>
            <a:rPr lang="tr-TR" sz="1700" b="1" kern="1200" dirty="0" err="1" smtClean="0">
              <a:solidFill>
                <a:srgbClr val="AD5300"/>
              </a:solidFill>
              <a:latin typeface="Verdana" panose="020B0604030504040204" pitchFamily="34" charset="0"/>
              <a:ea typeface="Verdana" panose="020B0604030504040204" pitchFamily="34" charset="0"/>
              <a:cs typeface="Verdana" panose="020B0604030504040204" pitchFamily="34" charset="0"/>
            </a:rPr>
            <a:t>GYK’da</a:t>
          </a:r>
          <a:r>
            <a:rPr lang="tr-TR" sz="1700" b="1" kern="1200" dirty="0" smtClean="0">
              <a:solidFill>
                <a:srgbClr val="AD5300"/>
              </a:solidFill>
              <a:latin typeface="Verdana" panose="020B0604030504040204" pitchFamily="34" charset="0"/>
              <a:ea typeface="Verdana" panose="020B0604030504040204" pitchFamily="34" charset="0"/>
              <a:cs typeface="Verdana" panose="020B0604030504040204" pitchFamily="34" charset="0"/>
            </a:rPr>
            <a:t> görüşülerek nihai liste oluşturulur</a:t>
          </a:r>
          <a:endParaRPr lang="tr-TR" sz="1600" b="1" kern="1200" dirty="0">
            <a:solidFill>
              <a:srgbClr val="AD5300"/>
            </a:solidFill>
            <a:latin typeface="Verdana" panose="020B0604030504040204" pitchFamily="34" charset="0"/>
            <a:ea typeface="Verdana" panose="020B0604030504040204" pitchFamily="34" charset="0"/>
            <a:cs typeface="Verdana" panose="020B0604030504040204" pitchFamily="34" charset="0"/>
          </a:endParaRPr>
        </a:p>
      </dsp:txBody>
      <dsp:txXfrm>
        <a:off x="10378219" y="1658991"/>
        <a:ext cx="1606154" cy="18782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6FED15-D6AE-448E-8689-53368932E734}">
      <dsp:nvSpPr>
        <dsp:cNvPr id="0" name=""/>
        <dsp:cNvSpPr/>
      </dsp:nvSpPr>
      <dsp:spPr>
        <a:xfrm>
          <a:off x="181759" y="0"/>
          <a:ext cx="2059938" cy="5074825"/>
        </a:xfrm>
        <a:prstGeom prst="rightArrow">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3E8EBCC0-AD3B-4E57-8F14-DE0997284E17}">
      <dsp:nvSpPr>
        <dsp:cNvPr id="0" name=""/>
        <dsp:cNvSpPr/>
      </dsp:nvSpPr>
      <dsp:spPr>
        <a:xfrm>
          <a:off x="318078" y="1522447"/>
          <a:ext cx="1787299" cy="2029930"/>
        </a:xfrm>
        <a:prstGeom prst="roundRect">
          <a:avLst/>
        </a:prstGeom>
        <a:solidFill>
          <a:srgbClr val="AD53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tr-TR" sz="1900" b="1" kern="1200" dirty="0" smtClean="0">
              <a:latin typeface="Verdana" panose="020B0604030504040204" pitchFamily="34" charset="0"/>
              <a:ea typeface="Verdana" panose="020B0604030504040204" pitchFamily="34" charset="0"/>
              <a:cs typeface="Verdana" panose="020B0604030504040204" pitchFamily="34" charset="0"/>
            </a:rPr>
            <a:t>Teknoloji Alanları ve Bu Alanlar İçin Adaylar Belirlenir</a:t>
          </a:r>
          <a:endParaRPr lang="tr-TR" sz="1900" b="1" kern="1200" dirty="0">
            <a:latin typeface="Verdana" panose="020B0604030504040204" pitchFamily="34" charset="0"/>
            <a:ea typeface="Verdana" panose="020B0604030504040204" pitchFamily="34" charset="0"/>
            <a:cs typeface="Verdana" panose="020B0604030504040204" pitchFamily="34" charset="0"/>
          </a:endParaRPr>
        </a:p>
      </dsp:txBody>
      <dsp:txXfrm>
        <a:off x="405327" y="1609696"/>
        <a:ext cx="1612801" cy="18554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6FED15-D6AE-448E-8689-53368932E734}">
      <dsp:nvSpPr>
        <dsp:cNvPr id="0" name=""/>
        <dsp:cNvSpPr/>
      </dsp:nvSpPr>
      <dsp:spPr>
        <a:xfrm>
          <a:off x="181759" y="0"/>
          <a:ext cx="2059938" cy="5074825"/>
        </a:xfrm>
        <a:prstGeom prst="rightArrow">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DD324003-487D-4206-9301-082AF101E8DC}">
      <dsp:nvSpPr>
        <dsp:cNvPr id="0" name=""/>
        <dsp:cNvSpPr/>
      </dsp:nvSpPr>
      <dsp:spPr>
        <a:xfrm>
          <a:off x="0" y="1476804"/>
          <a:ext cx="2174776" cy="2029909"/>
        </a:xfrm>
        <a:prstGeom prst="roundRect">
          <a:avLst/>
        </a:prstGeom>
        <a:solidFill>
          <a:srgbClr val="F7DDBC"/>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tr-TR" sz="1900" b="1" kern="1200" dirty="0" smtClean="0">
              <a:solidFill>
                <a:srgbClr val="AD5300"/>
              </a:solidFill>
              <a:latin typeface="Verdana" panose="020B0604030504040204" pitchFamily="34" charset="0"/>
              <a:ea typeface="Verdana" panose="020B0604030504040204" pitchFamily="34" charset="0"/>
              <a:cs typeface="Verdana" panose="020B0604030504040204" pitchFamily="34" charset="0"/>
            </a:rPr>
            <a:t>5 Gün İçinde Teknoloji Alanları ve Bu Alanlar İçin İlave  Adaylar Belirlenir</a:t>
          </a:r>
          <a:endParaRPr lang="tr-TR" sz="1900" b="1" kern="1200" dirty="0">
            <a:solidFill>
              <a:srgbClr val="AD5300"/>
            </a:solidFill>
            <a:latin typeface="Verdana" panose="020B0604030504040204" pitchFamily="34" charset="0"/>
            <a:ea typeface="Verdana" panose="020B0604030504040204" pitchFamily="34" charset="0"/>
            <a:cs typeface="Verdana" panose="020B0604030504040204" pitchFamily="34" charset="0"/>
          </a:endParaRPr>
        </a:p>
      </dsp:txBody>
      <dsp:txXfrm>
        <a:off x="99092" y="1575896"/>
        <a:ext cx="1976592" cy="18317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6FED15-D6AE-448E-8689-53368932E734}">
      <dsp:nvSpPr>
        <dsp:cNvPr id="0" name=""/>
        <dsp:cNvSpPr/>
      </dsp:nvSpPr>
      <dsp:spPr>
        <a:xfrm>
          <a:off x="181759" y="0"/>
          <a:ext cx="2059938" cy="5074825"/>
        </a:xfrm>
        <a:prstGeom prst="rightArrow">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26E355B6-D0E5-4EAF-B863-665F5EE09574}">
      <dsp:nvSpPr>
        <dsp:cNvPr id="0" name=""/>
        <dsp:cNvSpPr/>
      </dsp:nvSpPr>
      <dsp:spPr>
        <a:xfrm>
          <a:off x="0" y="1522447"/>
          <a:ext cx="2423457" cy="2029930"/>
        </a:xfrm>
        <a:prstGeom prst="roundRect">
          <a:avLst/>
        </a:prstGeom>
        <a:solidFill>
          <a:srgbClr val="AD53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tr-TR" sz="2100" b="1" kern="1200" dirty="0" smtClean="0">
              <a:latin typeface="Verdana" panose="020B0604030504040204" pitchFamily="34" charset="0"/>
              <a:ea typeface="Verdana" panose="020B0604030504040204" pitchFamily="34" charset="0"/>
              <a:cs typeface="Verdana" panose="020B0604030504040204" pitchFamily="34" charset="0"/>
            </a:rPr>
            <a:t>5 Günün Sonunda Tüm Adaylara 0-2 Arası Puan Verilir</a:t>
          </a:r>
          <a:endParaRPr lang="tr-TR" sz="2100" b="1" kern="1200" dirty="0">
            <a:latin typeface="Verdana" panose="020B0604030504040204" pitchFamily="34" charset="0"/>
            <a:ea typeface="Verdana" panose="020B0604030504040204" pitchFamily="34" charset="0"/>
            <a:cs typeface="Verdana" panose="020B0604030504040204" pitchFamily="34" charset="0"/>
          </a:endParaRPr>
        </a:p>
      </dsp:txBody>
      <dsp:txXfrm>
        <a:off x="99093" y="1621540"/>
        <a:ext cx="2225271" cy="18317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6FED15-D6AE-448E-8689-53368932E734}">
      <dsp:nvSpPr>
        <dsp:cNvPr id="0" name=""/>
        <dsp:cNvSpPr/>
      </dsp:nvSpPr>
      <dsp:spPr>
        <a:xfrm>
          <a:off x="181759" y="0"/>
          <a:ext cx="2059938" cy="5074825"/>
        </a:xfrm>
        <a:prstGeom prst="rightArrow">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2A5ED8EF-D97E-4D03-861E-5D41CE46C851}">
      <dsp:nvSpPr>
        <dsp:cNvPr id="0" name=""/>
        <dsp:cNvSpPr/>
      </dsp:nvSpPr>
      <dsp:spPr>
        <a:xfrm>
          <a:off x="185545" y="1522447"/>
          <a:ext cx="2052365" cy="2029930"/>
        </a:xfrm>
        <a:prstGeom prst="roundRect">
          <a:avLst/>
        </a:prstGeom>
        <a:solidFill>
          <a:srgbClr val="F7DDBC"/>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tr-TR" sz="1700" b="1" kern="1200" dirty="0" smtClean="0">
              <a:solidFill>
                <a:srgbClr val="AD5300"/>
              </a:solidFill>
              <a:latin typeface="Verdana" panose="020B0604030504040204" pitchFamily="34" charset="0"/>
              <a:ea typeface="Verdana" panose="020B0604030504040204" pitchFamily="34" charset="0"/>
              <a:cs typeface="Verdana" panose="020B0604030504040204" pitchFamily="34" charset="0"/>
            </a:rPr>
            <a:t>Oylama Bitiminde Yeterli Oy Sayısı Sağlanırsa* Asil Hakemler Belirlenir</a:t>
          </a:r>
          <a:endParaRPr lang="tr-TR" sz="1700" b="1" kern="1200" dirty="0">
            <a:solidFill>
              <a:srgbClr val="AD5300"/>
            </a:solidFill>
            <a:latin typeface="Verdana" panose="020B0604030504040204" pitchFamily="34" charset="0"/>
            <a:ea typeface="Verdana" panose="020B0604030504040204" pitchFamily="34" charset="0"/>
            <a:cs typeface="Verdana" panose="020B0604030504040204" pitchFamily="34" charset="0"/>
          </a:endParaRPr>
        </a:p>
      </dsp:txBody>
      <dsp:txXfrm>
        <a:off x="284638" y="1621540"/>
        <a:ext cx="1854179" cy="183174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B85F1C-F1E4-4251-843E-38ECF878CD37}">
      <dsp:nvSpPr>
        <dsp:cNvPr id="0" name=""/>
        <dsp:cNvSpPr/>
      </dsp:nvSpPr>
      <dsp:spPr>
        <a:xfrm>
          <a:off x="-5905127" y="-903547"/>
          <a:ext cx="7028884" cy="7028884"/>
        </a:xfrm>
        <a:prstGeom prst="blockArc">
          <a:avLst>
            <a:gd name="adj1" fmla="val 18900000"/>
            <a:gd name="adj2" fmla="val 2700000"/>
            <a:gd name="adj3" fmla="val 307"/>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BD4CAC-D3AB-4FF0-B20E-FFBFCBBC5737}">
      <dsp:nvSpPr>
        <dsp:cNvPr id="0" name=""/>
        <dsp:cNvSpPr/>
      </dsp:nvSpPr>
      <dsp:spPr>
        <a:xfrm>
          <a:off x="587759" y="401451"/>
          <a:ext cx="9897676" cy="803320"/>
        </a:xfrm>
        <a:prstGeom prst="rect">
          <a:avLst/>
        </a:prstGeom>
        <a:solidFill>
          <a:srgbClr val="7197A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7635" tIns="40640" rIns="40640" bIns="40640" numCol="1" spcCol="1270" anchor="ctr" anchorCtr="0">
          <a:noAutofit/>
        </a:bodyPr>
        <a:lstStyle/>
        <a:p>
          <a:pPr lvl="0" algn="l" defTabSz="711200">
            <a:lnSpc>
              <a:spcPct val="90000"/>
            </a:lnSpc>
            <a:spcBef>
              <a:spcPct val="0"/>
            </a:spcBef>
            <a:spcAft>
              <a:spcPct val="35000"/>
            </a:spcAft>
          </a:pPr>
          <a:r>
            <a:rPr lang="tr-TR" sz="1600" b="1"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Projenin içerdiği teknoloji alanlarında uzman olması</a:t>
          </a:r>
          <a:endParaRPr lang="tr-TR" sz="1600" b="1" kern="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dsp:txBody>
      <dsp:txXfrm>
        <a:off x="587759" y="401451"/>
        <a:ext cx="9897676" cy="803320"/>
      </dsp:txXfrm>
    </dsp:sp>
    <dsp:sp modelId="{6DAFF456-B846-4596-89B2-5FE1F0DD79D5}">
      <dsp:nvSpPr>
        <dsp:cNvPr id="0" name=""/>
        <dsp:cNvSpPr/>
      </dsp:nvSpPr>
      <dsp:spPr>
        <a:xfrm>
          <a:off x="352040" y="583207"/>
          <a:ext cx="471438" cy="439807"/>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29B3FB-8562-4E41-AA00-A170E9B4B2D9}">
      <dsp:nvSpPr>
        <dsp:cNvPr id="0" name=""/>
        <dsp:cNvSpPr/>
      </dsp:nvSpPr>
      <dsp:spPr>
        <a:xfrm>
          <a:off x="1048321" y="1378151"/>
          <a:ext cx="9437114" cy="803320"/>
        </a:xfrm>
        <a:prstGeom prst="rect">
          <a:avLst/>
        </a:prstGeom>
        <a:solidFill>
          <a:srgbClr val="F7DDB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7635" tIns="40640" rIns="40640" bIns="40640" numCol="1" spcCol="1270" anchor="ctr" anchorCtr="0">
          <a:noAutofit/>
        </a:bodyPr>
        <a:lstStyle/>
        <a:p>
          <a:pPr lvl="0" algn="l" defTabSz="711200">
            <a:lnSpc>
              <a:spcPct val="90000"/>
            </a:lnSpc>
            <a:spcBef>
              <a:spcPct val="0"/>
            </a:spcBef>
            <a:spcAft>
              <a:spcPct val="35000"/>
            </a:spcAft>
          </a:pPr>
          <a:r>
            <a:rPr lang="tr-TR" sz="1600" b="1"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Proje sahibi firmayla çıkar çatışması veya çakışması olmaması</a:t>
          </a:r>
          <a:endParaRPr lang="tr-TR" sz="1600" b="1" kern="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dsp:txBody>
      <dsp:txXfrm>
        <a:off x="1048321" y="1378151"/>
        <a:ext cx="9437114" cy="803320"/>
      </dsp:txXfrm>
    </dsp:sp>
    <dsp:sp modelId="{971EB931-B872-400B-B5CC-46AC5CC15F1B}">
      <dsp:nvSpPr>
        <dsp:cNvPr id="0" name=""/>
        <dsp:cNvSpPr/>
      </dsp:nvSpPr>
      <dsp:spPr>
        <a:xfrm>
          <a:off x="812602" y="1559911"/>
          <a:ext cx="471438" cy="439807"/>
        </a:xfrm>
        <a:prstGeom prst="ellipse">
          <a:avLst/>
        </a:prstGeom>
        <a:solidFill>
          <a:schemeClr val="lt1">
            <a:hueOff val="0"/>
            <a:satOff val="0"/>
            <a:lumOff val="0"/>
            <a:alphaOff val="0"/>
          </a:schemeClr>
        </a:solidFill>
        <a:ln w="12700" cap="flat" cmpd="sng" algn="ctr">
          <a:solidFill>
            <a:schemeClr val="accent3">
              <a:hueOff val="903533"/>
              <a:satOff val="33333"/>
              <a:lumOff val="-4902"/>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2E18E6-B2A2-430C-ABB3-957176D8627F}">
      <dsp:nvSpPr>
        <dsp:cNvPr id="0" name=""/>
        <dsp:cNvSpPr/>
      </dsp:nvSpPr>
      <dsp:spPr>
        <a:xfrm>
          <a:off x="1009629" y="2344887"/>
          <a:ext cx="9437114" cy="1462500"/>
        </a:xfrm>
        <a:prstGeom prst="rect">
          <a:avLst/>
        </a:prstGeom>
        <a:solidFill>
          <a:srgbClr val="7197A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7635" tIns="40640" rIns="40640" bIns="40640" numCol="1" spcCol="1270" anchor="ctr" anchorCtr="0">
          <a:noAutofit/>
        </a:bodyPr>
        <a:lstStyle/>
        <a:p>
          <a:pPr lvl="0" algn="l" defTabSz="711200">
            <a:lnSpc>
              <a:spcPct val="90000"/>
            </a:lnSpc>
            <a:spcBef>
              <a:spcPct val="0"/>
            </a:spcBef>
            <a:spcAft>
              <a:spcPct val="35000"/>
            </a:spcAft>
          </a:pPr>
          <a:r>
            <a:rPr lang="tr-TR" sz="1600" b="1" kern="1200" dirty="0" smtClean="0">
              <a:solidFill>
                <a:schemeClr val="tx1"/>
              </a:solidFill>
              <a:latin typeface="Verdana" panose="020B0604030504040204" pitchFamily="34" charset="0"/>
              <a:ea typeface="Verdana" panose="020B0604030504040204" pitchFamily="34" charset="0"/>
            </a:rPr>
            <a:t>Projede Ar-Ge hizmeti veya danışmanlık planlanmış olan üniversitelerde görevli olmaması</a:t>
          </a:r>
          <a:endParaRPr lang="tr-TR" sz="1600" b="1" kern="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dsp:txBody>
      <dsp:txXfrm>
        <a:off x="1009629" y="2344887"/>
        <a:ext cx="9437114" cy="1462500"/>
      </dsp:txXfrm>
    </dsp:sp>
    <dsp:sp modelId="{DBEE5F1C-73BA-4B2D-8AE1-2FC7F06F6726}">
      <dsp:nvSpPr>
        <dsp:cNvPr id="0" name=""/>
        <dsp:cNvSpPr/>
      </dsp:nvSpPr>
      <dsp:spPr>
        <a:xfrm>
          <a:off x="812602" y="2853576"/>
          <a:ext cx="471438" cy="439807"/>
        </a:xfrm>
        <a:prstGeom prst="ellipse">
          <a:avLst/>
        </a:prstGeom>
        <a:solidFill>
          <a:schemeClr val="lt1">
            <a:hueOff val="0"/>
            <a:satOff val="0"/>
            <a:lumOff val="0"/>
            <a:alphaOff val="0"/>
          </a:schemeClr>
        </a:solidFill>
        <a:ln w="12700" cap="flat" cmpd="sng" algn="ctr">
          <a:solidFill>
            <a:schemeClr val="accent3">
              <a:hueOff val="1807066"/>
              <a:satOff val="66667"/>
              <a:lumOff val="-9804"/>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DBE3C6-01E9-43F2-8DEA-7F6F5710CA55}">
      <dsp:nvSpPr>
        <dsp:cNvPr id="0" name=""/>
        <dsp:cNvSpPr/>
      </dsp:nvSpPr>
      <dsp:spPr>
        <a:xfrm>
          <a:off x="568063" y="3954563"/>
          <a:ext cx="9901239" cy="863673"/>
        </a:xfrm>
        <a:prstGeom prst="rect">
          <a:avLst/>
        </a:prstGeom>
        <a:solidFill>
          <a:srgbClr val="F7DDB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7635" tIns="40640" rIns="40640" bIns="40640" numCol="1" spcCol="1270" anchor="ctr" anchorCtr="0">
          <a:noAutofit/>
        </a:bodyPr>
        <a:lstStyle/>
        <a:p>
          <a:pPr lvl="0" algn="l" defTabSz="711200">
            <a:lnSpc>
              <a:spcPct val="90000"/>
            </a:lnSpc>
            <a:spcBef>
              <a:spcPct val="0"/>
            </a:spcBef>
            <a:spcAft>
              <a:spcPct val="35000"/>
            </a:spcAft>
          </a:pPr>
          <a:r>
            <a:rPr lang="tr-TR" sz="1600" b="1"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Önceki rapor performansları ve ortalama değerlendirici puanı  </a:t>
          </a:r>
          <a:endParaRPr lang="tr-TR" sz="1600" b="1" kern="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dsp:txBody>
      <dsp:txXfrm>
        <a:off x="568063" y="3954563"/>
        <a:ext cx="9901239" cy="863673"/>
      </dsp:txXfrm>
    </dsp:sp>
    <dsp:sp modelId="{298FE1E4-2B52-490F-9602-1B25C5F6C96C}">
      <dsp:nvSpPr>
        <dsp:cNvPr id="0" name=""/>
        <dsp:cNvSpPr/>
      </dsp:nvSpPr>
      <dsp:spPr>
        <a:xfrm>
          <a:off x="307486" y="4166490"/>
          <a:ext cx="471438" cy="439807"/>
        </a:xfrm>
        <a:prstGeom prst="ellipse">
          <a:avLst/>
        </a:prstGeom>
        <a:solidFill>
          <a:schemeClr val="lt1">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B85F1C-F1E4-4251-843E-38ECF878CD37}">
      <dsp:nvSpPr>
        <dsp:cNvPr id="0" name=""/>
        <dsp:cNvSpPr/>
      </dsp:nvSpPr>
      <dsp:spPr>
        <a:xfrm>
          <a:off x="-5831512" y="-875119"/>
          <a:ext cx="6806749" cy="6806749"/>
        </a:xfrm>
        <a:prstGeom prst="blockArc">
          <a:avLst>
            <a:gd name="adj1" fmla="val 18900000"/>
            <a:gd name="adj2" fmla="val 2700000"/>
            <a:gd name="adj3" fmla="val 317"/>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C6C080-C116-4DD6-BE66-33C660C8BC61}">
      <dsp:nvSpPr>
        <dsp:cNvPr id="0" name=""/>
        <dsp:cNvSpPr/>
      </dsp:nvSpPr>
      <dsp:spPr>
        <a:xfrm>
          <a:off x="456033" y="388744"/>
          <a:ext cx="10154510" cy="777893"/>
        </a:xfrm>
        <a:prstGeom prst="rect">
          <a:avLst/>
        </a:prstGeom>
        <a:solidFill>
          <a:srgbClr val="F7DDBC"/>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453" tIns="40640" rIns="40640" bIns="40640" numCol="1" spcCol="1270" anchor="ctr" anchorCtr="0">
          <a:noAutofit/>
        </a:bodyPr>
        <a:lstStyle/>
        <a:p>
          <a:pPr lvl="0" algn="l" defTabSz="711200">
            <a:lnSpc>
              <a:spcPct val="90000"/>
            </a:lnSpc>
            <a:spcBef>
              <a:spcPct val="0"/>
            </a:spcBef>
            <a:spcAft>
              <a:spcPct val="35000"/>
            </a:spcAft>
          </a:pPr>
          <a:r>
            <a:rPr lang="tr-TR" sz="1600" b="1" kern="1200" dirty="0" smtClean="0">
              <a:solidFill>
                <a:schemeClr val="tx1"/>
              </a:solidFill>
              <a:latin typeface="Verdana" panose="020B0604030504040204" pitchFamily="34" charset="0"/>
              <a:ea typeface="Verdana" panose="020B0604030504040204" pitchFamily="34" charset="0"/>
              <a:cs typeface="+mn-cs"/>
            </a:rPr>
            <a:t>Firmanın benzer projelerinin farklılıklarının sorgulanması için firmanın daha önceki projelerinde görev almış olması</a:t>
          </a:r>
          <a:endParaRPr lang="tr-TR" sz="1600" b="1" kern="1200" dirty="0">
            <a:solidFill>
              <a:schemeClr val="tx1"/>
            </a:solidFill>
            <a:latin typeface="Verdana" panose="020B0604030504040204" pitchFamily="34" charset="0"/>
            <a:ea typeface="Verdana" panose="020B0604030504040204" pitchFamily="34" charset="0"/>
            <a:cs typeface="+mn-cs"/>
          </a:endParaRPr>
        </a:p>
      </dsp:txBody>
      <dsp:txXfrm>
        <a:off x="456033" y="388744"/>
        <a:ext cx="10154510" cy="777893"/>
      </dsp:txXfrm>
    </dsp:sp>
    <dsp:sp modelId="{971EB931-B872-400B-B5CC-46AC5CC15F1B}">
      <dsp:nvSpPr>
        <dsp:cNvPr id="0" name=""/>
        <dsp:cNvSpPr/>
      </dsp:nvSpPr>
      <dsp:spPr>
        <a:xfrm>
          <a:off x="227775" y="414478"/>
          <a:ext cx="456516" cy="425886"/>
        </a:xfrm>
        <a:prstGeom prst="ellipse">
          <a:avLst/>
        </a:prstGeom>
        <a:solidFill>
          <a:sysClr val="window" lastClr="FFFFFF">
            <a:hueOff val="0"/>
            <a:satOff val="0"/>
            <a:lumOff val="0"/>
            <a:alphaOff val="0"/>
          </a:sysClr>
        </a:solidFill>
        <a:ln w="25400" cap="flat" cmpd="sng" algn="ctr">
          <a:solidFill>
            <a:srgbClr val="9BBB59">
              <a:hueOff val="2812566"/>
              <a:satOff val="-4220"/>
              <a:lumOff val="-686"/>
              <a:alphaOff val="0"/>
            </a:srgbClr>
          </a:solidFill>
          <a:prstDash val="solid"/>
          <a:miter lim="800000"/>
        </a:ln>
        <a:effectLst/>
      </dsp:spPr>
      <dsp:style>
        <a:lnRef idx="2">
          <a:scrgbClr r="0" g="0" b="0"/>
        </a:lnRef>
        <a:fillRef idx="1">
          <a:scrgbClr r="0" g="0" b="0"/>
        </a:fillRef>
        <a:effectRef idx="0">
          <a:scrgbClr r="0" g="0" b="0"/>
        </a:effectRef>
        <a:fontRef idx="minor"/>
      </dsp:style>
    </dsp:sp>
    <dsp:sp modelId="{62B8D79F-7089-4678-895E-F6255C2D5AB6}">
      <dsp:nvSpPr>
        <dsp:cNvPr id="0" name=""/>
        <dsp:cNvSpPr/>
      </dsp:nvSpPr>
      <dsp:spPr>
        <a:xfrm>
          <a:off x="902018" y="1555786"/>
          <a:ext cx="9708526" cy="777893"/>
        </a:xfrm>
        <a:prstGeom prst="rect">
          <a:avLst/>
        </a:prstGeom>
        <a:solidFill>
          <a:srgbClr val="7197AB"/>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453" tIns="38100" rIns="38100" bIns="38100" numCol="1" spcCol="1270" anchor="ctr" anchorCtr="0">
          <a:noAutofit/>
        </a:bodyPr>
        <a:lstStyle/>
        <a:p>
          <a:pPr lvl="0" algn="l" defTabSz="666750">
            <a:lnSpc>
              <a:spcPct val="90000"/>
            </a:lnSpc>
            <a:spcBef>
              <a:spcPct val="0"/>
            </a:spcBef>
            <a:spcAft>
              <a:spcPct val="35000"/>
            </a:spcAft>
          </a:pPr>
          <a:r>
            <a:rPr lang="tr-TR" sz="1500" b="1" kern="1200" dirty="0" smtClean="0">
              <a:solidFill>
                <a:schemeClr val="tx1"/>
              </a:solidFill>
              <a:latin typeface="Verdana" panose="020B0604030504040204" pitchFamily="34" charset="0"/>
              <a:ea typeface="Verdana" panose="020B0604030504040204" pitchFamily="34" charset="0"/>
              <a:cs typeface="+mn-cs"/>
            </a:rPr>
            <a:t>Tecrübeli hakemlerin yanında, daha önce hakemlik yapmamış kişilerden seçilmesi</a:t>
          </a:r>
          <a:endParaRPr lang="tr-TR" sz="1500" b="1" kern="1200" dirty="0">
            <a:solidFill>
              <a:schemeClr val="tx1"/>
            </a:solidFill>
            <a:latin typeface="Verdana" panose="020B0604030504040204" pitchFamily="34" charset="0"/>
            <a:ea typeface="Verdana" panose="020B0604030504040204" pitchFamily="34" charset="0"/>
            <a:cs typeface="+mn-cs"/>
          </a:endParaRPr>
        </a:p>
      </dsp:txBody>
      <dsp:txXfrm>
        <a:off x="902018" y="1555786"/>
        <a:ext cx="9708526" cy="777893"/>
      </dsp:txXfrm>
    </dsp:sp>
    <dsp:sp modelId="{DBEE5F1C-73BA-4B2D-8AE1-2FC7F06F6726}">
      <dsp:nvSpPr>
        <dsp:cNvPr id="0" name=""/>
        <dsp:cNvSpPr/>
      </dsp:nvSpPr>
      <dsp:spPr>
        <a:xfrm>
          <a:off x="673759" y="1731790"/>
          <a:ext cx="456516" cy="425886"/>
        </a:xfrm>
        <a:prstGeom prst="ellipse">
          <a:avLst/>
        </a:prstGeom>
        <a:solidFill>
          <a:sysClr val="window" lastClr="FFFFFF">
            <a:hueOff val="0"/>
            <a:satOff val="0"/>
            <a:lumOff val="0"/>
            <a:alphaOff val="0"/>
          </a:sysClr>
        </a:solidFill>
        <a:ln w="25400" cap="flat" cmpd="sng" algn="ctr">
          <a:solidFill>
            <a:srgbClr val="9BBB59">
              <a:hueOff val="5625132"/>
              <a:satOff val="-8440"/>
              <a:lumOff val="-1373"/>
              <a:alphaOff val="0"/>
            </a:srgbClr>
          </a:solidFill>
          <a:prstDash val="solid"/>
          <a:miter lim="800000"/>
        </a:ln>
        <a:effectLst/>
      </dsp:spPr>
      <dsp:style>
        <a:lnRef idx="2">
          <a:scrgbClr r="0" g="0" b="0"/>
        </a:lnRef>
        <a:fillRef idx="1">
          <a:scrgbClr r="0" g="0" b="0"/>
        </a:fillRef>
        <a:effectRef idx="0">
          <a:scrgbClr r="0" g="0" b="0"/>
        </a:effectRef>
        <a:fontRef idx="minor"/>
      </dsp:style>
    </dsp:sp>
    <dsp:sp modelId="{9C0FCD2C-FD03-4691-90D9-507B25195E01}">
      <dsp:nvSpPr>
        <dsp:cNvPr id="0" name=""/>
        <dsp:cNvSpPr/>
      </dsp:nvSpPr>
      <dsp:spPr>
        <a:xfrm>
          <a:off x="454649" y="3888961"/>
          <a:ext cx="10165603" cy="777893"/>
        </a:xfrm>
        <a:prstGeom prst="rect">
          <a:avLst/>
        </a:prstGeom>
        <a:solidFill>
          <a:srgbClr val="7197AB"/>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453" tIns="40640" rIns="40640" bIns="40640" numCol="1" spcCol="1270" anchor="ctr" anchorCtr="0">
          <a:noAutofit/>
        </a:bodyPr>
        <a:lstStyle/>
        <a:p>
          <a:pPr lvl="0" algn="l" defTabSz="711200">
            <a:lnSpc>
              <a:spcPct val="90000"/>
            </a:lnSpc>
            <a:spcBef>
              <a:spcPct val="0"/>
            </a:spcBef>
            <a:spcAft>
              <a:spcPct val="35000"/>
            </a:spcAft>
          </a:pPr>
          <a:r>
            <a:rPr lang="tr-TR" sz="1600" b="1" i="0" u="none" kern="1200" dirty="0" smtClean="0">
              <a:solidFill>
                <a:schemeClr val="tx1"/>
              </a:solidFill>
              <a:latin typeface="Verdana" panose="020B0604030504040204" pitchFamily="34" charset="0"/>
              <a:ea typeface="Verdana" panose="020B0604030504040204" pitchFamily="34" charset="0"/>
              <a:cs typeface="+mn-cs"/>
            </a:rPr>
            <a:t>Aynı anda 3’den fazla aktif hakemlik görevi olmaması ve yıl içinde 8’den az hakemlik yapmış olması</a:t>
          </a:r>
          <a:endParaRPr lang="tr-TR" sz="1600" b="1" kern="1200" dirty="0">
            <a:solidFill>
              <a:schemeClr val="tx1"/>
            </a:solidFill>
            <a:latin typeface="Verdana" panose="020B0604030504040204" pitchFamily="34" charset="0"/>
            <a:ea typeface="Verdana" panose="020B0604030504040204" pitchFamily="34" charset="0"/>
            <a:cs typeface="+mn-cs"/>
          </a:endParaRPr>
        </a:p>
      </dsp:txBody>
      <dsp:txXfrm>
        <a:off x="454649" y="3888961"/>
        <a:ext cx="10165603" cy="777893"/>
      </dsp:txXfrm>
    </dsp:sp>
    <dsp:sp modelId="{6E9F58CD-7720-400A-9DC9-98440AE3B007}">
      <dsp:nvSpPr>
        <dsp:cNvPr id="0" name=""/>
        <dsp:cNvSpPr/>
      </dsp:nvSpPr>
      <dsp:spPr>
        <a:xfrm>
          <a:off x="315919" y="4032982"/>
          <a:ext cx="457644" cy="426548"/>
        </a:xfrm>
        <a:prstGeom prst="ellipse">
          <a:avLst/>
        </a:prstGeom>
        <a:solidFill>
          <a:sysClr val="window" lastClr="FFFFFF">
            <a:hueOff val="0"/>
            <a:satOff val="0"/>
            <a:lumOff val="0"/>
            <a:alphaOff val="0"/>
          </a:sysClr>
        </a:solidFill>
        <a:ln w="25400" cap="flat" cmpd="sng" algn="ctr">
          <a:solidFill>
            <a:srgbClr val="9BBB59">
              <a:hueOff val="11250264"/>
              <a:satOff val="-16880"/>
              <a:lumOff val="-2745"/>
              <a:alphaOff val="0"/>
            </a:srgbClr>
          </a:solidFill>
          <a:prstDash val="solid"/>
          <a:miter lim="800000"/>
        </a:ln>
        <a:effectLst/>
      </dsp:spPr>
      <dsp:style>
        <a:lnRef idx="2">
          <a:scrgbClr r="0" g="0" b="0"/>
        </a:lnRef>
        <a:fillRef idx="1">
          <a:scrgbClr r="0" g="0" b="0"/>
        </a:fillRef>
        <a:effectRef idx="0">
          <a:scrgbClr r="0" g="0" b="0"/>
        </a:effectRef>
        <a:fontRef idx="minor"/>
      </dsp:style>
    </dsp:sp>
    <dsp:sp modelId="{B5A07A3B-72DE-4292-A280-274948E2A8E2}">
      <dsp:nvSpPr>
        <dsp:cNvPr id="0" name=""/>
        <dsp:cNvSpPr/>
      </dsp:nvSpPr>
      <dsp:spPr>
        <a:xfrm>
          <a:off x="931264" y="2791614"/>
          <a:ext cx="9656533" cy="737310"/>
        </a:xfrm>
        <a:prstGeom prst="rect">
          <a:avLst/>
        </a:prstGeom>
        <a:solidFill>
          <a:srgbClr val="F7DDB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453" tIns="40640" rIns="40640" bIns="40640" numCol="1" spcCol="1270" anchor="ctr" anchorCtr="0">
          <a:noAutofit/>
        </a:bodyPr>
        <a:lstStyle/>
        <a:p>
          <a:pPr lvl="0" algn="l" defTabSz="711200">
            <a:lnSpc>
              <a:spcPct val="90000"/>
            </a:lnSpc>
            <a:spcBef>
              <a:spcPct val="0"/>
            </a:spcBef>
            <a:spcAft>
              <a:spcPct val="35000"/>
            </a:spcAft>
          </a:pPr>
          <a:r>
            <a:rPr lang="tr-TR" sz="1600" b="1" i="0" u="none" kern="1200" dirty="0" smtClean="0">
              <a:solidFill>
                <a:schemeClr val="tx1"/>
              </a:solidFill>
              <a:latin typeface="Verdana" panose="020B0604030504040204" pitchFamily="34" charset="0"/>
              <a:ea typeface="Verdana" panose="020B0604030504040204" pitchFamily="34" charset="0"/>
              <a:cs typeface="+mn-cs"/>
            </a:rPr>
            <a:t>Benzer konulu projelerde görev almış olması</a:t>
          </a:r>
          <a:endParaRPr lang="tr-TR" sz="1600" b="1" i="0" u="none" kern="1200" dirty="0">
            <a:solidFill>
              <a:schemeClr val="tx1"/>
            </a:solidFill>
            <a:latin typeface="Verdana" panose="020B0604030504040204" pitchFamily="34" charset="0"/>
            <a:ea typeface="Verdana" panose="020B0604030504040204" pitchFamily="34" charset="0"/>
            <a:cs typeface="+mn-cs"/>
          </a:endParaRPr>
        </a:p>
      </dsp:txBody>
      <dsp:txXfrm>
        <a:off x="931264" y="2791614"/>
        <a:ext cx="9656533" cy="737310"/>
      </dsp:txXfrm>
    </dsp:sp>
    <dsp:sp modelId="{80EB35E7-B82B-451F-A649-49B21AF36C24}">
      <dsp:nvSpPr>
        <dsp:cNvPr id="0" name=""/>
        <dsp:cNvSpPr/>
      </dsp:nvSpPr>
      <dsp:spPr>
        <a:xfrm>
          <a:off x="737543" y="3024869"/>
          <a:ext cx="392116" cy="372406"/>
        </a:xfrm>
        <a:prstGeom prst="ellipse">
          <a:avLst/>
        </a:prstGeom>
        <a:solidFill>
          <a:schemeClr val="lt1">
            <a:hueOff val="0"/>
            <a:satOff val="0"/>
            <a:lumOff val="0"/>
            <a:alphaOff val="0"/>
          </a:schemeClr>
        </a:solidFill>
        <a:ln w="254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1"/>
            <a:ext cx="2946400" cy="494736"/>
          </a:xfrm>
          <a:prstGeom prst="rect">
            <a:avLst/>
          </a:prstGeom>
        </p:spPr>
        <p:txBody>
          <a:bodyPr vert="horz" lIns="88221" tIns="44111" rIns="88221" bIns="44111" rtlCol="0"/>
          <a:lstStyle>
            <a:lvl1pPr algn="l">
              <a:defRPr sz="1200">
                <a:latin typeface="Arial" charset="0"/>
                <a:cs typeface="+mn-cs"/>
              </a:defRPr>
            </a:lvl1pPr>
          </a:lstStyle>
          <a:p>
            <a:pPr>
              <a:defRPr/>
            </a:pPr>
            <a:endParaRPr lang="en-GB" dirty="0"/>
          </a:p>
        </p:txBody>
      </p:sp>
      <p:sp>
        <p:nvSpPr>
          <p:cNvPr id="3" name="2 Veri Yer Tutucusu"/>
          <p:cNvSpPr>
            <a:spLocks noGrp="1"/>
          </p:cNvSpPr>
          <p:nvPr>
            <p:ph type="dt" sz="quarter" idx="1"/>
          </p:nvPr>
        </p:nvSpPr>
        <p:spPr>
          <a:xfrm>
            <a:off x="3849688" y="1"/>
            <a:ext cx="2946400" cy="494736"/>
          </a:xfrm>
          <a:prstGeom prst="rect">
            <a:avLst/>
          </a:prstGeom>
        </p:spPr>
        <p:txBody>
          <a:bodyPr vert="horz" lIns="88221" tIns="44111" rIns="88221" bIns="44111" rtlCol="0"/>
          <a:lstStyle>
            <a:lvl1pPr algn="r">
              <a:defRPr sz="1200">
                <a:latin typeface="Arial" charset="0"/>
                <a:cs typeface="+mn-cs"/>
              </a:defRPr>
            </a:lvl1pPr>
          </a:lstStyle>
          <a:p>
            <a:pPr>
              <a:defRPr/>
            </a:pPr>
            <a:fld id="{6195FC55-1988-46FA-8242-D3BBD6AA6FDF}" type="datetimeFigureOut">
              <a:rPr lang="en-GB"/>
              <a:pPr>
                <a:defRPr/>
              </a:pPr>
              <a:t>13/05/2024</a:t>
            </a:fld>
            <a:endParaRPr lang="en-GB" dirty="0"/>
          </a:p>
        </p:txBody>
      </p:sp>
      <p:sp>
        <p:nvSpPr>
          <p:cNvPr id="4" name="3 Altbilgi Yer Tutucusu"/>
          <p:cNvSpPr>
            <a:spLocks noGrp="1"/>
          </p:cNvSpPr>
          <p:nvPr>
            <p:ph type="ftr" sz="quarter" idx="2"/>
          </p:nvPr>
        </p:nvSpPr>
        <p:spPr>
          <a:xfrm>
            <a:off x="0" y="9430310"/>
            <a:ext cx="2946400" cy="494736"/>
          </a:xfrm>
          <a:prstGeom prst="rect">
            <a:avLst/>
          </a:prstGeom>
        </p:spPr>
        <p:txBody>
          <a:bodyPr vert="horz" lIns="88221" tIns="44111" rIns="88221" bIns="44111" rtlCol="0" anchor="b"/>
          <a:lstStyle>
            <a:lvl1pPr algn="l">
              <a:defRPr sz="1200">
                <a:latin typeface="Arial" charset="0"/>
                <a:cs typeface="+mn-cs"/>
              </a:defRPr>
            </a:lvl1pPr>
          </a:lstStyle>
          <a:p>
            <a:pPr>
              <a:defRPr/>
            </a:pPr>
            <a:endParaRPr lang="en-GB" dirty="0"/>
          </a:p>
        </p:txBody>
      </p:sp>
      <p:sp>
        <p:nvSpPr>
          <p:cNvPr id="5" name="4 Slayt Numarası Yer Tutucusu"/>
          <p:cNvSpPr>
            <a:spLocks noGrp="1"/>
          </p:cNvSpPr>
          <p:nvPr>
            <p:ph type="sldNum" sz="quarter" idx="3"/>
          </p:nvPr>
        </p:nvSpPr>
        <p:spPr>
          <a:xfrm>
            <a:off x="3849688" y="9430310"/>
            <a:ext cx="2946400" cy="494736"/>
          </a:xfrm>
          <a:prstGeom prst="rect">
            <a:avLst/>
          </a:prstGeom>
        </p:spPr>
        <p:txBody>
          <a:bodyPr vert="horz" lIns="88221" tIns="44111" rIns="88221" bIns="44111" rtlCol="0" anchor="b"/>
          <a:lstStyle>
            <a:lvl1pPr algn="r">
              <a:defRPr sz="1200">
                <a:latin typeface="Arial" charset="0"/>
                <a:cs typeface="+mn-cs"/>
              </a:defRPr>
            </a:lvl1pPr>
          </a:lstStyle>
          <a:p>
            <a:pPr>
              <a:defRPr/>
            </a:pPr>
            <a:fld id="{787B5D23-0713-4EAF-8D37-9FE9704CBA2B}" type="slidenum">
              <a:rPr lang="en-GB"/>
              <a:pPr>
                <a:defRPr/>
              </a:pPr>
              <a:t>‹#›</a:t>
            </a:fld>
            <a:endParaRPr lang="en-GB" dirty="0"/>
          </a:p>
        </p:txBody>
      </p:sp>
    </p:spTree>
    <p:extLst>
      <p:ext uri="{BB962C8B-B14F-4D97-AF65-F5344CB8AC3E}">
        <p14:creationId xmlns:p14="http://schemas.microsoft.com/office/powerpoint/2010/main" val="20231728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3"/>
            <a:ext cx="2946400" cy="496333"/>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lvl1pPr eaLnBrk="0" hangingPunct="0">
              <a:defRPr sz="1200" b="0">
                <a:latin typeface="Times" pitchFamily="18" charset="0"/>
                <a:cs typeface="+mn-cs"/>
              </a:defRPr>
            </a:lvl1pPr>
          </a:lstStyle>
          <a:p>
            <a:pPr>
              <a:defRPr/>
            </a:pPr>
            <a:endParaRPr lang="tr-TR" altLang="tr-TR" dirty="0"/>
          </a:p>
        </p:txBody>
      </p:sp>
      <p:sp>
        <p:nvSpPr>
          <p:cNvPr id="4099" name="Rectangle 3"/>
          <p:cNvSpPr>
            <a:spLocks noGrp="1" noChangeArrowheads="1"/>
          </p:cNvSpPr>
          <p:nvPr>
            <p:ph type="dt" idx="1"/>
          </p:nvPr>
        </p:nvSpPr>
        <p:spPr bwMode="auto">
          <a:xfrm>
            <a:off x="3851275" y="3"/>
            <a:ext cx="2946400" cy="496333"/>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lvl1pPr algn="r" eaLnBrk="0" hangingPunct="0">
              <a:defRPr sz="1200" b="0">
                <a:latin typeface="Times" pitchFamily="18" charset="0"/>
                <a:cs typeface="+mn-cs"/>
              </a:defRPr>
            </a:lvl1pPr>
          </a:lstStyle>
          <a:p>
            <a:pPr>
              <a:defRPr/>
            </a:pPr>
            <a:endParaRPr lang="tr-TR" altLang="tr-TR" dirty="0"/>
          </a:p>
        </p:txBody>
      </p:sp>
      <p:sp>
        <p:nvSpPr>
          <p:cNvPr id="72708" name="Rectangle 4"/>
          <p:cNvSpPr>
            <a:spLocks noGrp="1" noRot="1" noChangeAspect="1" noChangeArrowheads="1" noTextEdit="1"/>
          </p:cNvSpPr>
          <p:nvPr>
            <p:ph type="sldImg" idx="2"/>
          </p:nvPr>
        </p:nvSpPr>
        <p:spPr bwMode="auto">
          <a:xfrm>
            <a:off x="92075" y="744538"/>
            <a:ext cx="6613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906463" y="4715953"/>
            <a:ext cx="4984750" cy="4466987"/>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p>
            <a:pPr lvl="0"/>
            <a:r>
              <a:rPr lang="tr-TR" altLang="tr-TR" noProof="0" smtClean="0"/>
              <a:t>Click to edit Master text styles</a:t>
            </a:r>
          </a:p>
          <a:p>
            <a:pPr lvl="1"/>
            <a:r>
              <a:rPr lang="tr-TR" altLang="tr-TR" noProof="0" smtClean="0"/>
              <a:t>Second level</a:t>
            </a:r>
          </a:p>
          <a:p>
            <a:pPr lvl="2"/>
            <a:r>
              <a:rPr lang="tr-TR" altLang="tr-TR" noProof="0" smtClean="0"/>
              <a:t>Third level</a:t>
            </a:r>
          </a:p>
          <a:p>
            <a:pPr lvl="3"/>
            <a:r>
              <a:rPr lang="tr-TR" altLang="tr-TR" noProof="0" smtClean="0"/>
              <a:t>Fourth level</a:t>
            </a:r>
          </a:p>
          <a:p>
            <a:pPr lvl="4"/>
            <a:r>
              <a:rPr lang="tr-TR" altLang="tr-TR" noProof="0" smtClean="0"/>
              <a:t>Fifth level</a:t>
            </a:r>
          </a:p>
        </p:txBody>
      </p:sp>
      <p:sp>
        <p:nvSpPr>
          <p:cNvPr id="4102" name="Rectangle 6"/>
          <p:cNvSpPr>
            <a:spLocks noGrp="1" noChangeArrowheads="1"/>
          </p:cNvSpPr>
          <p:nvPr>
            <p:ph type="ftr" sz="quarter" idx="4"/>
          </p:nvPr>
        </p:nvSpPr>
        <p:spPr bwMode="auto">
          <a:xfrm>
            <a:off x="0" y="9430310"/>
            <a:ext cx="2946400" cy="496332"/>
          </a:xfrm>
          <a:prstGeom prst="rect">
            <a:avLst/>
          </a:prstGeom>
          <a:noFill/>
          <a:ln w="9525">
            <a:noFill/>
            <a:miter lim="800000"/>
            <a:headEnd/>
            <a:tailEnd/>
          </a:ln>
          <a:effectLst/>
        </p:spPr>
        <p:txBody>
          <a:bodyPr vert="horz" wrap="square" lIns="91423" tIns="45712" rIns="91423" bIns="45712" numCol="1" anchor="b" anchorCtr="0" compatLnSpc="1">
            <a:prstTxWarp prst="textNoShape">
              <a:avLst/>
            </a:prstTxWarp>
          </a:bodyPr>
          <a:lstStyle>
            <a:lvl1pPr eaLnBrk="0" hangingPunct="0">
              <a:defRPr sz="1200" b="0">
                <a:latin typeface="Times" pitchFamily="18" charset="0"/>
                <a:cs typeface="+mn-cs"/>
              </a:defRPr>
            </a:lvl1pPr>
          </a:lstStyle>
          <a:p>
            <a:pPr>
              <a:defRPr/>
            </a:pPr>
            <a:endParaRPr lang="tr-TR" altLang="tr-TR" dirty="0"/>
          </a:p>
        </p:txBody>
      </p:sp>
      <p:sp>
        <p:nvSpPr>
          <p:cNvPr id="4103" name="Rectangle 7"/>
          <p:cNvSpPr>
            <a:spLocks noGrp="1" noChangeArrowheads="1"/>
          </p:cNvSpPr>
          <p:nvPr>
            <p:ph type="sldNum" sz="quarter" idx="5"/>
          </p:nvPr>
        </p:nvSpPr>
        <p:spPr bwMode="auto">
          <a:xfrm>
            <a:off x="3851275" y="9430310"/>
            <a:ext cx="2946400" cy="496332"/>
          </a:xfrm>
          <a:prstGeom prst="rect">
            <a:avLst/>
          </a:prstGeom>
          <a:noFill/>
          <a:ln w="9525">
            <a:noFill/>
            <a:miter lim="800000"/>
            <a:headEnd/>
            <a:tailEnd/>
          </a:ln>
          <a:effectLst/>
        </p:spPr>
        <p:txBody>
          <a:bodyPr vert="horz" wrap="square" lIns="91423" tIns="45712" rIns="91423" bIns="45712" numCol="1" anchor="b" anchorCtr="0" compatLnSpc="1">
            <a:prstTxWarp prst="textNoShape">
              <a:avLst/>
            </a:prstTxWarp>
          </a:bodyPr>
          <a:lstStyle>
            <a:lvl1pPr algn="r" eaLnBrk="0" hangingPunct="0">
              <a:defRPr sz="1200" b="0">
                <a:latin typeface="Times" pitchFamily="18" charset="0"/>
                <a:cs typeface="+mn-cs"/>
              </a:defRPr>
            </a:lvl1pPr>
          </a:lstStyle>
          <a:p>
            <a:pPr>
              <a:defRPr/>
            </a:pPr>
            <a:fld id="{EFD119CD-9D41-46FE-B5E8-0C4138D28043}" type="slidenum">
              <a:rPr lang="tr-TR" altLang="tr-TR"/>
              <a:pPr>
                <a:defRPr/>
              </a:pPr>
              <a:t>‹#›</a:t>
            </a:fld>
            <a:endParaRPr lang="tr-TR" altLang="tr-TR" dirty="0"/>
          </a:p>
        </p:txBody>
      </p:sp>
    </p:spTree>
    <p:extLst>
      <p:ext uri="{BB962C8B-B14F-4D97-AF65-F5344CB8AC3E}">
        <p14:creationId xmlns:p14="http://schemas.microsoft.com/office/powerpoint/2010/main" val="252363159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65171"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30343"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95514"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60684"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325856" algn="l" defTabSz="930343" rtl="0" eaLnBrk="1" latinLnBrk="0" hangingPunct="1">
      <a:defRPr sz="1200" kern="1200">
        <a:solidFill>
          <a:schemeClr val="tx1"/>
        </a:solidFill>
        <a:latin typeface="+mn-lt"/>
        <a:ea typeface="+mn-ea"/>
        <a:cs typeface="+mn-cs"/>
      </a:defRPr>
    </a:lvl6pPr>
    <a:lvl7pPr marL="2791027" algn="l" defTabSz="930343" rtl="0" eaLnBrk="1" latinLnBrk="0" hangingPunct="1">
      <a:defRPr sz="1200" kern="1200">
        <a:solidFill>
          <a:schemeClr val="tx1"/>
        </a:solidFill>
        <a:latin typeface="+mn-lt"/>
        <a:ea typeface="+mn-ea"/>
        <a:cs typeface="+mn-cs"/>
      </a:defRPr>
    </a:lvl7pPr>
    <a:lvl8pPr marL="3256199" algn="l" defTabSz="930343" rtl="0" eaLnBrk="1" latinLnBrk="0" hangingPunct="1">
      <a:defRPr sz="1200" kern="1200">
        <a:solidFill>
          <a:schemeClr val="tx1"/>
        </a:solidFill>
        <a:latin typeface="+mn-lt"/>
        <a:ea typeface="+mn-ea"/>
        <a:cs typeface="+mn-cs"/>
      </a:defRPr>
    </a:lvl8pPr>
    <a:lvl9pPr marL="3721370" algn="l" defTabSz="93034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teydeb.tubitak.gov.tr/hakemkayit.htm"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4538"/>
            <a:ext cx="6613525" cy="37226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FD119CD-9D41-46FE-B5E8-0C4138D28043}" type="slidenum">
              <a:rPr kumimoji="0" lang="tr-TR" altLang="tr-TR" sz="1200" b="0" i="0" u="none" strike="noStrike" kern="1200" cap="none" spc="0" normalizeH="0" baseline="0" noProof="0" smtClean="0">
                <a:ln>
                  <a:noFill/>
                </a:ln>
                <a:solidFill>
                  <a:srgbClr val="000000"/>
                </a:solidFill>
                <a:effectLst/>
                <a:uLnTx/>
                <a:uFillTx/>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tr-TR" altLang="tr-TR" sz="1200" b="0" i="0" u="none" strike="noStrike" kern="1200" cap="none" spc="0" normalizeH="0" baseline="0" noProof="0" dirty="0">
              <a:ln>
                <a:noFill/>
              </a:ln>
              <a:solidFill>
                <a:srgbClr val="000000"/>
              </a:solidFill>
              <a:effectLst/>
              <a:uLnTx/>
              <a:uFillTx/>
              <a:ea typeface="+mn-ea"/>
              <a:cs typeface="+mn-cs"/>
            </a:endParaRPr>
          </a:p>
        </p:txBody>
      </p:sp>
    </p:spTree>
    <p:extLst>
      <p:ext uri="{BB962C8B-B14F-4D97-AF65-F5344CB8AC3E}">
        <p14:creationId xmlns:p14="http://schemas.microsoft.com/office/powerpoint/2010/main" val="2167420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tr-TR" dirty="0" smtClean="0"/>
              <a:t>Ar-Ge</a:t>
            </a:r>
            <a:r>
              <a:rPr lang="tr-TR" baseline="0" dirty="0" smtClean="0"/>
              <a:t> temel araştırma, uygulamalı araştırma ve deneysel araştırma olarak 3 bölüme ayrılmakta olup, TEYDEB olarak Uygulamalı Araştırma ve Deneysel Geliştirmeye yönelik projelere destek veriyoruz. </a:t>
            </a:r>
            <a:endParaRPr lang="tr-TR" dirty="0" smtClean="0"/>
          </a:p>
          <a:p>
            <a:endParaRPr lang="tr-TR" dirty="0"/>
          </a:p>
        </p:txBody>
      </p:sp>
      <p:sp>
        <p:nvSpPr>
          <p:cNvPr id="4" name="Slide Number Placeholder 3"/>
          <p:cNvSpPr>
            <a:spLocks noGrp="1"/>
          </p:cNvSpPr>
          <p:nvPr>
            <p:ph type="sldNum" sz="quarter" idx="10"/>
          </p:nvPr>
        </p:nvSpPr>
        <p:spPr/>
        <p:txBody>
          <a:bodyPr/>
          <a:lstStyle/>
          <a:p>
            <a:pPr>
              <a:defRPr/>
            </a:pPr>
            <a:fld id="{EFD119CD-9D41-46FE-B5E8-0C4138D28043}" type="slidenum">
              <a:rPr lang="tr-TR" altLang="tr-TR" smtClean="0"/>
              <a:pPr>
                <a:defRPr/>
              </a:pPr>
              <a:t>16</a:t>
            </a:fld>
            <a:endParaRPr lang="tr-TR" altLang="tr-TR" dirty="0"/>
          </a:p>
        </p:txBody>
      </p:sp>
    </p:spTree>
    <p:extLst>
      <p:ext uri="{BB962C8B-B14F-4D97-AF65-F5344CB8AC3E}">
        <p14:creationId xmlns:p14="http://schemas.microsoft.com/office/powerpoint/2010/main" val="803832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tr-TR" dirty="0" smtClean="0"/>
              <a:t>1501/1507 programlarına ilişkin başvuru ve değerlendirme süreçlerine ilişkin kıs</a:t>
            </a:r>
            <a:r>
              <a:rPr lang="tr-TR" baseline="0" dirty="0" smtClean="0"/>
              <a:t>a bilgi vermek istiyorum. İlerleyen bölümlerde daha detaylı açıklama yapacağım. Firmalar çağrı duyurusunda belirtilen son tarihe kadar başvurularını PRODİS üzerinden elektronik olarak yaparlar. Proje Teknik Uzmanı, proje  ön değerlendirmesini yapar. Ön değerlendirmede uygun bulunan projeler hakem değerlendirmesine alınır. Eğer, ön değerlendirmede projenin çağrı duyurusunda belirtilen kritik tespitleri içerdiği değerlendirilirse ret önerisi ile proje Kurul’da değerlendirilir. Kurul uygun bulursa proje reddedilir ya da hakem atanarak değerlendirme süreci işletilir. Hakemler kuruluşu yerinde ziyaret eder, ya da online toplantıda görüşerek raporlarını hazırlar. Raporlardaki görüşler de dikkate alınarak  projeler Kurul’da görüşülerek puanlanır. Grup bazında sunulan projeler, kabul eşik değerinni üstündeki projeler için destek kapsamına alınan bütçeler ve TEYDEB bütçesi de dikkate alınarak Başkanlık Olur süreci ile desteklenen ve reddedilen projeler belirlenir. Desteklenen projeler için firmalara destek kapsamı ve sözleşme, reddedilen projeler için ret gerekçeleri firmalara gönderilir.</a:t>
            </a:r>
            <a:endParaRPr lang="tr-TR" dirty="0" smtClean="0"/>
          </a:p>
          <a:p>
            <a:endParaRPr lang="tr-TR" dirty="0"/>
          </a:p>
        </p:txBody>
      </p:sp>
      <p:sp>
        <p:nvSpPr>
          <p:cNvPr id="4" name="Slide Number Placeholder 3"/>
          <p:cNvSpPr>
            <a:spLocks noGrp="1"/>
          </p:cNvSpPr>
          <p:nvPr>
            <p:ph type="sldNum" sz="quarter" idx="10"/>
          </p:nvPr>
        </p:nvSpPr>
        <p:spPr/>
        <p:txBody>
          <a:bodyPr/>
          <a:lstStyle/>
          <a:p>
            <a:pPr>
              <a:defRPr/>
            </a:pPr>
            <a:fld id="{EFD119CD-9D41-46FE-B5E8-0C4138D28043}" type="slidenum">
              <a:rPr lang="tr-TR" altLang="tr-TR" smtClean="0"/>
              <a:pPr>
                <a:defRPr/>
              </a:pPr>
              <a:t>17</a:t>
            </a:fld>
            <a:endParaRPr lang="tr-TR" altLang="tr-TR" dirty="0"/>
          </a:p>
        </p:txBody>
      </p:sp>
    </p:spTree>
    <p:extLst>
      <p:ext uri="{BB962C8B-B14F-4D97-AF65-F5344CB8AC3E}">
        <p14:creationId xmlns:p14="http://schemas.microsoft.com/office/powerpoint/2010/main" val="3969032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defRPr>
            </a:lvl1pPr>
            <a:lvl2pPr marL="742950" indent="-285750" eaLnBrk="0" hangingPunct="0">
              <a:spcBef>
                <a:spcPct val="30000"/>
              </a:spcBef>
              <a:defRPr sz="1200">
                <a:solidFill>
                  <a:schemeClr val="tx1"/>
                </a:solidFill>
                <a:latin typeface="Times" pitchFamily="18" charset="0"/>
              </a:defRPr>
            </a:lvl2pPr>
            <a:lvl3pPr marL="1143000" indent="-228600" eaLnBrk="0" hangingPunct="0">
              <a:spcBef>
                <a:spcPct val="30000"/>
              </a:spcBef>
              <a:defRPr sz="1200">
                <a:solidFill>
                  <a:schemeClr val="tx1"/>
                </a:solidFill>
                <a:latin typeface="Times" pitchFamily="18" charset="0"/>
              </a:defRPr>
            </a:lvl3pPr>
            <a:lvl4pPr marL="1600200" indent="-228600" eaLnBrk="0" hangingPunct="0">
              <a:spcBef>
                <a:spcPct val="30000"/>
              </a:spcBef>
              <a:defRPr sz="1200">
                <a:solidFill>
                  <a:schemeClr val="tx1"/>
                </a:solidFill>
                <a:latin typeface="Times" pitchFamily="18" charset="0"/>
              </a:defRPr>
            </a:lvl4pPr>
            <a:lvl5pPr marL="2057400" indent="-228600" eaLnBrk="0" hangingPunct="0">
              <a:spcBef>
                <a:spcPct val="30000"/>
              </a:spcBef>
              <a:defRPr sz="1200">
                <a:solidFill>
                  <a:schemeClr val="tx1"/>
                </a:solidFill>
                <a:latin typeface="Times" pitchFamily="18" charset="0"/>
              </a:defRPr>
            </a:lvl5pPr>
            <a:lvl6pPr marL="2514600" indent="-228600" eaLnBrk="0" fontAlgn="base" hangingPunct="0">
              <a:spcBef>
                <a:spcPct val="30000"/>
              </a:spcBef>
              <a:spcAft>
                <a:spcPct val="0"/>
              </a:spcAft>
              <a:defRPr sz="1200">
                <a:solidFill>
                  <a:schemeClr val="tx1"/>
                </a:solidFill>
                <a:latin typeface="Times" pitchFamily="18" charset="0"/>
              </a:defRPr>
            </a:lvl6pPr>
            <a:lvl7pPr marL="2971800" indent="-228600" eaLnBrk="0" fontAlgn="base" hangingPunct="0">
              <a:spcBef>
                <a:spcPct val="30000"/>
              </a:spcBef>
              <a:spcAft>
                <a:spcPct val="0"/>
              </a:spcAft>
              <a:defRPr sz="1200">
                <a:solidFill>
                  <a:schemeClr val="tx1"/>
                </a:solidFill>
                <a:latin typeface="Times" pitchFamily="18" charset="0"/>
              </a:defRPr>
            </a:lvl7pPr>
            <a:lvl8pPr marL="3429000" indent="-228600" eaLnBrk="0" fontAlgn="base" hangingPunct="0">
              <a:spcBef>
                <a:spcPct val="30000"/>
              </a:spcBef>
              <a:spcAft>
                <a:spcPct val="0"/>
              </a:spcAft>
              <a:defRPr sz="1200">
                <a:solidFill>
                  <a:schemeClr val="tx1"/>
                </a:solidFill>
                <a:latin typeface="Times" pitchFamily="18" charset="0"/>
              </a:defRPr>
            </a:lvl8pPr>
            <a:lvl9pPr marL="3886200" indent="-228600" eaLnBrk="0" fontAlgn="base" hangingPunct="0">
              <a:spcBef>
                <a:spcPct val="30000"/>
              </a:spcBef>
              <a:spcAft>
                <a:spcPct val="0"/>
              </a:spcAft>
              <a:defRPr sz="1200">
                <a:solidFill>
                  <a:schemeClr val="tx1"/>
                </a:solidFill>
                <a:latin typeface="Times" pitchFamily="18" charset="0"/>
              </a:defRPr>
            </a:lvl9pPr>
          </a:lstStyle>
          <a:p>
            <a:pPr>
              <a:spcBef>
                <a:spcPct val="0"/>
              </a:spcBef>
            </a:pPr>
            <a:fld id="{E7E3B130-0B50-41AA-BE64-1502ACF59BC1}" type="slidenum">
              <a:rPr lang="tr-TR" altLang="tr-TR" smtClean="0">
                <a:solidFill>
                  <a:prstClr val="black"/>
                </a:solidFill>
              </a:rPr>
              <a:pPr>
                <a:spcBef>
                  <a:spcPct val="0"/>
                </a:spcBef>
              </a:pPr>
              <a:t>18</a:t>
            </a:fld>
            <a:endParaRPr lang="tr-TR" altLang="tr-TR" smtClean="0">
              <a:solidFill>
                <a:prstClr val="black"/>
              </a:solidFill>
            </a:endParaRPr>
          </a:p>
        </p:txBody>
      </p:sp>
      <p:sp>
        <p:nvSpPr>
          <p:cNvPr id="54275" name="Rectangle 2"/>
          <p:cNvSpPr>
            <a:spLocks noGrp="1" noRot="1" noChangeAspect="1" noChangeArrowheads="1" noTextEdit="1"/>
          </p:cNvSpPr>
          <p:nvPr>
            <p:ph type="sldImg"/>
          </p:nvPr>
        </p:nvSpPr>
        <p:spPr>
          <a:xfrm>
            <a:off x="92075" y="744538"/>
            <a:ext cx="6613525" cy="3722687"/>
          </a:xfrm>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extLst>
      <p:ext uri="{BB962C8B-B14F-4D97-AF65-F5344CB8AC3E}">
        <p14:creationId xmlns:p14="http://schemas.microsoft.com/office/powerpoint/2010/main" val="4092539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22250" y="808038"/>
            <a:ext cx="7181850" cy="4041775"/>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EFD119CD-9D41-46FE-B5E8-0C4138D28043}" type="slidenum">
              <a:rPr lang="tr-TR" altLang="tr-TR" smtClean="0"/>
              <a:pPr>
                <a:defRPr/>
              </a:pPr>
              <a:t>22</a:t>
            </a:fld>
            <a:endParaRPr lang="tr-TR" altLang="tr-TR"/>
          </a:p>
        </p:txBody>
      </p:sp>
    </p:spTree>
    <p:extLst>
      <p:ext uri="{BB962C8B-B14F-4D97-AF65-F5344CB8AC3E}">
        <p14:creationId xmlns:p14="http://schemas.microsoft.com/office/powerpoint/2010/main" val="3420646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4538"/>
            <a:ext cx="6613525" cy="37226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FD119CD-9D41-46FE-B5E8-0C4138D28043}" type="slidenum">
              <a:rPr kumimoji="0" lang="tr-TR" altLang="tr-TR"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tr-TR" altLang="tr-TR" sz="1200" b="0" i="0" u="none" strike="noStrike" kern="1200" cap="none" spc="0" normalizeH="0" baseline="0" noProof="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1904131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4538"/>
            <a:ext cx="6613525" cy="37226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FD119CD-9D41-46FE-B5E8-0C4138D28043}" type="slidenum">
              <a:rPr kumimoji="0" lang="tr-TR" altLang="tr-TR"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tr-TR" altLang="tr-TR" sz="1200" b="0" i="0" u="none" strike="noStrike" kern="1200" cap="none" spc="0" normalizeH="0" baseline="0" noProof="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2358102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4538"/>
            <a:ext cx="6613525" cy="37226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FD119CD-9D41-46FE-B5E8-0C4138D28043}" type="slidenum">
              <a:rPr kumimoji="0" lang="tr-TR" altLang="tr-TR"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tr-TR" altLang="tr-TR" sz="1200" b="0" i="0" u="none" strike="noStrike" kern="1200" cap="none" spc="0" normalizeH="0" baseline="0" noProof="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669291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4538"/>
            <a:ext cx="6613525" cy="37226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FD119CD-9D41-46FE-B5E8-0C4138D28043}" type="slidenum">
              <a:rPr kumimoji="0" lang="tr-TR" altLang="tr-TR"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tr-TR" altLang="tr-TR" sz="1200" b="0" i="0" u="none" strike="noStrike" kern="1200" cap="none" spc="0" normalizeH="0" baseline="0" noProof="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3098271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4538"/>
            <a:ext cx="6613525" cy="3722687"/>
          </a:xfrm>
        </p:spPr>
      </p:sp>
      <p:sp>
        <p:nvSpPr>
          <p:cNvPr id="3" name="Not Yer Tutucusu 2"/>
          <p:cNvSpPr>
            <a:spLocks noGrp="1"/>
          </p:cNvSpPr>
          <p:nvPr>
            <p:ph type="body" idx="1"/>
          </p:nvPr>
        </p:nvSpPr>
        <p:spPr/>
        <p:txBody>
          <a:bodyPr/>
          <a:lstStyle/>
          <a:p>
            <a:pPr>
              <a:lnSpc>
                <a:spcPct val="150000"/>
              </a:lnSpc>
            </a:pPr>
            <a:endParaRPr lang="tr-TR" sz="1200" dirty="0" smtClean="0"/>
          </a:p>
        </p:txBody>
      </p:sp>
      <p:sp>
        <p:nvSpPr>
          <p:cNvPr id="4" name="Slayt Numarası Yer Tutucusu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FD119CD-9D41-46FE-B5E8-0C4138D28043}" type="slidenum">
              <a:rPr kumimoji="0" lang="tr-TR" altLang="tr-TR"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tr-TR" altLang="tr-TR" sz="1200" b="0" i="0" u="none" strike="noStrike" kern="1200" cap="none" spc="0" normalizeH="0" baseline="0" noProof="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4163359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4538"/>
            <a:ext cx="6613525" cy="37226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EFD119CD-9D41-46FE-B5E8-0C4138D28043}" type="slidenum">
              <a:rPr lang="tr-TR" altLang="tr-TR" smtClean="0"/>
              <a:pPr>
                <a:defRPr/>
              </a:pPr>
              <a:t>28</a:t>
            </a:fld>
            <a:endParaRPr lang="tr-TR" altLang="tr-TR"/>
          </a:p>
        </p:txBody>
      </p:sp>
    </p:spTree>
    <p:extLst>
      <p:ext uri="{BB962C8B-B14F-4D97-AF65-F5344CB8AC3E}">
        <p14:creationId xmlns:p14="http://schemas.microsoft.com/office/powerpoint/2010/main" val="2801802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BCE7F05-F000-4729-8478-A9D6F5DD8C1E}" type="slidenum">
              <a:rPr lang="tr-TR" smtClean="0"/>
              <a:t>3</a:t>
            </a:fld>
            <a:endParaRPr lang="tr-TR"/>
          </a:p>
        </p:txBody>
      </p:sp>
    </p:spTree>
    <p:extLst>
      <p:ext uri="{BB962C8B-B14F-4D97-AF65-F5344CB8AC3E}">
        <p14:creationId xmlns:p14="http://schemas.microsoft.com/office/powerpoint/2010/main" val="1054346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4538"/>
            <a:ext cx="6613525" cy="37226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EFD119CD-9D41-46FE-B5E8-0C4138D28043}" type="slidenum">
              <a:rPr lang="tr-TR" altLang="tr-TR" smtClean="0"/>
              <a:pPr>
                <a:defRPr/>
              </a:pPr>
              <a:t>29</a:t>
            </a:fld>
            <a:endParaRPr lang="tr-TR" altLang="tr-TR" dirty="0"/>
          </a:p>
        </p:txBody>
      </p:sp>
    </p:spTree>
    <p:extLst>
      <p:ext uri="{BB962C8B-B14F-4D97-AF65-F5344CB8AC3E}">
        <p14:creationId xmlns:p14="http://schemas.microsoft.com/office/powerpoint/2010/main" val="2719962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4538"/>
            <a:ext cx="6613525" cy="3722687"/>
          </a:xfrm>
        </p:spPr>
      </p:sp>
      <p:sp>
        <p:nvSpPr>
          <p:cNvPr id="3" name="Not Yer Tutucusu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tr-TR" baseline="0" dirty="0" smtClean="0"/>
          </a:p>
        </p:txBody>
      </p:sp>
      <p:sp>
        <p:nvSpPr>
          <p:cNvPr id="4" name="Slayt Numarası Yer Tutucusu 3"/>
          <p:cNvSpPr>
            <a:spLocks noGrp="1"/>
          </p:cNvSpPr>
          <p:nvPr>
            <p:ph type="sldNum" sz="quarter" idx="10"/>
          </p:nvPr>
        </p:nvSpPr>
        <p:spPr/>
        <p:txBody>
          <a:bodyPr/>
          <a:lstStyle/>
          <a:p>
            <a:pPr>
              <a:defRPr/>
            </a:pPr>
            <a:fld id="{EFD119CD-9D41-46FE-B5E8-0C4138D28043}" type="slidenum">
              <a:rPr lang="tr-TR" altLang="tr-TR" smtClean="0"/>
              <a:pPr>
                <a:defRPr/>
              </a:pPr>
              <a:t>30</a:t>
            </a:fld>
            <a:endParaRPr lang="tr-TR" altLang="tr-TR" dirty="0"/>
          </a:p>
        </p:txBody>
      </p:sp>
    </p:spTree>
    <p:extLst>
      <p:ext uri="{BB962C8B-B14F-4D97-AF65-F5344CB8AC3E}">
        <p14:creationId xmlns:p14="http://schemas.microsoft.com/office/powerpoint/2010/main" val="21016646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4538"/>
            <a:ext cx="6613525" cy="3722687"/>
          </a:xfrm>
        </p:spPr>
      </p:sp>
      <p:sp>
        <p:nvSpPr>
          <p:cNvPr id="3" name="Not Yer Tutucusu 2"/>
          <p:cNvSpPr>
            <a:spLocks noGrp="1"/>
          </p:cNvSpPr>
          <p:nvPr>
            <p:ph type="body" idx="1"/>
          </p:nvPr>
        </p:nvSpPr>
        <p:spPr/>
        <p:txBody>
          <a:bodyPr/>
          <a:lstStyle/>
          <a:p>
            <a:r>
              <a:rPr lang="tr-TR" sz="1200" b="1" kern="1200" dirty="0" smtClean="0">
                <a:solidFill>
                  <a:schemeClr val="tx1"/>
                </a:solidFill>
                <a:effectLst/>
                <a:latin typeface="Times" pitchFamily="18" charset="0"/>
                <a:ea typeface="+mn-ea"/>
                <a:cs typeface="+mn-cs"/>
              </a:rPr>
              <a:t>TEYDEB Proje Değerlendirme ve İzleme Sistemine hakem olarak kaydolmak istiyorum. Ne yapmalıyım?</a:t>
            </a:r>
            <a:endParaRPr lang="tr-TR" sz="1200" kern="1200" dirty="0" smtClean="0">
              <a:solidFill>
                <a:schemeClr val="tx1"/>
              </a:solidFill>
              <a:effectLst/>
              <a:latin typeface="Times" pitchFamily="18" charset="0"/>
              <a:ea typeface="+mn-ea"/>
              <a:cs typeface="+mn-cs"/>
            </a:endParaRPr>
          </a:p>
          <a:p>
            <a:r>
              <a:rPr lang="tr-TR" sz="1200" b="1" kern="1200" dirty="0" smtClean="0">
                <a:solidFill>
                  <a:schemeClr val="tx1"/>
                </a:solidFill>
                <a:effectLst/>
                <a:latin typeface="Times" pitchFamily="18" charset="0"/>
                <a:ea typeface="+mn-ea"/>
                <a:cs typeface="+mn-cs"/>
              </a:rPr>
              <a:t> </a:t>
            </a:r>
            <a:endParaRPr lang="tr-TR" sz="1200" kern="1200" dirty="0" smtClean="0">
              <a:solidFill>
                <a:schemeClr val="tx1"/>
              </a:solidFill>
              <a:effectLst/>
              <a:latin typeface="Times" pitchFamily="18" charset="0"/>
              <a:ea typeface="+mn-ea"/>
              <a:cs typeface="+mn-cs"/>
            </a:endParaRPr>
          </a:p>
          <a:p>
            <a:pPr lvl="0"/>
            <a:r>
              <a:rPr lang="tr-TR" sz="1200" u="sng" kern="1200" dirty="0" smtClean="0">
                <a:solidFill>
                  <a:schemeClr val="tx1"/>
                </a:solidFill>
                <a:effectLst/>
                <a:latin typeface="Times" pitchFamily="18" charset="0"/>
                <a:ea typeface="+mn-ea"/>
                <a:cs typeface="+mn-cs"/>
              </a:rPr>
              <a:t>Hakem Kayıt</a:t>
            </a:r>
            <a:r>
              <a:rPr lang="tr-TR" sz="1200" kern="1200" dirty="0" smtClean="0">
                <a:solidFill>
                  <a:schemeClr val="tx1"/>
                </a:solidFill>
                <a:effectLst/>
                <a:latin typeface="Times" pitchFamily="18" charset="0"/>
                <a:ea typeface="+mn-ea"/>
                <a:cs typeface="+mn-cs"/>
              </a:rPr>
              <a:t> (</a:t>
            </a:r>
            <a:r>
              <a:rPr lang="tr-TR" sz="1200" u="sng" kern="1200" dirty="0" smtClean="0">
                <a:solidFill>
                  <a:schemeClr val="tx1"/>
                </a:solidFill>
                <a:effectLst/>
                <a:latin typeface="Times" pitchFamily="18" charset="0"/>
                <a:ea typeface="+mn-ea"/>
                <a:cs typeface="+mn-cs"/>
                <a:hlinkClick r:id="rId3"/>
              </a:rPr>
              <a:t>https://eteydeb.tubitak.gov.tr/hakemkayit.htm</a:t>
            </a:r>
            <a:r>
              <a:rPr lang="tr-TR" sz="1200" kern="1200" dirty="0" smtClean="0">
                <a:solidFill>
                  <a:schemeClr val="tx1"/>
                </a:solidFill>
                <a:effectLst/>
                <a:latin typeface="Times" pitchFamily="18" charset="0"/>
                <a:ea typeface="+mn-ea"/>
                <a:cs typeface="+mn-cs"/>
              </a:rPr>
              <a:t>) sayfasında </a:t>
            </a:r>
            <a:r>
              <a:rPr lang="tr-TR" sz="1200" kern="1200" dirty="0" err="1" smtClean="0">
                <a:solidFill>
                  <a:schemeClr val="tx1"/>
                </a:solidFill>
                <a:effectLst/>
                <a:latin typeface="Times" pitchFamily="18" charset="0"/>
                <a:ea typeface="+mn-ea"/>
                <a:cs typeface="+mn-cs"/>
              </a:rPr>
              <a:t>arbis</a:t>
            </a:r>
            <a:r>
              <a:rPr lang="tr-TR" sz="1200" kern="1200" dirty="0" smtClean="0">
                <a:solidFill>
                  <a:schemeClr val="tx1"/>
                </a:solidFill>
                <a:effectLst/>
                <a:latin typeface="Times" pitchFamily="18" charset="0"/>
                <a:ea typeface="+mn-ea"/>
                <a:cs typeface="+mn-cs"/>
              </a:rPr>
              <a:t> kullanıcı adınız ve parolanız sorulacaktır. Bu bilgileri girdikten sonra karşınıza ARBİS kaydınızdaki bilgiler gelir.  Bilgiler güncel ise TEYDEB PRODİS uygulamasında kullanmak istediğiniz parolanızı girmeniz istenir ve bu bilgileri girerek kaydınızı tamamlayıp ana sayfadaki giriş ekranından sisteme giriş yapabilirsiniz.</a:t>
            </a:r>
          </a:p>
          <a:p>
            <a:endParaRPr lang="tr-TR" dirty="0"/>
          </a:p>
        </p:txBody>
      </p:sp>
      <p:sp>
        <p:nvSpPr>
          <p:cNvPr id="4" name="Slayt Numarası Yer Tutucusu 3"/>
          <p:cNvSpPr>
            <a:spLocks noGrp="1"/>
          </p:cNvSpPr>
          <p:nvPr>
            <p:ph type="sldNum" sz="quarter" idx="10"/>
          </p:nvPr>
        </p:nvSpPr>
        <p:spPr/>
        <p:txBody>
          <a:bodyPr/>
          <a:lstStyle/>
          <a:p>
            <a:pPr>
              <a:defRPr/>
            </a:pPr>
            <a:fld id="{EFD119CD-9D41-46FE-B5E8-0C4138D28043}" type="slidenum">
              <a:rPr lang="tr-TR" altLang="tr-TR" smtClean="0"/>
              <a:pPr>
                <a:defRPr/>
              </a:pPr>
              <a:t>31</a:t>
            </a:fld>
            <a:endParaRPr lang="tr-TR" altLang="tr-TR"/>
          </a:p>
        </p:txBody>
      </p:sp>
    </p:spTree>
    <p:extLst>
      <p:ext uri="{BB962C8B-B14F-4D97-AF65-F5344CB8AC3E}">
        <p14:creationId xmlns:p14="http://schemas.microsoft.com/office/powerpoint/2010/main" val="400712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defRPr>
            </a:lvl1pPr>
            <a:lvl2pPr marL="742950" indent="-285750" eaLnBrk="0" hangingPunct="0">
              <a:spcBef>
                <a:spcPct val="30000"/>
              </a:spcBef>
              <a:defRPr sz="1200">
                <a:solidFill>
                  <a:schemeClr val="tx1"/>
                </a:solidFill>
                <a:latin typeface="Times" pitchFamily="18" charset="0"/>
              </a:defRPr>
            </a:lvl2pPr>
            <a:lvl3pPr marL="1143000" indent="-228600" eaLnBrk="0" hangingPunct="0">
              <a:spcBef>
                <a:spcPct val="30000"/>
              </a:spcBef>
              <a:defRPr sz="1200">
                <a:solidFill>
                  <a:schemeClr val="tx1"/>
                </a:solidFill>
                <a:latin typeface="Times" pitchFamily="18" charset="0"/>
              </a:defRPr>
            </a:lvl3pPr>
            <a:lvl4pPr marL="1600200" indent="-228600" eaLnBrk="0" hangingPunct="0">
              <a:spcBef>
                <a:spcPct val="30000"/>
              </a:spcBef>
              <a:defRPr sz="1200">
                <a:solidFill>
                  <a:schemeClr val="tx1"/>
                </a:solidFill>
                <a:latin typeface="Times" pitchFamily="18" charset="0"/>
              </a:defRPr>
            </a:lvl4pPr>
            <a:lvl5pPr marL="2057400" indent="-228600" eaLnBrk="0" hangingPunct="0">
              <a:spcBef>
                <a:spcPct val="30000"/>
              </a:spcBef>
              <a:defRPr sz="1200">
                <a:solidFill>
                  <a:schemeClr val="tx1"/>
                </a:solidFill>
                <a:latin typeface="Times" pitchFamily="18" charset="0"/>
              </a:defRPr>
            </a:lvl5pPr>
            <a:lvl6pPr marL="2514600" indent="-228600" eaLnBrk="0" fontAlgn="base" hangingPunct="0">
              <a:spcBef>
                <a:spcPct val="30000"/>
              </a:spcBef>
              <a:spcAft>
                <a:spcPct val="0"/>
              </a:spcAft>
              <a:defRPr sz="1200">
                <a:solidFill>
                  <a:schemeClr val="tx1"/>
                </a:solidFill>
                <a:latin typeface="Times" pitchFamily="18" charset="0"/>
              </a:defRPr>
            </a:lvl6pPr>
            <a:lvl7pPr marL="2971800" indent="-228600" eaLnBrk="0" fontAlgn="base" hangingPunct="0">
              <a:spcBef>
                <a:spcPct val="30000"/>
              </a:spcBef>
              <a:spcAft>
                <a:spcPct val="0"/>
              </a:spcAft>
              <a:defRPr sz="1200">
                <a:solidFill>
                  <a:schemeClr val="tx1"/>
                </a:solidFill>
                <a:latin typeface="Times" pitchFamily="18" charset="0"/>
              </a:defRPr>
            </a:lvl7pPr>
            <a:lvl8pPr marL="3429000" indent="-228600" eaLnBrk="0" fontAlgn="base" hangingPunct="0">
              <a:spcBef>
                <a:spcPct val="30000"/>
              </a:spcBef>
              <a:spcAft>
                <a:spcPct val="0"/>
              </a:spcAft>
              <a:defRPr sz="1200">
                <a:solidFill>
                  <a:schemeClr val="tx1"/>
                </a:solidFill>
                <a:latin typeface="Times" pitchFamily="18" charset="0"/>
              </a:defRPr>
            </a:lvl8pPr>
            <a:lvl9pPr marL="3886200" indent="-228600" eaLnBrk="0" fontAlgn="base" hangingPunct="0">
              <a:spcBef>
                <a:spcPct val="30000"/>
              </a:spcBef>
              <a:spcAft>
                <a:spcPct val="0"/>
              </a:spcAft>
              <a:defRPr sz="1200">
                <a:solidFill>
                  <a:schemeClr val="tx1"/>
                </a:solidFill>
                <a:latin typeface="Times" pitchFamily="18" charset="0"/>
              </a:defRPr>
            </a:lvl9pPr>
          </a:lstStyle>
          <a:p>
            <a:pPr>
              <a:spcBef>
                <a:spcPct val="0"/>
              </a:spcBef>
            </a:pPr>
            <a:fld id="{E7223472-9BA7-4A3F-8B54-077C30480A8D}" type="slidenum">
              <a:rPr lang="tr-TR" altLang="tr-TR" smtClean="0"/>
              <a:pPr>
                <a:spcBef>
                  <a:spcPct val="0"/>
                </a:spcBef>
              </a:pPr>
              <a:t>41</a:t>
            </a:fld>
            <a:endParaRPr lang="tr-TR" altLang="tr-TR" smtClean="0"/>
          </a:p>
        </p:txBody>
      </p:sp>
      <p:sp>
        <p:nvSpPr>
          <p:cNvPr id="61443" name="Rectangle 2"/>
          <p:cNvSpPr>
            <a:spLocks noGrp="1" noRot="1" noChangeAspect="1" noChangeArrowheads="1" noTextEdit="1"/>
          </p:cNvSpPr>
          <p:nvPr>
            <p:ph type="sldImg"/>
          </p:nvPr>
        </p:nvSpPr>
        <p:spPr>
          <a:xfrm>
            <a:off x="92075" y="744538"/>
            <a:ext cx="6613525" cy="3722687"/>
          </a:xfrm>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extLst>
      <p:ext uri="{BB962C8B-B14F-4D97-AF65-F5344CB8AC3E}">
        <p14:creationId xmlns:p14="http://schemas.microsoft.com/office/powerpoint/2010/main" val="16199506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defRPr>
            </a:lvl1pPr>
            <a:lvl2pPr marL="742950" indent="-285750" eaLnBrk="0" hangingPunct="0">
              <a:spcBef>
                <a:spcPct val="30000"/>
              </a:spcBef>
              <a:defRPr sz="1200">
                <a:solidFill>
                  <a:schemeClr val="tx1"/>
                </a:solidFill>
                <a:latin typeface="Times" pitchFamily="18" charset="0"/>
              </a:defRPr>
            </a:lvl2pPr>
            <a:lvl3pPr marL="1143000" indent="-228600" eaLnBrk="0" hangingPunct="0">
              <a:spcBef>
                <a:spcPct val="30000"/>
              </a:spcBef>
              <a:defRPr sz="1200">
                <a:solidFill>
                  <a:schemeClr val="tx1"/>
                </a:solidFill>
                <a:latin typeface="Times" pitchFamily="18" charset="0"/>
              </a:defRPr>
            </a:lvl3pPr>
            <a:lvl4pPr marL="1600200" indent="-228600" eaLnBrk="0" hangingPunct="0">
              <a:spcBef>
                <a:spcPct val="30000"/>
              </a:spcBef>
              <a:defRPr sz="1200">
                <a:solidFill>
                  <a:schemeClr val="tx1"/>
                </a:solidFill>
                <a:latin typeface="Times" pitchFamily="18" charset="0"/>
              </a:defRPr>
            </a:lvl4pPr>
            <a:lvl5pPr marL="2057400" indent="-228600" eaLnBrk="0" hangingPunct="0">
              <a:spcBef>
                <a:spcPct val="30000"/>
              </a:spcBef>
              <a:defRPr sz="1200">
                <a:solidFill>
                  <a:schemeClr val="tx1"/>
                </a:solidFill>
                <a:latin typeface="Times" pitchFamily="18" charset="0"/>
              </a:defRPr>
            </a:lvl5pPr>
            <a:lvl6pPr marL="2514600" indent="-228600" eaLnBrk="0" fontAlgn="base" hangingPunct="0">
              <a:spcBef>
                <a:spcPct val="30000"/>
              </a:spcBef>
              <a:spcAft>
                <a:spcPct val="0"/>
              </a:spcAft>
              <a:defRPr sz="1200">
                <a:solidFill>
                  <a:schemeClr val="tx1"/>
                </a:solidFill>
                <a:latin typeface="Times" pitchFamily="18" charset="0"/>
              </a:defRPr>
            </a:lvl6pPr>
            <a:lvl7pPr marL="2971800" indent="-228600" eaLnBrk="0" fontAlgn="base" hangingPunct="0">
              <a:spcBef>
                <a:spcPct val="30000"/>
              </a:spcBef>
              <a:spcAft>
                <a:spcPct val="0"/>
              </a:spcAft>
              <a:defRPr sz="1200">
                <a:solidFill>
                  <a:schemeClr val="tx1"/>
                </a:solidFill>
                <a:latin typeface="Times" pitchFamily="18" charset="0"/>
              </a:defRPr>
            </a:lvl7pPr>
            <a:lvl8pPr marL="3429000" indent="-228600" eaLnBrk="0" fontAlgn="base" hangingPunct="0">
              <a:spcBef>
                <a:spcPct val="30000"/>
              </a:spcBef>
              <a:spcAft>
                <a:spcPct val="0"/>
              </a:spcAft>
              <a:defRPr sz="1200">
                <a:solidFill>
                  <a:schemeClr val="tx1"/>
                </a:solidFill>
                <a:latin typeface="Times" pitchFamily="18" charset="0"/>
              </a:defRPr>
            </a:lvl8pPr>
            <a:lvl9pPr marL="3886200" indent="-228600" eaLnBrk="0" fontAlgn="base" hangingPunct="0">
              <a:spcBef>
                <a:spcPct val="30000"/>
              </a:spcBef>
              <a:spcAft>
                <a:spcPct val="0"/>
              </a:spcAft>
              <a:defRPr sz="1200">
                <a:solidFill>
                  <a:schemeClr val="tx1"/>
                </a:solidFill>
                <a:latin typeface="Times" pitchFamily="18" charset="0"/>
              </a:defRPr>
            </a:lvl9pPr>
          </a:lstStyle>
          <a:p>
            <a:pPr>
              <a:spcBef>
                <a:spcPct val="0"/>
              </a:spcBef>
            </a:pPr>
            <a:fld id="{E7223472-9BA7-4A3F-8B54-077C30480A8D}" type="slidenum">
              <a:rPr lang="tr-TR" altLang="tr-TR" smtClean="0"/>
              <a:pPr>
                <a:spcBef>
                  <a:spcPct val="0"/>
                </a:spcBef>
              </a:pPr>
              <a:t>42</a:t>
            </a:fld>
            <a:endParaRPr lang="tr-TR" altLang="tr-TR" smtClean="0"/>
          </a:p>
        </p:txBody>
      </p:sp>
      <p:sp>
        <p:nvSpPr>
          <p:cNvPr id="61443" name="Rectangle 2"/>
          <p:cNvSpPr>
            <a:spLocks noGrp="1" noRot="1" noChangeAspect="1" noChangeArrowheads="1" noTextEdit="1"/>
          </p:cNvSpPr>
          <p:nvPr>
            <p:ph type="sldImg"/>
          </p:nvPr>
        </p:nvSpPr>
        <p:spPr>
          <a:xfrm>
            <a:off x="92075" y="744538"/>
            <a:ext cx="6613525" cy="3722687"/>
          </a:xfrm>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defRPr>
            </a:lvl1pPr>
            <a:lvl2pPr marL="742950" indent="-285750" eaLnBrk="0" hangingPunct="0">
              <a:spcBef>
                <a:spcPct val="30000"/>
              </a:spcBef>
              <a:defRPr sz="1200">
                <a:solidFill>
                  <a:schemeClr val="tx1"/>
                </a:solidFill>
                <a:latin typeface="Times" pitchFamily="18" charset="0"/>
              </a:defRPr>
            </a:lvl2pPr>
            <a:lvl3pPr marL="1143000" indent="-228600" eaLnBrk="0" hangingPunct="0">
              <a:spcBef>
                <a:spcPct val="30000"/>
              </a:spcBef>
              <a:defRPr sz="1200">
                <a:solidFill>
                  <a:schemeClr val="tx1"/>
                </a:solidFill>
                <a:latin typeface="Times" pitchFamily="18" charset="0"/>
              </a:defRPr>
            </a:lvl3pPr>
            <a:lvl4pPr marL="1600200" indent="-228600" eaLnBrk="0" hangingPunct="0">
              <a:spcBef>
                <a:spcPct val="30000"/>
              </a:spcBef>
              <a:defRPr sz="1200">
                <a:solidFill>
                  <a:schemeClr val="tx1"/>
                </a:solidFill>
                <a:latin typeface="Times" pitchFamily="18" charset="0"/>
              </a:defRPr>
            </a:lvl4pPr>
            <a:lvl5pPr marL="2057400" indent="-228600" eaLnBrk="0" hangingPunct="0">
              <a:spcBef>
                <a:spcPct val="30000"/>
              </a:spcBef>
              <a:defRPr sz="1200">
                <a:solidFill>
                  <a:schemeClr val="tx1"/>
                </a:solidFill>
                <a:latin typeface="Times" pitchFamily="18" charset="0"/>
              </a:defRPr>
            </a:lvl5pPr>
            <a:lvl6pPr marL="2514600" indent="-228600" eaLnBrk="0" fontAlgn="base" hangingPunct="0">
              <a:spcBef>
                <a:spcPct val="30000"/>
              </a:spcBef>
              <a:spcAft>
                <a:spcPct val="0"/>
              </a:spcAft>
              <a:defRPr sz="1200">
                <a:solidFill>
                  <a:schemeClr val="tx1"/>
                </a:solidFill>
                <a:latin typeface="Times" pitchFamily="18" charset="0"/>
              </a:defRPr>
            </a:lvl6pPr>
            <a:lvl7pPr marL="2971800" indent="-228600" eaLnBrk="0" fontAlgn="base" hangingPunct="0">
              <a:spcBef>
                <a:spcPct val="30000"/>
              </a:spcBef>
              <a:spcAft>
                <a:spcPct val="0"/>
              </a:spcAft>
              <a:defRPr sz="1200">
                <a:solidFill>
                  <a:schemeClr val="tx1"/>
                </a:solidFill>
                <a:latin typeface="Times" pitchFamily="18" charset="0"/>
              </a:defRPr>
            </a:lvl7pPr>
            <a:lvl8pPr marL="3429000" indent="-228600" eaLnBrk="0" fontAlgn="base" hangingPunct="0">
              <a:spcBef>
                <a:spcPct val="30000"/>
              </a:spcBef>
              <a:spcAft>
                <a:spcPct val="0"/>
              </a:spcAft>
              <a:defRPr sz="1200">
                <a:solidFill>
                  <a:schemeClr val="tx1"/>
                </a:solidFill>
                <a:latin typeface="Times" pitchFamily="18" charset="0"/>
              </a:defRPr>
            </a:lvl8pPr>
            <a:lvl9pPr marL="3886200" indent="-228600" eaLnBrk="0" fontAlgn="base" hangingPunct="0">
              <a:spcBef>
                <a:spcPct val="30000"/>
              </a:spcBef>
              <a:spcAft>
                <a:spcPct val="0"/>
              </a:spcAft>
              <a:defRPr sz="1200">
                <a:solidFill>
                  <a:schemeClr val="tx1"/>
                </a:solidFill>
                <a:latin typeface="Times" pitchFamily="18" charset="0"/>
              </a:defRPr>
            </a:lvl9pPr>
          </a:lstStyle>
          <a:p>
            <a:pPr>
              <a:spcBef>
                <a:spcPct val="0"/>
              </a:spcBef>
            </a:pPr>
            <a:fld id="{E7223472-9BA7-4A3F-8B54-077C30480A8D}" type="slidenum">
              <a:rPr lang="tr-TR" altLang="tr-TR" smtClean="0"/>
              <a:pPr>
                <a:spcBef>
                  <a:spcPct val="0"/>
                </a:spcBef>
              </a:pPr>
              <a:t>43</a:t>
            </a:fld>
            <a:endParaRPr lang="tr-TR" altLang="tr-TR" smtClean="0"/>
          </a:p>
        </p:txBody>
      </p:sp>
      <p:sp>
        <p:nvSpPr>
          <p:cNvPr id="61443" name="Rectangle 2"/>
          <p:cNvSpPr>
            <a:spLocks noGrp="1" noRot="1" noChangeAspect="1" noChangeArrowheads="1" noTextEdit="1"/>
          </p:cNvSpPr>
          <p:nvPr>
            <p:ph type="sldImg"/>
          </p:nvPr>
        </p:nvSpPr>
        <p:spPr>
          <a:xfrm>
            <a:off x="92075" y="744538"/>
            <a:ext cx="6613525" cy="3722687"/>
          </a:xfrm>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extLst>
      <p:ext uri="{BB962C8B-B14F-4D97-AF65-F5344CB8AC3E}">
        <p14:creationId xmlns:p14="http://schemas.microsoft.com/office/powerpoint/2010/main" val="15648811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4538"/>
            <a:ext cx="6613525" cy="37226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FD119CD-9D41-46FE-B5E8-0C4138D28043}" type="slidenum">
              <a:rPr kumimoji="0" lang="tr-TR" altLang="tr-TR"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tr-TR" altLang="tr-TR" sz="1200" b="0" i="0" u="none" strike="noStrike" kern="1200" cap="none" spc="0" normalizeH="0" baseline="0" noProof="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27536681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4538"/>
            <a:ext cx="6613525" cy="37226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EFD119CD-9D41-46FE-B5E8-0C4138D28043}" type="slidenum">
              <a:rPr lang="tr-TR" altLang="tr-TR" smtClean="0"/>
              <a:pPr>
                <a:defRPr/>
              </a:pPr>
              <a:t>45</a:t>
            </a:fld>
            <a:endParaRPr lang="tr-TR" altLang="tr-TR"/>
          </a:p>
        </p:txBody>
      </p:sp>
    </p:spTree>
    <p:extLst>
      <p:ext uri="{BB962C8B-B14F-4D97-AF65-F5344CB8AC3E}">
        <p14:creationId xmlns:p14="http://schemas.microsoft.com/office/powerpoint/2010/main" val="8674938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defRPr>
            </a:lvl1pPr>
            <a:lvl2pPr marL="742950" indent="-285750" eaLnBrk="0" hangingPunct="0">
              <a:spcBef>
                <a:spcPct val="30000"/>
              </a:spcBef>
              <a:defRPr sz="1200">
                <a:solidFill>
                  <a:schemeClr val="tx1"/>
                </a:solidFill>
                <a:latin typeface="Times" pitchFamily="18" charset="0"/>
              </a:defRPr>
            </a:lvl2pPr>
            <a:lvl3pPr marL="1143000" indent="-228600" eaLnBrk="0" hangingPunct="0">
              <a:spcBef>
                <a:spcPct val="30000"/>
              </a:spcBef>
              <a:defRPr sz="1200">
                <a:solidFill>
                  <a:schemeClr val="tx1"/>
                </a:solidFill>
                <a:latin typeface="Times" pitchFamily="18" charset="0"/>
              </a:defRPr>
            </a:lvl3pPr>
            <a:lvl4pPr marL="1600200" indent="-228600" eaLnBrk="0" hangingPunct="0">
              <a:spcBef>
                <a:spcPct val="30000"/>
              </a:spcBef>
              <a:defRPr sz="1200">
                <a:solidFill>
                  <a:schemeClr val="tx1"/>
                </a:solidFill>
                <a:latin typeface="Times" pitchFamily="18" charset="0"/>
              </a:defRPr>
            </a:lvl4pPr>
            <a:lvl5pPr marL="2057400" indent="-228600" eaLnBrk="0" hangingPunct="0">
              <a:spcBef>
                <a:spcPct val="30000"/>
              </a:spcBef>
              <a:defRPr sz="1200">
                <a:solidFill>
                  <a:schemeClr val="tx1"/>
                </a:solidFill>
                <a:latin typeface="Times" pitchFamily="18" charset="0"/>
              </a:defRPr>
            </a:lvl5pPr>
            <a:lvl6pPr marL="2514600" indent="-228600" eaLnBrk="0" fontAlgn="base" hangingPunct="0">
              <a:spcBef>
                <a:spcPct val="30000"/>
              </a:spcBef>
              <a:spcAft>
                <a:spcPct val="0"/>
              </a:spcAft>
              <a:defRPr sz="1200">
                <a:solidFill>
                  <a:schemeClr val="tx1"/>
                </a:solidFill>
                <a:latin typeface="Times" pitchFamily="18" charset="0"/>
              </a:defRPr>
            </a:lvl6pPr>
            <a:lvl7pPr marL="2971800" indent="-228600" eaLnBrk="0" fontAlgn="base" hangingPunct="0">
              <a:spcBef>
                <a:spcPct val="30000"/>
              </a:spcBef>
              <a:spcAft>
                <a:spcPct val="0"/>
              </a:spcAft>
              <a:defRPr sz="1200">
                <a:solidFill>
                  <a:schemeClr val="tx1"/>
                </a:solidFill>
                <a:latin typeface="Times" pitchFamily="18" charset="0"/>
              </a:defRPr>
            </a:lvl7pPr>
            <a:lvl8pPr marL="3429000" indent="-228600" eaLnBrk="0" fontAlgn="base" hangingPunct="0">
              <a:spcBef>
                <a:spcPct val="30000"/>
              </a:spcBef>
              <a:spcAft>
                <a:spcPct val="0"/>
              </a:spcAft>
              <a:defRPr sz="1200">
                <a:solidFill>
                  <a:schemeClr val="tx1"/>
                </a:solidFill>
                <a:latin typeface="Times" pitchFamily="18" charset="0"/>
              </a:defRPr>
            </a:lvl8pPr>
            <a:lvl9pPr marL="3886200" indent="-228600" eaLnBrk="0" fontAlgn="base" hangingPunct="0">
              <a:spcBef>
                <a:spcPct val="30000"/>
              </a:spcBef>
              <a:spcAft>
                <a:spcPct val="0"/>
              </a:spcAft>
              <a:defRPr sz="1200">
                <a:solidFill>
                  <a:schemeClr val="tx1"/>
                </a:solidFill>
                <a:latin typeface="Times" pitchFamily="18" charset="0"/>
              </a:defRPr>
            </a:lvl9pPr>
          </a:lstStyle>
          <a:p>
            <a:pPr>
              <a:spcBef>
                <a:spcPct val="0"/>
              </a:spcBef>
            </a:pPr>
            <a:fld id="{2257F957-2834-49A0-AD02-A8D284FB4F49}" type="slidenum">
              <a:rPr lang="tr-TR" altLang="tr-TR" smtClean="0"/>
              <a:pPr>
                <a:spcBef>
                  <a:spcPct val="0"/>
                </a:spcBef>
              </a:pPr>
              <a:t>48</a:t>
            </a:fld>
            <a:endParaRPr lang="tr-TR" altLang="tr-TR" smtClean="0"/>
          </a:p>
        </p:txBody>
      </p:sp>
      <p:sp>
        <p:nvSpPr>
          <p:cNvPr id="60419" name="Rectangle 2"/>
          <p:cNvSpPr>
            <a:spLocks noGrp="1" noRot="1" noChangeAspect="1" noChangeArrowheads="1" noTextEdit="1"/>
          </p:cNvSpPr>
          <p:nvPr>
            <p:ph type="sldImg"/>
          </p:nvPr>
        </p:nvSpPr>
        <p:spPr>
          <a:xfrm>
            <a:off x="92075" y="744538"/>
            <a:ext cx="6613525" cy="3722687"/>
          </a:xfrm>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extLst>
      <p:ext uri="{BB962C8B-B14F-4D97-AF65-F5344CB8AC3E}">
        <p14:creationId xmlns:p14="http://schemas.microsoft.com/office/powerpoint/2010/main" val="16666040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defRPr>
            </a:lvl1pPr>
            <a:lvl2pPr marL="742950" indent="-285750" eaLnBrk="0" hangingPunct="0">
              <a:spcBef>
                <a:spcPct val="30000"/>
              </a:spcBef>
              <a:defRPr sz="1200">
                <a:solidFill>
                  <a:schemeClr val="tx1"/>
                </a:solidFill>
                <a:latin typeface="Times" pitchFamily="18" charset="0"/>
              </a:defRPr>
            </a:lvl2pPr>
            <a:lvl3pPr marL="1143000" indent="-228600" eaLnBrk="0" hangingPunct="0">
              <a:spcBef>
                <a:spcPct val="30000"/>
              </a:spcBef>
              <a:defRPr sz="1200">
                <a:solidFill>
                  <a:schemeClr val="tx1"/>
                </a:solidFill>
                <a:latin typeface="Times" pitchFamily="18" charset="0"/>
              </a:defRPr>
            </a:lvl3pPr>
            <a:lvl4pPr marL="1600200" indent="-228600" eaLnBrk="0" hangingPunct="0">
              <a:spcBef>
                <a:spcPct val="30000"/>
              </a:spcBef>
              <a:defRPr sz="1200">
                <a:solidFill>
                  <a:schemeClr val="tx1"/>
                </a:solidFill>
                <a:latin typeface="Times" pitchFamily="18" charset="0"/>
              </a:defRPr>
            </a:lvl4pPr>
            <a:lvl5pPr marL="2057400" indent="-228600" eaLnBrk="0" hangingPunct="0">
              <a:spcBef>
                <a:spcPct val="30000"/>
              </a:spcBef>
              <a:defRPr sz="1200">
                <a:solidFill>
                  <a:schemeClr val="tx1"/>
                </a:solidFill>
                <a:latin typeface="Times" pitchFamily="18" charset="0"/>
              </a:defRPr>
            </a:lvl5pPr>
            <a:lvl6pPr marL="2514600" indent="-228600" eaLnBrk="0" fontAlgn="base" hangingPunct="0">
              <a:spcBef>
                <a:spcPct val="30000"/>
              </a:spcBef>
              <a:spcAft>
                <a:spcPct val="0"/>
              </a:spcAft>
              <a:defRPr sz="1200">
                <a:solidFill>
                  <a:schemeClr val="tx1"/>
                </a:solidFill>
                <a:latin typeface="Times" pitchFamily="18" charset="0"/>
              </a:defRPr>
            </a:lvl6pPr>
            <a:lvl7pPr marL="2971800" indent="-228600" eaLnBrk="0" fontAlgn="base" hangingPunct="0">
              <a:spcBef>
                <a:spcPct val="30000"/>
              </a:spcBef>
              <a:spcAft>
                <a:spcPct val="0"/>
              </a:spcAft>
              <a:defRPr sz="1200">
                <a:solidFill>
                  <a:schemeClr val="tx1"/>
                </a:solidFill>
                <a:latin typeface="Times" pitchFamily="18" charset="0"/>
              </a:defRPr>
            </a:lvl7pPr>
            <a:lvl8pPr marL="3429000" indent="-228600" eaLnBrk="0" fontAlgn="base" hangingPunct="0">
              <a:spcBef>
                <a:spcPct val="30000"/>
              </a:spcBef>
              <a:spcAft>
                <a:spcPct val="0"/>
              </a:spcAft>
              <a:defRPr sz="1200">
                <a:solidFill>
                  <a:schemeClr val="tx1"/>
                </a:solidFill>
                <a:latin typeface="Times" pitchFamily="18" charset="0"/>
              </a:defRPr>
            </a:lvl8pPr>
            <a:lvl9pPr marL="3886200" indent="-228600" eaLnBrk="0" fontAlgn="base" hangingPunct="0">
              <a:spcBef>
                <a:spcPct val="30000"/>
              </a:spcBef>
              <a:spcAft>
                <a:spcPct val="0"/>
              </a:spcAft>
              <a:defRPr sz="1200">
                <a:solidFill>
                  <a:schemeClr val="tx1"/>
                </a:solidFill>
                <a:latin typeface="Times" pitchFamily="18" charset="0"/>
              </a:defRPr>
            </a:lvl9pPr>
          </a:lstStyle>
          <a:p>
            <a:pPr>
              <a:spcBef>
                <a:spcPct val="0"/>
              </a:spcBef>
            </a:pPr>
            <a:fld id="{E7223472-9BA7-4A3F-8B54-077C30480A8D}" type="slidenum">
              <a:rPr lang="tr-TR" altLang="tr-TR" smtClean="0"/>
              <a:pPr>
                <a:spcBef>
                  <a:spcPct val="0"/>
                </a:spcBef>
              </a:pPr>
              <a:t>50</a:t>
            </a:fld>
            <a:endParaRPr lang="tr-TR" altLang="tr-TR" smtClean="0"/>
          </a:p>
        </p:txBody>
      </p:sp>
      <p:sp>
        <p:nvSpPr>
          <p:cNvPr id="61443" name="Rectangle 2"/>
          <p:cNvSpPr>
            <a:spLocks noGrp="1" noRot="1" noChangeAspect="1" noChangeArrowheads="1" noTextEdit="1"/>
          </p:cNvSpPr>
          <p:nvPr>
            <p:ph type="sldImg"/>
          </p:nvPr>
        </p:nvSpPr>
        <p:spPr>
          <a:xfrm>
            <a:off x="92075" y="744538"/>
            <a:ext cx="6613525" cy="3722687"/>
          </a:xfrm>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extLst>
      <p:ext uri="{BB962C8B-B14F-4D97-AF65-F5344CB8AC3E}">
        <p14:creationId xmlns:p14="http://schemas.microsoft.com/office/powerpoint/2010/main" val="2062077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A337EED0-35A0-4A2A-9336-24072FF21880}" type="slidenum">
              <a:rPr lang="tr-TR" smtClean="0">
                <a:solidFill>
                  <a:prstClr val="black"/>
                </a:solidFill>
              </a:rPr>
              <a:pPr/>
              <a:t>4</a:t>
            </a:fld>
            <a:endParaRPr lang="tr-TR">
              <a:solidFill>
                <a:prstClr val="black"/>
              </a:solidFill>
            </a:endParaRPr>
          </a:p>
        </p:txBody>
      </p:sp>
    </p:spTree>
    <p:extLst>
      <p:ext uri="{BB962C8B-B14F-4D97-AF65-F5344CB8AC3E}">
        <p14:creationId xmlns:p14="http://schemas.microsoft.com/office/powerpoint/2010/main" val="35006594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defRPr>
            </a:lvl1pPr>
            <a:lvl2pPr marL="742950" indent="-285750" eaLnBrk="0" hangingPunct="0">
              <a:spcBef>
                <a:spcPct val="30000"/>
              </a:spcBef>
              <a:defRPr sz="1200">
                <a:solidFill>
                  <a:schemeClr val="tx1"/>
                </a:solidFill>
                <a:latin typeface="Times" pitchFamily="18" charset="0"/>
              </a:defRPr>
            </a:lvl2pPr>
            <a:lvl3pPr marL="1143000" indent="-228600" eaLnBrk="0" hangingPunct="0">
              <a:spcBef>
                <a:spcPct val="30000"/>
              </a:spcBef>
              <a:defRPr sz="1200">
                <a:solidFill>
                  <a:schemeClr val="tx1"/>
                </a:solidFill>
                <a:latin typeface="Times" pitchFamily="18" charset="0"/>
              </a:defRPr>
            </a:lvl3pPr>
            <a:lvl4pPr marL="1600200" indent="-228600" eaLnBrk="0" hangingPunct="0">
              <a:spcBef>
                <a:spcPct val="30000"/>
              </a:spcBef>
              <a:defRPr sz="1200">
                <a:solidFill>
                  <a:schemeClr val="tx1"/>
                </a:solidFill>
                <a:latin typeface="Times" pitchFamily="18" charset="0"/>
              </a:defRPr>
            </a:lvl4pPr>
            <a:lvl5pPr marL="2057400" indent="-228600" eaLnBrk="0" hangingPunct="0">
              <a:spcBef>
                <a:spcPct val="30000"/>
              </a:spcBef>
              <a:defRPr sz="1200">
                <a:solidFill>
                  <a:schemeClr val="tx1"/>
                </a:solidFill>
                <a:latin typeface="Times" pitchFamily="18" charset="0"/>
              </a:defRPr>
            </a:lvl5pPr>
            <a:lvl6pPr marL="2514600" indent="-228600" eaLnBrk="0" fontAlgn="base" hangingPunct="0">
              <a:spcBef>
                <a:spcPct val="30000"/>
              </a:spcBef>
              <a:spcAft>
                <a:spcPct val="0"/>
              </a:spcAft>
              <a:defRPr sz="1200">
                <a:solidFill>
                  <a:schemeClr val="tx1"/>
                </a:solidFill>
                <a:latin typeface="Times" pitchFamily="18" charset="0"/>
              </a:defRPr>
            </a:lvl6pPr>
            <a:lvl7pPr marL="2971800" indent="-228600" eaLnBrk="0" fontAlgn="base" hangingPunct="0">
              <a:spcBef>
                <a:spcPct val="30000"/>
              </a:spcBef>
              <a:spcAft>
                <a:spcPct val="0"/>
              </a:spcAft>
              <a:defRPr sz="1200">
                <a:solidFill>
                  <a:schemeClr val="tx1"/>
                </a:solidFill>
                <a:latin typeface="Times" pitchFamily="18" charset="0"/>
              </a:defRPr>
            </a:lvl7pPr>
            <a:lvl8pPr marL="3429000" indent="-228600" eaLnBrk="0" fontAlgn="base" hangingPunct="0">
              <a:spcBef>
                <a:spcPct val="30000"/>
              </a:spcBef>
              <a:spcAft>
                <a:spcPct val="0"/>
              </a:spcAft>
              <a:defRPr sz="1200">
                <a:solidFill>
                  <a:schemeClr val="tx1"/>
                </a:solidFill>
                <a:latin typeface="Times" pitchFamily="18" charset="0"/>
              </a:defRPr>
            </a:lvl8pPr>
            <a:lvl9pPr marL="3886200" indent="-228600" eaLnBrk="0" fontAlgn="base" hangingPunct="0">
              <a:spcBef>
                <a:spcPct val="30000"/>
              </a:spcBef>
              <a:spcAft>
                <a:spcPct val="0"/>
              </a:spcAft>
              <a:defRPr sz="1200">
                <a:solidFill>
                  <a:schemeClr val="tx1"/>
                </a:solidFill>
                <a:latin typeface="Times" pitchFamily="18" charset="0"/>
              </a:defRPr>
            </a:lvl9pPr>
          </a:lstStyle>
          <a:p>
            <a:pPr>
              <a:spcBef>
                <a:spcPct val="0"/>
              </a:spcBef>
            </a:pPr>
            <a:fld id="{E7223472-9BA7-4A3F-8B54-077C30480A8D}" type="slidenum">
              <a:rPr lang="tr-TR" altLang="tr-TR" smtClean="0"/>
              <a:pPr>
                <a:spcBef>
                  <a:spcPct val="0"/>
                </a:spcBef>
              </a:pPr>
              <a:t>52</a:t>
            </a:fld>
            <a:endParaRPr lang="tr-TR" altLang="tr-TR" smtClean="0"/>
          </a:p>
        </p:txBody>
      </p:sp>
      <p:sp>
        <p:nvSpPr>
          <p:cNvPr id="61443" name="Rectangle 2"/>
          <p:cNvSpPr>
            <a:spLocks noGrp="1" noRot="1" noChangeAspect="1" noChangeArrowheads="1" noTextEdit="1"/>
          </p:cNvSpPr>
          <p:nvPr>
            <p:ph type="sldImg"/>
          </p:nvPr>
        </p:nvSpPr>
        <p:spPr>
          <a:xfrm>
            <a:off x="92075" y="744538"/>
            <a:ext cx="6613525" cy="3722687"/>
          </a:xfrm>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extLst>
      <p:ext uri="{BB962C8B-B14F-4D97-AF65-F5344CB8AC3E}">
        <p14:creationId xmlns:p14="http://schemas.microsoft.com/office/powerpoint/2010/main" val="2803986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defRPr>
            </a:lvl1pPr>
            <a:lvl2pPr marL="742950" indent="-285750" eaLnBrk="0" hangingPunct="0">
              <a:spcBef>
                <a:spcPct val="30000"/>
              </a:spcBef>
              <a:defRPr sz="1200">
                <a:solidFill>
                  <a:schemeClr val="tx1"/>
                </a:solidFill>
                <a:latin typeface="Times" pitchFamily="18" charset="0"/>
              </a:defRPr>
            </a:lvl2pPr>
            <a:lvl3pPr marL="1143000" indent="-228600" eaLnBrk="0" hangingPunct="0">
              <a:spcBef>
                <a:spcPct val="30000"/>
              </a:spcBef>
              <a:defRPr sz="1200">
                <a:solidFill>
                  <a:schemeClr val="tx1"/>
                </a:solidFill>
                <a:latin typeface="Times" pitchFamily="18" charset="0"/>
              </a:defRPr>
            </a:lvl3pPr>
            <a:lvl4pPr marL="1600200" indent="-228600" eaLnBrk="0" hangingPunct="0">
              <a:spcBef>
                <a:spcPct val="30000"/>
              </a:spcBef>
              <a:defRPr sz="1200">
                <a:solidFill>
                  <a:schemeClr val="tx1"/>
                </a:solidFill>
                <a:latin typeface="Times" pitchFamily="18" charset="0"/>
              </a:defRPr>
            </a:lvl4pPr>
            <a:lvl5pPr marL="2057400" indent="-228600" eaLnBrk="0" hangingPunct="0">
              <a:spcBef>
                <a:spcPct val="30000"/>
              </a:spcBef>
              <a:defRPr sz="1200">
                <a:solidFill>
                  <a:schemeClr val="tx1"/>
                </a:solidFill>
                <a:latin typeface="Times" pitchFamily="18" charset="0"/>
              </a:defRPr>
            </a:lvl5pPr>
            <a:lvl6pPr marL="2514600" indent="-228600" eaLnBrk="0" fontAlgn="base" hangingPunct="0">
              <a:spcBef>
                <a:spcPct val="30000"/>
              </a:spcBef>
              <a:spcAft>
                <a:spcPct val="0"/>
              </a:spcAft>
              <a:defRPr sz="1200">
                <a:solidFill>
                  <a:schemeClr val="tx1"/>
                </a:solidFill>
                <a:latin typeface="Times" pitchFamily="18" charset="0"/>
              </a:defRPr>
            </a:lvl6pPr>
            <a:lvl7pPr marL="2971800" indent="-228600" eaLnBrk="0" fontAlgn="base" hangingPunct="0">
              <a:spcBef>
                <a:spcPct val="30000"/>
              </a:spcBef>
              <a:spcAft>
                <a:spcPct val="0"/>
              </a:spcAft>
              <a:defRPr sz="1200">
                <a:solidFill>
                  <a:schemeClr val="tx1"/>
                </a:solidFill>
                <a:latin typeface="Times" pitchFamily="18" charset="0"/>
              </a:defRPr>
            </a:lvl7pPr>
            <a:lvl8pPr marL="3429000" indent="-228600" eaLnBrk="0" fontAlgn="base" hangingPunct="0">
              <a:spcBef>
                <a:spcPct val="30000"/>
              </a:spcBef>
              <a:spcAft>
                <a:spcPct val="0"/>
              </a:spcAft>
              <a:defRPr sz="1200">
                <a:solidFill>
                  <a:schemeClr val="tx1"/>
                </a:solidFill>
                <a:latin typeface="Times" pitchFamily="18" charset="0"/>
              </a:defRPr>
            </a:lvl8pPr>
            <a:lvl9pPr marL="3886200" indent="-228600" eaLnBrk="0" fontAlgn="base" hangingPunct="0">
              <a:spcBef>
                <a:spcPct val="30000"/>
              </a:spcBef>
              <a:spcAft>
                <a:spcPct val="0"/>
              </a:spcAft>
              <a:defRPr sz="1200">
                <a:solidFill>
                  <a:schemeClr val="tx1"/>
                </a:solidFill>
                <a:latin typeface="Times"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7223472-9BA7-4A3F-8B54-077C30480A8D}" type="slidenum">
              <a:rPr kumimoji="0" lang="tr-TR" altLang="tr-TR"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tr-TR" altLang="tr-TR" sz="1200" b="0" i="0" u="none" strike="noStrike" kern="1200" cap="none" spc="0" normalizeH="0" baseline="0" noProof="0" smtClean="0">
              <a:ln>
                <a:noFill/>
              </a:ln>
              <a:solidFill>
                <a:srgbClr val="000000"/>
              </a:solidFill>
              <a:effectLst/>
              <a:uLnTx/>
              <a:uFillTx/>
              <a:latin typeface="Times" pitchFamily="18" charset="0"/>
              <a:ea typeface="+mn-ea"/>
              <a:cs typeface="+mn-cs"/>
            </a:endParaRPr>
          </a:p>
        </p:txBody>
      </p:sp>
      <p:sp>
        <p:nvSpPr>
          <p:cNvPr id="61443" name="Rectangle 2"/>
          <p:cNvSpPr>
            <a:spLocks noGrp="1" noRot="1" noChangeAspect="1" noChangeArrowheads="1" noTextEdit="1"/>
          </p:cNvSpPr>
          <p:nvPr>
            <p:ph type="sldImg"/>
          </p:nvPr>
        </p:nvSpPr>
        <p:spPr>
          <a:xfrm>
            <a:off x="92075" y="744538"/>
            <a:ext cx="6613525" cy="3722687"/>
          </a:xfrm>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extLst>
      <p:ext uri="{BB962C8B-B14F-4D97-AF65-F5344CB8AC3E}">
        <p14:creationId xmlns:p14="http://schemas.microsoft.com/office/powerpoint/2010/main" val="11180660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4538"/>
            <a:ext cx="6613525" cy="3722687"/>
          </a:xfrm>
        </p:spPr>
      </p:sp>
      <p:sp>
        <p:nvSpPr>
          <p:cNvPr id="3" name="Not Yer Tutucusu 2"/>
          <p:cNvSpPr>
            <a:spLocks noGrp="1"/>
          </p:cNvSpPr>
          <p:nvPr>
            <p:ph type="body" idx="1"/>
          </p:nvPr>
        </p:nvSpPr>
        <p:spPr/>
        <p:txBody>
          <a:bodyPr/>
          <a:lstStyle/>
          <a:p>
            <a:r>
              <a:rPr lang="tr-TR" sz="1200" b="1" kern="1200" dirty="0" smtClean="0">
                <a:solidFill>
                  <a:schemeClr val="tx1"/>
                </a:solidFill>
                <a:effectLst/>
                <a:latin typeface="Times" pitchFamily="18" charset="0"/>
                <a:ea typeface="+mn-ea"/>
                <a:cs typeface="+mn-cs"/>
              </a:rPr>
              <a:t>Alet/teçhizat </a:t>
            </a:r>
            <a:r>
              <a:rPr lang="tr-TR" sz="1200" kern="1200" dirty="0" smtClean="0">
                <a:solidFill>
                  <a:schemeClr val="tx1"/>
                </a:solidFill>
                <a:effectLst/>
                <a:latin typeface="Times" pitchFamily="18" charset="0"/>
                <a:ea typeface="+mn-ea"/>
                <a:cs typeface="+mn-cs"/>
              </a:rPr>
              <a:t>tanımına giren fakat sözlük anlamı nedeniyle malzeme tanımına girdiği düşünülerek M016 formunda verilen giderler varsa, hakem bu giderler hakkında bilgi verir ve bunların proje tamamlandıktan </a:t>
            </a:r>
            <a:r>
              <a:rPr lang="tr-TR" sz="1200" b="1" kern="1200" dirty="0" smtClean="0">
                <a:solidFill>
                  <a:schemeClr val="tx1"/>
                </a:solidFill>
                <a:effectLst/>
                <a:latin typeface="Times" pitchFamily="18" charset="0"/>
                <a:ea typeface="+mn-ea"/>
                <a:cs typeface="+mn-cs"/>
              </a:rPr>
              <a:t>sonra ağırlıklı olarak Ar-Ge mi, yoksa seri üretim amaçlı mı kullanılacağını (oransal destek uygulamasına</a:t>
            </a:r>
            <a:r>
              <a:rPr lang="tr-TR" sz="1200" kern="1200" dirty="0" smtClean="0">
                <a:solidFill>
                  <a:schemeClr val="tx1"/>
                </a:solidFill>
                <a:effectLst/>
                <a:latin typeface="Times" pitchFamily="18" charset="0"/>
                <a:ea typeface="+mn-ea"/>
                <a:cs typeface="+mn-cs"/>
              </a:rPr>
              <a:t> girip girmeyeceğini) açıklar.</a:t>
            </a:r>
          </a:p>
          <a:p>
            <a:r>
              <a:rPr lang="tr-TR" sz="1200" kern="1200" dirty="0" smtClean="0">
                <a:solidFill>
                  <a:schemeClr val="tx1"/>
                </a:solidFill>
                <a:effectLst/>
                <a:latin typeface="Times" pitchFamily="18" charset="0"/>
                <a:ea typeface="+mn-ea"/>
                <a:cs typeface="+mn-cs"/>
              </a:rPr>
              <a:t> </a:t>
            </a:r>
          </a:p>
          <a:p>
            <a:r>
              <a:rPr lang="tr-TR" sz="1200" b="1" i="1" kern="1200" dirty="0" smtClean="0">
                <a:solidFill>
                  <a:schemeClr val="tx1"/>
                </a:solidFill>
                <a:effectLst/>
                <a:latin typeface="Times" pitchFamily="18" charset="0"/>
                <a:ea typeface="+mn-ea"/>
                <a:cs typeface="+mn-cs"/>
              </a:rPr>
              <a:t>Örneğin:</a:t>
            </a:r>
            <a:r>
              <a:rPr lang="tr-TR" sz="1200" i="1" kern="1200" dirty="0" smtClean="0">
                <a:solidFill>
                  <a:schemeClr val="tx1"/>
                </a:solidFill>
                <a:effectLst/>
                <a:latin typeface="Times" pitchFamily="18" charset="0"/>
                <a:ea typeface="+mn-ea"/>
                <a:cs typeface="+mn-cs"/>
              </a:rPr>
              <a:t> Prototip üretiminde kullanılacak kalıpların malzemeleri M016 formunda verilmiş ise ve söz konusu kalıplar seri üretim için kullanılabilir nitelikte ise, ilgili malzemeler mevzuat gereği </a:t>
            </a:r>
            <a:r>
              <a:rPr lang="tr-TR" sz="1200" b="1" i="1" kern="1200" dirty="0" smtClean="0">
                <a:solidFill>
                  <a:schemeClr val="tx1"/>
                </a:solidFill>
                <a:effectLst/>
                <a:latin typeface="Times" pitchFamily="18" charset="0"/>
                <a:ea typeface="+mn-ea"/>
                <a:cs typeface="+mn-cs"/>
              </a:rPr>
              <a:t>oransal olarak destek kapsamına alınır. </a:t>
            </a:r>
            <a:r>
              <a:rPr lang="tr-TR" sz="1200" i="1" kern="1200" dirty="0" smtClean="0">
                <a:solidFill>
                  <a:schemeClr val="tx1"/>
                </a:solidFill>
                <a:effectLst/>
                <a:latin typeface="Times" pitchFamily="18" charset="0"/>
                <a:ea typeface="+mn-ea"/>
                <a:cs typeface="+mn-cs"/>
              </a:rPr>
              <a:t>Dolayısıyla benzer durumlarda, hakemin ilgili alımın içeriğini açıklaması ve oransal destek kapsamına girip girmeyeceğini mutlaka değerlendirmesi gerekmektedir.</a:t>
            </a:r>
            <a:endParaRPr lang="tr-TR" sz="1200" kern="1200" dirty="0" smtClean="0">
              <a:solidFill>
                <a:schemeClr val="tx1"/>
              </a:solidFill>
              <a:effectLst/>
              <a:latin typeface="Times" pitchFamily="18" charset="0"/>
              <a:ea typeface="+mn-ea"/>
              <a:cs typeface="+mn-cs"/>
            </a:endParaRPr>
          </a:p>
          <a:p>
            <a:r>
              <a:rPr lang="tr-TR" sz="1200" b="1" i="1" kern="1200" dirty="0" smtClean="0">
                <a:solidFill>
                  <a:schemeClr val="tx1"/>
                </a:solidFill>
                <a:effectLst/>
                <a:latin typeface="Times" pitchFamily="18" charset="0"/>
                <a:ea typeface="+mn-ea"/>
                <a:cs typeface="+mn-cs"/>
              </a:rPr>
              <a:t>NOT:</a:t>
            </a:r>
            <a:r>
              <a:rPr lang="tr-TR" sz="1200" i="1" kern="1200" dirty="0" smtClean="0">
                <a:solidFill>
                  <a:schemeClr val="tx1"/>
                </a:solidFill>
                <a:effectLst/>
                <a:latin typeface="Times" pitchFamily="18" charset="0"/>
                <a:ea typeface="+mn-ea"/>
                <a:cs typeface="+mn-cs"/>
              </a:rPr>
              <a:t> Yukarıda verilen örnekte projenin çıktısı kalıp ise (yani: proje kalıp geliştirmeyle ilgili bir Ar-Ge projesi ise), bu durumda kalıplar malzeme tanımına girdiğinden doğrudan destek kapsamına alınır.</a:t>
            </a:r>
            <a:endParaRPr lang="tr-TR" sz="1200" kern="1200" dirty="0" smtClean="0">
              <a:solidFill>
                <a:schemeClr val="tx1"/>
              </a:solidFill>
              <a:effectLst/>
              <a:latin typeface="Times" pitchFamily="18" charset="0"/>
              <a:ea typeface="+mn-ea"/>
              <a:cs typeface="+mn-cs"/>
            </a:endParaRPr>
          </a:p>
          <a:p>
            <a:endParaRPr lang="tr-TR" dirty="0" smtClean="0"/>
          </a:p>
          <a:p>
            <a:r>
              <a:rPr lang="tr-TR" sz="1200" b="1" kern="1200" dirty="0" smtClean="0">
                <a:solidFill>
                  <a:schemeClr val="tx1"/>
                </a:solidFill>
                <a:effectLst/>
                <a:latin typeface="Times" pitchFamily="18" charset="0"/>
                <a:ea typeface="+mn-ea"/>
                <a:cs typeface="+mn-cs"/>
              </a:rPr>
              <a:t>5.1.6.1.2-</a:t>
            </a:r>
            <a:r>
              <a:rPr lang="tr-TR" sz="1200" b="0" kern="1200" dirty="0" smtClean="0">
                <a:solidFill>
                  <a:schemeClr val="tx1"/>
                </a:solidFill>
                <a:effectLst/>
                <a:latin typeface="Times" pitchFamily="18" charset="0"/>
                <a:ea typeface="+mn-ea"/>
                <a:cs typeface="+mn-cs"/>
              </a:rPr>
              <a:t> </a:t>
            </a:r>
            <a:r>
              <a:rPr lang="tr-TR" sz="1200" b="1" kern="1200" dirty="0" smtClean="0">
                <a:solidFill>
                  <a:schemeClr val="tx1"/>
                </a:solidFill>
                <a:effectLst/>
                <a:latin typeface="Times" pitchFamily="18" charset="0"/>
                <a:ea typeface="+mn-ea"/>
                <a:cs typeface="+mn-cs"/>
              </a:rPr>
              <a:t>Alet/Teçhizat Tanımı</a:t>
            </a:r>
          </a:p>
          <a:p>
            <a:r>
              <a:rPr lang="tr-TR" sz="1200" kern="1200" dirty="0" smtClean="0">
                <a:solidFill>
                  <a:schemeClr val="tx1"/>
                </a:solidFill>
                <a:effectLst/>
                <a:latin typeface="Times" pitchFamily="18" charset="0"/>
                <a:ea typeface="+mn-ea"/>
                <a:cs typeface="+mn-cs"/>
              </a:rPr>
              <a:t>Hazır olarak alınacak</a:t>
            </a:r>
            <a:r>
              <a:rPr lang="tr-TR" sz="1200" b="1" kern="1200" dirty="0" smtClean="0">
                <a:solidFill>
                  <a:schemeClr val="tx1"/>
                </a:solidFill>
                <a:effectLst/>
                <a:latin typeface="Times" pitchFamily="18" charset="0"/>
                <a:ea typeface="+mn-ea"/>
                <a:cs typeface="+mn-cs"/>
              </a:rPr>
              <a:t> ve proje çıktısının bir parçası olmayacak,</a:t>
            </a:r>
            <a:r>
              <a:rPr lang="tr-TR" sz="1200" kern="1200" dirty="0" smtClean="0">
                <a:solidFill>
                  <a:schemeClr val="tx1"/>
                </a:solidFill>
                <a:effectLst/>
                <a:latin typeface="Times" pitchFamily="18" charset="0"/>
                <a:ea typeface="+mn-ea"/>
                <a:cs typeface="+mn-cs"/>
              </a:rPr>
              <a:t> alet, teçhizat, yazılım ve yayın alımları M013 formunda verilir. Örnek: Bilgisayar destekli tasarım çalışmalarında kullanılan bir bilgisayar için LCD ekran.</a:t>
            </a:r>
          </a:p>
          <a:p>
            <a:r>
              <a:rPr lang="tr-TR" sz="1200" b="1" kern="1200" dirty="0" smtClean="0">
                <a:solidFill>
                  <a:schemeClr val="tx1"/>
                </a:solidFill>
                <a:effectLst/>
                <a:latin typeface="Times" pitchFamily="18" charset="0"/>
                <a:ea typeface="+mn-ea"/>
                <a:cs typeface="+mn-cs"/>
              </a:rPr>
              <a:t>5.1.6.1.3-</a:t>
            </a:r>
            <a:r>
              <a:rPr lang="tr-TR" sz="1200" b="0" kern="1200" dirty="0" smtClean="0">
                <a:solidFill>
                  <a:schemeClr val="tx1"/>
                </a:solidFill>
                <a:effectLst/>
                <a:latin typeface="Times" pitchFamily="18" charset="0"/>
                <a:ea typeface="+mn-ea"/>
                <a:cs typeface="+mn-cs"/>
              </a:rPr>
              <a:t> </a:t>
            </a:r>
            <a:r>
              <a:rPr lang="tr-TR" sz="1200" b="1" kern="1200" dirty="0" smtClean="0">
                <a:solidFill>
                  <a:schemeClr val="tx1"/>
                </a:solidFill>
                <a:effectLst/>
                <a:latin typeface="Times" pitchFamily="18" charset="0"/>
                <a:ea typeface="+mn-ea"/>
                <a:cs typeface="+mn-cs"/>
              </a:rPr>
              <a:t>Malzeme Tanımı</a:t>
            </a:r>
          </a:p>
          <a:p>
            <a:r>
              <a:rPr lang="tr-TR" sz="1200" kern="1200" dirty="0" smtClean="0">
                <a:solidFill>
                  <a:schemeClr val="tx1"/>
                </a:solidFill>
                <a:effectLst/>
                <a:latin typeface="Times" pitchFamily="18" charset="0"/>
                <a:ea typeface="+mn-ea"/>
                <a:cs typeface="+mn-cs"/>
              </a:rPr>
              <a:t>Prototip veya deneme üretimi için kullanılacak olan veya geliştirilecek ürünün/sistemin bir parçası olacak her türlü malzeme ve teçhizat bu formda listelenir. </a:t>
            </a:r>
            <a:r>
              <a:rPr lang="tr-TR" sz="1200" i="1" kern="1200" dirty="0" smtClean="0">
                <a:solidFill>
                  <a:schemeClr val="tx1"/>
                </a:solidFill>
                <a:effectLst/>
                <a:latin typeface="Times" pitchFamily="18" charset="0"/>
                <a:ea typeface="+mn-ea"/>
                <a:cs typeface="+mn-cs"/>
              </a:rPr>
              <a:t>Örnek: Çıktısı Bilgisayar Denetimli Talaşı İmalat Tezgahı olan bir projede, tezgahın kumanda panelinde kullanılacak LCD ekran.</a:t>
            </a:r>
            <a:endParaRPr lang="tr-TR" sz="1200" kern="1200" dirty="0" smtClean="0">
              <a:solidFill>
                <a:schemeClr val="tx1"/>
              </a:solidFill>
              <a:effectLst/>
              <a:latin typeface="Times" pitchFamily="18" charset="0"/>
              <a:ea typeface="+mn-ea"/>
              <a:cs typeface="+mn-cs"/>
            </a:endParaRPr>
          </a:p>
          <a:p>
            <a:r>
              <a:rPr lang="tr-TR" sz="1200" kern="1200" dirty="0" smtClean="0">
                <a:solidFill>
                  <a:schemeClr val="tx1"/>
                </a:solidFill>
                <a:effectLst/>
                <a:latin typeface="Times" pitchFamily="18" charset="0"/>
                <a:ea typeface="+mn-ea"/>
                <a:cs typeface="+mn-cs"/>
              </a:rPr>
              <a:t> </a:t>
            </a:r>
          </a:p>
          <a:p>
            <a:r>
              <a:rPr lang="tr-TR" sz="1200" kern="1200" dirty="0" smtClean="0">
                <a:solidFill>
                  <a:schemeClr val="tx1"/>
                </a:solidFill>
                <a:effectLst/>
                <a:latin typeface="Times" pitchFamily="18" charset="0"/>
                <a:ea typeface="+mn-ea"/>
                <a:cs typeface="+mn-cs"/>
              </a:rPr>
              <a:t>Yukarıdaki örneklerden de görüleceği üzere bir cisim bir projede "malzeme" tanımına girerken başka bir projede "alet/teçhizat" tanımına girebilmektedir. </a:t>
            </a:r>
          </a:p>
          <a:p>
            <a:r>
              <a:rPr lang="tr-TR" sz="1200" kern="1200" dirty="0" smtClean="0">
                <a:solidFill>
                  <a:schemeClr val="tx1"/>
                </a:solidFill>
                <a:effectLst/>
                <a:latin typeface="Times" pitchFamily="18" charset="0"/>
                <a:ea typeface="+mn-ea"/>
                <a:cs typeface="+mn-cs"/>
              </a:rPr>
              <a:t> </a:t>
            </a:r>
          </a:p>
          <a:p>
            <a:r>
              <a:rPr lang="tr-TR" sz="1200" kern="1200" dirty="0" smtClean="0">
                <a:solidFill>
                  <a:schemeClr val="tx1"/>
                </a:solidFill>
                <a:effectLst/>
                <a:latin typeface="Times" pitchFamily="18" charset="0"/>
                <a:ea typeface="+mn-ea"/>
                <a:cs typeface="+mn-cs"/>
              </a:rPr>
              <a:t/>
            </a:r>
            <a:br>
              <a:rPr lang="tr-TR" sz="1200" kern="1200" dirty="0" smtClean="0">
                <a:solidFill>
                  <a:schemeClr val="tx1"/>
                </a:solidFill>
                <a:effectLst/>
                <a:latin typeface="Times" pitchFamily="18" charset="0"/>
                <a:ea typeface="+mn-ea"/>
                <a:cs typeface="+mn-cs"/>
              </a:rPr>
            </a:br>
            <a:r>
              <a:rPr lang="tr-TR" sz="1200" kern="1200" dirty="0" smtClean="0">
                <a:solidFill>
                  <a:schemeClr val="tx1"/>
                </a:solidFill>
                <a:effectLst/>
                <a:latin typeface="Times" pitchFamily="18" charset="0"/>
                <a:ea typeface="+mn-ea"/>
                <a:cs typeface="+mn-cs"/>
              </a:rPr>
              <a:t> </a:t>
            </a:r>
          </a:p>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FD119CD-9D41-46FE-B5E8-0C4138D28043}" type="slidenum">
              <a:rPr kumimoji="0" lang="tr-TR" altLang="tr-TR"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tr-TR" altLang="tr-TR" sz="1200" b="0" i="0" u="none" strike="noStrike" kern="1200" cap="none" spc="0" normalizeH="0" baseline="0" noProof="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18667236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4538"/>
            <a:ext cx="6613525" cy="3722687"/>
          </a:xfrm>
        </p:spPr>
      </p:sp>
      <p:sp>
        <p:nvSpPr>
          <p:cNvPr id="3" name="Not Yer Tutucusu 2"/>
          <p:cNvSpPr>
            <a:spLocks noGrp="1"/>
          </p:cNvSpPr>
          <p:nvPr>
            <p:ph type="body" idx="1"/>
          </p:nvPr>
        </p:nvSpPr>
        <p:spPr/>
        <p:txBody>
          <a:bodyPr/>
          <a:lstStyle/>
          <a:p>
            <a:r>
              <a:rPr lang="tr-TR" sz="1200" b="1" kern="1200" dirty="0" smtClean="0">
                <a:solidFill>
                  <a:schemeClr val="tx1"/>
                </a:solidFill>
                <a:effectLst/>
                <a:latin typeface="Times" pitchFamily="18" charset="0"/>
                <a:ea typeface="+mn-ea"/>
                <a:cs typeface="+mn-cs"/>
              </a:rPr>
              <a:t>Alet/teçhizat </a:t>
            </a:r>
            <a:r>
              <a:rPr lang="tr-TR" sz="1200" kern="1200" dirty="0" smtClean="0">
                <a:solidFill>
                  <a:schemeClr val="tx1"/>
                </a:solidFill>
                <a:effectLst/>
                <a:latin typeface="Times" pitchFamily="18" charset="0"/>
                <a:ea typeface="+mn-ea"/>
                <a:cs typeface="+mn-cs"/>
              </a:rPr>
              <a:t>tanımına giren fakat sözlük anlamı nedeniyle malzeme tanımına girdiği düşünülerek M016 formunda verilen giderler varsa, hakem bu giderler hakkında bilgi verir ve bunların proje tamamlandıktan </a:t>
            </a:r>
            <a:r>
              <a:rPr lang="tr-TR" sz="1200" b="1" kern="1200" dirty="0" smtClean="0">
                <a:solidFill>
                  <a:schemeClr val="tx1"/>
                </a:solidFill>
                <a:effectLst/>
                <a:latin typeface="Times" pitchFamily="18" charset="0"/>
                <a:ea typeface="+mn-ea"/>
                <a:cs typeface="+mn-cs"/>
              </a:rPr>
              <a:t>sonra ağırlıklı olarak Ar-Ge mi, yoksa seri üretim amaçlı mı kullanılacağını (oransal destek uygulamasına</a:t>
            </a:r>
            <a:r>
              <a:rPr lang="tr-TR" sz="1200" kern="1200" dirty="0" smtClean="0">
                <a:solidFill>
                  <a:schemeClr val="tx1"/>
                </a:solidFill>
                <a:effectLst/>
                <a:latin typeface="Times" pitchFamily="18" charset="0"/>
                <a:ea typeface="+mn-ea"/>
                <a:cs typeface="+mn-cs"/>
              </a:rPr>
              <a:t> girip girmeyeceğini) açıklar.</a:t>
            </a:r>
          </a:p>
          <a:p>
            <a:r>
              <a:rPr lang="tr-TR" sz="1200" kern="1200" dirty="0" smtClean="0">
                <a:solidFill>
                  <a:schemeClr val="tx1"/>
                </a:solidFill>
                <a:effectLst/>
                <a:latin typeface="Times" pitchFamily="18" charset="0"/>
                <a:ea typeface="+mn-ea"/>
                <a:cs typeface="+mn-cs"/>
              </a:rPr>
              <a:t> </a:t>
            </a:r>
          </a:p>
          <a:p>
            <a:r>
              <a:rPr lang="tr-TR" sz="1200" b="1" i="1" kern="1200" dirty="0" smtClean="0">
                <a:solidFill>
                  <a:schemeClr val="tx1"/>
                </a:solidFill>
                <a:effectLst/>
                <a:latin typeface="Times" pitchFamily="18" charset="0"/>
                <a:ea typeface="+mn-ea"/>
                <a:cs typeface="+mn-cs"/>
              </a:rPr>
              <a:t>Örneğin:</a:t>
            </a:r>
            <a:r>
              <a:rPr lang="tr-TR" sz="1200" i="1" kern="1200" dirty="0" smtClean="0">
                <a:solidFill>
                  <a:schemeClr val="tx1"/>
                </a:solidFill>
                <a:effectLst/>
                <a:latin typeface="Times" pitchFamily="18" charset="0"/>
                <a:ea typeface="+mn-ea"/>
                <a:cs typeface="+mn-cs"/>
              </a:rPr>
              <a:t> Prototip üretiminde kullanılacak kalıpların malzemeleri M016 formunda verilmiş ise ve söz konusu kalıplar seri üretim için kullanılabilir nitelikte ise, ilgili malzemeler mevzuat gereği </a:t>
            </a:r>
            <a:r>
              <a:rPr lang="tr-TR" sz="1200" b="1" i="1" kern="1200" dirty="0" smtClean="0">
                <a:solidFill>
                  <a:schemeClr val="tx1"/>
                </a:solidFill>
                <a:effectLst/>
                <a:latin typeface="Times" pitchFamily="18" charset="0"/>
                <a:ea typeface="+mn-ea"/>
                <a:cs typeface="+mn-cs"/>
              </a:rPr>
              <a:t>oransal olarak destek kapsamına alınır. </a:t>
            </a:r>
            <a:r>
              <a:rPr lang="tr-TR" sz="1200" i="1" kern="1200" dirty="0" smtClean="0">
                <a:solidFill>
                  <a:schemeClr val="tx1"/>
                </a:solidFill>
                <a:effectLst/>
                <a:latin typeface="Times" pitchFamily="18" charset="0"/>
                <a:ea typeface="+mn-ea"/>
                <a:cs typeface="+mn-cs"/>
              </a:rPr>
              <a:t>Dolayısıyla benzer durumlarda, hakemin ilgili alımın içeriğini açıklaması ve oransal destek kapsamına girip girmeyeceğini mutlaka değerlendirmesi gerekmektedir.</a:t>
            </a:r>
            <a:endParaRPr lang="tr-TR" sz="1200" kern="1200" dirty="0" smtClean="0">
              <a:solidFill>
                <a:schemeClr val="tx1"/>
              </a:solidFill>
              <a:effectLst/>
              <a:latin typeface="Times" pitchFamily="18" charset="0"/>
              <a:ea typeface="+mn-ea"/>
              <a:cs typeface="+mn-cs"/>
            </a:endParaRPr>
          </a:p>
          <a:p>
            <a:r>
              <a:rPr lang="tr-TR" sz="1200" b="1" i="1" kern="1200" dirty="0" smtClean="0">
                <a:solidFill>
                  <a:schemeClr val="tx1"/>
                </a:solidFill>
                <a:effectLst/>
                <a:latin typeface="Times" pitchFamily="18" charset="0"/>
                <a:ea typeface="+mn-ea"/>
                <a:cs typeface="+mn-cs"/>
              </a:rPr>
              <a:t>NOT:</a:t>
            </a:r>
            <a:r>
              <a:rPr lang="tr-TR" sz="1200" i="1" kern="1200" dirty="0" smtClean="0">
                <a:solidFill>
                  <a:schemeClr val="tx1"/>
                </a:solidFill>
                <a:effectLst/>
                <a:latin typeface="Times" pitchFamily="18" charset="0"/>
                <a:ea typeface="+mn-ea"/>
                <a:cs typeface="+mn-cs"/>
              </a:rPr>
              <a:t> Yukarıda verilen örnekte projenin çıktısı kalıp ise (yani: proje kalıp geliştirmeyle ilgili bir Ar-Ge projesi ise), bu durumda kalıplar malzeme tanımına girdiğinden doğrudan destek kapsamına alınır.</a:t>
            </a:r>
            <a:endParaRPr lang="tr-TR" sz="1200" kern="1200" dirty="0" smtClean="0">
              <a:solidFill>
                <a:schemeClr val="tx1"/>
              </a:solidFill>
              <a:effectLst/>
              <a:latin typeface="Times" pitchFamily="18" charset="0"/>
              <a:ea typeface="+mn-ea"/>
              <a:cs typeface="+mn-cs"/>
            </a:endParaRPr>
          </a:p>
          <a:p>
            <a:endParaRPr lang="tr-TR" dirty="0" smtClean="0"/>
          </a:p>
          <a:p>
            <a:r>
              <a:rPr lang="tr-TR" sz="1200" b="1" kern="1200" dirty="0" smtClean="0">
                <a:solidFill>
                  <a:schemeClr val="tx1"/>
                </a:solidFill>
                <a:effectLst/>
                <a:latin typeface="Times" pitchFamily="18" charset="0"/>
                <a:ea typeface="+mn-ea"/>
                <a:cs typeface="+mn-cs"/>
              </a:rPr>
              <a:t>5.1.6.1.2-</a:t>
            </a:r>
            <a:r>
              <a:rPr lang="tr-TR" sz="1200" b="0" kern="1200" dirty="0" smtClean="0">
                <a:solidFill>
                  <a:schemeClr val="tx1"/>
                </a:solidFill>
                <a:effectLst/>
                <a:latin typeface="Times" pitchFamily="18" charset="0"/>
                <a:ea typeface="+mn-ea"/>
                <a:cs typeface="+mn-cs"/>
              </a:rPr>
              <a:t> </a:t>
            </a:r>
            <a:r>
              <a:rPr lang="tr-TR" sz="1200" b="1" kern="1200" dirty="0" smtClean="0">
                <a:solidFill>
                  <a:schemeClr val="tx1"/>
                </a:solidFill>
                <a:effectLst/>
                <a:latin typeface="Times" pitchFamily="18" charset="0"/>
                <a:ea typeface="+mn-ea"/>
                <a:cs typeface="+mn-cs"/>
              </a:rPr>
              <a:t>Alet/Teçhizat Tanımı</a:t>
            </a:r>
          </a:p>
          <a:p>
            <a:r>
              <a:rPr lang="tr-TR" sz="1200" kern="1200" dirty="0" smtClean="0">
                <a:solidFill>
                  <a:schemeClr val="tx1"/>
                </a:solidFill>
                <a:effectLst/>
                <a:latin typeface="Times" pitchFamily="18" charset="0"/>
                <a:ea typeface="+mn-ea"/>
                <a:cs typeface="+mn-cs"/>
              </a:rPr>
              <a:t>Hazır olarak alınacak</a:t>
            </a:r>
            <a:r>
              <a:rPr lang="tr-TR" sz="1200" b="1" kern="1200" dirty="0" smtClean="0">
                <a:solidFill>
                  <a:schemeClr val="tx1"/>
                </a:solidFill>
                <a:effectLst/>
                <a:latin typeface="Times" pitchFamily="18" charset="0"/>
                <a:ea typeface="+mn-ea"/>
                <a:cs typeface="+mn-cs"/>
              </a:rPr>
              <a:t> ve proje çıktısının bir parçası olmayacak,</a:t>
            </a:r>
            <a:r>
              <a:rPr lang="tr-TR" sz="1200" kern="1200" dirty="0" smtClean="0">
                <a:solidFill>
                  <a:schemeClr val="tx1"/>
                </a:solidFill>
                <a:effectLst/>
                <a:latin typeface="Times" pitchFamily="18" charset="0"/>
                <a:ea typeface="+mn-ea"/>
                <a:cs typeface="+mn-cs"/>
              </a:rPr>
              <a:t> alet, teçhizat, yazılım ve yayın alımları M013 formunda verilir. Örnek: Bilgisayar destekli tasarım çalışmalarında kullanılan bir bilgisayar için LCD ekran.</a:t>
            </a:r>
          </a:p>
          <a:p>
            <a:r>
              <a:rPr lang="tr-TR" sz="1200" b="1" kern="1200" dirty="0" smtClean="0">
                <a:solidFill>
                  <a:schemeClr val="tx1"/>
                </a:solidFill>
                <a:effectLst/>
                <a:latin typeface="Times" pitchFamily="18" charset="0"/>
                <a:ea typeface="+mn-ea"/>
                <a:cs typeface="+mn-cs"/>
              </a:rPr>
              <a:t>5.1.6.1.3-</a:t>
            </a:r>
            <a:r>
              <a:rPr lang="tr-TR" sz="1200" b="0" kern="1200" dirty="0" smtClean="0">
                <a:solidFill>
                  <a:schemeClr val="tx1"/>
                </a:solidFill>
                <a:effectLst/>
                <a:latin typeface="Times" pitchFamily="18" charset="0"/>
                <a:ea typeface="+mn-ea"/>
                <a:cs typeface="+mn-cs"/>
              </a:rPr>
              <a:t> </a:t>
            </a:r>
            <a:r>
              <a:rPr lang="tr-TR" sz="1200" b="1" kern="1200" dirty="0" smtClean="0">
                <a:solidFill>
                  <a:schemeClr val="tx1"/>
                </a:solidFill>
                <a:effectLst/>
                <a:latin typeface="Times" pitchFamily="18" charset="0"/>
                <a:ea typeface="+mn-ea"/>
                <a:cs typeface="+mn-cs"/>
              </a:rPr>
              <a:t>Malzeme Tanımı</a:t>
            </a:r>
          </a:p>
          <a:p>
            <a:r>
              <a:rPr lang="tr-TR" sz="1200" kern="1200" dirty="0" smtClean="0">
                <a:solidFill>
                  <a:schemeClr val="tx1"/>
                </a:solidFill>
                <a:effectLst/>
                <a:latin typeface="Times" pitchFamily="18" charset="0"/>
                <a:ea typeface="+mn-ea"/>
                <a:cs typeface="+mn-cs"/>
              </a:rPr>
              <a:t>Prototip veya deneme üretimi için kullanılacak olan veya geliştirilecek ürünün/sistemin bir parçası olacak her türlü malzeme ve teçhizat bu formda listelenir. </a:t>
            </a:r>
            <a:r>
              <a:rPr lang="tr-TR" sz="1200" i="1" kern="1200" dirty="0" smtClean="0">
                <a:solidFill>
                  <a:schemeClr val="tx1"/>
                </a:solidFill>
                <a:effectLst/>
                <a:latin typeface="Times" pitchFamily="18" charset="0"/>
                <a:ea typeface="+mn-ea"/>
                <a:cs typeface="+mn-cs"/>
              </a:rPr>
              <a:t>Örnek: Çıktısı Bilgisayar Denetimli Talaşı İmalat Tezgahı olan bir projede, tezgahın kumanda panelinde kullanılacak LCD ekran.</a:t>
            </a:r>
            <a:endParaRPr lang="tr-TR" sz="1200" kern="1200" dirty="0" smtClean="0">
              <a:solidFill>
                <a:schemeClr val="tx1"/>
              </a:solidFill>
              <a:effectLst/>
              <a:latin typeface="Times" pitchFamily="18" charset="0"/>
              <a:ea typeface="+mn-ea"/>
              <a:cs typeface="+mn-cs"/>
            </a:endParaRPr>
          </a:p>
          <a:p>
            <a:r>
              <a:rPr lang="tr-TR" sz="1200" kern="1200" dirty="0" smtClean="0">
                <a:solidFill>
                  <a:schemeClr val="tx1"/>
                </a:solidFill>
                <a:effectLst/>
                <a:latin typeface="Times" pitchFamily="18" charset="0"/>
                <a:ea typeface="+mn-ea"/>
                <a:cs typeface="+mn-cs"/>
              </a:rPr>
              <a:t> </a:t>
            </a:r>
          </a:p>
          <a:p>
            <a:r>
              <a:rPr lang="tr-TR" sz="1200" kern="1200" dirty="0" smtClean="0">
                <a:solidFill>
                  <a:schemeClr val="tx1"/>
                </a:solidFill>
                <a:effectLst/>
                <a:latin typeface="Times" pitchFamily="18" charset="0"/>
                <a:ea typeface="+mn-ea"/>
                <a:cs typeface="+mn-cs"/>
              </a:rPr>
              <a:t>Yukarıdaki örneklerden de görüleceği üzere bir cisim bir projede "malzeme" tanımına girerken başka bir projede "alet/teçhizat" tanımına girebilmektedir. </a:t>
            </a:r>
          </a:p>
          <a:p>
            <a:r>
              <a:rPr lang="tr-TR" sz="1200" kern="1200" dirty="0" smtClean="0">
                <a:solidFill>
                  <a:schemeClr val="tx1"/>
                </a:solidFill>
                <a:effectLst/>
                <a:latin typeface="Times" pitchFamily="18" charset="0"/>
                <a:ea typeface="+mn-ea"/>
                <a:cs typeface="+mn-cs"/>
              </a:rPr>
              <a:t> </a:t>
            </a:r>
          </a:p>
          <a:p>
            <a:r>
              <a:rPr lang="tr-TR" sz="1200" kern="1200" dirty="0" smtClean="0">
                <a:solidFill>
                  <a:schemeClr val="tx1"/>
                </a:solidFill>
                <a:effectLst/>
                <a:latin typeface="Times" pitchFamily="18" charset="0"/>
                <a:ea typeface="+mn-ea"/>
                <a:cs typeface="+mn-cs"/>
              </a:rPr>
              <a:t/>
            </a:r>
            <a:br>
              <a:rPr lang="tr-TR" sz="1200" kern="1200" dirty="0" smtClean="0">
                <a:solidFill>
                  <a:schemeClr val="tx1"/>
                </a:solidFill>
                <a:effectLst/>
                <a:latin typeface="Times" pitchFamily="18" charset="0"/>
                <a:ea typeface="+mn-ea"/>
                <a:cs typeface="+mn-cs"/>
              </a:rPr>
            </a:br>
            <a:r>
              <a:rPr lang="tr-TR" sz="1200" kern="1200" dirty="0" smtClean="0">
                <a:solidFill>
                  <a:schemeClr val="tx1"/>
                </a:solidFill>
                <a:effectLst/>
                <a:latin typeface="Times" pitchFamily="18" charset="0"/>
                <a:ea typeface="+mn-ea"/>
                <a:cs typeface="+mn-cs"/>
              </a:rPr>
              <a:t> </a:t>
            </a:r>
          </a:p>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FD119CD-9D41-46FE-B5E8-0C4138D28043}" type="slidenum">
              <a:rPr kumimoji="0" lang="tr-TR" altLang="tr-TR"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tr-TR" altLang="tr-TR" sz="1200" b="0" i="0" u="none" strike="noStrike" kern="1200" cap="none" spc="0" normalizeH="0" baseline="0" noProof="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31650728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4538"/>
            <a:ext cx="6613525" cy="3722687"/>
          </a:xfrm>
        </p:spPr>
      </p:sp>
      <p:sp>
        <p:nvSpPr>
          <p:cNvPr id="3" name="Not Yer Tutucusu 2"/>
          <p:cNvSpPr>
            <a:spLocks noGrp="1"/>
          </p:cNvSpPr>
          <p:nvPr>
            <p:ph type="body" idx="1"/>
          </p:nvPr>
        </p:nvSpPr>
        <p:spPr/>
        <p:txBody>
          <a:bodyPr/>
          <a:lstStyle/>
          <a:p>
            <a:r>
              <a:rPr lang="tr-TR" sz="1200" b="1" kern="1200" dirty="0" smtClean="0">
                <a:solidFill>
                  <a:schemeClr val="tx1"/>
                </a:solidFill>
                <a:effectLst/>
                <a:latin typeface="Times" pitchFamily="18" charset="0"/>
                <a:ea typeface="+mn-ea"/>
                <a:cs typeface="+mn-cs"/>
              </a:rPr>
              <a:t>Alet/teçhizat </a:t>
            </a:r>
            <a:r>
              <a:rPr lang="tr-TR" sz="1200" kern="1200" dirty="0" smtClean="0">
                <a:solidFill>
                  <a:schemeClr val="tx1"/>
                </a:solidFill>
                <a:effectLst/>
                <a:latin typeface="Times" pitchFamily="18" charset="0"/>
                <a:ea typeface="+mn-ea"/>
                <a:cs typeface="+mn-cs"/>
              </a:rPr>
              <a:t>tanımına giren fakat sözlük anlamı nedeniyle malzeme tanımına girdiği düşünülerek M016 formunda verilen giderler varsa, hakem bu giderler hakkında bilgi verir ve bunların proje tamamlandıktan </a:t>
            </a:r>
            <a:r>
              <a:rPr lang="tr-TR" sz="1200" b="1" kern="1200" dirty="0" smtClean="0">
                <a:solidFill>
                  <a:schemeClr val="tx1"/>
                </a:solidFill>
                <a:effectLst/>
                <a:latin typeface="Times" pitchFamily="18" charset="0"/>
                <a:ea typeface="+mn-ea"/>
                <a:cs typeface="+mn-cs"/>
              </a:rPr>
              <a:t>sonra ağırlıklı olarak Ar-Ge mi, yoksa seri üretim amaçlı mı kullanılacağını (oransal destek uygulamasına</a:t>
            </a:r>
            <a:r>
              <a:rPr lang="tr-TR" sz="1200" kern="1200" dirty="0" smtClean="0">
                <a:solidFill>
                  <a:schemeClr val="tx1"/>
                </a:solidFill>
                <a:effectLst/>
                <a:latin typeface="Times" pitchFamily="18" charset="0"/>
                <a:ea typeface="+mn-ea"/>
                <a:cs typeface="+mn-cs"/>
              </a:rPr>
              <a:t> girip girmeyeceğini) açıklar.</a:t>
            </a:r>
          </a:p>
          <a:p>
            <a:r>
              <a:rPr lang="tr-TR" sz="1200" kern="1200" dirty="0" smtClean="0">
                <a:solidFill>
                  <a:schemeClr val="tx1"/>
                </a:solidFill>
                <a:effectLst/>
                <a:latin typeface="Times" pitchFamily="18" charset="0"/>
                <a:ea typeface="+mn-ea"/>
                <a:cs typeface="+mn-cs"/>
              </a:rPr>
              <a:t> </a:t>
            </a:r>
          </a:p>
          <a:p>
            <a:r>
              <a:rPr lang="tr-TR" sz="1200" b="1" i="1" kern="1200" dirty="0" smtClean="0">
                <a:solidFill>
                  <a:schemeClr val="tx1"/>
                </a:solidFill>
                <a:effectLst/>
                <a:latin typeface="Times" pitchFamily="18" charset="0"/>
                <a:ea typeface="+mn-ea"/>
                <a:cs typeface="+mn-cs"/>
              </a:rPr>
              <a:t>Örneğin:</a:t>
            </a:r>
            <a:r>
              <a:rPr lang="tr-TR" sz="1200" i="1" kern="1200" dirty="0" smtClean="0">
                <a:solidFill>
                  <a:schemeClr val="tx1"/>
                </a:solidFill>
                <a:effectLst/>
                <a:latin typeface="Times" pitchFamily="18" charset="0"/>
                <a:ea typeface="+mn-ea"/>
                <a:cs typeface="+mn-cs"/>
              </a:rPr>
              <a:t> Prototip üretiminde kullanılacak kalıpların malzemeleri M016 formunda verilmiş ise ve söz konusu kalıplar seri üretim için kullanılabilir nitelikte ise, ilgili malzemeler mevzuat gereği </a:t>
            </a:r>
            <a:r>
              <a:rPr lang="tr-TR" sz="1200" b="1" i="1" kern="1200" dirty="0" smtClean="0">
                <a:solidFill>
                  <a:schemeClr val="tx1"/>
                </a:solidFill>
                <a:effectLst/>
                <a:latin typeface="Times" pitchFamily="18" charset="0"/>
                <a:ea typeface="+mn-ea"/>
                <a:cs typeface="+mn-cs"/>
              </a:rPr>
              <a:t>oransal olarak destek kapsamına alınır. </a:t>
            </a:r>
            <a:r>
              <a:rPr lang="tr-TR" sz="1200" i="1" kern="1200" dirty="0" smtClean="0">
                <a:solidFill>
                  <a:schemeClr val="tx1"/>
                </a:solidFill>
                <a:effectLst/>
                <a:latin typeface="Times" pitchFamily="18" charset="0"/>
                <a:ea typeface="+mn-ea"/>
                <a:cs typeface="+mn-cs"/>
              </a:rPr>
              <a:t>Dolayısıyla benzer durumlarda, hakemin ilgili alımın içeriğini açıklaması ve oransal destek kapsamına girip girmeyeceğini mutlaka değerlendirmesi gerekmektedir.</a:t>
            </a:r>
            <a:endParaRPr lang="tr-TR" sz="1200" kern="1200" dirty="0" smtClean="0">
              <a:solidFill>
                <a:schemeClr val="tx1"/>
              </a:solidFill>
              <a:effectLst/>
              <a:latin typeface="Times" pitchFamily="18" charset="0"/>
              <a:ea typeface="+mn-ea"/>
              <a:cs typeface="+mn-cs"/>
            </a:endParaRPr>
          </a:p>
          <a:p>
            <a:r>
              <a:rPr lang="tr-TR" sz="1200" b="1" i="1" kern="1200" dirty="0" smtClean="0">
                <a:solidFill>
                  <a:schemeClr val="tx1"/>
                </a:solidFill>
                <a:effectLst/>
                <a:latin typeface="Times" pitchFamily="18" charset="0"/>
                <a:ea typeface="+mn-ea"/>
                <a:cs typeface="+mn-cs"/>
              </a:rPr>
              <a:t>NOT:</a:t>
            </a:r>
            <a:r>
              <a:rPr lang="tr-TR" sz="1200" i="1" kern="1200" dirty="0" smtClean="0">
                <a:solidFill>
                  <a:schemeClr val="tx1"/>
                </a:solidFill>
                <a:effectLst/>
                <a:latin typeface="Times" pitchFamily="18" charset="0"/>
                <a:ea typeface="+mn-ea"/>
                <a:cs typeface="+mn-cs"/>
              </a:rPr>
              <a:t> Yukarıda verilen örnekte projenin çıktısı kalıp ise (yani: proje kalıp geliştirmeyle ilgili bir Ar-Ge projesi ise), bu durumda kalıplar malzeme tanımına girdiğinden doğrudan destek kapsamına alınır.</a:t>
            </a:r>
            <a:endParaRPr lang="tr-TR" sz="1200" kern="1200" dirty="0" smtClean="0">
              <a:solidFill>
                <a:schemeClr val="tx1"/>
              </a:solidFill>
              <a:effectLst/>
              <a:latin typeface="Times" pitchFamily="18" charset="0"/>
              <a:ea typeface="+mn-ea"/>
              <a:cs typeface="+mn-cs"/>
            </a:endParaRPr>
          </a:p>
          <a:p>
            <a:endParaRPr lang="tr-TR" dirty="0" smtClean="0"/>
          </a:p>
          <a:p>
            <a:r>
              <a:rPr lang="tr-TR" sz="1200" b="1" kern="1200" dirty="0" smtClean="0">
                <a:solidFill>
                  <a:schemeClr val="tx1"/>
                </a:solidFill>
                <a:effectLst/>
                <a:latin typeface="Times" pitchFamily="18" charset="0"/>
                <a:ea typeface="+mn-ea"/>
                <a:cs typeface="+mn-cs"/>
              </a:rPr>
              <a:t>5.1.6.1.2-</a:t>
            </a:r>
            <a:r>
              <a:rPr lang="tr-TR" sz="1200" b="0" kern="1200" dirty="0" smtClean="0">
                <a:solidFill>
                  <a:schemeClr val="tx1"/>
                </a:solidFill>
                <a:effectLst/>
                <a:latin typeface="Times" pitchFamily="18" charset="0"/>
                <a:ea typeface="+mn-ea"/>
                <a:cs typeface="+mn-cs"/>
              </a:rPr>
              <a:t> </a:t>
            </a:r>
            <a:r>
              <a:rPr lang="tr-TR" sz="1200" b="1" kern="1200" dirty="0" smtClean="0">
                <a:solidFill>
                  <a:schemeClr val="tx1"/>
                </a:solidFill>
                <a:effectLst/>
                <a:latin typeface="Times" pitchFamily="18" charset="0"/>
                <a:ea typeface="+mn-ea"/>
                <a:cs typeface="+mn-cs"/>
              </a:rPr>
              <a:t>Alet/Teçhizat Tanımı</a:t>
            </a:r>
          </a:p>
          <a:p>
            <a:r>
              <a:rPr lang="tr-TR" sz="1200" kern="1200" dirty="0" smtClean="0">
                <a:solidFill>
                  <a:schemeClr val="tx1"/>
                </a:solidFill>
                <a:effectLst/>
                <a:latin typeface="Times" pitchFamily="18" charset="0"/>
                <a:ea typeface="+mn-ea"/>
                <a:cs typeface="+mn-cs"/>
              </a:rPr>
              <a:t>Hazır olarak alınacak</a:t>
            </a:r>
            <a:r>
              <a:rPr lang="tr-TR" sz="1200" b="1" kern="1200" dirty="0" smtClean="0">
                <a:solidFill>
                  <a:schemeClr val="tx1"/>
                </a:solidFill>
                <a:effectLst/>
                <a:latin typeface="Times" pitchFamily="18" charset="0"/>
                <a:ea typeface="+mn-ea"/>
                <a:cs typeface="+mn-cs"/>
              </a:rPr>
              <a:t> ve proje çıktısının bir parçası olmayacak,</a:t>
            </a:r>
            <a:r>
              <a:rPr lang="tr-TR" sz="1200" kern="1200" dirty="0" smtClean="0">
                <a:solidFill>
                  <a:schemeClr val="tx1"/>
                </a:solidFill>
                <a:effectLst/>
                <a:latin typeface="Times" pitchFamily="18" charset="0"/>
                <a:ea typeface="+mn-ea"/>
                <a:cs typeface="+mn-cs"/>
              </a:rPr>
              <a:t> alet, teçhizat, yazılım ve yayın alımları M013 formunda verilir. Örnek: Bilgisayar destekli tasarım çalışmalarında kullanılan bir bilgisayar için LCD ekran.</a:t>
            </a:r>
          </a:p>
          <a:p>
            <a:r>
              <a:rPr lang="tr-TR" sz="1200" b="1" kern="1200" dirty="0" smtClean="0">
                <a:solidFill>
                  <a:schemeClr val="tx1"/>
                </a:solidFill>
                <a:effectLst/>
                <a:latin typeface="Times" pitchFamily="18" charset="0"/>
                <a:ea typeface="+mn-ea"/>
                <a:cs typeface="+mn-cs"/>
              </a:rPr>
              <a:t>5.1.6.1.3-</a:t>
            </a:r>
            <a:r>
              <a:rPr lang="tr-TR" sz="1200" b="0" kern="1200" dirty="0" smtClean="0">
                <a:solidFill>
                  <a:schemeClr val="tx1"/>
                </a:solidFill>
                <a:effectLst/>
                <a:latin typeface="Times" pitchFamily="18" charset="0"/>
                <a:ea typeface="+mn-ea"/>
                <a:cs typeface="+mn-cs"/>
              </a:rPr>
              <a:t> </a:t>
            </a:r>
            <a:r>
              <a:rPr lang="tr-TR" sz="1200" b="1" kern="1200" dirty="0" smtClean="0">
                <a:solidFill>
                  <a:schemeClr val="tx1"/>
                </a:solidFill>
                <a:effectLst/>
                <a:latin typeface="Times" pitchFamily="18" charset="0"/>
                <a:ea typeface="+mn-ea"/>
                <a:cs typeface="+mn-cs"/>
              </a:rPr>
              <a:t>Malzeme Tanımı</a:t>
            </a:r>
          </a:p>
          <a:p>
            <a:r>
              <a:rPr lang="tr-TR" sz="1200" kern="1200" dirty="0" smtClean="0">
                <a:solidFill>
                  <a:schemeClr val="tx1"/>
                </a:solidFill>
                <a:effectLst/>
                <a:latin typeface="Times" pitchFamily="18" charset="0"/>
                <a:ea typeface="+mn-ea"/>
                <a:cs typeface="+mn-cs"/>
              </a:rPr>
              <a:t>Prototip veya deneme üretimi için kullanılacak olan veya geliştirilecek ürünün/sistemin bir parçası olacak her türlü malzeme ve teçhizat bu formda listelenir. </a:t>
            </a:r>
            <a:r>
              <a:rPr lang="tr-TR" sz="1200" i="1" kern="1200" dirty="0" smtClean="0">
                <a:solidFill>
                  <a:schemeClr val="tx1"/>
                </a:solidFill>
                <a:effectLst/>
                <a:latin typeface="Times" pitchFamily="18" charset="0"/>
                <a:ea typeface="+mn-ea"/>
                <a:cs typeface="+mn-cs"/>
              </a:rPr>
              <a:t>Örnek: Çıktısı Bilgisayar Denetimli Talaşı İmalat Tezgahı olan bir projede, tezgahın kumanda panelinde kullanılacak LCD ekran.</a:t>
            </a:r>
            <a:endParaRPr lang="tr-TR" sz="1200" kern="1200" dirty="0" smtClean="0">
              <a:solidFill>
                <a:schemeClr val="tx1"/>
              </a:solidFill>
              <a:effectLst/>
              <a:latin typeface="Times" pitchFamily="18" charset="0"/>
              <a:ea typeface="+mn-ea"/>
              <a:cs typeface="+mn-cs"/>
            </a:endParaRPr>
          </a:p>
          <a:p>
            <a:r>
              <a:rPr lang="tr-TR" sz="1200" kern="1200" dirty="0" smtClean="0">
                <a:solidFill>
                  <a:schemeClr val="tx1"/>
                </a:solidFill>
                <a:effectLst/>
                <a:latin typeface="Times" pitchFamily="18" charset="0"/>
                <a:ea typeface="+mn-ea"/>
                <a:cs typeface="+mn-cs"/>
              </a:rPr>
              <a:t> </a:t>
            </a:r>
          </a:p>
          <a:p>
            <a:r>
              <a:rPr lang="tr-TR" sz="1200" kern="1200" dirty="0" smtClean="0">
                <a:solidFill>
                  <a:schemeClr val="tx1"/>
                </a:solidFill>
                <a:effectLst/>
                <a:latin typeface="Times" pitchFamily="18" charset="0"/>
                <a:ea typeface="+mn-ea"/>
                <a:cs typeface="+mn-cs"/>
              </a:rPr>
              <a:t>Yukarıdaki örneklerden de görüleceği üzere bir cisim bir projede "malzeme" tanımına girerken başka bir projede "alet/teçhizat" tanımına girebilmektedir. </a:t>
            </a:r>
          </a:p>
          <a:p>
            <a:r>
              <a:rPr lang="tr-TR" sz="1200" kern="1200" dirty="0" smtClean="0">
                <a:solidFill>
                  <a:schemeClr val="tx1"/>
                </a:solidFill>
                <a:effectLst/>
                <a:latin typeface="Times" pitchFamily="18" charset="0"/>
                <a:ea typeface="+mn-ea"/>
                <a:cs typeface="+mn-cs"/>
              </a:rPr>
              <a:t> </a:t>
            </a:r>
          </a:p>
          <a:p>
            <a:r>
              <a:rPr lang="tr-TR" sz="1200" kern="1200" dirty="0" smtClean="0">
                <a:solidFill>
                  <a:schemeClr val="tx1"/>
                </a:solidFill>
                <a:effectLst/>
                <a:latin typeface="Times" pitchFamily="18" charset="0"/>
                <a:ea typeface="+mn-ea"/>
                <a:cs typeface="+mn-cs"/>
              </a:rPr>
              <a:t/>
            </a:r>
            <a:br>
              <a:rPr lang="tr-TR" sz="1200" kern="1200" dirty="0" smtClean="0">
                <a:solidFill>
                  <a:schemeClr val="tx1"/>
                </a:solidFill>
                <a:effectLst/>
                <a:latin typeface="Times" pitchFamily="18" charset="0"/>
                <a:ea typeface="+mn-ea"/>
                <a:cs typeface="+mn-cs"/>
              </a:rPr>
            </a:br>
            <a:r>
              <a:rPr lang="tr-TR" sz="1200" kern="1200" dirty="0" smtClean="0">
                <a:solidFill>
                  <a:schemeClr val="tx1"/>
                </a:solidFill>
                <a:effectLst/>
                <a:latin typeface="Times" pitchFamily="18" charset="0"/>
                <a:ea typeface="+mn-ea"/>
                <a:cs typeface="+mn-cs"/>
              </a:rPr>
              <a:t> </a:t>
            </a:r>
          </a:p>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FD119CD-9D41-46FE-B5E8-0C4138D28043}" type="slidenum">
              <a:rPr kumimoji="0" lang="tr-TR" altLang="tr-TR"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tr-TR" altLang="tr-TR" sz="1200" b="0" i="0" u="none" strike="noStrike" kern="1200" cap="none" spc="0" normalizeH="0" baseline="0" noProof="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5547607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4538"/>
            <a:ext cx="6613525" cy="3722687"/>
          </a:xfrm>
        </p:spPr>
      </p:sp>
      <p:sp>
        <p:nvSpPr>
          <p:cNvPr id="3" name="Not Yer Tutucusu 2"/>
          <p:cNvSpPr>
            <a:spLocks noGrp="1"/>
          </p:cNvSpPr>
          <p:nvPr>
            <p:ph type="body" idx="1"/>
          </p:nvPr>
        </p:nvSpPr>
        <p:spPr/>
        <p:txBody>
          <a:bodyPr/>
          <a:lstStyle/>
          <a:p>
            <a:r>
              <a:rPr lang="tr-TR" dirty="0" smtClean="0"/>
              <a:t>Özel notlarda dile getirilen konular, genellikle: proje metninde firmanın tam olarak açıklamadığı; uygulama esasları açısından netleştirilmesi gereken; benzer ve/ya ilişkili projelerin değerlendirilmesi sırasında ilgili Yürütme Kurulunun üzerinde durduğu ve/ya tartıştığı ya da tartışılacağı tahmin edilen konularla ilgilidir. Hakem özel notları açık ve net cevaplamaya özen göstermeli ve varsa gerekçesini açıklamalıdır.</a:t>
            </a:r>
          </a:p>
          <a:p>
            <a:pPr marL="0" marR="0" indent="0" algn="l" defTabSz="914400" rtl="0" eaLnBrk="0" fontAlgn="base" latinLnBrk="0" hangingPunct="0">
              <a:lnSpc>
                <a:spcPct val="100000"/>
              </a:lnSpc>
              <a:spcBef>
                <a:spcPct val="30000"/>
              </a:spcBef>
              <a:spcAft>
                <a:spcPct val="0"/>
              </a:spcAft>
              <a:buClrTx/>
              <a:buSzTx/>
              <a:buFontTx/>
              <a:buNone/>
              <a:tabLst/>
              <a:defRPr/>
            </a:pPr>
            <a:r>
              <a:rPr lang="tr-TR" b="1" dirty="0" smtClean="0"/>
              <a:t> </a:t>
            </a:r>
            <a:r>
              <a:rPr lang="tr-TR" dirty="0" smtClean="0"/>
              <a:t>Ek görüş, yukarıda açıklanan "Özel Notlara" benzer şekilde ele alınmalıdır.</a:t>
            </a:r>
          </a:p>
          <a:p>
            <a:endParaRPr lang="tr-TR" dirty="0" smtClean="0"/>
          </a:p>
          <a:p>
            <a:endParaRPr lang="tr-TR" dirty="0"/>
          </a:p>
        </p:txBody>
      </p:sp>
      <p:sp>
        <p:nvSpPr>
          <p:cNvPr id="4" name="Slayt Numarası Yer Tutucusu 3"/>
          <p:cNvSpPr>
            <a:spLocks noGrp="1"/>
          </p:cNvSpPr>
          <p:nvPr>
            <p:ph type="sldNum" sz="quarter" idx="10"/>
          </p:nvPr>
        </p:nvSpPr>
        <p:spPr/>
        <p:txBody>
          <a:bodyPr/>
          <a:lstStyle/>
          <a:p>
            <a:pPr>
              <a:defRPr/>
            </a:pPr>
            <a:fld id="{EFD119CD-9D41-46FE-B5E8-0C4138D28043}" type="slidenum">
              <a:rPr lang="tr-TR" altLang="tr-TR" smtClean="0"/>
              <a:pPr>
                <a:defRPr/>
              </a:pPr>
              <a:t>72</a:t>
            </a:fld>
            <a:endParaRPr lang="tr-TR" altLang="tr-TR"/>
          </a:p>
        </p:txBody>
      </p:sp>
    </p:spTree>
    <p:extLst>
      <p:ext uri="{BB962C8B-B14F-4D97-AF65-F5344CB8AC3E}">
        <p14:creationId xmlns:p14="http://schemas.microsoft.com/office/powerpoint/2010/main" val="6551521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4538"/>
            <a:ext cx="6613525" cy="3722687"/>
          </a:xfrm>
        </p:spPr>
      </p:sp>
      <p:sp>
        <p:nvSpPr>
          <p:cNvPr id="3" name="Not Yer Tutucusu 2"/>
          <p:cNvSpPr>
            <a:spLocks noGrp="1"/>
          </p:cNvSpPr>
          <p:nvPr>
            <p:ph type="body" idx="1"/>
          </p:nvPr>
        </p:nvSpPr>
        <p:spPr/>
        <p:txBody>
          <a:bodyPr/>
          <a:lstStyle/>
          <a:p>
            <a:r>
              <a:rPr lang="tr-TR" dirty="0" smtClean="0"/>
              <a:t>Özel notlarda dile getirilen konular, genellikle: proje metninde firmanın tam olarak açıklamadığı; uygulama esasları açısından netleştirilmesi gereken; benzer ve/ya ilişkili projelerin değerlendirilmesi sırasında ilgili Yürütme Kurulunun üzerinde durduğu ve/ya tartıştığı ya da tartışılacağı tahmin edilen konularla ilgilidir. Hakem özel notları açık ve net cevaplamaya özen göstermeli ve varsa gerekçesini açıklamalıdır.</a:t>
            </a:r>
          </a:p>
          <a:p>
            <a:pPr marL="0" marR="0" indent="0" algn="l" defTabSz="914400" rtl="0" eaLnBrk="0" fontAlgn="base" latinLnBrk="0" hangingPunct="0">
              <a:lnSpc>
                <a:spcPct val="100000"/>
              </a:lnSpc>
              <a:spcBef>
                <a:spcPct val="30000"/>
              </a:spcBef>
              <a:spcAft>
                <a:spcPct val="0"/>
              </a:spcAft>
              <a:buClrTx/>
              <a:buSzTx/>
              <a:buFontTx/>
              <a:buNone/>
              <a:tabLst/>
              <a:defRPr/>
            </a:pPr>
            <a:r>
              <a:rPr lang="tr-TR" b="1" dirty="0" smtClean="0"/>
              <a:t> </a:t>
            </a:r>
            <a:r>
              <a:rPr lang="tr-TR" dirty="0" smtClean="0"/>
              <a:t>Ek görüş, yukarıda açıklanan "Özel Notlara" benzer şekilde ele alınmalıdır.</a:t>
            </a:r>
          </a:p>
          <a:p>
            <a:endParaRPr lang="tr-TR" dirty="0" smtClean="0"/>
          </a:p>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FD119CD-9D41-46FE-B5E8-0C4138D28043}" type="slidenum">
              <a:rPr kumimoji="0" lang="tr-TR" altLang="tr-TR"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tr-TR" altLang="tr-TR" sz="1200" b="0" i="0" u="none" strike="noStrike" kern="1200" cap="none" spc="0" normalizeH="0" baseline="0" noProof="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10747681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4538"/>
            <a:ext cx="6613525" cy="3722687"/>
          </a:xfrm>
        </p:spPr>
      </p:sp>
      <p:sp>
        <p:nvSpPr>
          <p:cNvPr id="3" name="Not Yer Tutucusu 2"/>
          <p:cNvSpPr>
            <a:spLocks noGrp="1"/>
          </p:cNvSpPr>
          <p:nvPr>
            <p:ph type="body" idx="1"/>
          </p:nvPr>
        </p:nvSpPr>
        <p:spPr/>
        <p:txBody>
          <a:bodyPr/>
          <a:lstStyle/>
          <a:p>
            <a:r>
              <a:rPr lang="tr-TR" dirty="0" smtClean="0"/>
              <a:t>Özel notlarda dile getirilen konular, genellikle: proje metninde firmanın tam olarak açıklamadığı; uygulama esasları açısından netleştirilmesi gereken; benzer ve/ya ilişkili projelerin değerlendirilmesi sırasında ilgili Yürütme Kurulunun üzerinde durduğu ve/ya tartıştığı ya da tartışılacağı tahmin edilen konularla ilgilidir. Hakem özel notları açık ve net cevaplamaya özen göstermeli ve varsa gerekçesini açıklamalıdır.</a:t>
            </a:r>
          </a:p>
          <a:p>
            <a:pPr marL="0" marR="0" indent="0" algn="l" defTabSz="914400" rtl="0" eaLnBrk="0" fontAlgn="base" latinLnBrk="0" hangingPunct="0">
              <a:lnSpc>
                <a:spcPct val="100000"/>
              </a:lnSpc>
              <a:spcBef>
                <a:spcPct val="30000"/>
              </a:spcBef>
              <a:spcAft>
                <a:spcPct val="0"/>
              </a:spcAft>
              <a:buClrTx/>
              <a:buSzTx/>
              <a:buFontTx/>
              <a:buNone/>
              <a:tabLst/>
              <a:defRPr/>
            </a:pPr>
            <a:r>
              <a:rPr lang="tr-TR" b="1" dirty="0" smtClean="0"/>
              <a:t> </a:t>
            </a:r>
            <a:r>
              <a:rPr lang="tr-TR" dirty="0" smtClean="0"/>
              <a:t>Ek görüş, yukarıda açıklanan "Özel Notlara" benzer şekilde ele alınmalıdır.</a:t>
            </a:r>
          </a:p>
          <a:p>
            <a:endParaRPr lang="tr-TR" dirty="0" smtClean="0"/>
          </a:p>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FD119CD-9D41-46FE-B5E8-0C4138D28043}" type="slidenum">
              <a:rPr kumimoji="0" lang="tr-TR" altLang="tr-TR"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tr-TR" altLang="tr-TR" sz="1200" b="0" i="0" u="none" strike="noStrike" kern="1200" cap="none" spc="0" normalizeH="0" baseline="0" noProof="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41600116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txBox="1">
            <a:spLocks noGrp="1" noChangeArrowheads="1"/>
          </p:cNvSpPr>
          <p:nvPr/>
        </p:nvSpPr>
        <p:spPr bwMode="auto">
          <a:xfrm>
            <a:off x="3852864" y="9428163"/>
            <a:ext cx="2944812"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8" tIns="45860" rIns="91718" bIns="45860" anchor="b"/>
          <a:lstStyle>
            <a:lvl1pPr defTabSz="917575" eaLnBrk="0" hangingPunct="0">
              <a:spcBef>
                <a:spcPct val="30000"/>
              </a:spcBef>
              <a:defRPr sz="1200">
                <a:solidFill>
                  <a:schemeClr val="tx1"/>
                </a:solidFill>
                <a:latin typeface="Times" pitchFamily="18" charset="0"/>
              </a:defRPr>
            </a:lvl1pPr>
            <a:lvl2pPr marL="742950" indent="-285750" defTabSz="917575" eaLnBrk="0" hangingPunct="0">
              <a:spcBef>
                <a:spcPct val="30000"/>
              </a:spcBef>
              <a:defRPr sz="1200">
                <a:solidFill>
                  <a:schemeClr val="tx1"/>
                </a:solidFill>
                <a:latin typeface="Times" pitchFamily="18" charset="0"/>
              </a:defRPr>
            </a:lvl2pPr>
            <a:lvl3pPr marL="1143000" indent="-228600" defTabSz="917575" eaLnBrk="0" hangingPunct="0">
              <a:spcBef>
                <a:spcPct val="30000"/>
              </a:spcBef>
              <a:defRPr sz="1200">
                <a:solidFill>
                  <a:schemeClr val="tx1"/>
                </a:solidFill>
                <a:latin typeface="Times" pitchFamily="18" charset="0"/>
              </a:defRPr>
            </a:lvl3pPr>
            <a:lvl4pPr marL="1600200" indent="-228600" defTabSz="917575" eaLnBrk="0" hangingPunct="0">
              <a:spcBef>
                <a:spcPct val="30000"/>
              </a:spcBef>
              <a:defRPr sz="1200">
                <a:solidFill>
                  <a:schemeClr val="tx1"/>
                </a:solidFill>
                <a:latin typeface="Times" pitchFamily="18" charset="0"/>
              </a:defRPr>
            </a:lvl4pPr>
            <a:lvl5pPr marL="2057400" indent="-228600" defTabSz="917575" eaLnBrk="0" hangingPunct="0">
              <a:spcBef>
                <a:spcPct val="30000"/>
              </a:spcBef>
              <a:defRPr sz="1200">
                <a:solidFill>
                  <a:schemeClr val="tx1"/>
                </a:solidFill>
                <a:latin typeface="Times" pitchFamily="18" charset="0"/>
              </a:defRPr>
            </a:lvl5pPr>
            <a:lvl6pPr marL="2514600" indent="-228600" defTabSz="917575" eaLnBrk="0" fontAlgn="base" hangingPunct="0">
              <a:spcBef>
                <a:spcPct val="30000"/>
              </a:spcBef>
              <a:spcAft>
                <a:spcPct val="0"/>
              </a:spcAft>
              <a:defRPr sz="1200">
                <a:solidFill>
                  <a:schemeClr val="tx1"/>
                </a:solidFill>
                <a:latin typeface="Times" pitchFamily="18" charset="0"/>
              </a:defRPr>
            </a:lvl6pPr>
            <a:lvl7pPr marL="2971800" indent="-228600" defTabSz="917575" eaLnBrk="0" fontAlgn="base" hangingPunct="0">
              <a:spcBef>
                <a:spcPct val="30000"/>
              </a:spcBef>
              <a:spcAft>
                <a:spcPct val="0"/>
              </a:spcAft>
              <a:defRPr sz="1200">
                <a:solidFill>
                  <a:schemeClr val="tx1"/>
                </a:solidFill>
                <a:latin typeface="Times" pitchFamily="18" charset="0"/>
              </a:defRPr>
            </a:lvl7pPr>
            <a:lvl8pPr marL="3429000" indent="-228600" defTabSz="917575" eaLnBrk="0" fontAlgn="base" hangingPunct="0">
              <a:spcBef>
                <a:spcPct val="30000"/>
              </a:spcBef>
              <a:spcAft>
                <a:spcPct val="0"/>
              </a:spcAft>
              <a:defRPr sz="1200">
                <a:solidFill>
                  <a:schemeClr val="tx1"/>
                </a:solidFill>
                <a:latin typeface="Times" pitchFamily="18" charset="0"/>
              </a:defRPr>
            </a:lvl8pPr>
            <a:lvl9pPr marL="3886200" indent="-228600" defTabSz="917575" eaLnBrk="0" fontAlgn="base" hangingPunct="0">
              <a:spcBef>
                <a:spcPct val="30000"/>
              </a:spcBef>
              <a:spcAft>
                <a:spcPct val="0"/>
              </a:spcAft>
              <a:defRPr sz="1200">
                <a:solidFill>
                  <a:schemeClr val="tx1"/>
                </a:solidFill>
                <a:latin typeface="Times" pitchFamily="18" charset="0"/>
              </a:defRPr>
            </a:lvl9pPr>
          </a:lstStyle>
          <a:p>
            <a:pPr algn="r" eaLnBrk="1" hangingPunct="1">
              <a:spcBef>
                <a:spcPct val="0"/>
              </a:spcBef>
            </a:pPr>
            <a:fld id="{5CFFDD93-92BE-4C92-95B4-7F0DE5EF01E3}" type="slidenum">
              <a:rPr lang="tr-TR" altLang="tr-TR">
                <a:solidFill>
                  <a:srgbClr val="000000"/>
                </a:solidFill>
              </a:rPr>
              <a:pPr algn="r" eaLnBrk="1" hangingPunct="1">
                <a:spcBef>
                  <a:spcPct val="0"/>
                </a:spcBef>
              </a:pPr>
              <a:t>83</a:t>
            </a:fld>
            <a:endParaRPr lang="tr-TR" altLang="tr-TR">
              <a:solidFill>
                <a:srgbClr val="000000"/>
              </a:solidFill>
            </a:endParaRPr>
          </a:p>
        </p:txBody>
      </p:sp>
      <p:sp>
        <p:nvSpPr>
          <p:cNvPr id="34819" name="Rectangle 2"/>
          <p:cNvSpPr>
            <a:spLocks noGrp="1" noRot="1" noChangeAspect="1" noChangeArrowheads="1" noTextEdit="1"/>
          </p:cNvSpPr>
          <p:nvPr>
            <p:ph type="sldImg"/>
          </p:nvPr>
        </p:nvSpPr>
        <p:spPr>
          <a:xfrm>
            <a:off x="90488" y="744538"/>
            <a:ext cx="6616700" cy="3722687"/>
          </a:xfrm>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dirty="0"/>
          </a:p>
        </p:txBody>
      </p:sp>
    </p:spTree>
    <p:extLst>
      <p:ext uri="{BB962C8B-B14F-4D97-AF65-F5344CB8AC3E}">
        <p14:creationId xmlns:p14="http://schemas.microsoft.com/office/powerpoint/2010/main" val="39934700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txBox="1">
            <a:spLocks noGrp="1" noChangeArrowheads="1"/>
          </p:cNvSpPr>
          <p:nvPr/>
        </p:nvSpPr>
        <p:spPr bwMode="auto">
          <a:xfrm>
            <a:off x="3852864" y="9428163"/>
            <a:ext cx="2944812"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8" tIns="45860" rIns="91718" bIns="45860" anchor="b"/>
          <a:lstStyle>
            <a:lvl1pPr defTabSz="917575" eaLnBrk="0" hangingPunct="0">
              <a:spcBef>
                <a:spcPct val="30000"/>
              </a:spcBef>
              <a:defRPr sz="1200">
                <a:solidFill>
                  <a:schemeClr val="tx1"/>
                </a:solidFill>
                <a:latin typeface="Times" pitchFamily="18" charset="0"/>
              </a:defRPr>
            </a:lvl1pPr>
            <a:lvl2pPr marL="742950" indent="-285750" defTabSz="917575" eaLnBrk="0" hangingPunct="0">
              <a:spcBef>
                <a:spcPct val="30000"/>
              </a:spcBef>
              <a:defRPr sz="1200">
                <a:solidFill>
                  <a:schemeClr val="tx1"/>
                </a:solidFill>
                <a:latin typeface="Times" pitchFamily="18" charset="0"/>
              </a:defRPr>
            </a:lvl2pPr>
            <a:lvl3pPr marL="1143000" indent="-228600" defTabSz="917575" eaLnBrk="0" hangingPunct="0">
              <a:spcBef>
                <a:spcPct val="30000"/>
              </a:spcBef>
              <a:defRPr sz="1200">
                <a:solidFill>
                  <a:schemeClr val="tx1"/>
                </a:solidFill>
                <a:latin typeface="Times" pitchFamily="18" charset="0"/>
              </a:defRPr>
            </a:lvl3pPr>
            <a:lvl4pPr marL="1600200" indent="-228600" defTabSz="917575" eaLnBrk="0" hangingPunct="0">
              <a:spcBef>
                <a:spcPct val="30000"/>
              </a:spcBef>
              <a:defRPr sz="1200">
                <a:solidFill>
                  <a:schemeClr val="tx1"/>
                </a:solidFill>
                <a:latin typeface="Times" pitchFamily="18" charset="0"/>
              </a:defRPr>
            </a:lvl4pPr>
            <a:lvl5pPr marL="2057400" indent="-228600" defTabSz="917575" eaLnBrk="0" hangingPunct="0">
              <a:spcBef>
                <a:spcPct val="30000"/>
              </a:spcBef>
              <a:defRPr sz="1200">
                <a:solidFill>
                  <a:schemeClr val="tx1"/>
                </a:solidFill>
                <a:latin typeface="Times" pitchFamily="18" charset="0"/>
              </a:defRPr>
            </a:lvl5pPr>
            <a:lvl6pPr marL="2514600" indent="-228600" defTabSz="917575" eaLnBrk="0" fontAlgn="base" hangingPunct="0">
              <a:spcBef>
                <a:spcPct val="30000"/>
              </a:spcBef>
              <a:spcAft>
                <a:spcPct val="0"/>
              </a:spcAft>
              <a:defRPr sz="1200">
                <a:solidFill>
                  <a:schemeClr val="tx1"/>
                </a:solidFill>
                <a:latin typeface="Times" pitchFamily="18" charset="0"/>
              </a:defRPr>
            </a:lvl6pPr>
            <a:lvl7pPr marL="2971800" indent="-228600" defTabSz="917575" eaLnBrk="0" fontAlgn="base" hangingPunct="0">
              <a:spcBef>
                <a:spcPct val="30000"/>
              </a:spcBef>
              <a:spcAft>
                <a:spcPct val="0"/>
              </a:spcAft>
              <a:defRPr sz="1200">
                <a:solidFill>
                  <a:schemeClr val="tx1"/>
                </a:solidFill>
                <a:latin typeface="Times" pitchFamily="18" charset="0"/>
              </a:defRPr>
            </a:lvl7pPr>
            <a:lvl8pPr marL="3429000" indent="-228600" defTabSz="917575" eaLnBrk="0" fontAlgn="base" hangingPunct="0">
              <a:spcBef>
                <a:spcPct val="30000"/>
              </a:spcBef>
              <a:spcAft>
                <a:spcPct val="0"/>
              </a:spcAft>
              <a:defRPr sz="1200">
                <a:solidFill>
                  <a:schemeClr val="tx1"/>
                </a:solidFill>
                <a:latin typeface="Times" pitchFamily="18" charset="0"/>
              </a:defRPr>
            </a:lvl8pPr>
            <a:lvl9pPr marL="3886200" indent="-228600" defTabSz="917575" eaLnBrk="0" fontAlgn="base" hangingPunct="0">
              <a:spcBef>
                <a:spcPct val="30000"/>
              </a:spcBef>
              <a:spcAft>
                <a:spcPct val="0"/>
              </a:spcAft>
              <a:defRPr sz="1200">
                <a:solidFill>
                  <a:schemeClr val="tx1"/>
                </a:solidFill>
                <a:latin typeface="Times" pitchFamily="18" charset="0"/>
              </a:defRPr>
            </a:lvl9pPr>
          </a:lstStyle>
          <a:p>
            <a:pPr algn="r" eaLnBrk="1" hangingPunct="1">
              <a:spcBef>
                <a:spcPct val="0"/>
              </a:spcBef>
            </a:pPr>
            <a:fld id="{5CFFDD93-92BE-4C92-95B4-7F0DE5EF01E3}" type="slidenum">
              <a:rPr lang="tr-TR" altLang="tr-TR">
                <a:solidFill>
                  <a:srgbClr val="000000"/>
                </a:solidFill>
              </a:rPr>
              <a:pPr algn="r" eaLnBrk="1" hangingPunct="1">
                <a:spcBef>
                  <a:spcPct val="0"/>
                </a:spcBef>
              </a:pPr>
              <a:t>84</a:t>
            </a:fld>
            <a:endParaRPr lang="tr-TR" altLang="tr-TR">
              <a:solidFill>
                <a:srgbClr val="000000"/>
              </a:solidFill>
            </a:endParaRPr>
          </a:p>
        </p:txBody>
      </p:sp>
      <p:sp>
        <p:nvSpPr>
          <p:cNvPr id="34819" name="Rectangle 2"/>
          <p:cNvSpPr>
            <a:spLocks noGrp="1" noRot="1" noChangeAspect="1" noChangeArrowheads="1" noTextEdit="1"/>
          </p:cNvSpPr>
          <p:nvPr>
            <p:ph type="sldImg"/>
          </p:nvPr>
        </p:nvSpPr>
        <p:spPr>
          <a:xfrm>
            <a:off x="90488" y="744538"/>
            <a:ext cx="6616700" cy="3722687"/>
          </a:xfrm>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dirty="0"/>
          </a:p>
        </p:txBody>
      </p:sp>
    </p:spTree>
    <p:extLst>
      <p:ext uri="{BB962C8B-B14F-4D97-AF65-F5344CB8AC3E}">
        <p14:creationId xmlns:p14="http://schemas.microsoft.com/office/powerpoint/2010/main" val="1537817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544068" lvl="1" indent="-342900" algn="just">
              <a:spcBef>
                <a:spcPts val="200"/>
              </a:spcBef>
              <a:spcAft>
                <a:spcPts val="400"/>
              </a:spcAft>
              <a:buClr>
                <a:srgbClr val="D34817"/>
              </a:buClr>
              <a:buFont typeface="Wingdings" panose="05000000000000000000" pitchFamily="2" charset="2"/>
              <a:buChar char="§"/>
            </a:pPr>
            <a:r>
              <a:rPr lang="tr-TR" sz="1800" dirty="0" smtClean="0"/>
              <a:t>Proje önerisinin ortaklı olarak sunulması (5 puan)</a:t>
            </a:r>
          </a:p>
          <a:p>
            <a:pPr marL="544068" lvl="1" indent="-342900" algn="just">
              <a:spcBef>
                <a:spcPts val="200"/>
              </a:spcBef>
              <a:spcAft>
                <a:spcPts val="400"/>
              </a:spcAft>
              <a:buClr>
                <a:srgbClr val="D34817"/>
              </a:buClr>
              <a:buFont typeface="Wingdings" panose="05000000000000000000" pitchFamily="2" charset="2"/>
              <a:buChar char="§"/>
            </a:pPr>
            <a:r>
              <a:rPr lang="tr-TR" sz="1800" dirty="0" smtClean="0"/>
              <a:t>Firmanın ilk TEYDEB başvurusu olması (5 puan)</a:t>
            </a:r>
          </a:p>
          <a:p>
            <a:pPr marL="544068" lvl="1" indent="-342900" algn="just">
              <a:spcBef>
                <a:spcPts val="200"/>
              </a:spcBef>
              <a:spcAft>
                <a:spcPts val="400"/>
              </a:spcAft>
              <a:buClr>
                <a:srgbClr val="D34817"/>
              </a:buClr>
              <a:buFont typeface="Wingdings" panose="05000000000000000000" pitchFamily="2" charset="2"/>
              <a:buChar char="§"/>
            </a:pPr>
            <a:r>
              <a:rPr lang="tr-TR" sz="1800" dirty="0" smtClean="0"/>
              <a:t>Geçmişte desteklenen TÜBİTAK projelerinin ticarileşme performansı ( 5 ile 10 puan arası)</a:t>
            </a:r>
          </a:p>
          <a:p>
            <a:pPr marL="544068" lvl="1" indent="-342900" algn="just">
              <a:spcBef>
                <a:spcPts val="200"/>
              </a:spcBef>
              <a:spcAft>
                <a:spcPts val="400"/>
              </a:spcAft>
              <a:buClr>
                <a:srgbClr val="D34817"/>
              </a:buClr>
              <a:buFont typeface="Wingdings" panose="05000000000000000000" pitchFamily="2" charset="2"/>
              <a:buChar char="§"/>
            </a:pPr>
            <a:r>
              <a:rPr lang="tr-TR" sz="1800" dirty="0" smtClean="0"/>
              <a:t>Firmanın uluslararası fonlara proje başvurusunda bulunmuş olması (5 puan)</a:t>
            </a:r>
          </a:p>
          <a:p>
            <a:pPr marL="544068" lvl="1" indent="-342900" algn="just">
              <a:spcBef>
                <a:spcPts val="200"/>
              </a:spcBef>
              <a:spcAft>
                <a:spcPts val="400"/>
              </a:spcAft>
              <a:buClr>
                <a:srgbClr val="D34817"/>
              </a:buClr>
              <a:buFont typeface="Wingdings" panose="05000000000000000000" pitchFamily="2" charset="2"/>
              <a:buChar char="§"/>
            </a:pPr>
            <a:r>
              <a:rPr lang="tr-TR" sz="1800" dirty="0" smtClean="0"/>
              <a:t>Proje önerisinin çağrıda belirtilen Öncelikli ve Kilit Teknolojilerde Ar-Ge ve Yenilik Konuları ile Stratejik ve İhtiyaç Odaklı Ar-Ge ve Yenilik Konularından birinde olması (5 puan) **</a:t>
            </a:r>
          </a:p>
          <a:p>
            <a:pPr marL="544068" lvl="1" indent="-342900" algn="just">
              <a:spcBef>
                <a:spcPts val="200"/>
              </a:spcBef>
              <a:spcAft>
                <a:spcPts val="400"/>
              </a:spcAft>
              <a:buClr>
                <a:srgbClr val="D34817"/>
              </a:buClr>
              <a:buFont typeface="Wingdings" panose="05000000000000000000" pitchFamily="2" charset="2"/>
              <a:buChar char="§"/>
            </a:pPr>
            <a:r>
              <a:rPr lang="tr-TR" sz="1800" dirty="0" smtClean="0"/>
              <a:t>Avrupa Yeşil Mutabakatı ve İklim Değişikliğine Uyuma Yönelik Ar-Ge ve Yenilik Konuları arasında olması (8 puan) **</a:t>
            </a:r>
          </a:p>
          <a:p>
            <a:pPr marL="544068" lvl="1" indent="-342900" algn="just">
              <a:spcBef>
                <a:spcPts val="200"/>
              </a:spcBef>
              <a:spcAft>
                <a:spcPts val="400"/>
              </a:spcAft>
              <a:buClr>
                <a:srgbClr val="D34817"/>
              </a:buClr>
              <a:buFont typeface="Wingdings" panose="05000000000000000000" pitchFamily="2" charset="2"/>
              <a:buChar char="§"/>
            </a:pPr>
            <a:r>
              <a:rPr lang="tr-TR" sz="1800" dirty="0" smtClean="0"/>
              <a:t>1702 Patent Lisans çağrıları çerçevesinde desteklenen projelerin devam projeleri (5 puan)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D119CD-9D41-46FE-B5E8-0C4138D28043}" type="slidenum">
              <a:rPr kumimoji="0" lang="tr-TR" alt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tr-TR" alt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3838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D119CD-9D41-46FE-B5E8-0C4138D28043}" type="slidenum">
              <a:rPr kumimoji="0" lang="tr-TR" alt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tr-TR" alt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1927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A337EED0-35A0-4A2A-9336-24072FF21880}" type="slidenum">
              <a:rPr lang="tr-TR" smtClean="0">
                <a:solidFill>
                  <a:prstClr val="black"/>
                </a:solidFill>
              </a:rPr>
              <a:pPr/>
              <a:t>12</a:t>
            </a:fld>
            <a:endParaRPr lang="tr-TR">
              <a:solidFill>
                <a:prstClr val="black"/>
              </a:solidFill>
            </a:endParaRPr>
          </a:p>
        </p:txBody>
      </p:sp>
    </p:spTree>
    <p:extLst>
      <p:ext uri="{BB962C8B-B14F-4D97-AF65-F5344CB8AC3E}">
        <p14:creationId xmlns:p14="http://schemas.microsoft.com/office/powerpoint/2010/main" val="4060998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txBox="1">
            <a:spLocks noGrp="1" noChangeArrowheads="1"/>
          </p:cNvSpPr>
          <p:nvPr/>
        </p:nvSpPr>
        <p:spPr bwMode="auto">
          <a:xfrm>
            <a:off x="3852864" y="9428163"/>
            <a:ext cx="2944812"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8" tIns="45860" rIns="91718" bIns="45860" anchor="b"/>
          <a:lstStyle>
            <a:lvl1pPr defTabSz="917575" eaLnBrk="0" hangingPunct="0">
              <a:spcBef>
                <a:spcPct val="30000"/>
              </a:spcBef>
              <a:defRPr sz="1200">
                <a:solidFill>
                  <a:schemeClr val="tx1"/>
                </a:solidFill>
                <a:latin typeface="Times" pitchFamily="18" charset="0"/>
              </a:defRPr>
            </a:lvl1pPr>
            <a:lvl2pPr marL="742950" indent="-285750" defTabSz="917575" eaLnBrk="0" hangingPunct="0">
              <a:spcBef>
                <a:spcPct val="30000"/>
              </a:spcBef>
              <a:defRPr sz="1200">
                <a:solidFill>
                  <a:schemeClr val="tx1"/>
                </a:solidFill>
                <a:latin typeface="Times" pitchFamily="18" charset="0"/>
              </a:defRPr>
            </a:lvl2pPr>
            <a:lvl3pPr marL="1143000" indent="-228600" defTabSz="917575" eaLnBrk="0" hangingPunct="0">
              <a:spcBef>
                <a:spcPct val="30000"/>
              </a:spcBef>
              <a:defRPr sz="1200">
                <a:solidFill>
                  <a:schemeClr val="tx1"/>
                </a:solidFill>
                <a:latin typeface="Times" pitchFamily="18" charset="0"/>
              </a:defRPr>
            </a:lvl3pPr>
            <a:lvl4pPr marL="1600200" indent="-228600" defTabSz="917575" eaLnBrk="0" hangingPunct="0">
              <a:spcBef>
                <a:spcPct val="30000"/>
              </a:spcBef>
              <a:defRPr sz="1200">
                <a:solidFill>
                  <a:schemeClr val="tx1"/>
                </a:solidFill>
                <a:latin typeface="Times" pitchFamily="18" charset="0"/>
              </a:defRPr>
            </a:lvl4pPr>
            <a:lvl5pPr marL="2057400" indent="-228600" defTabSz="917575" eaLnBrk="0" hangingPunct="0">
              <a:spcBef>
                <a:spcPct val="30000"/>
              </a:spcBef>
              <a:defRPr sz="1200">
                <a:solidFill>
                  <a:schemeClr val="tx1"/>
                </a:solidFill>
                <a:latin typeface="Times" pitchFamily="18" charset="0"/>
              </a:defRPr>
            </a:lvl5pPr>
            <a:lvl6pPr marL="2514600" indent="-228600" defTabSz="917575" eaLnBrk="0" fontAlgn="base" hangingPunct="0">
              <a:spcBef>
                <a:spcPct val="30000"/>
              </a:spcBef>
              <a:spcAft>
                <a:spcPct val="0"/>
              </a:spcAft>
              <a:defRPr sz="1200">
                <a:solidFill>
                  <a:schemeClr val="tx1"/>
                </a:solidFill>
                <a:latin typeface="Times" pitchFamily="18" charset="0"/>
              </a:defRPr>
            </a:lvl6pPr>
            <a:lvl7pPr marL="2971800" indent="-228600" defTabSz="917575" eaLnBrk="0" fontAlgn="base" hangingPunct="0">
              <a:spcBef>
                <a:spcPct val="30000"/>
              </a:spcBef>
              <a:spcAft>
                <a:spcPct val="0"/>
              </a:spcAft>
              <a:defRPr sz="1200">
                <a:solidFill>
                  <a:schemeClr val="tx1"/>
                </a:solidFill>
                <a:latin typeface="Times" pitchFamily="18" charset="0"/>
              </a:defRPr>
            </a:lvl7pPr>
            <a:lvl8pPr marL="3429000" indent="-228600" defTabSz="917575" eaLnBrk="0" fontAlgn="base" hangingPunct="0">
              <a:spcBef>
                <a:spcPct val="30000"/>
              </a:spcBef>
              <a:spcAft>
                <a:spcPct val="0"/>
              </a:spcAft>
              <a:defRPr sz="1200">
                <a:solidFill>
                  <a:schemeClr val="tx1"/>
                </a:solidFill>
                <a:latin typeface="Times" pitchFamily="18" charset="0"/>
              </a:defRPr>
            </a:lvl8pPr>
            <a:lvl9pPr marL="3886200" indent="-228600" defTabSz="917575" eaLnBrk="0" fontAlgn="base" hangingPunct="0">
              <a:spcBef>
                <a:spcPct val="30000"/>
              </a:spcBef>
              <a:spcAft>
                <a:spcPct val="0"/>
              </a:spcAft>
              <a:defRPr sz="1200">
                <a:solidFill>
                  <a:schemeClr val="tx1"/>
                </a:solidFill>
                <a:latin typeface="Times" pitchFamily="18" charset="0"/>
              </a:defRPr>
            </a:lvl9pPr>
          </a:lstStyle>
          <a:p>
            <a:pPr algn="r" eaLnBrk="1" hangingPunct="1">
              <a:spcBef>
                <a:spcPct val="0"/>
              </a:spcBef>
            </a:pPr>
            <a:fld id="{5CFFDD93-92BE-4C92-95B4-7F0DE5EF01E3}" type="slidenum">
              <a:rPr lang="tr-TR" altLang="tr-TR">
                <a:solidFill>
                  <a:srgbClr val="000000"/>
                </a:solidFill>
              </a:rPr>
              <a:pPr algn="r" eaLnBrk="1" hangingPunct="1">
                <a:spcBef>
                  <a:spcPct val="0"/>
                </a:spcBef>
              </a:pPr>
              <a:t>13</a:t>
            </a:fld>
            <a:endParaRPr lang="tr-TR" altLang="tr-TR">
              <a:solidFill>
                <a:srgbClr val="000000"/>
              </a:solidFill>
            </a:endParaRPr>
          </a:p>
        </p:txBody>
      </p:sp>
      <p:sp>
        <p:nvSpPr>
          <p:cNvPr id="34819" name="Rectangle 2"/>
          <p:cNvSpPr>
            <a:spLocks noGrp="1" noRot="1" noChangeAspect="1" noChangeArrowheads="1" noTextEdit="1"/>
          </p:cNvSpPr>
          <p:nvPr>
            <p:ph type="sldImg"/>
          </p:nvPr>
        </p:nvSpPr>
        <p:spPr>
          <a:xfrm>
            <a:off x="90488" y="744538"/>
            <a:ext cx="6616700" cy="3722687"/>
          </a:xfrm>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dirty="0"/>
          </a:p>
        </p:txBody>
      </p:sp>
    </p:spTree>
    <p:extLst>
      <p:ext uri="{BB962C8B-B14F-4D97-AF65-F5344CB8AC3E}">
        <p14:creationId xmlns:p14="http://schemas.microsoft.com/office/powerpoint/2010/main" val="1302392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F571C-B929-4AB8-AA06-F47AF6DA43DA}"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274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txBox="1">
            <a:spLocks noGrp="1" noChangeArrowheads="1"/>
          </p:cNvSpPr>
          <p:nvPr/>
        </p:nvSpPr>
        <p:spPr bwMode="auto">
          <a:xfrm>
            <a:off x="3852016" y="9428584"/>
            <a:ext cx="2945659" cy="498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91" tIns="45446" rIns="90891" bIns="45446" anchor="b"/>
          <a:lstStyle>
            <a:lvl1pPr defTabSz="909638" eaLnBrk="0" hangingPunct="0">
              <a:spcBef>
                <a:spcPct val="30000"/>
              </a:spcBef>
              <a:defRPr sz="1200">
                <a:solidFill>
                  <a:schemeClr val="tx1"/>
                </a:solidFill>
                <a:latin typeface="Times" pitchFamily="18" charset="0"/>
              </a:defRPr>
            </a:lvl1pPr>
            <a:lvl2pPr marL="742950" indent="-285750" defTabSz="909638" eaLnBrk="0" hangingPunct="0">
              <a:spcBef>
                <a:spcPct val="30000"/>
              </a:spcBef>
              <a:defRPr sz="1200">
                <a:solidFill>
                  <a:schemeClr val="tx1"/>
                </a:solidFill>
                <a:latin typeface="Times" pitchFamily="18" charset="0"/>
              </a:defRPr>
            </a:lvl2pPr>
            <a:lvl3pPr marL="1143000" indent="-228600" defTabSz="909638" eaLnBrk="0" hangingPunct="0">
              <a:spcBef>
                <a:spcPct val="30000"/>
              </a:spcBef>
              <a:defRPr sz="1200">
                <a:solidFill>
                  <a:schemeClr val="tx1"/>
                </a:solidFill>
                <a:latin typeface="Times" pitchFamily="18" charset="0"/>
              </a:defRPr>
            </a:lvl3pPr>
            <a:lvl4pPr marL="1600200" indent="-228600" defTabSz="909638" eaLnBrk="0" hangingPunct="0">
              <a:spcBef>
                <a:spcPct val="30000"/>
              </a:spcBef>
              <a:defRPr sz="1200">
                <a:solidFill>
                  <a:schemeClr val="tx1"/>
                </a:solidFill>
                <a:latin typeface="Times" pitchFamily="18" charset="0"/>
              </a:defRPr>
            </a:lvl4pPr>
            <a:lvl5pPr marL="2057400" indent="-228600" defTabSz="909638" eaLnBrk="0" hangingPunct="0">
              <a:spcBef>
                <a:spcPct val="30000"/>
              </a:spcBef>
              <a:defRPr sz="1200">
                <a:solidFill>
                  <a:schemeClr val="tx1"/>
                </a:solidFill>
                <a:latin typeface="Times" pitchFamily="18" charset="0"/>
              </a:defRPr>
            </a:lvl5pPr>
            <a:lvl6pPr marL="2514600" indent="-228600" defTabSz="909638" eaLnBrk="0" fontAlgn="base" hangingPunct="0">
              <a:spcBef>
                <a:spcPct val="30000"/>
              </a:spcBef>
              <a:spcAft>
                <a:spcPct val="0"/>
              </a:spcAft>
              <a:defRPr sz="1200">
                <a:solidFill>
                  <a:schemeClr val="tx1"/>
                </a:solidFill>
                <a:latin typeface="Times" pitchFamily="18" charset="0"/>
              </a:defRPr>
            </a:lvl6pPr>
            <a:lvl7pPr marL="2971800" indent="-228600" defTabSz="909638" eaLnBrk="0" fontAlgn="base" hangingPunct="0">
              <a:spcBef>
                <a:spcPct val="30000"/>
              </a:spcBef>
              <a:spcAft>
                <a:spcPct val="0"/>
              </a:spcAft>
              <a:defRPr sz="1200">
                <a:solidFill>
                  <a:schemeClr val="tx1"/>
                </a:solidFill>
                <a:latin typeface="Times" pitchFamily="18" charset="0"/>
              </a:defRPr>
            </a:lvl7pPr>
            <a:lvl8pPr marL="3429000" indent="-228600" defTabSz="909638" eaLnBrk="0" fontAlgn="base" hangingPunct="0">
              <a:spcBef>
                <a:spcPct val="30000"/>
              </a:spcBef>
              <a:spcAft>
                <a:spcPct val="0"/>
              </a:spcAft>
              <a:defRPr sz="1200">
                <a:solidFill>
                  <a:schemeClr val="tx1"/>
                </a:solidFill>
                <a:latin typeface="Times" pitchFamily="18" charset="0"/>
              </a:defRPr>
            </a:lvl8pPr>
            <a:lvl9pPr marL="3886200" indent="-228600" defTabSz="909638" eaLnBrk="0" fontAlgn="base" hangingPunct="0">
              <a:spcBef>
                <a:spcPct val="30000"/>
              </a:spcBef>
              <a:spcAft>
                <a:spcPct val="0"/>
              </a:spcAft>
              <a:defRPr sz="1200">
                <a:solidFill>
                  <a:schemeClr val="tx1"/>
                </a:solidFill>
                <a:latin typeface="Times" pitchFamily="18" charset="0"/>
              </a:defRPr>
            </a:lvl9pPr>
          </a:lstStyle>
          <a:p>
            <a:pPr algn="r">
              <a:spcBef>
                <a:spcPct val="0"/>
              </a:spcBef>
            </a:pPr>
            <a:fld id="{7E51038D-5DD8-401F-8311-F82899EBB311}" type="slidenum">
              <a:rPr lang="tr-TR" altLang="tr-TR"/>
              <a:pPr algn="r">
                <a:spcBef>
                  <a:spcPct val="0"/>
                </a:spcBef>
              </a:pPr>
              <a:t>15</a:t>
            </a:fld>
            <a:endParaRPr lang="tr-TR" altLang="tr-TR" dirty="0"/>
          </a:p>
        </p:txBody>
      </p:sp>
      <p:sp>
        <p:nvSpPr>
          <p:cNvPr id="40963" name="Rectangle 2"/>
          <p:cNvSpPr>
            <a:spLocks noGrp="1" noRot="1" noChangeAspect="1" noChangeArrowheads="1" noTextEdit="1"/>
          </p:cNvSpPr>
          <p:nvPr>
            <p:ph type="sldImg"/>
          </p:nvPr>
        </p:nvSpPr>
        <p:spPr>
          <a:xfrm>
            <a:off x="93663" y="742950"/>
            <a:ext cx="6613525" cy="3722688"/>
          </a:xfrm>
          <a:ln/>
        </p:spPr>
      </p:sp>
      <p:sp>
        <p:nvSpPr>
          <p:cNvPr id="40964" name="Rectangle 3"/>
          <p:cNvSpPr>
            <a:spLocks noGrp="1" noChangeArrowheads="1"/>
          </p:cNvSpPr>
          <p:nvPr>
            <p:ph type="body" idx="1"/>
          </p:nvPr>
        </p:nvSpPr>
        <p:spPr>
          <a:xfrm>
            <a:off x="904784" y="4715153"/>
            <a:ext cx="4988109" cy="44687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91" tIns="45446" rIns="90891" bIns="45446"/>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tr-TR" altLang="tr-TR" dirty="0" smtClean="0"/>
              <a:t>TEYDEB olarak Frascati Kulavuzu’ndaki</a:t>
            </a:r>
            <a:r>
              <a:rPr lang="tr-TR" altLang="tr-TR" baseline="0" dirty="0" smtClean="0"/>
              <a:t> Ar-Ge tanımı ve Oslo Kılavuzu’ndaki Yenilik tanımına göre değerlendirmelerimizi yapıyoruz. Ürün ya da süreç geliştirmeye yönelik Ar-Ge projelerine destek veriyoruz. Ürün yeniliği sınıfına baktığımızda dünya için yeni bir ürün geliştirilmesi, ülke için yeni bir ürün geliştirilmesi, firma için yeni bir ürün geliştirilmesi, firmadaki mevcut bir ürünün teknolojik olarak iyileştirilmesini içerebilir. Süreç yeniliği olarak; </a:t>
            </a:r>
            <a:r>
              <a:rPr lang="tr-TR" sz="1200" kern="1200" dirty="0" smtClean="0">
                <a:solidFill>
                  <a:schemeClr val="tx1"/>
                </a:solidFill>
                <a:effectLst/>
                <a:latin typeface="Times" pitchFamily="18" charset="0"/>
                <a:ea typeface="+mn-ea"/>
                <a:cs typeface="+mn-cs"/>
              </a:rPr>
              <a:t>Maliyet düşürücü veya standart/kalite yükseltici sonuçlar elde etmek amacıyla yeni teknikler geliştirmek, üretimle ilgili yeni bir yöntem veya teknoloji geliştirmeye</a:t>
            </a:r>
            <a:r>
              <a:rPr lang="tr-TR" sz="1200" kern="1200" baseline="0" dirty="0" smtClean="0">
                <a:solidFill>
                  <a:schemeClr val="tx1"/>
                </a:solidFill>
                <a:effectLst/>
                <a:latin typeface="Times" pitchFamily="18" charset="0"/>
                <a:ea typeface="+mn-ea"/>
                <a:cs typeface="+mn-cs"/>
              </a:rPr>
              <a:t> yönelik projelere destek verebiliyoruz.</a:t>
            </a:r>
            <a:endParaRPr lang="tr-TR" sz="1200" kern="1200" dirty="0" smtClean="0">
              <a:solidFill>
                <a:schemeClr val="tx1"/>
              </a:solidFill>
              <a:effectLst/>
              <a:latin typeface="Times" pitchFamily="18" charset="0"/>
              <a:ea typeface="+mn-ea"/>
              <a:cs typeface="+mn-cs"/>
            </a:endParaRPr>
          </a:p>
          <a:p>
            <a:pPr eaLnBrk="1" hangingPunct="1"/>
            <a:endParaRPr lang="tr-TR" altLang="tr-TR" dirty="0"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2190413" cy="6859588"/>
            <a:chOff x="0" y="0"/>
            <a:chExt cx="5760" cy="4320"/>
          </a:xfrm>
        </p:grpSpPr>
        <p:sp>
          <p:nvSpPr>
            <p:cNvPr id="5" name="Rectangle 3"/>
            <p:cNvSpPr>
              <a:spLocks noChangeArrowheads="1"/>
            </p:cNvSpPr>
            <p:nvPr userDrawn="1"/>
          </p:nvSpPr>
          <p:spPr bwMode="auto">
            <a:xfrm>
              <a:off x="0" y="0"/>
              <a:ext cx="5760" cy="17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tr-TR" sz="1500" b="0" dirty="0">
                <a:solidFill>
                  <a:srgbClr val="000000"/>
                </a:solidFill>
              </a:endParaRPr>
            </a:p>
          </p:txBody>
        </p:sp>
        <p:sp>
          <p:nvSpPr>
            <p:cNvPr id="6" name="Rectangle 4"/>
            <p:cNvSpPr>
              <a:spLocks noChangeArrowheads="1"/>
            </p:cNvSpPr>
            <p:nvPr userDrawn="1"/>
          </p:nvSpPr>
          <p:spPr bwMode="auto">
            <a:xfrm>
              <a:off x="0" y="1200"/>
              <a:ext cx="5760" cy="3120"/>
            </a:xfrm>
            <a:prstGeom prst="rect">
              <a:avLst/>
            </a:prstGeom>
            <a:gradFill rotWithShape="0">
              <a:gsLst>
                <a:gs pos="0">
                  <a:schemeClr val="bg1"/>
                </a:gs>
                <a:gs pos="100000">
                  <a:schemeClr val="bg1">
                    <a:gamma/>
                    <a:shade val="59608"/>
                    <a:invGamma/>
                  </a:schemeClr>
                </a:gs>
              </a:gsLst>
              <a:lin ang="5400000" scaled="1"/>
            </a:gradFill>
            <a:ln w="9525">
              <a:noFill/>
              <a:miter lim="800000"/>
              <a:headEnd/>
              <a:tailEnd/>
            </a:ln>
            <a:effectLst/>
          </p:spPr>
          <p:txBody>
            <a:bodyPr wrap="none" anchor="ctr"/>
            <a:lstStyle/>
            <a:p>
              <a:pPr eaLnBrk="0" hangingPunct="0">
                <a:defRPr/>
              </a:pPr>
              <a:endParaRPr lang="en-US" sz="1500" b="0" dirty="0">
                <a:solidFill>
                  <a:prstClr val="black"/>
                </a:solidFill>
                <a:cs typeface="+mn-cs"/>
              </a:endParaRPr>
            </a:p>
          </p:txBody>
        </p:sp>
        <p:pic>
          <p:nvPicPr>
            <p:cNvPr id="7" name="Picture 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56" y="144"/>
              <a:ext cx="857"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26" name="Rectangle 6"/>
          <p:cNvSpPr>
            <a:spLocks noGrp="1" noChangeArrowheads="1"/>
          </p:cNvSpPr>
          <p:nvPr>
            <p:ph type="ctrTitle"/>
          </p:nvPr>
        </p:nvSpPr>
        <p:spPr>
          <a:xfrm>
            <a:off x="931214" y="2583462"/>
            <a:ext cx="10315290" cy="1440197"/>
          </a:xfrm>
          <a:ln algn="ctr"/>
        </p:spPr>
        <p:txBody>
          <a:bodyPr/>
          <a:lstStyle>
            <a:lvl1pPr algn="ctr">
              <a:defRPr sz="4500" b="0">
                <a:solidFill>
                  <a:schemeClr val="tx1"/>
                </a:solidFill>
                <a:effectLst>
                  <a:outerShdw blurRad="38100" dist="38100" dir="2700000" algn="tl">
                    <a:srgbClr val="C0C0C0"/>
                  </a:outerShdw>
                </a:effectLst>
              </a:defRPr>
            </a:lvl1pPr>
          </a:lstStyle>
          <a:p>
            <a:r>
              <a:rPr lang="tr-TR"/>
              <a:t>Click to edit Master title style</a:t>
            </a:r>
          </a:p>
        </p:txBody>
      </p:sp>
      <p:sp>
        <p:nvSpPr>
          <p:cNvPr id="30727" name="Rectangle 7"/>
          <p:cNvSpPr>
            <a:spLocks noGrp="1" noChangeArrowheads="1"/>
          </p:cNvSpPr>
          <p:nvPr>
            <p:ph type="subTitle" idx="1"/>
          </p:nvPr>
        </p:nvSpPr>
        <p:spPr>
          <a:xfrm>
            <a:off x="1775656" y="4750900"/>
            <a:ext cx="8636992" cy="1259180"/>
          </a:xfrm>
        </p:spPr>
        <p:txBody>
          <a:bodyPr/>
          <a:lstStyle>
            <a:lvl1pPr marL="0" indent="0" algn="ctr">
              <a:buFontTx/>
              <a:buNone/>
              <a:defRPr/>
            </a:lvl1pPr>
          </a:lstStyle>
          <a:p>
            <a:r>
              <a:rPr lang="tr-TR"/>
              <a:t>Click to edit Master subtitle style</a:t>
            </a:r>
          </a:p>
        </p:txBody>
      </p:sp>
    </p:spTree>
    <p:extLst>
      <p:ext uri="{BB962C8B-B14F-4D97-AF65-F5344CB8AC3E}">
        <p14:creationId xmlns:p14="http://schemas.microsoft.com/office/powerpoint/2010/main" val="155313415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sldNum" sz="quarter" idx="10"/>
          </p:nvPr>
        </p:nvSpPr>
        <p:spPr>
          <a:ln/>
        </p:spPr>
        <p:txBody>
          <a:bodyPr/>
          <a:lstStyle>
            <a:lvl1pPr>
              <a:defRPr/>
            </a:lvl1pPr>
          </a:lstStyle>
          <a:p>
            <a:pPr>
              <a:defRPr/>
            </a:pPr>
            <a:fld id="{D7DE477B-A256-4EDE-A234-F723BFF75E7E}" type="slidenum">
              <a:rPr lang="tr-TR"/>
              <a:pPr>
                <a:defRPr/>
              </a:pPr>
              <a:t>‹#›</a:t>
            </a:fld>
            <a:endParaRPr lang="tr-TR" dirty="0"/>
          </a:p>
        </p:txBody>
      </p:sp>
    </p:spTree>
    <p:extLst>
      <p:ext uri="{BB962C8B-B14F-4D97-AF65-F5344CB8AC3E}">
        <p14:creationId xmlns:p14="http://schemas.microsoft.com/office/powerpoint/2010/main" val="4211368200"/>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680" y="457308"/>
            <a:ext cx="3931725" cy="1600571"/>
          </a:xfrm>
        </p:spPr>
        <p:txBody>
          <a:bodyPr anchor="b"/>
          <a:lstStyle>
            <a:lvl1pPr>
              <a:defRPr sz="2400"/>
            </a:lvl1pPr>
          </a:lstStyle>
          <a:p>
            <a:r>
              <a:rPr lang="tr-TR" smtClean="0"/>
              <a:t>Asıl başlık stili için tıklatın</a:t>
            </a:r>
            <a:endParaRPr lang="tr-TR"/>
          </a:p>
        </p:txBody>
      </p:sp>
      <p:sp>
        <p:nvSpPr>
          <p:cNvPr id="3" name="İçerik Yer Tutucusu 2"/>
          <p:cNvSpPr>
            <a:spLocks noGrp="1"/>
          </p:cNvSpPr>
          <p:nvPr>
            <p:ph idx="1"/>
          </p:nvPr>
        </p:nvSpPr>
        <p:spPr>
          <a:xfrm>
            <a:off x="5182513" y="987658"/>
            <a:ext cx="6171397" cy="48747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680" y="2057877"/>
            <a:ext cx="3931725" cy="3812471"/>
          </a:xfrm>
        </p:spPr>
        <p:txBody>
          <a:bodyPr/>
          <a:lstStyle>
            <a:lvl1pPr marL="0" indent="0">
              <a:buNone/>
              <a:defRPr sz="1200"/>
            </a:lvl1pPr>
            <a:lvl2pPr marL="348774" indent="0">
              <a:buNone/>
              <a:defRPr sz="1100"/>
            </a:lvl2pPr>
            <a:lvl3pPr marL="697548" indent="0">
              <a:buNone/>
              <a:defRPr sz="1000"/>
            </a:lvl3pPr>
            <a:lvl4pPr marL="1046321" indent="0">
              <a:buNone/>
              <a:defRPr sz="800"/>
            </a:lvl4pPr>
            <a:lvl5pPr marL="1395095" indent="0">
              <a:buNone/>
              <a:defRPr sz="800"/>
            </a:lvl5pPr>
            <a:lvl6pPr marL="1743869" indent="0">
              <a:buNone/>
              <a:defRPr sz="800"/>
            </a:lvl6pPr>
            <a:lvl7pPr marL="2092643" indent="0">
              <a:buNone/>
              <a:defRPr sz="800"/>
            </a:lvl7pPr>
            <a:lvl8pPr marL="2441416" indent="0">
              <a:buNone/>
              <a:defRPr sz="800"/>
            </a:lvl8pPr>
            <a:lvl9pPr marL="2790190" indent="0">
              <a:buNone/>
              <a:defRPr sz="8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37570464-6200-48E8-9386-416506A28534}" type="datetime1">
              <a:rPr lang="tr-TR" smtClean="0"/>
              <a:t>13.05.2024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32065142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680" y="457308"/>
            <a:ext cx="3931725" cy="1600571"/>
          </a:xfrm>
        </p:spPr>
        <p:txBody>
          <a:bodyPr anchor="b"/>
          <a:lstStyle>
            <a:lvl1pPr>
              <a:defRPr sz="2400"/>
            </a:lvl1pPr>
          </a:lstStyle>
          <a:p>
            <a:r>
              <a:rPr lang="tr-TR" smtClean="0"/>
              <a:t>Asıl başlık stili için tıklatın</a:t>
            </a:r>
            <a:endParaRPr lang="tr-TR"/>
          </a:p>
        </p:txBody>
      </p:sp>
      <p:sp>
        <p:nvSpPr>
          <p:cNvPr id="3" name="Resim Yer Tutucusu 2"/>
          <p:cNvSpPr>
            <a:spLocks noGrp="1"/>
          </p:cNvSpPr>
          <p:nvPr>
            <p:ph type="pic" idx="1"/>
          </p:nvPr>
        </p:nvSpPr>
        <p:spPr>
          <a:xfrm>
            <a:off x="5182513" y="987658"/>
            <a:ext cx="6171397" cy="4874754"/>
          </a:xfrm>
        </p:spPr>
        <p:txBody>
          <a:bodyPr/>
          <a:lstStyle>
            <a:lvl1pPr marL="0" indent="0">
              <a:buNone/>
              <a:defRPr sz="2400"/>
            </a:lvl1pPr>
            <a:lvl2pPr marL="348774" indent="0">
              <a:buNone/>
              <a:defRPr sz="2100"/>
            </a:lvl2pPr>
            <a:lvl3pPr marL="697548" indent="0">
              <a:buNone/>
              <a:defRPr sz="1800"/>
            </a:lvl3pPr>
            <a:lvl4pPr marL="1046321" indent="0">
              <a:buNone/>
              <a:defRPr sz="1500"/>
            </a:lvl4pPr>
            <a:lvl5pPr marL="1395095" indent="0">
              <a:buNone/>
              <a:defRPr sz="1500"/>
            </a:lvl5pPr>
            <a:lvl6pPr marL="1743869" indent="0">
              <a:buNone/>
              <a:defRPr sz="1500"/>
            </a:lvl6pPr>
            <a:lvl7pPr marL="2092643" indent="0">
              <a:buNone/>
              <a:defRPr sz="1500"/>
            </a:lvl7pPr>
            <a:lvl8pPr marL="2441416" indent="0">
              <a:buNone/>
              <a:defRPr sz="1500"/>
            </a:lvl8pPr>
            <a:lvl9pPr marL="2790190" indent="0">
              <a:buNone/>
              <a:defRPr sz="1500"/>
            </a:lvl9pPr>
          </a:lstStyle>
          <a:p>
            <a:r>
              <a:rPr lang="tr-TR" smtClean="0"/>
              <a:t>Resim eklemek için simgeyi tıklatın</a:t>
            </a:r>
            <a:endParaRPr lang="tr-TR"/>
          </a:p>
        </p:txBody>
      </p:sp>
      <p:sp>
        <p:nvSpPr>
          <p:cNvPr id="4" name="Metin Yer Tutucusu 3"/>
          <p:cNvSpPr>
            <a:spLocks noGrp="1"/>
          </p:cNvSpPr>
          <p:nvPr>
            <p:ph type="body" sz="half" idx="2"/>
          </p:nvPr>
        </p:nvSpPr>
        <p:spPr>
          <a:xfrm>
            <a:off x="839680" y="2057877"/>
            <a:ext cx="3931725" cy="3812471"/>
          </a:xfrm>
        </p:spPr>
        <p:txBody>
          <a:bodyPr/>
          <a:lstStyle>
            <a:lvl1pPr marL="0" indent="0">
              <a:buNone/>
              <a:defRPr sz="1200"/>
            </a:lvl1pPr>
            <a:lvl2pPr marL="348774" indent="0">
              <a:buNone/>
              <a:defRPr sz="1100"/>
            </a:lvl2pPr>
            <a:lvl3pPr marL="697548" indent="0">
              <a:buNone/>
              <a:defRPr sz="1000"/>
            </a:lvl3pPr>
            <a:lvl4pPr marL="1046321" indent="0">
              <a:buNone/>
              <a:defRPr sz="800"/>
            </a:lvl4pPr>
            <a:lvl5pPr marL="1395095" indent="0">
              <a:buNone/>
              <a:defRPr sz="800"/>
            </a:lvl5pPr>
            <a:lvl6pPr marL="1743869" indent="0">
              <a:buNone/>
              <a:defRPr sz="800"/>
            </a:lvl6pPr>
            <a:lvl7pPr marL="2092643" indent="0">
              <a:buNone/>
              <a:defRPr sz="800"/>
            </a:lvl7pPr>
            <a:lvl8pPr marL="2441416" indent="0">
              <a:buNone/>
              <a:defRPr sz="800"/>
            </a:lvl8pPr>
            <a:lvl9pPr marL="2790190" indent="0">
              <a:buNone/>
              <a:defRPr sz="8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CC214776-AAB4-45EC-9A0E-E64BCA88EC67}" type="datetime1">
              <a:rPr lang="tr-TR" smtClean="0"/>
              <a:t>13.05.2024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13367352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930CC3DD-3EA0-44DE-95D0-DBB4F3DE4AF9}"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28019127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3766" y="365212"/>
            <a:ext cx="2628558" cy="581318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096" y="365212"/>
            <a:ext cx="7733293" cy="5813185"/>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A015362F-5AFA-41A2-93D0-F640CE8CDCD9}"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42416909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tr-TR" smtClean="0"/>
              <a:t>Asıl başlık stili için tıklatın</a:t>
            </a:r>
            <a:endParaRPr lang="sv-SE"/>
          </a:p>
        </p:txBody>
      </p:sp>
      <p:sp>
        <p:nvSpPr>
          <p:cNvPr id="7" name="Platshållare för innehåll 6"/>
          <p:cNvSpPr>
            <a:spLocks noGrp="1"/>
          </p:cNvSpPr>
          <p:nvPr>
            <p:ph sz="quarter" idx="13"/>
          </p:nvPr>
        </p:nvSpPr>
        <p:spPr>
          <a:xfrm>
            <a:off x="2429034" y="1875042"/>
            <a:ext cx="9149128" cy="4060397"/>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sv-SE"/>
          </a:p>
        </p:txBody>
      </p:sp>
      <p:sp>
        <p:nvSpPr>
          <p:cNvPr id="4" name="Platshållare för datum 13"/>
          <p:cNvSpPr>
            <a:spLocks noGrp="1"/>
          </p:cNvSpPr>
          <p:nvPr>
            <p:ph type="dt" sz="half" idx="14"/>
          </p:nvPr>
        </p:nvSpPr>
        <p:spPr/>
        <p:txBody>
          <a:bodyPr/>
          <a:lstStyle>
            <a:lvl1pPr>
              <a:defRPr/>
            </a:lvl1pPr>
          </a:lstStyle>
          <a:p>
            <a:pPr>
              <a:defRPr/>
            </a:pPr>
            <a:fld id="{1C67CD8C-0952-41BB-B348-78E817A8896D}" type="datetime1">
              <a:rPr lang="tr-TR" smtClean="0">
                <a:solidFill>
                  <a:srgbClr val="000000"/>
                </a:solidFill>
              </a:rPr>
              <a:t>13.05.2024</a:t>
            </a:fld>
            <a:endParaRPr lang="sv-SE">
              <a:solidFill>
                <a:srgbClr val="000000"/>
              </a:solidFill>
            </a:endParaRPr>
          </a:p>
        </p:txBody>
      </p:sp>
      <p:sp>
        <p:nvSpPr>
          <p:cNvPr id="5" name="Platshållare för sidfot 14"/>
          <p:cNvSpPr>
            <a:spLocks noGrp="1"/>
          </p:cNvSpPr>
          <p:nvPr>
            <p:ph type="ftr" sz="quarter" idx="15"/>
          </p:nvPr>
        </p:nvSpPr>
        <p:spPr/>
        <p:txBody>
          <a:bodyPr/>
          <a:lstStyle>
            <a:lvl1pPr>
              <a:defRPr/>
            </a:lvl1pPr>
          </a:lstStyle>
          <a:p>
            <a:pPr>
              <a:defRPr/>
            </a:pPr>
            <a:endParaRPr lang="sv-SE" dirty="0">
              <a:solidFill>
                <a:srgbClr val="000000"/>
              </a:solidFill>
            </a:endParaRPr>
          </a:p>
        </p:txBody>
      </p:sp>
      <p:sp>
        <p:nvSpPr>
          <p:cNvPr id="6" name="Platshållare för bildnummer 15"/>
          <p:cNvSpPr>
            <a:spLocks noGrp="1"/>
          </p:cNvSpPr>
          <p:nvPr>
            <p:ph type="sldNum" sz="quarter" idx="16"/>
          </p:nvPr>
        </p:nvSpPr>
        <p:spPr/>
        <p:txBody>
          <a:bodyPr/>
          <a:lstStyle>
            <a:lvl1pPr>
              <a:defRPr/>
            </a:lvl1pPr>
          </a:lstStyle>
          <a:p>
            <a:pPr>
              <a:defRPr/>
            </a:pPr>
            <a:fld id="{401952DF-122A-4243-B16A-D163F468D7FE}" type="slidenum">
              <a:rPr lang="sv-SE">
                <a:solidFill>
                  <a:srgbClr val="000000"/>
                </a:solidFill>
              </a:rPr>
              <a:pPr>
                <a:defRPr/>
              </a:pPr>
              <a:t>‹#›</a:t>
            </a:fld>
            <a:endParaRPr lang="sv-SE">
              <a:solidFill>
                <a:srgbClr val="000000"/>
              </a:solidFill>
            </a:endParaRPr>
          </a:p>
        </p:txBody>
      </p:sp>
    </p:spTree>
    <p:extLst>
      <p:ext uri="{BB962C8B-B14F-4D97-AF65-F5344CB8AC3E}">
        <p14:creationId xmlns:p14="http://schemas.microsoft.com/office/powerpoint/2010/main" val="811913113"/>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Özel Düz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tr-TR"/>
          </a:p>
        </p:txBody>
      </p:sp>
    </p:spTree>
    <p:extLst>
      <p:ext uri="{BB962C8B-B14F-4D97-AF65-F5344CB8AC3E}">
        <p14:creationId xmlns:p14="http://schemas.microsoft.com/office/powerpoint/2010/main" val="22554091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tr-TR" dirty="0"/>
          </a:p>
        </p:txBody>
      </p:sp>
    </p:spTree>
    <p:extLst>
      <p:ext uri="{BB962C8B-B14F-4D97-AF65-F5344CB8AC3E}">
        <p14:creationId xmlns:p14="http://schemas.microsoft.com/office/powerpoint/2010/main" val="2133550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1_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tr-TR" smtClean="0"/>
              <a:t>Asıl başlık stili için tıklatın</a:t>
            </a:r>
            <a:endParaRPr lang="sv-SE"/>
          </a:p>
        </p:txBody>
      </p:sp>
      <p:sp>
        <p:nvSpPr>
          <p:cNvPr id="7" name="Platshållare för innehåll 6"/>
          <p:cNvSpPr>
            <a:spLocks noGrp="1"/>
          </p:cNvSpPr>
          <p:nvPr>
            <p:ph sz="quarter" idx="13"/>
          </p:nvPr>
        </p:nvSpPr>
        <p:spPr>
          <a:xfrm>
            <a:off x="2429034" y="1875041"/>
            <a:ext cx="9149127" cy="4060397"/>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sv-SE"/>
          </a:p>
        </p:txBody>
      </p:sp>
      <p:sp>
        <p:nvSpPr>
          <p:cNvPr id="4" name="Platshållare för datum 13"/>
          <p:cNvSpPr>
            <a:spLocks noGrp="1"/>
          </p:cNvSpPr>
          <p:nvPr>
            <p:ph type="dt" sz="half" idx="14"/>
          </p:nvPr>
        </p:nvSpPr>
        <p:spPr/>
        <p:txBody>
          <a:bodyPr/>
          <a:lstStyle>
            <a:lvl1pPr>
              <a:defRPr/>
            </a:lvl1pPr>
          </a:lstStyle>
          <a:p>
            <a:pPr>
              <a:defRPr/>
            </a:pPr>
            <a:fld id="{99104049-917C-4547-BDB5-482177EFA1F6}" type="datetime1">
              <a:rPr lang="tr-TR" smtClean="0">
                <a:solidFill>
                  <a:srgbClr val="000000"/>
                </a:solidFill>
              </a:rPr>
              <a:t>13.05.2024</a:t>
            </a:fld>
            <a:endParaRPr lang="sv-SE">
              <a:solidFill>
                <a:srgbClr val="000000"/>
              </a:solidFill>
            </a:endParaRPr>
          </a:p>
        </p:txBody>
      </p:sp>
      <p:sp>
        <p:nvSpPr>
          <p:cNvPr id="5" name="Platshållare för sidfot 14"/>
          <p:cNvSpPr>
            <a:spLocks noGrp="1"/>
          </p:cNvSpPr>
          <p:nvPr>
            <p:ph type="ftr" sz="quarter" idx="15"/>
          </p:nvPr>
        </p:nvSpPr>
        <p:spPr/>
        <p:txBody>
          <a:bodyPr/>
          <a:lstStyle>
            <a:lvl1pPr>
              <a:defRPr/>
            </a:lvl1pPr>
          </a:lstStyle>
          <a:p>
            <a:pPr>
              <a:defRPr/>
            </a:pPr>
            <a:endParaRPr lang="sv-SE" dirty="0">
              <a:solidFill>
                <a:srgbClr val="000000"/>
              </a:solidFill>
            </a:endParaRPr>
          </a:p>
        </p:txBody>
      </p:sp>
      <p:sp>
        <p:nvSpPr>
          <p:cNvPr id="6" name="Platshållare för bildnummer 15"/>
          <p:cNvSpPr>
            <a:spLocks noGrp="1"/>
          </p:cNvSpPr>
          <p:nvPr>
            <p:ph type="sldNum" sz="quarter" idx="16"/>
          </p:nvPr>
        </p:nvSpPr>
        <p:spPr/>
        <p:txBody>
          <a:bodyPr/>
          <a:lstStyle>
            <a:lvl1pPr>
              <a:defRPr/>
            </a:lvl1pPr>
          </a:lstStyle>
          <a:p>
            <a:pPr>
              <a:defRPr/>
            </a:pPr>
            <a:fld id="{401952DF-122A-4243-B16A-D163F468D7FE}" type="slidenum">
              <a:rPr lang="sv-SE">
                <a:solidFill>
                  <a:srgbClr val="000000"/>
                </a:solidFill>
              </a:rPr>
              <a:pPr>
                <a:defRPr/>
              </a:pPr>
              <a:t>‹#›</a:t>
            </a:fld>
            <a:endParaRPr lang="sv-SE">
              <a:solidFill>
                <a:srgbClr val="000000"/>
              </a:solidFill>
            </a:endParaRPr>
          </a:p>
        </p:txBody>
      </p:sp>
    </p:spTree>
    <p:extLst>
      <p:ext uri="{BB962C8B-B14F-4D97-AF65-F5344CB8AC3E}">
        <p14:creationId xmlns:p14="http://schemas.microsoft.com/office/powerpoint/2010/main" val="1486004237"/>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tr-TR"/>
          </a:p>
        </p:txBody>
      </p:sp>
    </p:spTree>
    <p:extLst>
      <p:ext uri="{BB962C8B-B14F-4D97-AF65-F5344CB8AC3E}">
        <p14:creationId xmlns:p14="http://schemas.microsoft.com/office/powerpoint/2010/main" val="417788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3802" y="1122624"/>
            <a:ext cx="9142810" cy="2388153"/>
          </a:xfrm>
        </p:spPr>
        <p:txBody>
          <a:bodyPr anchor="b"/>
          <a:lstStyle>
            <a:lvl1pPr algn="ctr">
              <a:defRPr sz="4600"/>
            </a:lvl1pPr>
          </a:lstStyle>
          <a:p>
            <a:r>
              <a:rPr lang="tr-TR"/>
              <a:t>Asıl başlık stili için tıklatın</a:t>
            </a:r>
          </a:p>
        </p:txBody>
      </p:sp>
      <p:sp>
        <p:nvSpPr>
          <p:cNvPr id="3" name="Alt Başlık 2"/>
          <p:cNvSpPr>
            <a:spLocks noGrp="1"/>
          </p:cNvSpPr>
          <p:nvPr>
            <p:ph type="subTitle" idx="1"/>
          </p:nvPr>
        </p:nvSpPr>
        <p:spPr>
          <a:xfrm>
            <a:off x="1523802" y="3602873"/>
            <a:ext cx="9142810" cy="1656146"/>
          </a:xfrm>
        </p:spPr>
        <p:txBody>
          <a:bodyPr/>
          <a:lstStyle>
            <a:lvl1pPr marL="0" indent="0" algn="ctr">
              <a:buNone/>
              <a:defRPr sz="1800"/>
            </a:lvl1pPr>
            <a:lvl2pPr marL="348879" indent="0" algn="ctr">
              <a:buNone/>
              <a:defRPr sz="1500"/>
            </a:lvl2pPr>
            <a:lvl3pPr marL="697758" indent="0" algn="ctr">
              <a:buNone/>
              <a:defRPr sz="1400"/>
            </a:lvl3pPr>
            <a:lvl4pPr marL="1046635" indent="0" algn="ctr">
              <a:buNone/>
              <a:defRPr sz="1200"/>
            </a:lvl4pPr>
            <a:lvl5pPr marL="1395514" indent="0" algn="ctr">
              <a:buNone/>
              <a:defRPr sz="1200"/>
            </a:lvl5pPr>
            <a:lvl6pPr marL="1744392" indent="0" algn="ctr">
              <a:buNone/>
              <a:defRPr sz="1200"/>
            </a:lvl6pPr>
            <a:lvl7pPr marL="2093271" indent="0" algn="ctr">
              <a:buNone/>
              <a:defRPr sz="1200"/>
            </a:lvl7pPr>
            <a:lvl8pPr marL="2442148" indent="0" algn="ctr">
              <a:buNone/>
              <a:defRPr sz="1200"/>
            </a:lvl8pPr>
            <a:lvl9pPr marL="2791027" indent="0" algn="ctr">
              <a:buNone/>
              <a:defRPr sz="12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EF6A40F3-D762-48C5-B757-13FFFC7ECF74}" type="datetimeFigureOut">
              <a:rPr lang="tr-TR" smtClean="0">
                <a:solidFill>
                  <a:prstClr val="black">
                    <a:tint val="75000"/>
                  </a:prstClr>
                </a:solidFill>
              </a:rPr>
              <a:pPr/>
              <a:t>13.05.2024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545274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35931" y="0"/>
            <a:ext cx="2742843" cy="623873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7403" y="0"/>
            <a:ext cx="8025357" cy="623873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sldNum" sz="quarter" idx="10"/>
          </p:nvPr>
        </p:nvSpPr>
        <p:spPr>
          <a:ln/>
        </p:spPr>
        <p:txBody>
          <a:bodyPr/>
          <a:lstStyle>
            <a:lvl1pPr>
              <a:defRPr/>
            </a:lvl1pPr>
          </a:lstStyle>
          <a:p>
            <a:pPr>
              <a:defRPr/>
            </a:pPr>
            <a:fld id="{B521AF87-E543-4619-9248-F4233CA95824}" type="slidenum">
              <a:rPr lang="tr-TR"/>
              <a:pPr>
                <a:defRPr/>
              </a:pPr>
              <a:t>‹#›</a:t>
            </a:fld>
            <a:endParaRPr lang="tr-TR" dirty="0"/>
          </a:p>
        </p:txBody>
      </p:sp>
    </p:spTree>
    <p:extLst>
      <p:ext uri="{BB962C8B-B14F-4D97-AF65-F5344CB8AC3E}">
        <p14:creationId xmlns:p14="http://schemas.microsoft.com/office/powerpoint/2010/main" val="2123134466"/>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F6A40F3-D762-48C5-B757-13FFFC7ECF74}" type="datetimeFigureOut">
              <a:rPr lang="tr-TR" smtClean="0">
                <a:solidFill>
                  <a:prstClr val="black">
                    <a:tint val="75000"/>
                  </a:prstClr>
                </a:solidFill>
              </a:rPr>
              <a:pPr/>
              <a:t>13.05.2024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96304476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744" y="1710139"/>
            <a:ext cx="10514231" cy="2853397"/>
          </a:xfrm>
        </p:spPr>
        <p:txBody>
          <a:bodyPr anchor="b"/>
          <a:lstStyle>
            <a:lvl1pPr>
              <a:defRPr sz="4600"/>
            </a:lvl1pPr>
          </a:lstStyle>
          <a:p>
            <a:r>
              <a:rPr lang="tr-TR"/>
              <a:t>Asıl başlık stili için tıklatın</a:t>
            </a:r>
          </a:p>
        </p:txBody>
      </p:sp>
      <p:sp>
        <p:nvSpPr>
          <p:cNvPr id="3" name="Metin Yer Tutucusu 2"/>
          <p:cNvSpPr>
            <a:spLocks noGrp="1"/>
          </p:cNvSpPr>
          <p:nvPr>
            <p:ph type="body" idx="1"/>
          </p:nvPr>
        </p:nvSpPr>
        <p:spPr>
          <a:xfrm>
            <a:off x="831744" y="4590529"/>
            <a:ext cx="10514231" cy="1500534"/>
          </a:xfrm>
        </p:spPr>
        <p:txBody>
          <a:bodyPr/>
          <a:lstStyle>
            <a:lvl1pPr marL="0" indent="0">
              <a:buNone/>
              <a:defRPr sz="1800">
                <a:solidFill>
                  <a:schemeClr val="tx1">
                    <a:tint val="75000"/>
                  </a:schemeClr>
                </a:solidFill>
              </a:defRPr>
            </a:lvl1pPr>
            <a:lvl2pPr marL="348879" indent="0">
              <a:buNone/>
              <a:defRPr sz="1500">
                <a:solidFill>
                  <a:schemeClr val="tx1">
                    <a:tint val="75000"/>
                  </a:schemeClr>
                </a:solidFill>
              </a:defRPr>
            </a:lvl2pPr>
            <a:lvl3pPr marL="697758" indent="0">
              <a:buNone/>
              <a:defRPr sz="1400">
                <a:solidFill>
                  <a:schemeClr val="tx1">
                    <a:tint val="75000"/>
                  </a:schemeClr>
                </a:solidFill>
              </a:defRPr>
            </a:lvl3pPr>
            <a:lvl4pPr marL="1046635" indent="0">
              <a:buNone/>
              <a:defRPr sz="1200">
                <a:solidFill>
                  <a:schemeClr val="tx1">
                    <a:tint val="75000"/>
                  </a:schemeClr>
                </a:solidFill>
              </a:defRPr>
            </a:lvl4pPr>
            <a:lvl5pPr marL="1395514" indent="0">
              <a:buNone/>
              <a:defRPr sz="1200">
                <a:solidFill>
                  <a:schemeClr val="tx1">
                    <a:tint val="75000"/>
                  </a:schemeClr>
                </a:solidFill>
              </a:defRPr>
            </a:lvl5pPr>
            <a:lvl6pPr marL="1744392" indent="0">
              <a:buNone/>
              <a:defRPr sz="1200">
                <a:solidFill>
                  <a:schemeClr val="tx1">
                    <a:tint val="75000"/>
                  </a:schemeClr>
                </a:solidFill>
              </a:defRPr>
            </a:lvl6pPr>
            <a:lvl7pPr marL="2093271" indent="0">
              <a:buNone/>
              <a:defRPr sz="1200">
                <a:solidFill>
                  <a:schemeClr val="tx1">
                    <a:tint val="75000"/>
                  </a:schemeClr>
                </a:solidFill>
              </a:defRPr>
            </a:lvl7pPr>
            <a:lvl8pPr marL="2442148" indent="0">
              <a:buNone/>
              <a:defRPr sz="1200">
                <a:solidFill>
                  <a:schemeClr val="tx1">
                    <a:tint val="75000"/>
                  </a:schemeClr>
                </a:solidFill>
              </a:defRPr>
            </a:lvl8pPr>
            <a:lvl9pPr marL="2791027" indent="0">
              <a:buNone/>
              <a:defRPr sz="12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EF6A40F3-D762-48C5-B757-13FFFC7ECF74}" type="datetimeFigureOut">
              <a:rPr lang="tr-TR" smtClean="0">
                <a:solidFill>
                  <a:prstClr val="black">
                    <a:tint val="75000"/>
                  </a:prstClr>
                </a:solidFill>
              </a:rPr>
              <a:pPr/>
              <a:t>13.05.2024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57283082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092" y="1826048"/>
            <a:ext cx="5180926" cy="4352347"/>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1396" y="1826048"/>
            <a:ext cx="5180926" cy="4352347"/>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EF6A40F3-D762-48C5-B757-13FFFC7ECF74}" type="datetimeFigureOut">
              <a:rPr lang="tr-TR" smtClean="0">
                <a:solidFill>
                  <a:prstClr val="black">
                    <a:tint val="75000"/>
                  </a:prstClr>
                </a:solidFill>
              </a:rPr>
              <a:pPr/>
              <a:t>13.05.2024</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18574682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680" y="365211"/>
            <a:ext cx="10514231" cy="1325870"/>
          </a:xfrm>
        </p:spPr>
        <p:txBody>
          <a:bodyPr/>
          <a:lstStyle/>
          <a:p>
            <a:r>
              <a:rPr lang="tr-TR"/>
              <a:t>Asıl başlık stili için tıklatın</a:t>
            </a:r>
          </a:p>
        </p:txBody>
      </p:sp>
      <p:sp>
        <p:nvSpPr>
          <p:cNvPr id="3" name="Metin Yer Tutucusu 2"/>
          <p:cNvSpPr>
            <a:spLocks noGrp="1"/>
          </p:cNvSpPr>
          <p:nvPr>
            <p:ph type="body" idx="1"/>
          </p:nvPr>
        </p:nvSpPr>
        <p:spPr>
          <a:xfrm>
            <a:off x="839680" y="1681552"/>
            <a:ext cx="5157117" cy="824103"/>
          </a:xfrm>
        </p:spPr>
        <p:txBody>
          <a:bodyPr anchor="b"/>
          <a:lstStyle>
            <a:lvl1pPr marL="0" indent="0">
              <a:buNone/>
              <a:defRPr sz="1800" b="1"/>
            </a:lvl1pPr>
            <a:lvl2pPr marL="348879" indent="0">
              <a:buNone/>
              <a:defRPr sz="1500" b="1"/>
            </a:lvl2pPr>
            <a:lvl3pPr marL="697758" indent="0">
              <a:buNone/>
              <a:defRPr sz="1400" b="1"/>
            </a:lvl3pPr>
            <a:lvl4pPr marL="1046635" indent="0">
              <a:buNone/>
              <a:defRPr sz="1200" b="1"/>
            </a:lvl4pPr>
            <a:lvl5pPr marL="1395514" indent="0">
              <a:buNone/>
              <a:defRPr sz="1200" b="1"/>
            </a:lvl5pPr>
            <a:lvl6pPr marL="1744392" indent="0">
              <a:buNone/>
              <a:defRPr sz="1200" b="1"/>
            </a:lvl6pPr>
            <a:lvl7pPr marL="2093271" indent="0">
              <a:buNone/>
              <a:defRPr sz="1200" b="1"/>
            </a:lvl7pPr>
            <a:lvl8pPr marL="2442148" indent="0">
              <a:buNone/>
              <a:defRPr sz="1200" b="1"/>
            </a:lvl8pPr>
            <a:lvl9pPr marL="2791027" indent="0">
              <a:buNone/>
              <a:defRPr sz="1200" b="1"/>
            </a:lvl9pPr>
          </a:lstStyle>
          <a:p>
            <a:pPr lvl="0"/>
            <a:r>
              <a:rPr lang="tr-TR"/>
              <a:t>Asıl metin stillerini düzenlemek için tıklatın</a:t>
            </a:r>
          </a:p>
        </p:txBody>
      </p:sp>
      <p:sp>
        <p:nvSpPr>
          <p:cNvPr id="4" name="İçerik Yer Tutucusu 3"/>
          <p:cNvSpPr>
            <a:spLocks noGrp="1"/>
          </p:cNvSpPr>
          <p:nvPr>
            <p:ph sz="half" idx="2"/>
          </p:nvPr>
        </p:nvSpPr>
        <p:spPr>
          <a:xfrm>
            <a:off x="839680" y="2505656"/>
            <a:ext cx="5157117" cy="3685441"/>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1399" y="1681552"/>
            <a:ext cx="5182515" cy="824103"/>
          </a:xfrm>
        </p:spPr>
        <p:txBody>
          <a:bodyPr anchor="b"/>
          <a:lstStyle>
            <a:lvl1pPr marL="0" indent="0">
              <a:buNone/>
              <a:defRPr sz="1800" b="1"/>
            </a:lvl1pPr>
            <a:lvl2pPr marL="348879" indent="0">
              <a:buNone/>
              <a:defRPr sz="1500" b="1"/>
            </a:lvl2pPr>
            <a:lvl3pPr marL="697758" indent="0">
              <a:buNone/>
              <a:defRPr sz="1400" b="1"/>
            </a:lvl3pPr>
            <a:lvl4pPr marL="1046635" indent="0">
              <a:buNone/>
              <a:defRPr sz="1200" b="1"/>
            </a:lvl4pPr>
            <a:lvl5pPr marL="1395514" indent="0">
              <a:buNone/>
              <a:defRPr sz="1200" b="1"/>
            </a:lvl5pPr>
            <a:lvl6pPr marL="1744392" indent="0">
              <a:buNone/>
              <a:defRPr sz="1200" b="1"/>
            </a:lvl6pPr>
            <a:lvl7pPr marL="2093271" indent="0">
              <a:buNone/>
              <a:defRPr sz="1200" b="1"/>
            </a:lvl7pPr>
            <a:lvl8pPr marL="2442148" indent="0">
              <a:buNone/>
              <a:defRPr sz="1200" b="1"/>
            </a:lvl8pPr>
            <a:lvl9pPr marL="2791027" indent="0">
              <a:buNone/>
              <a:defRPr sz="1200" b="1"/>
            </a:lvl9pPr>
          </a:lstStyle>
          <a:p>
            <a:pPr lvl="0"/>
            <a:r>
              <a:rPr lang="tr-TR"/>
              <a:t>Asıl metin stillerini düzenlemek için tıklatın</a:t>
            </a:r>
          </a:p>
        </p:txBody>
      </p:sp>
      <p:sp>
        <p:nvSpPr>
          <p:cNvPr id="6" name="İçerik Yer Tutucusu 5"/>
          <p:cNvSpPr>
            <a:spLocks noGrp="1"/>
          </p:cNvSpPr>
          <p:nvPr>
            <p:ph sz="quarter" idx="4"/>
          </p:nvPr>
        </p:nvSpPr>
        <p:spPr>
          <a:xfrm>
            <a:off x="6171399" y="2505656"/>
            <a:ext cx="5182515" cy="3685441"/>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EF6A40F3-D762-48C5-B757-13FFFC7ECF74}" type="datetimeFigureOut">
              <a:rPr lang="tr-TR" smtClean="0">
                <a:solidFill>
                  <a:prstClr val="black">
                    <a:tint val="75000"/>
                  </a:prstClr>
                </a:solidFill>
              </a:rPr>
              <a:pPr/>
              <a:t>13.05.2024</a:t>
            </a:fld>
            <a:endParaRPr lang="tr-TR">
              <a:solidFill>
                <a:prstClr val="black">
                  <a:tint val="75000"/>
                </a:prstClr>
              </a:solidFill>
            </a:endParaRPr>
          </a:p>
        </p:txBody>
      </p:sp>
      <p:sp>
        <p:nvSpPr>
          <p:cNvPr id="8" name="Altbilgi Yer Tutucusu 7"/>
          <p:cNvSpPr>
            <a:spLocks noGrp="1"/>
          </p:cNvSpPr>
          <p:nvPr>
            <p:ph type="ftr" sz="quarter" idx="11"/>
          </p:nvPr>
        </p:nvSpPr>
        <p:spPr/>
        <p:txBody>
          <a:bodyPr/>
          <a:lstStyle/>
          <a:p>
            <a:endParaRPr lang="tr-TR">
              <a:solidFill>
                <a:prstClr val="black">
                  <a:tint val="75000"/>
                </a:prstClr>
              </a:solidFill>
            </a:endParaRPr>
          </a:p>
        </p:txBody>
      </p:sp>
      <p:sp>
        <p:nvSpPr>
          <p:cNvPr id="9" name="Slayt Numarası Yer Tutucusu 8"/>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22174118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EF6A40F3-D762-48C5-B757-13FFFC7ECF74}" type="datetimeFigureOut">
              <a:rPr lang="tr-TR" smtClean="0">
                <a:solidFill>
                  <a:prstClr val="black">
                    <a:tint val="75000"/>
                  </a:prstClr>
                </a:solidFill>
              </a:rPr>
              <a:pPr/>
              <a:t>13.05.2024</a:t>
            </a:fld>
            <a:endParaRPr lang="tr-TR">
              <a:solidFill>
                <a:prstClr val="black">
                  <a:tint val="75000"/>
                </a:prstClr>
              </a:solidFill>
            </a:endParaRPr>
          </a:p>
        </p:txBody>
      </p:sp>
      <p:sp>
        <p:nvSpPr>
          <p:cNvPr id="4" name="Altbilgi Yer Tutucusu 3"/>
          <p:cNvSpPr>
            <a:spLocks noGrp="1"/>
          </p:cNvSpPr>
          <p:nvPr>
            <p:ph type="ftr" sz="quarter" idx="11"/>
          </p:nvPr>
        </p:nvSpPr>
        <p:spPr/>
        <p:txBody>
          <a:bodyPr/>
          <a:lstStyle/>
          <a:p>
            <a:endParaRPr lang="tr-TR">
              <a:solidFill>
                <a:prstClr val="black">
                  <a:tint val="75000"/>
                </a:prstClr>
              </a:solidFill>
            </a:endParaRPr>
          </a:p>
        </p:txBody>
      </p:sp>
      <p:sp>
        <p:nvSpPr>
          <p:cNvPr id="5" name="Slayt Numarası Yer Tutucusu 4"/>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56212644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EF6A40F3-D762-48C5-B757-13FFFC7ECF74}" type="datetimeFigureOut">
              <a:rPr lang="tr-TR" smtClean="0">
                <a:solidFill>
                  <a:prstClr val="black">
                    <a:tint val="75000"/>
                  </a:prstClr>
                </a:solidFill>
              </a:rPr>
              <a:pPr/>
              <a:t>13.05.2024</a:t>
            </a:fld>
            <a:endParaRPr lang="tr-TR">
              <a:solidFill>
                <a:prstClr val="black">
                  <a:tint val="75000"/>
                </a:prstClr>
              </a:solidFill>
            </a:endParaRPr>
          </a:p>
        </p:txBody>
      </p:sp>
      <p:sp>
        <p:nvSpPr>
          <p:cNvPr id="3" name="Altbilgi Yer Tutucusu 2"/>
          <p:cNvSpPr>
            <a:spLocks noGrp="1"/>
          </p:cNvSpPr>
          <p:nvPr>
            <p:ph type="ftr" sz="quarter" idx="11"/>
          </p:nvPr>
        </p:nvSpPr>
        <p:spPr/>
        <p:txBody>
          <a:bodyPr/>
          <a:lstStyle/>
          <a:p>
            <a:endParaRPr lang="tr-TR">
              <a:solidFill>
                <a:prstClr val="black">
                  <a:tint val="75000"/>
                </a:prstClr>
              </a:solidFill>
            </a:endParaRPr>
          </a:p>
        </p:txBody>
      </p:sp>
      <p:sp>
        <p:nvSpPr>
          <p:cNvPr id="4" name="Slayt Numarası Yer Tutucusu 3"/>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2524774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679" y="457307"/>
            <a:ext cx="3931725" cy="1600571"/>
          </a:xfrm>
        </p:spPr>
        <p:txBody>
          <a:bodyPr anchor="b"/>
          <a:lstStyle>
            <a:lvl1pPr>
              <a:defRPr sz="2400"/>
            </a:lvl1pPr>
          </a:lstStyle>
          <a:p>
            <a:r>
              <a:rPr lang="tr-TR"/>
              <a:t>Asıl başlık stili için tıklatın</a:t>
            </a:r>
          </a:p>
        </p:txBody>
      </p:sp>
      <p:sp>
        <p:nvSpPr>
          <p:cNvPr id="3" name="İçerik Yer Tutucusu 2"/>
          <p:cNvSpPr>
            <a:spLocks noGrp="1"/>
          </p:cNvSpPr>
          <p:nvPr>
            <p:ph idx="1"/>
          </p:nvPr>
        </p:nvSpPr>
        <p:spPr>
          <a:xfrm>
            <a:off x="5182513" y="987657"/>
            <a:ext cx="6171397" cy="48747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679" y="2057877"/>
            <a:ext cx="3931725" cy="3812471"/>
          </a:xfrm>
        </p:spPr>
        <p:txBody>
          <a:bodyPr/>
          <a:lstStyle>
            <a:lvl1pPr marL="0" indent="0">
              <a:buNone/>
              <a:defRPr sz="1200"/>
            </a:lvl1pPr>
            <a:lvl2pPr marL="348879" indent="0">
              <a:buNone/>
              <a:defRPr sz="1100"/>
            </a:lvl2pPr>
            <a:lvl3pPr marL="697758" indent="0">
              <a:buNone/>
              <a:defRPr sz="1000"/>
            </a:lvl3pPr>
            <a:lvl4pPr marL="1046635" indent="0">
              <a:buNone/>
              <a:defRPr sz="800"/>
            </a:lvl4pPr>
            <a:lvl5pPr marL="1395514" indent="0">
              <a:buNone/>
              <a:defRPr sz="800"/>
            </a:lvl5pPr>
            <a:lvl6pPr marL="1744392" indent="0">
              <a:buNone/>
              <a:defRPr sz="800"/>
            </a:lvl6pPr>
            <a:lvl7pPr marL="2093271" indent="0">
              <a:buNone/>
              <a:defRPr sz="800"/>
            </a:lvl7pPr>
            <a:lvl8pPr marL="2442148" indent="0">
              <a:buNone/>
              <a:defRPr sz="800"/>
            </a:lvl8pPr>
            <a:lvl9pPr marL="2791027" indent="0">
              <a:buNone/>
              <a:defRPr sz="8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EF6A40F3-D762-48C5-B757-13FFFC7ECF74}" type="datetimeFigureOut">
              <a:rPr lang="tr-TR" smtClean="0">
                <a:solidFill>
                  <a:prstClr val="black">
                    <a:tint val="75000"/>
                  </a:prstClr>
                </a:solidFill>
              </a:rPr>
              <a:pPr/>
              <a:t>13.05.2024</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1302622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679" y="457307"/>
            <a:ext cx="3931725" cy="1600571"/>
          </a:xfrm>
        </p:spPr>
        <p:txBody>
          <a:bodyPr anchor="b"/>
          <a:lstStyle>
            <a:lvl1pPr>
              <a:defRPr sz="2400"/>
            </a:lvl1pPr>
          </a:lstStyle>
          <a:p>
            <a:r>
              <a:rPr lang="tr-TR"/>
              <a:t>Asıl başlık stili için tıklatın</a:t>
            </a:r>
          </a:p>
        </p:txBody>
      </p:sp>
      <p:sp>
        <p:nvSpPr>
          <p:cNvPr id="3" name="Resim Yer Tutucusu 2"/>
          <p:cNvSpPr>
            <a:spLocks noGrp="1"/>
          </p:cNvSpPr>
          <p:nvPr>
            <p:ph type="pic" idx="1"/>
          </p:nvPr>
        </p:nvSpPr>
        <p:spPr>
          <a:xfrm>
            <a:off x="5182513" y="987657"/>
            <a:ext cx="6171397" cy="4874754"/>
          </a:xfrm>
        </p:spPr>
        <p:txBody>
          <a:bodyPr/>
          <a:lstStyle>
            <a:lvl1pPr marL="0" indent="0">
              <a:buNone/>
              <a:defRPr sz="2400"/>
            </a:lvl1pPr>
            <a:lvl2pPr marL="348879" indent="0">
              <a:buNone/>
              <a:defRPr sz="2100"/>
            </a:lvl2pPr>
            <a:lvl3pPr marL="697758" indent="0">
              <a:buNone/>
              <a:defRPr sz="1800"/>
            </a:lvl3pPr>
            <a:lvl4pPr marL="1046635" indent="0">
              <a:buNone/>
              <a:defRPr sz="1500"/>
            </a:lvl4pPr>
            <a:lvl5pPr marL="1395514" indent="0">
              <a:buNone/>
              <a:defRPr sz="1500"/>
            </a:lvl5pPr>
            <a:lvl6pPr marL="1744392" indent="0">
              <a:buNone/>
              <a:defRPr sz="1500"/>
            </a:lvl6pPr>
            <a:lvl7pPr marL="2093271" indent="0">
              <a:buNone/>
              <a:defRPr sz="1500"/>
            </a:lvl7pPr>
            <a:lvl8pPr marL="2442148" indent="0">
              <a:buNone/>
              <a:defRPr sz="1500"/>
            </a:lvl8pPr>
            <a:lvl9pPr marL="2791027" indent="0">
              <a:buNone/>
              <a:defRPr sz="1500"/>
            </a:lvl9pPr>
          </a:lstStyle>
          <a:p>
            <a:endParaRPr lang="tr-TR"/>
          </a:p>
        </p:txBody>
      </p:sp>
      <p:sp>
        <p:nvSpPr>
          <p:cNvPr id="4" name="Metin Yer Tutucusu 3"/>
          <p:cNvSpPr>
            <a:spLocks noGrp="1"/>
          </p:cNvSpPr>
          <p:nvPr>
            <p:ph type="body" sz="half" idx="2"/>
          </p:nvPr>
        </p:nvSpPr>
        <p:spPr>
          <a:xfrm>
            <a:off x="839679" y="2057877"/>
            <a:ext cx="3931725" cy="3812471"/>
          </a:xfrm>
        </p:spPr>
        <p:txBody>
          <a:bodyPr/>
          <a:lstStyle>
            <a:lvl1pPr marL="0" indent="0">
              <a:buNone/>
              <a:defRPr sz="1200"/>
            </a:lvl1pPr>
            <a:lvl2pPr marL="348879" indent="0">
              <a:buNone/>
              <a:defRPr sz="1100"/>
            </a:lvl2pPr>
            <a:lvl3pPr marL="697758" indent="0">
              <a:buNone/>
              <a:defRPr sz="1000"/>
            </a:lvl3pPr>
            <a:lvl4pPr marL="1046635" indent="0">
              <a:buNone/>
              <a:defRPr sz="800"/>
            </a:lvl4pPr>
            <a:lvl5pPr marL="1395514" indent="0">
              <a:buNone/>
              <a:defRPr sz="800"/>
            </a:lvl5pPr>
            <a:lvl6pPr marL="1744392" indent="0">
              <a:buNone/>
              <a:defRPr sz="800"/>
            </a:lvl6pPr>
            <a:lvl7pPr marL="2093271" indent="0">
              <a:buNone/>
              <a:defRPr sz="800"/>
            </a:lvl7pPr>
            <a:lvl8pPr marL="2442148" indent="0">
              <a:buNone/>
              <a:defRPr sz="800"/>
            </a:lvl8pPr>
            <a:lvl9pPr marL="2791027" indent="0">
              <a:buNone/>
              <a:defRPr sz="8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EF6A40F3-D762-48C5-B757-13FFFC7ECF74}" type="datetimeFigureOut">
              <a:rPr lang="tr-TR" smtClean="0">
                <a:solidFill>
                  <a:prstClr val="black">
                    <a:tint val="75000"/>
                  </a:prstClr>
                </a:solidFill>
              </a:rPr>
              <a:pPr/>
              <a:t>13.05.2024</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1148752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F6A40F3-D762-48C5-B757-13FFFC7ECF74}" type="datetimeFigureOut">
              <a:rPr lang="tr-TR" smtClean="0">
                <a:solidFill>
                  <a:prstClr val="black">
                    <a:tint val="75000"/>
                  </a:prstClr>
                </a:solidFill>
              </a:rPr>
              <a:pPr/>
              <a:t>13.05.2024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05653376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3766" y="365211"/>
            <a:ext cx="2628558" cy="5813185"/>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096" y="365211"/>
            <a:ext cx="7733293" cy="581318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F6A40F3-D762-48C5-B757-13FFFC7ECF74}" type="datetimeFigureOut">
              <a:rPr lang="tr-TR" smtClean="0">
                <a:solidFill>
                  <a:prstClr val="black">
                    <a:tint val="75000"/>
                  </a:prstClr>
                </a:solidFill>
              </a:rPr>
              <a:pPr/>
              <a:t>13.05.2024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536173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2190413" cy="6859588"/>
            <a:chOff x="0" y="0"/>
            <a:chExt cx="5760" cy="4320"/>
          </a:xfrm>
        </p:grpSpPr>
        <p:sp>
          <p:nvSpPr>
            <p:cNvPr id="5" name="Rectangle 3"/>
            <p:cNvSpPr>
              <a:spLocks noChangeArrowheads="1"/>
            </p:cNvSpPr>
            <p:nvPr userDrawn="1"/>
          </p:nvSpPr>
          <p:spPr bwMode="auto">
            <a:xfrm>
              <a:off x="0" y="0"/>
              <a:ext cx="5760" cy="17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tr-TR" sz="1500" b="0" dirty="0">
                <a:solidFill>
                  <a:srgbClr val="000000"/>
                </a:solidFill>
              </a:endParaRPr>
            </a:p>
          </p:txBody>
        </p:sp>
        <p:sp>
          <p:nvSpPr>
            <p:cNvPr id="6" name="Rectangle 4"/>
            <p:cNvSpPr>
              <a:spLocks noChangeArrowheads="1"/>
            </p:cNvSpPr>
            <p:nvPr userDrawn="1"/>
          </p:nvSpPr>
          <p:spPr bwMode="auto">
            <a:xfrm>
              <a:off x="0" y="1200"/>
              <a:ext cx="5760" cy="3120"/>
            </a:xfrm>
            <a:prstGeom prst="rect">
              <a:avLst/>
            </a:prstGeom>
            <a:gradFill rotWithShape="0">
              <a:gsLst>
                <a:gs pos="0">
                  <a:schemeClr val="bg1"/>
                </a:gs>
                <a:gs pos="100000">
                  <a:schemeClr val="bg1">
                    <a:gamma/>
                    <a:shade val="59608"/>
                    <a:invGamma/>
                  </a:schemeClr>
                </a:gs>
              </a:gsLst>
              <a:lin ang="5400000" scaled="1"/>
            </a:gradFill>
            <a:ln w="9525">
              <a:noFill/>
              <a:miter lim="800000"/>
              <a:headEnd/>
              <a:tailEnd/>
            </a:ln>
            <a:effectLst/>
          </p:spPr>
          <p:txBody>
            <a:bodyPr wrap="none" anchor="ctr"/>
            <a:lstStyle/>
            <a:p>
              <a:pPr>
                <a:defRPr/>
              </a:pPr>
              <a:endParaRPr lang="en-US" sz="1500" b="0" dirty="0">
                <a:solidFill>
                  <a:prstClr val="black"/>
                </a:solidFill>
                <a:cs typeface="+mn-cs"/>
              </a:endParaRPr>
            </a:p>
          </p:txBody>
        </p:sp>
        <p:pic>
          <p:nvPicPr>
            <p:cNvPr id="7" name="Picture 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56" y="144"/>
              <a:ext cx="857"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26" name="Rectangle 6"/>
          <p:cNvSpPr>
            <a:spLocks noGrp="1" noChangeArrowheads="1"/>
          </p:cNvSpPr>
          <p:nvPr>
            <p:ph type="ctrTitle"/>
          </p:nvPr>
        </p:nvSpPr>
        <p:spPr>
          <a:xfrm>
            <a:off x="931214" y="2583462"/>
            <a:ext cx="10315290" cy="1440197"/>
          </a:xfrm>
          <a:ln algn="ctr"/>
        </p:spPr>
        <p:txBody>
          <a:bodyPr/>
          <a:lstStyle>
            <a:lvl1pPr algn="ctr">
              <a:defRPr sz="4500" b="0">
                <a:solidFill>
                  <a:schemeClr val="tx1"/>
                </a:solidFill>
                <a:effectLst>
                  <a:outerShdw blurRad="38100" dist="38100" dir="2700000" algn="tl">
                    <a:srgbClr val="C0C0C0"/>
                  </a:outerShdw>
                </a:effectLst>
              </a:defRPr>
            </a:lvl1pPr>
          </a:lstStyle>
          <a:p>
            <a:r>
              <a:rPr lang="tr-TR"/>
              <a:t>Click to edit Master title style</a:t>
            </a:r>
          </a:p>
        </p:txBody>
      </p:sp>
      <p:sp>
        <p:nvSpPr>
          <p:cNvPr id="30727" name="Rectangle 7"/>
          <p:cNvSpPr>
            <a:spLocks noGrp="1" noChangeArrowheads="1"/>
          </p:cNvSpPr>
          <p:nvPr>
            <p:ph type="subTitle" idx="1"/>
          </p:nvPr>
        </p:nvSpPr>
        <p:spPr>
          <a:xfrm>
            <a:off x="1775656" y="4750900"/>
            <a:ext cx="8636992" cy="1259180"/>
          </a:xfrm>
        </p:spPr>
        <p:txBody>
          <a:bodyPr/>
          <a:lstStyle>
            <a:lvl1pPr marL="0" indent="0" algn="ctr">
              <a:buFontTx/>
              <a:buNone/>
              <a:defRPr/>
            </a:lvl1pPr>
          </a:lstStyle>
          <a:p>
            <a:r>
              <a:rPr lang="tr-TR"/>
              <a:t>Click to edit Master subtitle style</a:t>
            </a:r>
          </a:p>
        </p:txBody>
      </p:sp>
    </p:spTree>
    <p:extLst>
      <p:ext uri="{BB962C8B-B14F-4D97-AF65-F5344CB8AC3E}">
        <p14:creationId xmlns:p14="http://schemas.microsoft.com/office/powerpoint/2010/main" val="3110300291"/>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3802" y="1122623"/>
            <a:ext cx="9142810" cy="2388153"/>
          </a:xfrm>
        </p:spPr>
        <p:txBody>
          <a:bodyPr anchor="b"/>
          <a:lstStyle>
            <a:lvl1pPr algn="ctr">
              <a:defRPr sz="5999"/>
            </a:lvl1pPr>
          </a:lstStyle>
          <a:p>
            <a:r>
              <a:rPr lang="tr-TR" smtClean="0"/>
              <a:t>Asıl başlık stili için tıklatın</a:t>
            </a:r>
            <a:endParaRPr lang="tr-TR"/>
          </a:p>
        </p:txBody>
      </p:sp>
      <p:sp>
        <p:nvSpPr>
          <p:cNvPr id="3" name="Alt Başlık 2"/>
          <p:cNvSpPr>
            <a:spLocks noGrp="1"/>
          </p:cNvSpPr>
          <p:nvPr>
            <p:ph type="subTitle" idx="1"/>
          </p:nvPr>
        </p:nvSpPr>
        <p:spPr>
          <a:xfrm>
            <a:off x="1523802" y="3602872"/>
            <a:ext cx="9142810" cy="1656145"/>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EF6A40F3-D762-48C5-B757-13FFFC7ECF74}" type="datetimeFigureOut">
              <a:rPr lang="tr-TR" smtClean="0">
                <a:solidFill>
                  <a:prstClr val="black">
                    <a:tint val="75000"/>
                  </a:prstClr>
                </a:solidFill>
              </a:rPr>
              <a:pPr/>
              <a:t>13.05.2024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52551177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EF6A40F3-D762-48C5-B757-13FFFC7ECF74}" type="datetimeFigureOut">
              <a:rPr lang="tr-TR" smtClean="0">
                <a:solidFill>
                  <a:prstClr val="black">
                    <a:tint val="75000"/>
                  </a:prstClr>
                </a:solidFill>
              </a:rPr>
              <a:pPr/>
              <a:t>13.05.2024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83227774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742" y="1710134"/>
            <a:ext cx="10514231" cy="2853398"/>
          </a:xfrm>
        </p:spPr>
        <p:txBody>
          <a:bodyPr anchor="b"/>
          <a:lstStyle>
            <a:lvl1pPr>
              <a:defRPr sz="5999"/>
            </a:lvl1pPr>
          </a:lstStyle>
          <a:p>
            <a:r>
              <a:rPr lang="tr-TR" smtClean="0"/>
              <a:t>Asıl başlık stili için tıklatın</a:t>
            </a:r>
            <a:endParaRPr lang="tr-TR"/>
          </a:p>
        </p:txBody>
      </p:sp>
      <p:sp>
        <p:nvSpPr>
          <p:cNvPr id="3" name="Metin Yer Tutucusu 2"/>
          <p:cNvSpPr>
            <a:spLocks noGrp="1"/>
          </p:cNvSpPr>
          <p:nvPr>
            <p:ph type="body" idx="1"/>
          </p:nvPr>
        </p:nvSpPr>
        <p:spPr>
          <a:xfrm>
            <a:off x="831742" y="4590526"/>
            <a:ext cx="10514231" cy="1500534"/>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EF6A40F3-D762-48C5-B757-13FFFC7ECF74}" type="datetimeFigureOut">
              <a:rPr lang="tr-TR" smtClean="0">
                <a:solidFill>
                  <a:prstClr val="black">
                    <a:tint val="75000"/>
                  </a:prstClr>
                </a:solidFill>
              </a:rPr>
              <a:pPr/>
              <a:t>13.05.2024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3077655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091" y="1826048"/>
            <a:ext cx="5180926" cy="4352346"/>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1396" y="1826048"/>
            <a:ext cx="5180926" cy="4352346"/>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EF6A40F3-D762-48C5-B757-13FFFC7ECF74}" type="datetimeFigureOut">
              <a:rPr lang="tr-TR" smtClean="0">
                <a:solidFill>
                  <a:prstClr val="black">
                    <a:tint val="75000"/>
                  </a:prstClr>
                </a:solidFill>
              </a:rPr>
              <a:pPr/>
              <a:t>13.05.2024</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31178286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679" y="365210"/>
            <a:ext cx="10514231" cy="1325870"/>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679" y="1681552"/>
            <a:ext cx="5157116"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839679" y="2505655"/>
            <a:ext cx="5157116" cy="3685441"/>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1397" y="1681552"/>
            <a:ext cx="5182513"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6171397" y="2505655"/>
            <a:ext cx="5182513" cy="3685441"/>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EF6A40F3-D762-48C5-B757-13FFFC7ECF74}" type="datetimeFigureOut">
              <a:rPr lang="tr-TR" smtClean="0">
                <a:solidFill>
                  <a:prstClr val="black">
                    <a:tint val="75000"/>
                  </a:prstClr>
                </a:solidFill>
              </a:rPr>
              <a:pPr/>
              <a:t>13.05.2024</a:t>
            </a:fld>
            <a:endParaRPr lang="tr-TR">
              <a:solidFill>
                <a:prstClr val="black">
                  <a:tint val="75000"/>
                </a:prstClr>
              </a:solidFill>
            </a:endParaRPr>
          </a:p>
        </p:txBody>
      </p:sp>
      <p:sp>
        <p:nvSpPr>
          <p:cNvPr id="8" name="Altbilgi Yer Tutucusu 7"/>
          <p:cNvSpPr>
            <a:spLocks noGrp="1"/>
          </p:cNvSpPr>
          <p:nvPr>
            <p:ph type="ftr" sz="quarter" idx="11"/>
          </p:nvPr>
        </p:nvSpPr>
        <p:spPr/>
        <p:txBody>
          <a:bodyPr/>
          <a:lstStyle/>
          <a:p>
            <a:endParaRPr lang="tr-TR">
              <a:solidFill>
                <a:prstClr val="black">
                  <a:tint val="75000"/>
                </a:prstClr>
              </a:solidFill>
            </a:endParaRPr>
          </a:p>
        </p:txBody>
      </p:sp>
      <p:sp>
        <p:nvSpPr>
          <p:cNvPr id="9" name="Slayt Numarası Yer Tutucusu 8"/>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54721009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EF6A40F3-D762-48C5-B757-13FFFC7ECF74}" type="datetimeFigureOut">
              <a:rPr lang="tr-TR" smtClean="0">
                <a:solidFill>
                  <a:prstClr val="black">
                    <a:tint val="75000"/>
                  </a:prstClr>
                </a:solidFill>
              </a:rPr>
              <a:pPr/>
              <a:t>13.05.2024</a:t>
            </a:fld>
            <a:endParaRPr lang="tr-TR">
              <a:solidFill>
                <a:prstClr val="black">
                  <a:tint val="75000"/>
                </a:prstClr>
              </a:solidFill>
            </a:endParaRPr>
          </a:p>
        </p:txBody>
      </p:sp>
      <p:sp>
        <p:nvSpPr>
          <p:cNvPr id="4" name="Altbilgi Yer Tutucusu 3"/>
          <p:cNvSpPr>
            <a:spLocks noGrp="1"/>
          </p:cNvSpPr>
          <p:nvPr>
            <p:ph type="ftr" sz="quarter" idx="11"/>
          </p:nvPr>
        </p:nvSpPr>
        <p:spPr/>
        <p:txBody>
          <a:bodyPr/>
          <a:lstStyle/>
          <a:p>
            <a:endParaRPr lang="tr-TR">
              <a:solidFill>
                <a:prstClr val="black">
                  <a:tint val="75000"/>
                </a:prstClr>
              </a:solidFill>
            </a:endParaRPr>
          </a:p>
        </p:txBody>
      </p:sp>
      <p:sp>
        <p:nvSpPr>
          <p:cNvPr id="5" name="Slayt Numarası Yer Tutucusu 4"/>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49692181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EF6A40F3-D762-48C5-B757-13FFFC7ECF74}" type="datetimeFigureOut">
              <a:rPr lang="tr-TR" smtClean="0">
                <a:solidFill>
                  <a:prstClr val="black">
                    <a:tint val="75000"/>
                  </a:prstClr>
                </a:solidFill>
              </a:rPr>
              <a:pPr/>
              <a:t>13.05.2024</a:t>
            </a:fld>
            <a:endParaRPr lang="tr-TR">
              <a:solidFill>
                <a:prstClr val="black">
                  <a:tint val="75000"/>
                </a:prstClr>
              </a:solidFill>
            </a:endParaRPr>
          </a:p>
        </p:txBody>
      </p:sp>
      <p:sp>
        <p:nvSpPr>
          <p:cNvPr id="3" name="Altbilgi Yer Tutucusu 2"/>
          <p:cNvSpPr>
            <a:spLocks noGrp="1"/>
          </p:cNvSpPr>
          <p:nvPr>
            <p:ph type="ftr" sz="quarter" idx="11"/>
          </p:nvPr>
        </p:nvSpPr>
        <p:spPr/>
        <p:txBody>
          <a:bodyPr/>
          <a:lstStyle/>
          <a:p>
            <a:endParaRPr lang="tr-TR">
              <a:solidFill>
                <a:prstClr val="black">
                  <a:tint val="75000"/>
                </a:prstClr>
              </a:solidFill>
            </a:endParaRPr>
          </a:p>
        </p:txBody>
      </p:sp>
      <p:sp>
        <p:nvSpPr>
          <p:cNvPr id="4" name="Slayt Numarası Yer Tutucusu 3"/>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7276565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679" y="457306"/>
            <a:ext cx="3931725" cy="1600571"/>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2513"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EF6A40F3-D762-48C5-B757-13FFFC7ECF74}" type="datetimeFigureOut">
              <a:rPr lang="tr-TR" smtClean="0">
                <a:solidFill>
                  <a:prstClr val="black">
                    <a:tint val="75000"/>
                  </a:prstClr>
                </a:solidFill>
              </a:rPr>
              <a:pPr/>
              <a:t>13.05.2024</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2014206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679" y="457306"/>
            <a:ext cx="3931725" cy="1600571"/>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2513" y="987654"/>
            <a:ext cx="6171397" cy="4874754"/>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r>
              <a:rPr lang="tr-TR" smtClean="0"/>
              <a:t>Resim eklemek için simgeyi tıklatın</a:t>
            </a:r>
            <a:endParaRPr lang="tr-TR"/>
          </a:p>
        </p:txBody>
      </p:sp>
      <p:sp>
        <p:nvSpPr>
          <p:cNvPr id="4" name="Metin Yer Tutucusu 3"/>
          <p:cNvSpPr>
            <a:spLocks noGrp="1"/>
          </p:cNvSpPr>
          <p:nvPr>
            <p:ph type="body" sz="half" idx="2"/>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EF6A40F3-D762-48C5-B757-13FFFC7ECF74}" type="datetimeFigureOut">
              <a:rPr lang="tr-TR" smtClean="0">
                <a:solidFill>
                  <a:prstClr val="black">
                    <a:tint val="75000"/>
                  </a:prstClr>
                </a:solidFill>
              </a:rPr>
              <a:pPr/>
              <a:t>13.05.2024</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65004435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EF6A40F3-D762-48C5-B757-13FFFC7ECF74}" type="datetimeFigureOut">
              <a:rPr lang="tr-TR" smtClean="0">
                <a:solidFill>
                  <a:prstClr val="black">
                    <a:tint val="75000"/>
                  </a:prstClr>
                </a:solidFill>
              </a:rPr>
              <a:pPr/>
              <a:t>13.05.2024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898172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sldNum" sz="quarter" idx="10"/>
          </p:nvPr>
        </p:nvSpPr>
        <p:spPr>
          <a:ln/>
        </p:spPr>
        <p:txBody>
          <a:bodyPr/>
          <a:lstStyle>
            <a:lvl1pPr>
              <a:defRPr/>
            </a:lvl1pPr>
          </a:lstStyle>
          <a:p>
            <a:pPr>
              <a:defRPr/>
            </a:pPr>
            <a:fld id="{650F064D-361A-458E-A9D6-BA35CB7B2ED4}" type="slidenum">
              <a:rPr lang="tr-TR"/>
              <a:pPr>
                <a:defRPr/>
              </a:pPr>
              <a:t>‹#›</a:t>
            </a:fld>
            <a:endParaRPr lang="tr-TR" dirty="0"/>
          </a:p>
        </p:txBody>
      </p:sp>
    </p:spTree>
    <p:extLst>
      <p:ext uri="{BB962C8B-B14F-4D97-AF65-F5344CB8AC3E}">
        <p14:creationId xmlns:p14="http://schemas.microsoft.com/office/powerpoint/2010/main" val="11503849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3764" y="365209"/>
            <a:ext cx="2628558" cy="5813184"/>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091" y="365209"/>
            <a:ext cx="7733293" cy="5813184"/>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EF6A40F3-D762-48C5-B757-13FFFC7ECF74}" type="datetimeFigureOut">
              <a:rPr lang="tr-TR" smtClean="0">
                <a:solidFill>
                  <a:prstClr val="black">
                    <a:tint val="75000"/>
                  </a:prstClr>
                </a:solidFill>
              </a:rPr>
              <a:pPr/>
              <a:t>13.05.2024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14517484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_Başlık ve İçerik">
    <p:spTree>
      <p:nvGrpSpPr>
        <p:cNvPr id="1" name=""/>
        <p:cNvGrpSpPr/>
        <p:nvPr/>
      </p:nvGrpSpPr>
      <p:grpSpPr>
        <a:xfrm>
          <a:off x="0" y="0"/>
          <a:ext cx="0" cy="0"/>
          <a:chOff x="0" y="0"/>
          <a:chExt cx="0" cy="0"/>
        </a:xfrm>
      </p:grpSpPr>
      <p:sp>
        <p:nvSpPr>
          <p:cNvPr id="3" name="Slayt Numarası Yer Tutucusu 4">
            <a:extLst>
              <a:ext uri="{FF2B5EF4-FFF2-40B4-BE49-F238E27FC236}">
                <a16:creationId xmlns:a16="http://schemas.microsoft.com/office/drawing/2014/main" id="{F4DC550F-91D3-489C-912B-BE1DFBDF61A3}"/>
              </a:ext>
            </a:extLst>
          </p:cNvPr>
          <p:cNvSpPr>
            <a:spLocks noGrp="1"/>
          </p:cNvSpPr>
          <p:nvPr>
            <p:ph type="sldNum" sz="quarter" idx="12"/>
          </p:nvPr>
        </p:nvSpPr>
        <p:spPr>
          <a:xfrm>
            <a:off x="11580893" y="6402656"/>
            <a:ext cx="506439" cy="365210"/>
          </a:xfrm>
          <a:prstGeom prst="rect">
            <a:avLst/>
          </a:prstGeom>
        </p:spPr>
        <p:txBody>
          <a:bodyPr anchor="ctr"/>
          <a:lstStyle>
            <a:lvl1pPr algn="ctr">
              <a:defRPr sz="1200"/>
            </a:lvl1pPr>
          </a:lstStyle>
          <a:p>
            <a:endParaRPr lang="tr-TR" dirty="0"/>
          </a:p>
        </p:txBody>
      </p:sp>
    </p:spTree>
    <p:extLst>
      <p:ext uri="{BB962C8B-B14F-4D97-AF65-F5344CB8AC3E}">
        <p14:creationId xmlns:p14="http://schemas.microsoft.com/office/powerpoint/2010/main" val="2085286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4407925"/>
            <a:ext cx="10361852" cy="1362391"/>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959" y="2907388"/>
            <a:ext cx="10361852" cy="1500534"/>
          </a:xfrm>
        </p:spPr>
        <p:txBody>
          <a:bodyPr anchor="b"/>
          <a:lstStyle>
            <a:lvl1pPr marL="0" indent="0">
              <a:buNone/>
              <a:defRPr sz="2000"/>
            </a:lvl1pPr>
            <a:lvl2pPr marL="465171" indent="0">
              <a:buNone/>
              <a:defRPr sz="1800"/>
            </a:lvl2pPr>
            <a:lvl3pPr marL="930343" indent="0">
              <a:buNone/>
              <a:defRPr sz="1500"/>
            </a:lvl3pPr>
            <a:lvl4pPr marL="1395514" indent="0">
              <a:buNone/>
              <a:defRPr sz="1400"/>
            </a:lvl4pPr>
            <a:lvl5pPr marL="1860684" indent="0">
              <a:buNone/>
              <a:defRPr sz="1400"/>
            </a:lvl5pPr>
            <a:lvl6pPr marL="2325856" indent="0">
              <a:buNone/>
              <a:defRPr sz="1400"/>
            </a:lvl6pPr>
            <a:lvl7pPr marL="2791027" indent="0">
              <a:buNone/>
              <a:defRPr sz="1400"/>
            </a:lvl7pPr>
            <a:lvl8pPr marL="3256199" indent="0">
              <a:buNone/>
              <a:defRPr sz="1400"/>
            </a:lvl8pPr>
            <a:lvl9pPr marL="3721370" indent="0">
              <a:buNone/>
              <a:defRPr sz="1400"/>
            </a:lvl9pPr>
          </a:lstStyle>
          <a:p>
            <a:pPr lvl="0"/>
            <a:r>
              <a:rPr lang="en-US" smtClean="0"/>
              <a:t>Click to edit Master text styles</a:t>
            </a:r>
          </a:p>
        </p:txBody>
      </p:sp>
      <p:sp>
        <p:nvSpPr>
          <p:cNvPr id="4" name="Rectangle 10"/>
          <p:cNvSpPr>
            <a:spLocks noGrp="1" noChangeArrowheads="1"/>
          </p:cNvSpPr>
          <p:nvPr>
            <p:ph type="sldNum" sz="quarter" idx="10"/>
          </p:nvPr>
        </p:nvSpPr>
        <p:spPr>
          <a:ln/>
        </p:spPr>
        <p:txBody>
          <a:bodyPr/>
          <a:lstStyle>
            <a:lvl1pPr>
              <a:defRPr/>
            </a:lvl1pPr>
          </a:lstStyle>
          <a:p>
            <a:pPr>
              <a:defRPr/>
            </a:pPr>
            <a:fld id="{DE17D201-9EF3-4AEA-AE91-99BA678C33EE}" type="slidenum">
              <a:rPr lang="tr-TR"/>
              <a:pPr>
                <a:defRPr/>
              </a:pPr>
              <a:t>‹#›</a:t>
            </a:fld>
            <a:endParaRPr lang="tr-TR" dirty="0"/>
          </a:p>
        </p:txBody>
      </p:sp>
    </p:spTree>
    <p:extLst>
      <p:ext uri="{BB962C8B-B14F-4D97-AF65-F5344CB8AC3E}">
        <p14:creationId xmlns:p14="http://schemas.microsoft.com/office/powerpoint/2010/main" val="193731130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07402" y="906676"/>
            <a:ext cx="5384099" cy="5332060"/>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94675" y="906676"/>
            <a:ext cx="5384099" cy="5332060"/>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sldNum" sz="quarter" idx="10"/>
          </p:nvPr>
        </p:nvSpPr>
        <p:spPr>
          <a:ln/>
        </p:spPr>
        <p:txBody>
          <a:bodyPr/>
          <a:lstStyle>
            <a:lvl1pPr>
              <a:defRPr/>
            </a:lvl1pPr>
          </a:lstStyle>
          <a:p>
            <a:pPr>
              <a:defRPr/>
            </a:pPr>
            <a:fld id="{F3493EC2-06D3-4CE4-8958-718044F10CDB}" type="slidenum">
              <a:rPr lang="tr-TR"/>
              <a:pPr>
                <a:defRPr/>
              </a:pPr>
              <a:t>‹#›</a:t>
            </a:fld>
            <a:endParaRPr lang="tr-TR" dirty="0"/>
          </a:p>
        </p:txBody>
      </p:sp>
    </p:spTree>
    <p:extLst>
      <p:ext uri="{BB962C8B-B14F-4D97-AF65-F5344CB8AC3E}">
        <p14:creationId xmlns:p14="http://schemas.microsoft.com/office/powerpoint/2010/main" val="175563073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22" y="274701"/>
            <a:ext cx="10971372" cy="1143265"/>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521" y="1535470"/>
            <a:ext cx="5386216" cy="639911"/>
          </a:xfrm>
        </p:spPr>
        <p:txBody>
          <a:bodyPr anchor="b"/>
          <a:lstStyle>
            <a:lvl1pPr marL="0" indent="0">
              <a:buNone/>
              <a:defRPr sz="2400" b="1"/>
            </a:lvl1pPr>
            <a:lvl2pPr marL="465171" indent="0">
              <a:buNone/>
              <a:defRPr sz="2000" b="1"/>
            </a:lvl2pPr>
            <a:lvl3pPr marL="930343" indent="0">
              <a:buNone/>
              <a:defRPr sz="1800" b="1"/>
            </a:lvl3pPr>
            <a:lvl4pPr marL="1395514" indent="0">
              <a:buNone/>
              <a:defRPr sz="1500" b="1"/>
            </a:lvl4pPr>
            <a:lvl5pPr marL="1860684" indent="0">
              <a:buNone/>
              <a:defRPr sz="1500" b="1"/>
            </a:lvl5pPr>
            <a:lvl6pPr marL="2325856" indent="0">
              <a:buNone/>
              <a:defRPr sz="1500" b="1"/>
            </a:lvl6pPr>
            <a:lvl7pPr marL="2791027" indent="0">
              <a:buNone/>
              <a:defRPr sz="1500" b="1"/>
            </a:lvl7pPr>
            <a:lvl8pPr marL="3256199" indent="0">
              <a:buNone/>
              <a:defRPr sz="1500" b="1"/>
            </a:lvl8pPr>
            <a:lvl9pPr marL="3721370"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609521" y="2175380"/>
            <a:ext cx="5386216" cy="3952203"/>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565" y="1535470"/>
            <a:ext cx="5388332" cy="639911"/>
          </a:xfrm>
        </p:spPr>
        <p:txBody>
          <a:bodyPr anchor="b"/>
          <a:lstStyle>
            <a:lvl1pPr marL="0" indent="0">
              <a:buNone/>
              <a:defRPr sz="2400" b="1"/>
            </a:lvl1pPr>
            <a:lvl2pPr marL="465171" indent="0">
              <a:buNone/>
              <a:defRPr sz="2000" b="1"/>
            </a:lvl2pPr>
            <a:lvl3pPr marL="930343" indent="0">
              <a:buNone/>
              <a:defRPr sz="1800" b="1"/>
            </a:lvl3pPr>
            <a:lvl4pPr marL="1395514" indent="0">
              <a:buNone/>
              <a:defRPr sz="1500" b="1"/>
            </a:lvl4pPr>
            <a:lvl5pPr marL="1860684" indent="0">
              <a:buNone/>
              <a:defRPr sz="1500" b="1"/>
            </a:lvl5pPr>
            <a:lvl6pPr marL="2325856" indent="0">
              <a:buNone/>
              <a:defRPr sz="1500" b="1"/>
            </a:lvl6pPr>
            <a:lvl7pPr marL="2791027" indent="0">
              <a:buNone/>
              <a:defRPr sz="1500" b="1"/>
            </a:lvl7pPr>
            <a:lvl8pPr marL="3256199" indent="0">
              <a:buNone/>
              <a:defRPr sz="1500" b="1"/>
            </a:lvl8pPr>
            <a:lvl9pPr marL="3721370"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6192565" y="2175380"/>
            <a:ext cx="5388332" cy="3952203"/>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sldNum" sz="quarter" idx="10"/>
          </p:nvPr>
        </p:nvSpPr>
        <p:spPr>
          <a:ln/>
        </p:spPr>
        <p:txBody>
          <a:bodyPr/>
          <a:lstStyle>
            <a:lvl1pPr>
              <a:defRPr/>
            </a:lvl1pPr>
          </a:lstStyle>
          <a:p>
            <a:pPr>
              <a:defRPr/>
            </a:pPr>
            <a:fld id="{D8E6ECB5-6D55-4E9A-BC61-6BBC1ADE56D0}" type="slidenum">
              <a:rPr lang="tr-TR"/>
              <a:pPr>
                <a:defRPr/>
              </a:pPr>
              <a:t>‹#›</a:t>
            </a:fld>
            <a:endParaRPr lang="tr-TR" dirty="0"/>
          </a:p>
        </p:txBody>
      </p:sp>
    </p:spTree>
    <p:extLst>
      <p:ext uri="{BB962C8B-B14F-4D97-AF65-F5344CB8AC3E}">
        <p14:creationId xmlns:p14="http://schemas.microsoft.com/office/powerpoint/2010/main" val="408379769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sldNum" sz="quarter" idx="10"/>
          </p:nvPr>
        </p:nvSpPr>
        <p:spPr>
          <a:ln/>
        </p:spPr>
        <p:txBody>
          <a:bodyPr/>
          <a:lstStyle>
            <a:lvl1pPr>
              <a:defRPr/>
            </a:lvl1pPr>
          </a:lstStyle>
          <a:p>
            <a:pPr>
              <a:defRPr/>
            </a:pPr>
            <a:fld id="{A00AD95E-451A-480B-ACFA-CF75E05C3212}" type="slidenum">
              <a:rPr lang="tr-TR"/>
              <a:pPr>
                <a:defRPr/>
              </a:pPr>
              <a:t>‹#›</a:t>
            </a:fld>
            <a:endParaRPr lang="tr-TR" dirty="0"/>
          </a:p>
        </p:txBody>
      </p:sp>
    </p:spTree>
    <p:extLst>
      <p:ext uri="{BB962C8B-B14F-4D97-AF65-F5344CB8AC3E}">
        <p14:creationId xmlns:p14="http://schemas.microsoft.com/office/powerpoint/2010/main" val="355047273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a:ln/>
        </p:spPr>
        <p:txBody>
          <a:bodyPr/>
          <a:lstStyle>
            <a:lvl1pPr>
              <a:defRPr/>
            </a:lvl1pPr>
          </a:lstStyle>
          <a:p>
            <a:pPr>
              <a:defRPr/>
            </a:pPr>
            <a:fld id="{36C60FDA-8E1A-4270-8C8B-343485425860}" type="slidenum">
              <a:rPr lang="tr-TR"/>
              <a:pPr>
                <a:defRPr/>
              </a:pPr>
              <a:t>‹#›</a:t>
            </a:fld>
            <a:endParaRPr lang="tr-TR" dirty="0"/>
          </a:p>
        </p:txBody>
      </p:sp>
    </p:spTree>
    <p:extLst>
      <p:ext uri="{BB962C8B-B14F-4D97-AF65-F5344CB8AC3E}">
        <p14:creationId xmlns:p14="http://schemas.microsoft.com/office/powerpoint/2010/main" val="177485014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5" y="273113"/>
            <a:ext cx="4010562" cy="116232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116" y="273116"/>
            <a:ext cx="6814779" cy="5854469"/>
          </a:xfrm>
        </p:spPr>
        <p:txBody>
          <a:bodyPr/>
          <a:lstStyle>
            <a:lvl1pPr>
              <a:defRPr sz="33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525" y="1435436"/>
            <a:ext cx="4010562" cy="4692150"/>
          </a:xfrm>
        </p:spPr>
        <p:txBody>
          <a:bodyPr/>
          <a:lstStyle>
            <a:lvl1pPr marL="0" indent="0">
              <a:buNone/>
              <a:defRPr sz="1400"/>
            </a:lvl1pPr>
            <a:lvl2pPr marL="465171" indent="0">
              <a:buNone/>
              <a:defRPr sz="1200"/>
            </a:lvl2pPr>
            <a:lvl3pPr marL="930343" indent="0">
              <a:buNone/>
              <a:defRPr sz="1000"/>
            </a:lvl3pPr>
            <a:lvl4pPr marL="1395514" indent="0">
              <a:buNone/>
              <a:defRPr sz="1000"/>
            </a:lvl4pPr>
            <a:lvl5pPr marL="1860684" indent="0">
              <a:buNone/>
              <a:defRPr sz="1000"/>
            </a:lvl5pPr>
            <a:lvl6pPr marL="2325856" indent="0">
              <a:buNone/>
              <a:defRPr sz="1000"/>
            </a:lvl6pPr>
            <a:lvl7pPr marL="2791027" indent="0">
              <a:buNone/>
              <a:defRPr sz="1000"/>
            </a:lvl7pPr>
            <a:lvl8pPr marL="3256199" indent="0">
              <a:buNone/>
              <a:defRPr sz="1000"/>
            </a:lvl8pPr>
            <a:lvl9pPr marL="3721370" indent="0">
              <a:buNone/>
              <a:defRPr sz="1000"/>
            </a:lvl9pPr>
          </a:lstStyle>
          <a:p>
            <a:pPr lvl="0"/>
            <a:r>
              <a:rPr lang="en-US" smtClean="0"/>
              <a:t>Click to edit Master text styles</a:t>
            </a:r>
          </a:p>
        </p:txBody>
      </p:sp>
      <p:sp>
        <p:nvSpPr>
          <p:cNvPr id="5" name="Rectangle 10"/>
          <p:cNvSpPr>
            <a:spLocks noGrp="1" noChangeArrowheads="1"/>
          </p:cNvSpPr>
          <p:nvPr>
            <p:ph type="sldNum" sz="quarter" idx="10"/>
          </p:nvPr>
        </p:nvSpPr>
        <p:spPr>
          <a:ln/>
        </p:spPr>
        <p:txBody>
          <a:bodyPr/>
          <a:lstStyle>
            <a:lvl1pPr>
              <a:defRPr/>
            </a:lvl1pPr>
          </a:lstStyle>
          <a:p>
            <a:pPr>
              <a:defRPr/>
            </a:pPr>
            <a:fld id="{E4A6FB3B-0EB0-4DBD-87C9-CEAD66BB8E91}" type="slidenum">
              <a:rPr lang="tr-TR"/>
              <a:pPr>
                <a:defRPr/>
              </a:pPr>
              <a:t>‹#›</a:t>
            </a:fld>
            <a:endParaRPr lang="tr-TR" dirty="0"/>
          </a:p>
        </p:txBody>
      </p:sp>
    </p:spTree>
    <p:extLst>
      <p:ext uri="{BB962C8B-B14F-4D97-AF65-F5344CB8AC3E}">
        <p14:creationId xmlns:p14="http://schemas.microsoft.com/office/powerpoint/2010/main" val="100068038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sldNum" sz="quarter" idx="10"/>
          </p:nvPr>
        </p:nvSpPr>
        <p:spPr>
          <a:ln/>
        </p:spPr>
        <p:txBody>
          <a:bodyPr/>
          <a:lstStyle>
            <a:lvl1pPr>
              <a:defRPr/>
            </a:lvl1pPr>
          </a:lstStyle>
          <a:p>
            <a:pPr>
              <a:defRPr/>
            </a:pPr>
            <a:fld id="{3E4FA562-2769-4498-8EE6-49DED78F1D64}" type="slidenum">
              <a:rPr lang="tr-TR"/>
              <a:pPr>
                <a:defRPr/>
              </a:pPr>
              <a:t>‹#›</a:t>
            </a:fld>
            <a:endParaRPr lang="tr-TR" dirty="0"/>
          </a:p>
        </p:txBody>
      </p:sp>
    </p:spTree>
    <p:extLst>
      <p:ext uri="{BB962C8B-B14F-4D97-AF65-F5344CB8AC3E}">
        <p14:creationId xmlns:p14="http://schemas.microsoft.com/office/powerpoint/2010/main" val="2806152798"/>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2"/>
            <a:ext cx="7314248" cy="56687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406" y="612919"/>
            <a:ext cx="7314248" cy="4115753"/>
          </a:xfrm>
        </p:spPr>
        <p:txBody>
          <a:bodyPr/>
          <a:lstStyle>
            <a:lvl1pPr marL="0" indent="0">
              <a:buNone/>
              <a:defRPr sz="3300"/>
            </a:lvl1pPr>
            <a:lvl2pPr marL="465171" indent="0">
              <a:buNone/>
              <a:defRPr sz="2900"/>
            </a:lvl2pPr>
            <a:lvl3pPr marL="930343" indent="0">
              <a:buNone/>
              <a:defRPr sz="2400"/>
            </a:lvl3pPr>
            <a:lvl4pPr marL="1395514" indent="0">
              <a:buNone/>
              <a:defRPr sz="2000"/>
            </a:lvl4pPr>
            <a:lvl5pPr marL="1860684" indent="0">
              <a:buNone/>
              <a:defRPr sz="2000"/>
            </a:lvl5pPr>
            <a:lvl6pPr marL="2325856" indent="0">
              <a:buNone/>
              <a:defRPr sz="2000"/>
            </a:lvl6pPr>
            <a:lvl7pPr marL="2791027" indent="0">
              <a:buNone/>
              <a:defRPr sz="2000"/>
            </a:lvl7pPr>
            <a:lvl8pPr marL="3256199" indent="0">
              <a:buNone/>
              <a:defRPr sz="2000"/>
            </a:lvl8pPr>
            <a:lvl9pPr marL="3721370" indent="0">
              <a:buNone/>
              <a:defRPr sz="2000"/>
            </a:lvl9pPr>
          </a:lstStyle>
          <a:p>
            <a:pPr lvl="0"/>
            <a:endParaRPr lang="en-US" noProof="0" dirty="0" smtClean="0"/>
          </a:p>
        </p:txBody>
      </p:sp>
      <p:sp>
        <p:nvSpPr>
          <p:cNvPr id="4" name="Text Placeholder 3"/>
          <p:cNvSpPr>
            <a:spLocks noGrp="1"/>
          </p:cNvSpPr>
          <p:nvPr>
            <p:ph type="body" sz="half" idx="2"/>
          </p:nvPr>
        </p:nvSpPr>
        <p:spPr>
          <a:xfrm>
            <a:off x="2389406" y="5368581"/>
            <a:ext cx="7314248" cy="805050"/>
          </a:xfrm>
        </p:spPr>
        <p:txBody>
          <a:bodyPr/>
          <a:lstStyle>
            <a:lvl1pPr marL="0" indent="0">
              <a:buNone/>
              <a:defRPr sz="1400"/>
            </a:lvl1pPr>
            <a:lvl2pPr marL="465171" indent="0">
              <a:buNone/>
              <a:defRPr sz="1200"/>
            </a:lvl2pPr>
            <a:lvl3pPr marL="930343" indent="0">
              <a:buNone/>
              <a:defRPr sz="1000"/>
            </a:lvl3pPr>
            <a:lvl4pPr marL="1395514" indent="0">
              <a:buNone/>
              <a:defRPr sz="1000"/>
            </a:lvl4pPr>
            <a:lvl5pPr marL="1860684" indent="0">
              <a:buNone/>
              <a:defRPr sz="1000"/>
            </a:lvl5pPr>
            <a:lvl6pPr marL="2325856" indent="0">
              <a:buNone/>
              <a:defRPr sz="1000"/>
            </a:lvl6pPr>
            <a:lvl7pPr marL="2791027" indent="0">
              <a:buNone/>
              <a:defRPr sz="1000"/>
            </a:lvl7pPr>
            <a:lvl8pPr marL="3256199" indent="0">
              <a:buNone/>
              <a:defRPr sz="1000"/>
            </a:lvl8pPr>
            <a:lvl9pPr marL="3721370" indent="0">
              <a:buNone/>
              <a:defRPr sz="1000"/>
            </a:lvl9pPr>
          </a:lstStyle>
          <a:p>
            <a:pPr lvl="0"/>
            <a:r>
              <a:rPr lang="en-US" smtClean="0"/>
              <a:t>Click to edit Master text styles</a:t>
            </a:r>
          </a:p>
        </p:txBody>
      </p:sp>
      <p:sp>
        <p:nvSpPr>
          <p:cNvPr id="5" name="Rectangle 10"/>
          <p:cNvSpPr>
            <a:spLocks noGrp="1" noChangeArrowheads="1"/>
          </p:cNvSpPr>
          <p:nvPr>
            <p:ph type="sldNum" sz="quarter" idx="10"/>
          </p:nvPr>
        </p:nvSpPr>
        <p:spPr>
          <a:ln/>
        </p:spPr>
        <p:txBody>
          <a:bodyPr/>
          <a:lstStyle>
            <a:lvl1pPr>
              <a:defRPr/>
            </a:lvl1pPr>
          </a:lstStyle>
          <a:p>
            <a:pPr>
              <a:defRPr/>
            </a:pPr>
            <a:fld id="{E89EED3B-B528-4B2C-9E79-1E8D1493FE36}" type="slidenum">
              <a:rPr lang="tr-TR"/>
              <a:pPr>
                <a:defRPr/>
              </a:pPr>
              <a:t>‹#›</a:t>
            </a:fld>
            <a:endParaRPr lang="tr-TR" dirty="0"/>
          </a:p>
        </p:txBody>
      </p:sp>
    </p:spTree>
    <p:extLst>
      <p:ext uri="{BB962C8B-B14F-4D97-AF65-F5344CB8AC3E}">
        <p14:creationId xmlns:p14="http://schemas.microsoft.com/office/powerpoint/2010/main" val="173850135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sldNum" sz="quarter" idx="10"/>
          </p:nvPr>
        </p:nvSpPr>
        <p:spPr>
          <a:ln/>
        </p:spPr>
        <p:txBody>
          <a:bodyPr/>
          <a:lstStyle>
            <a:lvl1pPr>
              <a:defRPr/>
            </a:lvl1pPr>
          </a:lstStyle>
          <a:p>
            <a:pPr>
              <a:defRPr/>
            </a:pPr>
            <a:fld id="{F9D20388-0B54-4080-9E10-3C5920FBDFD3}" type="slidenum">
              <a:rPr lang="tr-TR"/>
              <a:pPr>
                <a:defRPr/>
              </a:pPr>
              <a:t>‹#›</a:t>
            </a:fld>
            <a:endParaRPr lang="tr-TR" dirty="0"/>
          </a:p>
        </p:txBody>
      </p:sp>
    </p:spTree>
    <p:extLst>
      <p:ext uri="{BB962C8B-B14F-4D97-AF65-F5344CB8AC3E}">
        <p14:creationId xmlns:p14="http://schemas.microsoft.com/office/powerpoint/2010/main" val="102278073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35931" y="0"/>
            <a:ext cx="2742843" cy="623873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7403" y="0"/>
            <a:ext cx="8025357" cy="623873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sldNum" sz="quarter" idx="10"/>
          </p:nvPr>
        </p:nvSpPr>
        <p:spPr>
          <a:ln/>
        </p:spPr>
        <p:txBody>
          <a:bodyPr/>
          <a:lstStyle>
            <a:lvl1pPr>
              <a:defRPr/>
            </a:lvl1pPr>
          </a:lstStyle>
          <a:p>
            <a:pPr>
              <a:defRPr/>
            </a:pPr>
            <a:fld id="{2C43F154-C478-404A-B85F-8B9A69A62F87}" type="slidenum">
              <a:rPr lang="tr-TR"/>
              <a:pPr>
                <a:defRPr/>
              </a:pPr>
              <a:t>‹#›</a:t>
            </a:fld>
            <a:endParaRPr lang="tr-TR" dirty="0"/>
          </a:p>
        </p:txBody>
      </p:sp>
    </p:spTree>
    <p:extLst>
      <p:ext uri="{BB962C8B-B14F-4D97-AF65-F5344CB8AC3E}">
        <p14:creationId xmlns:p14="http://schemas.microsoft.com/office/powerpoint/2010/main" val="171204939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2190413" cy="6859588"/>
            <a:chOff x="0" y="0"/>
            <a:chExt cx="5760" cy="4320"/>
          </a:xfrm>
        </p:grpSpPr>
        <p:sp>
          <p:nvSpPr>
            <p:cNvPr id="5" name="Rectangle 3"/>
            <p:cNvSpPr>
              <a:spLocks noChangeArrowheads="1"/>
            </p:cNvSpPr>
            <p:nvPr userDrawn="1"/>
          </p:nvSpPr>
          <p:spPr bwMode="auto">
            <a:xfrm>
              <a:off x="0" y="0"/>
              <a:ext cx="5760" cy="17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tr-TR" sz="1500" b="0" dirty="0">
                <a:solidFill>
                  <a:srgbClr val="000000"/>
                </a:solidFill>
              </a:endParaRPr>
            </a:p>
          </p:txBody>
        </p:sp>
        <p:sp>
          <p:nvSpPr>
            <p:cNvPr id="6" name="Rectangle 4"/>
            <p:cNvSpPr>
              <a:spLocks noChangeArrowheads="1"/>
            </p:cNvSpPr>
            <p:nvPr userDrawn="1"/>
          </p:nvSpPr>
          <p:spPr bwMode="auto">
            <a:xfrm>
              <a:off x="0" y="1200"/>
              <a:ext cx="5760" cy="3120"/>
            </a:xfrm>
            <a:prstGeom prst="rect">
              <a:avLst/>
            </a:prstGeom>
            <a:gradFill rotWithShape="0">
              <a:gsLst>
                <a:gs pos="0">
                  <a:schemeClr val="bg1"/>
                </a:gs>
                <a:gs pos="100000">
                  <a:schemeClr val="bg1">
                    <a:gamma/>
                    <a:shade val="59608"/>
                    <a:invGamma/>
                  </a:schemeClr>
                </a:gs>
              </a:gsLst>
              <a:lin ang="5400000" scaled="1"/>
            </a:gradFill>
            <a:ln w="9525">
              <a:noFill/>
              <a:miter lim="800000"/>
              <a:headEnd/>
              <a:tailEnd/>
            </a:ln>
            <a:effectLst/>
          </p:spPr>
          <p:txBody>
            <a:bodyPr wrap="none" anchor="ctr"/>
            <a:lstStyle/>
            <a:p>
              <a:pPr>
                <a:defRPr/>
              </a:pPr>
              <a:endParaRPr lang="en-US" sz="1500" b="0" dirty="0">
                <a:solidFill>
                  <a:prstClr val="black"/>
                </a:solidFill>
                <a:cs typeface="+mn-cs"/>
              </a:endParaRPr>
            </a:p>
          </p:txBody>
        </p:sp>
        <p:pic>
          <p:nvPicPr>
            <p:cNvPr id="7" name="Picture 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56" y="144"/>
              <a:ext cx="857"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26" name="Rectangle 6"/>
          <p:cNvSpPr>
            <a:spLocks noGrp="1" noChangeArrowheads="1"/>
          </p:cNvSpPr>
          <p:nvPr>
            <p:ph type="ctrTitle"/>
          </p:nvPr>
        </p:nvSpPr>
        <p:spPr>
          <a:xfrm>
            <a:off x="931214" y="2583462"/>
            <a:ext cx="10315290" cy="1440197"/>
          </a:xfrm>
          <a:ln algn="ctr"/>
        </p:spPr>
        <p:txBody>
          <a:bodyPr/>
          <a:lstStyle>
            <a:lvl1pPr algn="ctr">
              <a:defRPr sz="4500" b="0">
                <a:solidFill>
                  <a:schemeClr val="tx1"/>
                </a:solidFill>
                <a:effectLst>
                  <a:outerShdw blurRad="38100" dist="38100" dir="2700000" algn="tl">
                    <a:srgbClr val="C0C0C0"/>
                  </a:outerShdw>
                </a:effectLst>
              </a:defRPr>
            </a:lvl1pPr>
          </a:lstStyle>
          <a:p>
            <a:r>
              <a:rPr lang="tr-TR"/>
              <a:t>Click to edit Master title style</a:t>
            </a:r>
          </a:p>
        </p:txBody>
      </p:sp>
      <p:sp>
        <p:nvSpPr>
          <p:cNvPr id="30727" name="Rectangle 7"/>
          <p:cNvSpPr>
            <a:spLocks noGrp="1" noChangeArrowheads="1"/>
          </p:cNvSpPr>
          <p:nvPr>
            <p:ph type="subTitle" idx="1"/>
          </p:nvPr>
        </p:nvSpPr>
        <p:spPr>
          <a:xfrm>
            <a:off x="1775656" y="4750900"/>
            <a:ext cx="8636992" cy="1259180"/>
          </a:xfrm>
        </p:spPr>
        <p:txBody>
          <a:bodyPr/>
          <a:lstStyle>
            <a:lvl1pPr marL="0" indent="0" algn="ctr">
              <a:buFontTx/>
              <a:buNone/>
              <a:defRPr/>
            </a:lvl1pPr>
          </a:lstStyle>
          <a:p>
            <a:r>
              <a:rPr lang="tr-TR"/>
              <a:t>Click to edit Master subtitle style</a:t>
            </a:r>
          </a:p>
        </p:txBody>
      </p:sp>
    </p:spTree>
    <p:extLst>
      <p:ext uri="{BB962C8B-B14F-4D97-AF65-F5344CB8AC3E}">
        <p14:creationId xmlns:p14="http://schemas.microsoft.com/office/powerpoint/2010/main" val="243203138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sldNum" sz="quarter" idx="10"/>
          </p:nvPr>
        </p:nvSpPr>
        <p:spPr>
          <a:ln/>
        </p:spPr>
        <p:txBody>
          <a:bodyPr/>
          <a:lstStyle>
            <a:lvl1pPr>
              <a:defRPr/>
            </a:lvl1pPr>
          </a:lstStyle>
          <a:p>
            <a:pPr>
              <a:defRPr/>
            </a:pPr>
            <a:fld id="{227688AD-89EC-4580-BA22-12CC9E05FEB7}" type="slidenum">
              <a:rPr lang="tr-TR"/>
              <a:pPr>
                <a:defRPr/>
              </a:pPr>
              <a:t>‹#›</a:t>
            </a:fld>
            <a:endParaRPr lang="tr-TR" dirty="0"/>
          </a:p>
        </p:txBody>
      </p:sp>
    </p:spTree>
    <p:extLst>
      <p:ext uri="{BB962C8B-B14F-4D97-AF65-F5344CB8AC3E}">
        <p14:creationId xmlns:p14="http://schemas.microsoft.com/office/powerpoint/2010/main" val="277003961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4407923"/>
            <a:ext cx="10361852" cy="1362391"/>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959" y="2907388"/>
            <a:ext cx="10361852" cy="1500534"/>
          </a:xfrm>
        </p:spPr>
        <p:txBody>
          <a:bodyPr anchor="b"/>
          <a:lstStyle>
            <a:lvl1pPr marL="0" indent="0">
              <a:buNone/>
              <a:defRPr sz="2000"/>
            </a:lvl1pPr>
            <a:lvl2pPr marL="465171" indent="0">
              <a:buNone/>
              <a:defRPr sz="1800"/>
            </a:lvl2pPr>
            <a:lvl3pPr marL="930343" indent="0">
              <a:buNone/>
              <a:defRPr sz="1500"/>
            </a:lvl3pPr>
            <a:lvl4pPr marL="1395514" indent="0">
              <a:buNone/>
              <a:defRPr sz="1400"/>
            </a:lvl4pPr>
            <a:lvl5pPr marL="1860684" indent="0">
              <a:buNone/>
              <a:defRPr sz="1400"/>
            </a:lvl5pPr>
            <a:lvl6pPr marL="2325856" indent="0">
              <a:buNone/>
              <a:defRPr sz="1400"/>
            </a:lvl6pPr>
            <a:lvl7pPr marL="2791027" indent="0">
              <a:buNone/>
              <a:defRPr sz="1400"/>
            </a:lvl7pPr>
            <a:lvl8pPr marL="3256199" indent="0">
              <a:buNone/>
              <a:defRPr sz="1400"/>
            </a:lvl8pPr>
            <a:lvl9pPr marL="3721370" indent="0">
              <a:buNone/>
              <a:defRPr sz="1400"/>
            </a:lvl9pPr>
          </a:lstStyle>
          <a:p>
            <a:pPr lvl="0"/>
            <a:r>
              <a:rPr lang="en-US" smtClean="0"/>
              <a:t>Click to edit Master text styles</a:t>
            </a:r>
          </a:p>
        </p:txBody>
      </p:sp>
      <p:sp>
        <p:nvSpPr>
          <p:cNvPr id="4" name="Rectangle 10"/>
          <p:cNvSpPr>
            <a:spLocks noGrp="1" noChangeArrowheads="1"/>
          </p:cNvSpPr>
          <p:nvPr>
            <p:ph type="sldNum" sz="quarter" idx="10"/>
          </p:nvPr>
        </p:nvSpPr>
        <p:spPr>
          <a:ln/>
        </p:spPr>
        <p:txBody>
          <a:bodyPr/>
          <a:lstStyle>
            <a:lvl1pPr>
              <a:defRPr/>
            </a:lvl1pPr>
          </a:lstStyle>
          <a:p>
            <a:pPr>
              <a:defRPr/>
            </a:pPr>
            <a:fld id="{A49FAF0F-8F19-4EFC-B29F-F338E3D8984F}" type="slidenum">
              <a:rPr lang="tr-TR"/>
              <a:pPr>
                <a:defRPr/>
              </a:pPr>
              <a:t>‹#›</a:t>
            </a:fld>
            <a:endParaRPr lang="tr-TR" dirty="0"/>
          </a:p>
        </p:txBody>
      </p:sp>
    </p:spTree>
    <p:extLst>
      <p:ext uri="{BB962C8B-B14F-4D97-AF65-F5344CB8AC3E}">
        <p14:creationId xmlns:p14="http://schemas.microsoft.com/office/powerpoint/2010/main" val="403691075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07402" y="906675"/>
            <a:ext cx="5384099" cy="5332060"/>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94675" y="906675"/>
            <a:ext cx="5384099" cy="5332060"/>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sldNum" sz="quarter" idx="10"/>
          </p:nvPr>
        </p:nvSpPr>
        <p:spPr>
          <a:ln/>
        </p:spPr>
        <p:txBody>
          <a:bodyPr/>
          <a:lstStyle>
            <a:lvl1pPr>
              <a:defRPr/>
            </a:lvl1pPr>
          </a:lstStyle>
          <a:p>
            <a:pPr>
              <a:defRPr/>
            </a:pPr>
            <a:fld id="{0DC6FB75-A75F-4441-98FE-E8ED177326A6}" type="slidenum">
              <a:rPr lang="tr-TR"/>
              <a:pPr>
                <a:defRPr/>
              </a:pPr>
              <a:t>‹#›</a:t>
            </a:fld>
            <a:endParaRPr lang="tr-TR" dirty="0"/>
          </a:p>
        </p:txBody>
      </p:sp>
    </p:spTree>
    <p:extLst>
      <p:ext uri="{BB962C8B-B14F-4D97-AF65-F5344CB8AC3E}">
        <p14:creationId xmlns:p14="http://schemas.microsoft.com/office/powerpoint/2010/main" val="202781405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22" y="274701"/>
            <a:ext cx="10971372" cy="1143265"/>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521" y="1535470"/>
            <a:ext cx="5386216" cy="639911"/>
          </a:xfrm>
        </p:spPr>
        <p:txBody>
          <a:bodyPr anchor="b"/>
          <a:lstStyle>
            <a:lvl1pPr marL="0" indent="0">
              <a:buNone/>
              <a:defRPr sz="2400" b="1"/>
            </a:lvl1pPr>
            <a:lvl2pPr marL="465171" indent="0">
              <a:buNone/>
              <a:defRPr sz="2000" b="1"/>
            </a:lvl2pPr>
            <a:lvl3pPr marL="930343" indent="0">
              <a:buNone/>
              <a:defRPr sz="1800" b="1"/>
            </a:lvl3pPr>
            <a:lvl4pPr marL="1395514" indent="0">
              <a:buNone/>
              <a:defRPr sz="1500" b="1"/>
            </a:lvl4pPr>
            <a:lvl5pPr marL="1860684" indent="0">
              <a:buNone/>
              <a:defRPr sz="1500" b="1"/>
            </a:lvl5pPr>
            <a:lvl6pPr marL="2325856" indent="0">
              <a:buNone/>
              <a:defRPr sz="1500" b="1"/>
            </a:lvl6pPr>
            <a:lvl7pPr marL="2791027" indent="0">
              <a:buNone/>
              <a:defRPr sz="1500" b="1"/>
            </a:lvl7pPr>
            <a:lvl8pPr marL="3256199" indent="0">
              <a:buNone/>
              <a:defRPr sz="1500" b="1"/>
            </a:lvl8pPr>
            <a:lvl9pPr marL="3721370"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609521" y="2175380"/>
            <a:ext cx="5386216" cy="3952203"/>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565" y="1535470"/>
            <a:ext cx="5388332" cy="639911"/>
          </a:xfrm>
        </p:spPr>
        <p:txBody>
          <a:bodyPr anchor="b"/>
          <a:lstStyle>
            <a:lvl1pPr marL="0" indent="0">
              <a:buNone/>
              <a:defRPr sz="2400" b="1"/>
            </a:lvl1pPr>
            <a:lvl2pPr marL="465171" indent="0">
              <a:buNone/>
              <a:defRPr sz="2000" b="1"/>
            </a:lvl2pPr>
            <a:lvl3pPr marL="930343" indent="0">
              <a:buNone/>
              <a:defRPr sz="1800" b="1"/>
            </a:lvl3pPr>
            <a:lvl4pPr marL="1395514" indent="0">
              <a:buNone/>
              <a:defRPr sz="1500" b="1"/>
            </a:lvl4pPr>
            <a:lvl5pPr marL="1860684" indent="0">
              <a:buNone/>
              <a:defRPr sz="1500" b="1"/>
            </a:lvl5pPr>
            <a:lvl6pPr marL="2325856" indent="0">
              <a:buNone/>
              <a:defRPr sz="1500" b="1"/>
            </a:lvl6pPr>
            <a:lvl7pPr marL="2791027" indent="0">
              <a:buNone/>
              <a:defRPr sz="1500" b="1"/>
            </a:lvl7pPr>
            <a:lvl8pPr marL="3256199" indent="0">
              <a:buNone/>
              <a:defRPr sz="1500" b="1"/>
            </a:lvl8pPr>
            <a:lvl9pPr marL="3721370"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6192565" y="2175380"/>
            <a:ext cx="5388332" cy="3952203"/>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sldNum" sz="quarter" idx="10"/>
          </p:nvPr>
        </p:nvSpPr>
        <p:spPr>
          <a:ln/>
        </p:spPr>
        <p:txBody>
          <a:bodyPr/>
          <a:lstStyle>
            <a:lvl1pPr>
              <a:defRPr/>
            </a:lvl1pPr>
          </a:lstStyle>
          <a:p>
            <a:pPr>
              <a:defRPr/>
            </a:pPr>
            <a:fld id="{817C7A2F-F472-4055-9001-616858B563BE}" type="slidenum">
              <a:rPr lang="tr-TR"/>
              <a:pPr>
                <a:defRPr/>
              </a:pPr>
              <a:t>‹#›</a:t>
            </a:fld>
            <a:endParaRPr lang="tr-TR" dirty="0"/>
          </a:p>
        </p:txBody>
      </p:sp>
    </p:spTree>
    <p:extLst>
      <p:ext uri="{BB962C8B-B14F-4D97-AF65-F5344CB8AC3E}">
        <p14:creationId xmlns:p14="http://schemas.microsoft.com/office/powerpoint/2010/main" val="425976466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sldNum" sz="quarter" idx="10"/>
          </p:nvPr>
        </p:nvSpPr>
        <p:spPr>
          <a:ln/>
        </p:spPr>
        <p:txBody>
          <a:bodyPr/>
          <a:lstStyle>
            <a:lvl1pPr>
              <a:defRPr/>
            </a:lvl1pPr>
          </a:lstStyle>
          <a:p>
            <a:pPr>
              <a:defRPr/>
            </a:pPr>
            <a:fld id="{233A71EC-E5F0-4589-8EAF-A7776E3B7F58}" type="slidenum">
              <a:rPr lang="tr-TR"/>
              <a:pPr>
                <a:defRPr/>
              </a:pPr>
              <a:t>‹#›</a:t>
            </a:fld>
            <a:endParaRPr lang="tr-TR" dirty="0"/>
          </a:p>
        </p:txBody>
      </p:sp>
    </p:spTree>
    <p:extLst>
      <p:ext uri="{BB962C8B-B14F-4D97-AF65-F5344CB8AC3E}">
        <p14:creationId xmlns:p14="http://schemas.microsoft.com/office/powerpoint/2010/main" val="127321311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a:ln/>
        </p:spPr>
        <p:txBody>
          <a:bodyPr/>
          <a:lstStyle>
            <a:lvl1pPr>
              <a:defRPr/>
            </a:lvl1pPr>
          </a:lstStyle>
          <a:p>
            <a:pPr>
              <a:defRPr/>
            </a:pPr>
            <a:fld id="{096CFA20-450C-4CF2-A7A6-AB3416DCE5D4}" type="slidenum">
              <a:rPr lang="tr-TR"/>
              <a:pPr>
                <a:defRPr/>
              </a:pPr>
              <a:t>‹#›</a:t>
            </a:fld>
            <a:endParaRPr lang="tr-TR" dirty="0"/>
          </a:p>
        </p:txBody>
      </p:sp>
    </p:spTree>
    <p:extLst>
      <p:ext uri="{BB962C8B-B14F-4D97-AF65-F5344CB8AC3E}">
        <p14:creationId xmlns:p14="http://schemas.microsoft.com/office/powerpoint/2010/main" val="90551511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4407925"/>
            <a:ext cx="10361852" cy="1362391"/>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959" y="2907388"/>
            <a:ext cx="10361852" cy="1500534"/>
          </a:xfrm>
        </p:spPr>
        <p:txBody>
          <a:bodyPr anchor="b"/>
          <a:lstStyle>
            <a:lvl1pPr marL="0" indent="0">
              <a:buNone/>
              <a:defRPr sz="2000"/>
            </a:lvl1pPr>
            <a:lvl2pPr marL="465171" indent="0">
              <a:buNone/>
              <a:defRPr sz="1800"/>
            </a:lvl2pPr>
            <a:lvl3pPr marL="930343" indent="0">
              <a:buNone/>
              <a:defRPr sz="1500"/>
            </a:lvl3pPr>
            <a:lvl4pPr marL="1395514" indent="0">
              <a:buNone/>
              <a:defRPr sz="1400"/>
            </a:lvl4pPr>
            <a:lvl5pPr marL="1860684" indent="0">
              <a:buNone/>
              <a:defRPr sz="1400"/>
            </a:lvl5pPr>
            <a:lvl6pPr marL="2325856" indent="0">
              <a:buNone/>
              <a:defRPr sz="1400"/>
            </a:lvl6pPr>
            <a:lvl7pPr marL="2791027" indent="0">
              <a:buNone/>
              <a:defRPr sz="1400"/>
            </a:lvl7pPr>
            <a:lvl8pPr marL="3256199" indent="0">
              <a:buNone/>
              <a:defRPr sz="1400"/>
            </a:lvl8pPr>
            <a:lvl9pPr marL="3721370" indent="0">
              <a:buNone/>
              <a:defRPr sz="1400"/>
            </a:lvl9pPr>
          </a:lstStyle>
          <a:p>
            <a:pPr lvl="0"/>
            <a:r>
              <a:rPr lang="en-US" smtClean="0"/>
              <a:t>Click to edit Master text styles</a:t>
            </a:r>
          </a:p>
        </p:txBody>
      </p:sp>
      <p:sp>
        <p:nvSpPr>
          <p:cNvPr id="4" name="Rectangle 10"/>
          <p:cNvSpPr>
            <a:spLocks noGrp="1" noChangeArrowheads="1"/>
          </p:cNvSpPr>
          <p:nvPr>
            <p:ph type="sldNum" sz="quarter" idx="10"/>
          </p:nvPr>
        </p:nvSpPr>
        <p:spPr>
          <a:ln/>
        </p:spPr>
        <p:txBody>
          <a:bodyPr/>
          <a:lstStyle>
            <a:lvl1pPr>
              <a:defRPr/>
            </a:lvl1pPr>
          </a:lstStyle>
          <a:p>
            <a:pPr>
              <a:defRPr/>
            </a:pPr>
            <a:fld id="{99B81146-37CA-495F-A276-0881CAAF19F7}" type="slidenum">
              <a:rPr lang="tr-TR"/>
              <a:pPr>
                <a:defRPr/>
              </a:pPr>
              <a:t>‹#›</a:t>
            </a:fld>
            <a:endParaRPr lang="tr-TR" dirty="0"/>
          </a:p>
        </p:txBody>
      </p:sp>
    </p:spTree>
    <p:extLst>
      <p:ext uri="{BB962C8B-B14F-4D97-AF65-F5344CB8AC3E}">
        <p14:creationId xmlns:p14="http://schemas.microsoft.com/office/powerpoint/2010/main" val="3443514897"/>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5" y="273113"/>
            <a:ext cx="4010562" cy="116232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113" y="273115"/>
            <a:ext cx="6814779" cy="5854469"/>
          </a:xfrm>
        </p:spPr>
        <p:txBody>
          <a:bodyPr/>
          <a:lstStyle>
            <a:lvl1pPr>
              <a:defRPr sz="33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525" y="1435435"/>
            <a:ext cx="4010562" cy="4692150"/>
          </a:xfrm>
        </p:spPr>
        <p:txBody>
          <a:bodyPr/>
          <a:lstStyle>
            <a:lvl1pPr marL="0" indent="0">
              <a:buNone/>
              <a:defRPr sz="1400"/>
            </a:lvl1pPr>
            <a:lvl2pPr marL="465171" indent="0">
              <a:buNone/>
              <a:defRPr sz="1200"/>
            </a:lvl2pPr>
            <a:lvl3pPr marL="930343" indent="0">
              <a:buNone/>
              <a:defRPr sz="1000"/>
            </a:lvl3pPr>
            <a:lvl4pPr marL="1395514" indent="0">
              <a:buNone/>
              <a:defRPr sz="1000"/>
            </a:lvl4pPr>
            <a:lvl5pPr marL="1860684" indent="0">
              <a:buNone/>
              <a:defRPr sz="1000"/>
            </a:lvl5pPr>
            <a:lvl6pPr marL="2325856" indent="0">
              <a:buNone/>
              <a:defRPr sz="1000"/>
            </a:lvl6pPr>
            <a:lvl7pPr marL="2791027" indent="0">
              <a:buNone/>
              <a:defRPr sz="1000"/>
            </a:lvl7pPr>
            <a:lvl8pPr marL="3256199" indent="0">
              <a:buNone/>
              <a:defRPr sz="1000"/>
            </a:lvl8pPr>
            <a:lvl9pPr marL="3721370" indent="0">
              <a:buNone/>
              <a:defRPr sz="1000"/>
            </a:lvl9pPr>
          </a:lstStyle>
          <a:p>
            <a:pPr lvl="0"/>
            <a:r>
              <a:rPr lang="en-US" smtClean="0"/>
              <a:t>Click to edit Master text styles</a:t>
            </a:r>
          </a:p>
        </p:txBody>
      </p:sp>
      <p:sp>
        <p:nvSpPr>
          <p:cNvPr id="5" name="Rectangle 10"/>
          <p:cNvSpPr>
            <a:spLocks noGrp="1" noChangeArrowheads="1"/>
          </p:cNvSpPr>
          <p:nvPr>
            <p:ph type="sldNum" sz="quarter" idx="10"/>
          </p:nvPr>
        </p:nvSpPr>
        <p:spPr>
          <a:ln/>
        </p:spPr>
        <p:txBody>
          <a:bodyPr/>
          <a:lstStyle>
            <a:lvl1pPr>
              <a:defRPr/>
            </a:lvl1pPr>
          </a:lstStyle>
          <a:p>
            <a:pPr>
              <a:defRPr/>
            </a:pPr>
            <a:fld id="{37BFE826-3F27-41DD-B02A-1FBBD6046B76}" type="slidenum">
              <a:rPr lang="tr-TR"/>
              <a:pPr>
                <a:defRPr/>
              </a:pPr>
              <a:t>‹#›</a:t>
            </a:fld>
            <a:endParaRPr lang="tr-TR" dirty="0"/>
          </a:p>
        </p:txBody>
      </p:sp>
    </p:spTree>
    <p:extLst>
      <p:ext uri="{BB962C8B-B14F-4D97-AF65-F5344CB8AC3E}">
        <p14:creationId xmlns:p14="http://schemas.microsoft.com/office/powerpoint/2010/main" val="312848524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2"/>
            <a:ext cx="7314248" cy="56687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406" y="612919"/>
            <a:ext cx="7314248" cy="4115753"/>
          </a:xfrm>
        </p:spPr>
        <p:txBody>
          <a:bodyPr/>
          <a:lstStyle>
            <a:lvl1pPr marL="0" indent="0">
              <a:buNone/>
              <a:defRPr sz="3300"/>
            </a:lvl1pPr>
            <a:lvl2pPr marL="465171" indent="0">
              <a:buNone/>
              <a:defRPr sz="2900"/>
            </a:lvl2pPr>
            <a:lvl3pPr marL="930343" indent="0">
              <a:buNone/>
              <a:defRPr sz="2400"/>
            </a:lvl3pPr>
            <a:lvl4pPr marL="1395514" indent="0">
              <a:buNone/>
              <a:defRPr sz="2000"/>
            </a:lvl4pPr>
            <a:lvl5pPr marL="1860684" indent="0">
              <a:buNone/>
              <a:defRPr sz="2000"/>
            </a:lvl5pPr>
            <a:lvl6pPr marL="2325856" indent="0">
              <a:buNone/>
              <a:defRPr sz="2000"/>
            </a:lvl6pPr>
            <a:lvl7pPr marL="2791027" indent="0">
              <a:buNone/>
              <a:defRPr sz="2000"/>
            </a:lvl7pPr>
            <a:lvl8pPr marL="3256199" indent="0">
              <a:buNone/>
              <a:defRPr sz="2000"/>
            </a:lvl8pPr>
            <a:lvl9pPr marL="3721370" indent="0">
              <a:buNone/>
              <a:defRPr sz="2000"/>
            </a:lvl9pPr>
          </a:lstStyle>
          <a:p>
            <a:pPr lvl="0"/>
            <a:endParaRPr lang="en-US" noProof="0" dirty="0" smtClean="0"/>
          </a:p>
        </p:txBody>
      </p:sp>
      <p:sp>
        <p:nvSpPr>
          <p:cNvPr id="4" name="Text Placeholder 3"/>
          <p:cNvSpPr>
            <a:spLocks noGrp="1"/>
          </p:cNvSpPr>
          <p:nvPr>
            <p:ph type="body" sz="half" idx="2"/>
          </p:nvPr>
        </p:nvSpPr>
        <p:spPr>
          <a:xfrm>
            <a:off x="2389406" y="5368581"/>
            <a:ext cx="7314248" cy="805050"/>
          </a:xfrm>
        </p:spPr>
        <p:txBody>
          <a:bodyPr/>
          <a:lstStyle>
            <a:lvl1pPr marL="0" indent="0">
              <a:buNone/>
              <a:defRPr sz="1400"/>
            </a:lvl1pPr>
            <a:lvl2pPr marL="465171" indent="0">
              <a:buNone/>
              <a:defRPr sz="1200"/>
            </a:lvl2pPr>
            <a:lvl3pPr marL="930343" indent="0">
              <a:buNone/>
              <a:defRPr sz="1000"/>
            </a:lvl3pPr>
            <a:lvl4pPr marL="1395514" indent="0">
              <a:buNone/>
              <a:defRPr sz="1000"/>
            </a:lvl4pPr>
            <a:lvl5pPr marL="1860684" indent="0">
              <a:buNone/>
              <a:defRPr sz="1000"/>
            </a:lvl5pPr>
            <a:lvl6pPr marL="2325856" indent="0">
              <a:buNone/>
              <a:defRPr sz="1000"/>
            </a:lvl6pPr>
            <a:lvl7pPr marL="2791027" indent="0">
              <a:buNone/>
              <a:defRPr sz="1000"/>
            </a:lvl7pPr>
            <a:lvl8pPr marL="3256199" indent="0">
              <a:buNone/>
              <a:defRPr sz="1000"/>
            </a:lvl8pPr>
            <a:lvl9pPr marL="3721370" indent="0">
              <a:buNone/>
              <a:defRPr sz="1000"/>
            </a:lvl9pPr>
          </a:lstStyle>
          <a:p>
            <a:pPr lvl="0"/>
            <a:r>
              <a:rPr lang="en-US" smtClean="0"/>
              <a:t>Click to edit Master text styles</a:t>
            </a:r>
          </a:p>
        </p:txBody>
      </p:sp>
      <p:sp>
        <p:nvSpPr>
          <p:cNvPr id="5" name="Rectangle 10"/>
          <p:cNvSpPr>
            <a:spLocks noGrp="1" noChangeArrowheads="1"/>
          </p:cNvSpPr>
          <p:nvPr>
            <p:ph type="sldNum" sz="quarter" idx="10"/>
          </p:nvPr>
        </p:nvSpPr>
        <p:spPr>
          <a:ln/>
        </p:spPr>
        <p:txBody>
          <a:bodyPr/>
          <a:lstStyle>
            <a:lvl1pPr>
              <a:defRPr/>
            </a:lvl1pPr>
          </a:lstStyle>
          <a:p>
            <a:pPr>
              <a:defRPr/>
            </a:pPr>
            <a:fld id="{DF02ED1C-A8C6-49CE-9F97-14A89BB7A5C4}" type="slidenum">
              <a:rPr lang="tr-TR"/>
              <a:pPr>
                <a:defRPr/>
              </a:pPr>
              <a:t>‹#›</a:t>
            </a:fld>
            <a:endParaRPr lang="tr-TR" dirty="0"/>
          </a:p>
        </p:txBody>
      </p:sp>
    </p:spTree>
    <p:extLst>
      <p:ext uri="{BB962C8B-B14F-4D97-AF65-F5344CB8AC3E}">
        <p14:creationId xmlns:p14="http://schemas.microsoft.com/office/powerpoint/2010/main" val="123986962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sldNum" sz="quarter" idx="10"/>
          </p:nvPr>
        </p:nvSpPr>
        <p:spPr>
          <a:ln/>
        </p:spPr>
        <p:txBody>
          <a:bodyPr/>
          <a:lstStyle>
            <a:lvl1pPr>
              <a:defRPr/>
            </a:lvl1pPr>
          </a:lstStyle>
          <a:p>
            <a:pPr>
              <a:defRPr/>
            </a:pPr>
            <a:fld id="{50242D24-5149-4550-B499-DB9294A9F1EE}" type="slidenum">
              <a:rPr lang="tr-TR"/>
              <a:pPr>
                <a:defRPr/>
              </a:pPr>
              <a:t>‹#›</a:t>
            </a:fld>
            <a:endParaRPr lang="tr-TR" dirty="0"/>
          </a:p>
        </p:txBody>
      </p:sp>
    </p:spTree>
    <p:extLst>
      <p:ext uri="{BB962C8B-B14F-4D97-AF65-F5344CB8AC3E}">
        <p14:creationId xmlns:p14="http://schemas.microsoft.com/office/powerpoint/2010/main" val="268894183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35931" y="0"/>
            <a:ext cx="2742843" cy="623873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7403" y="0"/>
            <a:ext cx="8025357" cy="623873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sldNum" sz="quarter" idx="10"/>
          </p:nvPr>
        </p:nvSpPr>
        <p:spPr>
          <a:ln/>
        </p:spPr>
        <p:txBody>
          <a:bodyPr/>
          <a:lstStyle>
            <a:lvl1pPr>
              <a:defRPr/>
            </a:lvl1pPr>
          </a:lstStyle>
          <a:p>
            <a:pPr>
              <a:defRPr/>
            </a:pPr>
            <a:fld id="{D1E201E3-1FAC-40E2-8D64-80D55717F945}" type="slidenum">
              <a:rPr lang="tr-TR"/>
              <a:pPr>
                <a:defRPr/>
              </a:pPr>
              <a:t>‹#›</a:t>
            </a:fld>
            <a:endParaRPr lang="tr-TR" dirty="0"/>
          </a:p>
        </p:txBody>
      </p:sp>
    </p:spTree>
    <p:extLst>
      <p:ext uri="{BB962C8B-B14F-4D97-AF65-F5344CB8AC3E}">
        <p14:creationId xmlns:p14="http://schemas.microsoft.com/office/powerpoint/2010/main" val="390042202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2190413" cy="6859588"/>
            <a:chOff x="0" y="0"/>
            <a:chExt cx="5760" cy="4320"/>
          </a:xfrm>
        </p:grpSpPr>
        <p:sp>
          <p:nvSpPr>
            <p:cNvPr id="5" name="Rectangle 3"/>
            <p:cNvSpPr>
              <a:spLocks noChangeArrowheads="1"/>
            </p:cNvSpPr>
            <p:nvPr userDrawn="1"/>
          </p:nvSpPr>
          <p:spPr bwMode="auto">
            <a:xfrm>
              <a:off x="0" y="0"/>
              <a:ext cx="5760" cy="17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tr-TR" sz="1500" b="0" dirty="0">
                <a:solidFill>
                  <a:srgbClr val="000000"/>
                </a:solidFill>
              </a:endParaRPr>
            </a:p>
          </p:txBody>
        </p:sp>
        <p:sp>
          <p:nvSpPr>
            <p:cNvPr id="6" name="Rectangle 4"/>
            <p:cNvSpPr>
              <a:spLocks noChangeArrowheads="1"/>
            </p:cNvSpPr>
            <p:nvPr userDrawn="1"/>
          </p:nvSpPr>
          <p:spPr bwMode="auto">
            <a:xfrm>
              <a:off x="0" y="1200"/>
              <a:ext cx="5760" cy="3120"/>
            </a:xfrm>
            <a:prstGeom prst="rect">
              <a:avLst/>
            </a:prstGeom>
            <a:gradFill rotWithShape="0">
              <a:gsLst>
                <a:gs pos="0">
                  <a:schemeClr val="bg1"/>
                </a:gs>
                <a:gs pos="100000">
                  <a:schemeClr val="bg1">
                    <a:gamma/>
                    <a:shade val="59608"/>
                    <a:invGamma/>
                  </a:schemeClr>
                </a:gs>
              </a:gsLst>
              <a:lin ang="5400000" scaled="1"/>
            </a:gradFill>
            <a:ln w="9525">
              <a:noFill/>
              <a:miter lim="800000"/>
              <a:headEnd/>
              <a:tailEnd/>
            </a:ln>
            <a:effectLst/>
          </p:spPr>
          <p:txBody>
            <a:bodyPr wrap="none" anchor="ctr"/>
            <a:lstStyle/>
            <a:p>
              <a:pPr>
                <a:defRPr/>
              </a:pPr>
              <a:endParaRPr lang="en-US" sz="1500" b="0" dirty="0">
                <a:solidFill>
                  <a:prstClr val="black"/>
                </a:solidFill>
                <a:cs typeface="+mn-cs"/>
              </a:endParaRPr>
            </a:p>
          </p:txBody>
        </p:sp>
        <p:pic>
          <p:nvPicPr>
            <p:cNvPr id="7" name="Picture 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56" y="144"/>
              <a:ext cx="857"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26" name="Rectangle 6"/>
          <p:cNvSpPr>
            <a:spLocks noGrp="1" noChangeArrowheads="1"/>
          </p:cNvSpPr>
          <p:nvPr>
            <p:ph type="ctrTitle"/>
          </p:nvPr>
        </p:nvSpPr>
        <p:spPr>
          <a:xfrm>
            <a:off x="931214" y="2583462"/>
            <a:ext cx="10315290" cy="1440197"/>
          </a:xfrm>
          <a:ln algn="ctr"/>
        </p:spPr>
        <p:txBody>
          <a:bodyPr/>
          <a:lstStyle>
            <a:lvl1pPr algn="ctr">
              <a:defRPr sz="4500" b="0">
                <a:solidFill>
                  <a:schemeClr val="tx1"/>
                </a:solidFill>
                <a:effectLst>
                  <a:outerShdw blurRad="38100" dist="38100" dir="2700000" algn="tl">
                    <a:srgbClr val="C0C0C0"/>
                  </a:outerShdw>
                </a:effectLst>
              </a:defRPr>
            </a:lvl1pPr>
          </a:lstStyle>
          <a:p>
            <a:r>
              <a:rPr lang="tr-TR"/>
              <a:t>Click to edit Master title style</a:t>
            </a:r>
          </a:p>
        </p:txBody>
      </p:sp>
      <p:sp>
        <p:nvSpPr>
          <p:cNvPr id="30727" name="Rectangle 7"/>
          <p:cNvSpPr>
            <a:spLocks noGrp="1" noChangeArrowheads="1"/>
          </p:cNvSpPr>
          <p:nvPr>
            <p:ph type="subTitle" idx="1"/>
          </p:nvPr>
        </p:nvSpPr>
        <p:spPr>
          <a:xfrm>
            <a:off x="1775656" y="4750900"/>
            <a:ext cx="8636992" cy="1259180"/>
          </a:xfrm>
        </p:spPr>
        <p:txBody>
          <a:bodyPr/>
          <a:lstStyle>
            <a:lvl1pPr marL="0" indent="0" algn="ctr">
              <a:buFontTx/>
              <a:buNone/>
              <a:defRPr/>
            </a:lvl1pPr>
          </a:lstStyle>
          <a:p>
            <a:r>
              <a:rPr lang="tr-TR"/>
              <a:t>Click to edit Master subtitle style</a:t>
            </a:r>
          </a:p>
        </p:txBody>
      </p:sp>
    </p:spTree>
    <p:extLst>
      <p:ext uri="{BB962C8B-B14F-4D97-AF65-F5344CB8AC3E}">
        <p14:creationId xmlns:p14="http://schemas.microsoft.com/office/powerpoint/2010/main" val="2687930947"/>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sldNum" sz="quarter" idx="10"/>
          </p:nvPr>
        </p:nvSpPr>
        <p:spPr>
          <a:ln/>
        </p:spPr>
        <p:txBody>
          <a:bodyPr/>
          <a:lstStyle>
            <a:lvl1pPr>
              <a:defRPr/>
            </a:lvl1pPr>
          </a:lstStyle>
          <a:p>
            <a:pPr>
              <a:defRPr/>
            </a:pPr>
            <a:fld id="{A1343719-86B4-4F1E-AD7D-AE278BE097B1}" type="slidenum">
              <a:rPr lang="tr-TR"/>
              <a:pPr>
                <a:defRPr/>
              </a:pPr>
              <a:t>‹#›</a:t>
            </a:fld>
            <a:endParaRPr lang="tr-TR" dirty="0"/>
          </a:p>
        </p:txBody>
      </p:sp>
    </p:spTree>
    <p:extLst>
      <p:ext uri="{BB962C8B-B14F-4D97-AF65-F5344CB8AC3E}">
        <p14:creationId xmlns:p14="http://schemas.microsoft.com/office/powerpoint/2010/main" val="709643199"/>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4407923"/>
            <a:ext cx="10361852" cy="1362391"/>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959" y="2907388"/>
            <a:ext cx="10361852" cy="1500534"/>
          </a:xfrm>
        </p:spPr>
        <p:txBody>
          <a:bodyPr anchor="b"/>
          <a:lstStyle>
            <a:lvl1pPr marL="0" indent="0">
              <a:buNone/>
              <a:defRPr sz="2000"/>
            </a:lvl1pPr>
            <a:lvl2pPr marL="465171" indent="0">
              <a:buNone/>
              <a:defRPr sz="1800"/>
            </a:lvl2pPr>
            <a:lvl3pPr marL="930343" indent="0">
              <a:buNone/>
              <a:defRPr sz="1500"/>
            </a:lvl3pPr>
            <a:lvl4pPr marL="1395514" indent="0">
              <a:buNone/>
              <a:defRPr sz="1400"/>
            </a:lvl4pPr>
            <a:lvl5pPr marL="1860684" indent="0">
              <a:buNone/>
              <a:defRPr sz="1400"/>
            </a:lvl5pPr>
            <a:lvl6pPr marL="2325856" indent="0">
              <a:buNone/>
              <a:defRPr sz="1400"/>
            </a:lvl6pPr>
            <a:lvl7pPr marL="2791027" indent="0">
              <a:buNone/>
              <a:defRPr sz="1400"/>
            </a:lvl7pPr>
            <a:lvl8pPr marL="3256199" indent="0">
              <a:buNone/>
              <a:defRPr sz="1400"/>
            </a:lvl8pPr>
            <a:lvl9pPr marL="3721370" indent="0">
              <a:buNone/>
              <a:defRPr sz="1400"/>
            </a:lvl9pPr>
          </a:lstStyle>
          <a:p>
            <a:pPr lvl="0"/>
            <a:r>
              <a:rPr lang="en-US" smtClean="0"/>
              <a:t>Click to edit Master text styles</a:t>
            </a:r>
          </a:p>
        </p:txBody>
      </p:sp>
      <p:sp>
        <p:nvSpPr>
          <p:cNvPr id="4" name="Rectangle 10"/>
          <p:cNvSpPr>
            <a:spLocks noGrp="1" noChangeArrowheads="1"/>
          </p:cNvSpPr>
          <p:nvPr>
            <p:ph type="sldNum" sz="quarter" idx="10"/>
          </p:nvPr>
        </p:nvSpPr>
        <p:spPr>
          <a:ln/>
        </p:spPr>
        <p:txBody>
          <a:bodyPr/>
          <a:lstStyle>
            <a:lvl1pPr>
              <a:defRPr/>
            </a:lvl1pPr>
          </a:lstStyle>
          <a:p>
            <a:pPr>
              <a:defRPr/>
            </a:pPr>
            <a:fld id="{A20954A3-DB01-458A-8F86-11F325637DE8}" type="slidenum">
              <a:rPr lang="tr-TR"/>
              <a:pPr>
                <a:defRPr/>
              </a:pPr>
              <a:t>‹#›</a:t>
            </a:fld>
            <a:endParaRPr lang="tr-TR" dirty="0"/>
          </a:p>
        </p:txBody>
      </p:sp>
    </p:spTree>
    <p:extLst>
      <p:ext uri="{BB962C8B-B14F-4D97-AF65-F5344CB8AC3E}">
        <p14:creationId xmlns:p14="http://schemas.microsoft.com/office/powerpoint/2010/main" val="382341253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07402" y="906675"/>
            <a:ext cx="5384099" cy="5332060"/>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94675" y="906675"/>
            <a:ext cx="5384099" cy="5332060"/>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sldNum" sz="quarter" idx="10"/>
          </p:nvPr>
        </p:nvSpPr>
        <p:spPr>
          <a:ln/>
        </p:spPr>
        <p:txBody>
          <a:bodyPr/>
          <a:lstStyle>
            <a:lvl1pPr>
              <a:defRPr/>
            </a:lvl1pPr>
          </a:lstStyle>
          <a:p>
            <a:pPr>
              <a:defRPr/>
            </a:pPr>
            <a:fld id="{990C7243-4777-4E52-BCB9-4354275D5BC2}" type="slidenum">
              <a:rPr lang="tr-TR"/>
              <a:pPr>
                <a:defRPr/>
              </a:pPr>
              <a:t>‹#›</a:t>
            </a:fld>
            <a:endParaRPr lang="tr-TR" dirty="0"/>
          </a:p>
        </p:txBody>
      </p:sp>
    </p:spTree>
    <p:extLst>
      <p:ext uri="{BB962C8B-B14F-4D97-AF65-F5344CB8AC3E}">
        <p14:creationId xmlns:p14="http://schemas.microsoft.com/office/powerpoint/2010/main" val="331916409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22" y="274701"/>
            <a:ext cx="10971372" cy="1143265"/>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521" y="1535470"/>
            <a:ext cx="5386216" cy="639911"/>
          </a:xfrm>
        </p:spPr>
        <p:txBody>
          <a:bodyPr anchor="b"/>
          <a:lstStyle>
            <a:lvl1pPr marL="0" indent="0">
              <a:buNone/>
              <a:defRPr sz="2400" b="1"/>
            </a:lvl1pPr>
            <a:lvl2pPr marL="465171" indent="0">
              <a:buNone/>
              <a:defRPr sz="2000" b="1"/>
            </a:lvl2pPr>
            <a:lvl3pPr marL="930343" indent="0">
              <a:buNone/>
              <a:defRPr sz="1800" b="1"/>
            </a:lvl3pPr>
            <a:lvl4pPr marL="1395514" indent="0">
              <a:buNone/>
              <a:defRPr sz="1500" b="1"/>
            </a:lvl4pPr>
            <a:lvl5pPr marL="1860684" indent="0">
              <a:buNone/>
              <a:defRPr sz="1500" b="1"/>
            </a:lvl5pPr>
            <a:lvl6pPr marL="2325856" indent="0">
              <a:buNone/>
              <a:defRPr sz="1500" b="1"/>
            </a:lvl6pPr>
            <a:lvl7pPr marL="2791027" indent="0">
              <a:buNone/>
              <a:defRPr sz="1500" b="1"/>
            </a:lvl7pPr>
            <a:lvl8pPr marL="3256199" indent="0">
              <a:buNone/>
              <a:defRPr sz="1500" b="1"/>
            </a:lvl8pPr>
            <a:lvl9pPr marL="3721370"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609521" y="2175380"/>
            <a:ext cx="5386216" cy="3952203"/>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565" y="1535470"/>
            <a:ext cx="5388332" cy="639911"/>
          </a:xfrm>
        </p:spPr>
        <p:txBody>
          <a:bodyPr anchor="b"/>
          <a:lstStyle>
            <a:lvl1pPr marL="0" indent="0">
              <a:buNone/>
              <a:defRPr sz="2400" b="1"/>
            </a:lvl1pPr>
            <a:lvl2pPr marL="465171" indent="0">
              <a:buNone/>
              <a:defRPr sz="2000" b="1"/>
            </a:lvl2pPr>
            <a:lvl3pPr marL="930343" indent="0">
              <a:buNone/>
              <a:defRPr sz="1800" b="1"/>
            </a:lvl3pPr>
            <a:lvl4pPr marL="1395514" indent="0">
              <a:buNone/>
              <a:defRPr sz="1500" b="1"/>
            </a:lvl4pPr>
            <a:lvl5pPr marL="1860684" indent="0">
              <a:buNone/>
              <a:defRPr sz="1500" b="1"/>
            </a:lvl5pPr>
            <a:lvl6pPr marL="2325856" indent="0">
              <a:buNone/>
              <a:defRPr sz="1500" b="1"/>
            </a:lvl6pPr>
            <a:lvl7pPr marL="2791027" indent="0">
              <a:buNone/>
              <a:defRPr sz="1500" b="1"/>
            </a:lvl7pPr>
            <a:lvl8pPr marL="3256199" indent="0">
              <a:buNone/>
              <a:defRPr sz="1500" b="1"/>
            </a:lvl8pPr>
            <a:lvl9pPr marL="3721370"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6192565" y="2175380"/>
            <a:ext cx="5388332" cy="3952203"/>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sldNum" sz="quarter" idx="10"/>
          </p:nvPr>
        </p:nvSpPr>
        <p:spPr>
          <a:ln/>
        </p:spPr>
        <p:txBody>
          <a:bodyPr/>
          <a:lstStyle>
            <a:lvl1pPr>
              <a:defRPr/>
            </a:lvl1pPr>
          </a:lstStyle>
          <a:p>
            <a:pPr>
              <a:defRPr/>
            </a:pPr>
            <a:fld id="{4EBD2523-CBF9-4B45-86A3-B11C61B96DDF}" type="slidenum">
              <a:rPr lang="tr-TR"/>
              <a:pPr>
                <a:defRPr/>
              </a:pPr>
              <a:t>‹#›</a:t>
            </a:fld>
            <a:endParaRPr lang="tr-TR" dirty="0"/>
          </a:p>
        </p:txBody>
      </p:sp>
    </p:spTree>
    <p:extLst>
      <p:ext uri="{BB962C8B-B14F-4D97-AF65-F5344CB8AC3E}">
        <p14:creationId xmlns:p14="http://schemas.microsoft.com/office/powerpoint/2010/main" val="148912733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sldNum" sz="quarter" idx="10"/>
          </p:nvPr>
        </p:nvSpPr>
        <p:spPr>
          <a:ln/>
        </p:spPr>
        <p:txBody>
          <a:bodyPr/>
          <a:lstStyle>
            <a:lvl1pPr>
              <a:defRPr/>
            </a:lvl1pPr>
          </a:lstStyle>
          <a:p>
            <a:pPr>
              <a:defRPr/>
            </a:pPr>
            <a:fld id="{14FA5790-4F3F-4221-B6AF-55E81B508AAF}" type="slidenum">
              <a:rPr lang="tr-TR"/>
              <a:pPr>
                <a:defRPr/>
              </a:pPr>
              <a:t>‹#›</a:t>
            </a:fld>
            <a:endParaRPr lang="tr-TR" dirty="0"/>
          </a:p>
        </p:txBody>
      </p:sp>
    </p:spTree>
    <p:extLst>
      <p:ext uri="{BB962C8B-B14F-4D97-AF65-F5344CB8AC3E}">
        <p14:creationId xmlns:p14="http://schemas.microsoft.com/office/powerpoint/2010/main" val="427697535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07402" y="906676"/>
            <a:ext cx="5384099" cy="5332060"/>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94675" y="906676"/>
            <a:ext cx="5384099" cy="5332060"/>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sldNum" sz="quarter" idx="10"/>
          </p:nvPr>
        </p:nvSpPr>
        <p:spPr>
          <a:ln/>
        </p:spPr>
        <p:txBody>
          <a:bodyPr/>
          <a:lstStyle>
            <a:lvl1pPr>
              <a:defRPr/>
            </a:lvl1pPr>
          </a:lstStyle>
          <a:p>
            <a:pPr>
              <a:defRPr/>
            </a:pPr>
            <a:fld id="{EC4E9C8C-096C-4CD0-8367-90F554A3B2DB}" type="slidenum">
              <a:rPr lang="tr-TR"/>
              <a:pPr>
                <a:defRPr/>
              </a:pPr>
              <a:t>‹#›</a:t>
            </a:fld>
            <a:endParaRPr lang="tr-TR" dirty="0"/>
          </a:p>
        </p:txBody>
      </p:sp>
    </p:spTree>
    <p:extLst>
      <p:ext uri="{BB962C8B-B14F-4D97-AF65-F5344CB8AC3E}">
        <p14:creationId xmlns:p14="http://schemas.microsoft.com/office/powerpoint/2010/main" val="857663848"/>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a:ln/>
        </p:spPr>
        <p:txBody>
          <a:bodyPr/>
          <a:lstStyle>
            <a:lvl1pPr>
              <a:defRPr/>
            </a:lvl1pPr>
          </a:lstStyle>
          <a:p>
            <a:pPr>
              <a:defRPr/>
            </a:pPr>
            <a:fld id="{E6A5F46B-07CA-4974-9D39-A06DEB1883ED}" type="slidenum">
              <a:rPr lang="tr-TR"/>
              <a:pPr>
                <a:defRPr/>
              </a:pPr>
              <a:t>‹#›</a:t>
            </a:fld>
            <a:endParaRPr lang="tr-TR" dirty="0"/>
          </a:p>
        </p:txBody>
      </p:sp>
    </p:spTree>
    <p:extLst>
      <p:ext uri="{BB962C8B-B14F-4D97-AF65-F5344CB8AC3E}">
        <p14:creationId xmlns:p14="http://schemas.microsoft.com/office/powerpoint/2010/main" val="389131110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5" y="273113"/>
            <a:ext cx="4010562" cy="116232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113" y="273115"/>
            <a:ext cx="6814779" cy="5854469"/>
          </a:xfrm>
        </p:spPr>
        <p:txBody>
          <a:bodyPr/>
          <a:lstStyle>
            <a:lvl1pPr>
              <a:defRPr sz="33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525" y="1435435"/>
            <a:ext cx="4010562" cy="4692150"/>
          </a:xfrm>
        </p:spPr>
        <p:txBody>
          <a:bodyPr/>
          <a:lstStyle>
            <a:lvl1pPr marL="0" indent="0">
              <a:buNone/>
              <a:defRPr sz="1400"/>
            </a:lvl1pPr>
            <a:lvl2pPr marL="465171" indent="0">
              <a:buNone/>
              <a:defRPr sz="1200"/>
            </a:lvl2pPr>
            <a:lvl3pPr marL="930343" indent="0">
              <a:buNone/>
              <a:defRPr sz="1000"/>
            </a:lvl3pPr>
            <a:lvl4pPr marL="1395514" indent="0">
              <a:buNone/>
              <a:defRPr sz="1000"/>
            </a:lvl4pPr>
            <a:lvl5pPr marL="1860684" indent="0">
              <a:buNone/>
              <a:defRPr sz="1000"/>
            </a:lvl5pPr>
            <a:lvl6pPr marL="2325856" indent="0">
              <a:buNone/>
              <a:defRPr sz="1000"/>
            </a:lvl6pPr>
            <a:lvl7pPr marL="2791027" indent="0">
              <a:buNone/>
              <a:defRPr sz="1000"/>
            </a:lvl7pPr>
            <a:lvl8pPr marL="3256199" indent="0">
              <a:buNone/>
              <a:defRPr sz="1000"/>
            </a:lvl8pPr>
            <a:lvl9pPr marL="3721370" indent="0">
              <a:buNone/>
              <a:defRPr sz="1000"/>
            </a:lvl9pPr>
          </a:lstStyle>
          <a:p>
            <a:pPr lvl="0"/>
            <a:r>
              <a:rPr lang="en-US" smtClean="0"/>
              <a:t>Click to edit Master text styles</a:t>
            </a:r>
          </a:p>
        </p:txBody>
      </p:sp>
      <p:sp>
        <p:nvSpPr>
          <p:cNvPr id="5" name="Rectangle 10"/>
          <p:cNvSpPr>
            <a:spLocks noGrp="1" noChangeArrowheads="1"/>
          </p:cNvSpPr>
          <p:nvPr>
            <p:ph type="sldNum" sz="quarter" idx="10"/>
          </p:nvPr>
        </p:nvSpPr>
        <p:spPr>
          <a:ln/>
        </p:spPr>
        <p:txBody>
          <a:bodyPr/>
          <a:lstStyle>
            <a:lvl1pPr>
              <a:defRPr/>
            </a:lvl1pPr>
          </a:lstStyle>
          <a:p>
            <a:pPr>
              <a:defRPr/>
            </a:pPr>
            <a:fld id="{A1D1E9DC-1893-4532-9C0F-539D9921872D}" type="slidenum">
              <a:rPr lang="tr-TR"/>
              <a:pPr>
                <a:defRPr/>
              </a:pPr>
              <a:t>‹#›</a:t>
            </a:fld>
            <a:endParaRPr lang="tr-TR" dirty="0"/>
          </a:p>
        </p:txBody>
      </p:sp>
    </p:spTree>
    <p:extLst>
      <p:ext uri="{BB962C8B-B14F-4D97-AF65-F5344CB8AC3E}">
        <p14:creationId xmlns:p14="http://schemas.microsoft.com/office/powerpoint/2010/main" val="3240061140"/>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2"/>
            <a:ext cx="7314248" cy="56687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406" y="612919"/>
            <a:ext cx="7314248" cy="4115753"/>
          </a:xfrm>
        </p:spPr>
        <p:txBody>
          <a:bodyPr/>
          <a:lstStyle>
            <a:lvl1pPr marL="0" indent="0">
              <a:buNone/>
              <a:defRPr sz="3300"/>
            </a:lvl1pPr>
            <a:lvl2pPr marL="465171" indent="0">
              <a:buNone/>
              <a:defRPr sz="2900"/>
            </a:lvl2pPr>
            <a:lvl3pPr marL="930343" indent="0">
              <a:buNone/>
              <a:defRPr sz="2400"/>
            </a:lvl3pPr>
            <a:lvl4pPr marL="1395514" indent="0">
              <a:buNone/>
              <a:defRPr sz="2000"/>
            </a:lvl4pPr>
            <a:lvl5pPr marL="1860684" indent="0">
              <a:buNone/>
              <a:defRPr sz="2000"/>
            </a:lvl5pPr>
            <a:lvl6pPr marL="2325856" indent="0">
              <a:buNone/>
              <a:defRPr sz="2000"/>
            </a:lvl6pPr>
            <a:lvl7pPr marL="2791027" indent="0">
              <a:buNone/>
              <a:defRPr sz="2000"/>
            </a:lvl7pPr>
            <a:lvl8pPr marL="3256199" indent="0">
              <a:buNone/>
              <a:defRPr sz="2000"/>
            </a:lvl8pPr>
            <a:lvl9pPr marL="3721370" indent="0">
              <a:buNone/>
              <a:defRPr sz="2000"/>
            </a:lvl9pPr>
          </a:lstStyle>
          <a:p>
            <a:pPr lvl="0"/>
            <a:endParaRPr lang="en-US" noProof="0" dirty="0" smtClean="0"/>
          </a:p>
        </p:txBody>
      </p:sp>
      <p:sp>
        <p:nvSpPr>
          <p:cNvPr id="4" name="Text Placeholder 3"/>
          <p:cNvSpPr>
            <a:spLocks noGrp="1"/>
          </p:cNvSpPr>
          <p:nvPr>
            <p:ph type="body" sz="half" idx="2"/>
          </p:nvPr>
        </p:nvSpPr>
        <p:spPr>
          <a:xfrm>
            <a:off x="2389406" y="5368581"/>
            <a:ext cx="7314248" cy="805050"/>
          </a:xfrm>
        </p:spPr>
        <p:txBody>
          <a:bodyPr/>
          <a:lstStyle>
            <a:lvl1pPr marL="0" indent="0">
              <a:buNone/>
              <a:defRPr sz="1400"/>
            </a:lvl1pPr>
            <a:lvl2pPr marL="465171" indent="0">
              <a:buNone/>
              <a:defRPr sz="1200"/>
            </a:lvl2pPr>
            <a:lvl3pPr marL="930343" indent="0">
              <a:buNone/>
              <a:defRPr sz="1000"/>
            </a:lvl3pPr>
            <a:lvl4pPr marL="1395514" indent="0">
              <a:buNone/>
              <a:defRPr sz="1000"/>
            </a:lvl4pPr>
            <a:lvl5pPr marL="1860684" indent="0">
              <a:buNone/>
              <a:defRPr sz="1000"/>
            </a:lvl5pPr>
            <a:lvl6pPr marL="2325856" indent="0">
              <a:buNone/>
              <a:defRPr sz="1000"/>
            </a:lvl6pPr>
            <a:lvl7pPr marL="2791027" indent="0">
              <a:buNone/>
              <a:defRPr sz="1000"/>
            </a:lvl7pPr>
            <a:lvl8pPr marL="3256199" indent="0">
              <a:buNone/>
              <a:defRPr sz="1000"/>
            </a:lvl8pPr>
            <a:lvl9pPr marL="3721370" indent="0">
              <a:buNone/>
              <a:defRPr sz="1000"/>
            </a:lvl9pPr>
          </a:lstStyle>
          <a:p>
            <a:pPr lvl="0"/>
            <a:r>
              <a:rPr lang="en-US" smtClean="0"/>
              <a:t>Click to edit Master text styles</a:t>
            </a:r>
          </a:p>
        </p:txBody>
      </p:sp>
      <p:sp>
        <p:nvSpPr>
          <p:cNvPr id="5" name="Rectangle 10"/>
          <p:cNvSpPr>
            <a:spLocks noGrp="1" noChangeArrowheads="1"/>
          </p:cNvSpPr>
          <p:nvPr>
            <p:ph type="sldNum" sz="quarter" idx="10"/>
          </p:nvPr>
        </p:nvSpPr>
        <p:spPr>
          <a:ln/>
        </p:spPr>
        <p:txBody>
          <a:bodyPr/>
          <a:lstStyle>
            <a:lvl1pPr>
              <a:defRPr/>
            </a:lvl1pPr>
          </a:lstStyle>
          <a:p>
            <a:pPr>
              <a:defRPr/>
            </a:pPr>
            <a:fld id="{DDBCEF2A-0F76-4CE9-8F86-453610E03A69}" type="slidenum">
              <a:rPr lang="tr-TR"/>
              <a:pPr>
                <a:defRPr/>
              </a:pPr>
              <a:t>‹#›</a:t>
            </a:fld>
            <a:endParaRPr lang="tr-TR" dirty="0"/>
          </a:p>
        </p:txBody>
      </p:sp>
    </p:spTree>
    <p:extLst>
      <p:ext uri="{BB962C8B-B14F-4D97-AF65-F5344CB8AC3E}">
        <p14:creationId xmlns:p14="http://schemas.microsoft.com/office/powerpoint/2010/main" val="2283911719"/>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sldNum" sz="quarter" idx="10"/>
          </p:nvPr>
        </p:nvSpPr>
        <p:spPr>
          <a:ln/>
        </p:spPr>
        <p:txBody>
          <a:bodyPr/>
          <a:lstStyle>
            <a:lvl1pPr>
              <a:defRPr/>
            </a:lvl1pPr>
          </a:lstStyle>
          <a:p>
            <a:pPr>
              <a:defRPr/>
            </a:pPr>
            <a:fld id="{146B718F-0F2A-4A2C-9971-2A7A4FEED74C}" type="slidenum">
              <a:rPr lang="tr-TR"/>
              <a:pPr>
                <a:defRPr/>
              </a:pPr>
              <a:t>‹#›</a:t>
            </a:fld>
            <a:endParaRPr lang="tr-TR" dirty="0"/>
          </a:p>
        </p:txBody>
      </p:sp>
    </p:spTree>
    <p:extLst>
      <p:ext uri="{BB962C8B-B14F-4D97-AF65-F5344CB8AC3E}">
        <p14:creationId xmlns:p14="http://schemas.microsoft.com/office/powerpoint/2010/main" val="269312623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35931" y="0"/>
            <a:ext cx="2742843" cy="623873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7403" y="0"/>
            <a:ext cx="8025357" cy="623873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sldNum" sz="quarter" idx="10"/>
          </p:nvPr>
        </p:nvSpPr>
        <p:spPr>
          <a:ln/>
        </p:spPr>
        <p:txBody>
          <a:bodyPr/>
          <a:lstStyle>
            <a:lvl1pPr>
              <a:defRPr/>
            </a:lvl1pPr>
          </a:lstStyle>
          <a:p>
            <a:pPr>
              <a:defRPr/>
            </a:pPr>
            <a:fld id="{7B85D38A-470C-4124-8D48-67A72EB3838B}" type="slidenum">
              <a:rPr lang="tr-TR"/>
              <a:pPr>
                <a:defRPr/>
              </a:pPr>
              <a:t>‹#›</a:t>
            </a:fld>
            <a:endParaRPr lang="tr-TR" dirty="0"/>
          </a:p>
        </p:txBody>
      </p:sp>
    </p:spTree>
    <p:extLst>
      <p:ext uri="{BB962C8B-B14F-4D97-AF65-F5344CB8AC3E}">
        <p14:creationId xmlns:p14="http://schemas.microsoft.com/office/powerpoint/2010/main" val="3874608257"/>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2190413" cy="6859588"/>
            <a:chOff x="0" y="0"/>
            <a:chExt cx="5760" cy="4320"/>
          </a:xfrm>
        </p:grpSpPr>
        <p:sp>
          <p:nvSpPr>
            <p:cNvPr id="5" name="Rectangle 3"/>
            <p:cNvSpPr>
              <a:spLocks noChangeArrowheads="1"/>
            </p:cNvSpPr>
            <p:nvPr userDrawn="1"/>
          </p:nvSpPr>
          <p:spPr bwMode="auto">
            <a:xfrm>
              <a:off x="0" y="0"/>
              <a:ext cx="5760" cy="17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tr-TR" sz="1500" b="0" dirty="0">
                <a:solidFill>
                  <a:srgbClr val="000000"/>
                </a:solidFill>
              </a:endParaRPr>
            </a:p>
          </p:txBody>
        </p:sp>
        <p:sp>
          <p:nvSpPr>
            <p:cNvPr id="6" name="Rectangle 4"/>
            <p:cNvSpPr>
              <a:spLocks noChangeArrowheads="1"/>
            </p:cNvSpPr>
            <p:nvPr userDrawn="1"/>
          </p:nvSpPr>
          <p:spPr bwMode="auto">
            <a:xfrm>
              <a:off x="0" y="1200"/>
              <a:ext cx="5760" cy="3120"/>
            </a:xfrm>
            <a:prstGeom prst="rect">
              <a:avLst/>
            </a:prstGeom>
            <a:gradFill rotWithShape="0">
              <a:gsLst>
                <a:gs pos="0">
                  <a:schemeClr val="bg1"/>
                </a:gs>
                <a:gs pos="100000">
                  <a:schemeClr val="bg1">
                    <a:gamma/>
                    <a:shade val="59608"/>
                    <a:invGamma/>
                  </a:schemeClr>
                </a:gs>
              </a:gsLst>
              <a:lin ang="5400000" scaled="1"/>
            </a:gradFill>
            <a:ln w="9525">
              <a:noFill/>
              <a:miter lim="800000"/>
              <a:headEnd/>
              <a:tailEnd/>
            </a:ln>
            <a:effectLst/>
          </p:spPr>
          <p:txBody>
            <a:bodyPr wrap="none" anchor="ctr"/>
            <a:lstStyle/>
            <a:p>
              <a:pPr>
                <a:defRPr/>
              </a:pPr>
              <a:endParaRPr lang="en-US" sz="1500" b="0" dirty="0">
                <a:solidFill>
                  <a:prstClr val="black"/>
                </a:solidFill>
                <a:cs typeface="+mn-cs"/>
              </a:endParaRPr>
            </a:p>
          </p:txBody>
        </p:sp>
        <p:pic>
          <p:nvPicPr>
            <p:cNvPr id="7" name="Picture 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56" y="144"/>
              <a:ext cx="857"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26" name="Rectangle 6"/>
          <p:cNvSpPr>
            <a:spLocks noGrp="1" noChangeArrowheads="1"/>
          </p:cNvSpPr>
          <p:nvPr>
            <p:ph type="ctrTitle"/>
          </p:nvPr>
        </p:nvSpPr>
        <p:spPr>
          <a:xfrm>
            <a:off x="931214" y="2583462"/>
            <a:ext cx="10315290" cy="1440197"/>
          </a:xfrm>
          <a:ln algn="ctr"/>
        </p:spPr>
        <p:txBody>
          <a:bodyPr/>
          <a:lstStyle>
            <a:lvl1pPr algn="ctr">
              <a:defRPr sz="4500" b="0">
                <a:solidFill>
                  <a:schemeClr val="tx1"/>
                </a:solidFill>
                <a:effectLst>
                  <a:outerShdw blurRad="38100" dist="38100" dir="2700000" algn="tl">
                    <a:srgbClr val="C0C0C0"/>
                  </a:outerShdw>
                </a:effectLst>
              </a:defRPr>
            </a:lvl1pPr>
          </a:lstStyle>
          <a:p>
            <a:r>
              <a:rPr lang="tr-TR"/>
              <a:t>Click to edit Master title style</a:t>
            </a:r>
          </a:p>
        </p:txBody>
      </p:sp>
      <p:sp>
        <p:nvSpPr>
          <p:cNvPr id="30727" name="Rectangle 7"/>
          <p:cNvSpPr>
            <a:spLocks noGrp="1" noChangeArrowheads="1"/>
          </p:cNvSpPr>
          <p:nvPr>
            <p:ph type="subTitle" idx="1"/>
          </p:nvPr>
        </p:nvSpPr>
        <p:spPr>
          <a:xfrm>
            <a:off x="1775656" y="4750900"/>
            <a:ext cx="8636992" cy="1259180"/>
          </a:xfrm>
        </p:spPr>
        <p:txBody>
          <a:bodyPr/>
          <a:lstStyle>
            <a:lvl1pPr marL="0" indent="0" algn="ctr">
              <a:buFontTx/>
              <a:buNone/>
              <a:defRPr/>
            </a:lvl1pPr>
          </a:lstStyle>
          <a:p>
            <a:r>
              <a:rPr lang="tr-TR"/>
              <a:t>Click to edit Master subtitle style</a:t>
            </a:r>
          </a:p>
        </p:txBody>
      </p:sp>
    </p:spTree>
    <p:extLst>
      <p:ext uri="{BB962C8B-B14F-4D97-AF65-F5344CB8AC3E}">
        <p14:creationId xmlns:p14="http://schemas.microsoft.com/office/powerpoint/2010/main" val="114364373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sldNum" sz="quarter" idx="10"/>
          </p:nvPr>
        </p:nvSpPr>
        <p:spPr>
          <a:ln/>
        </p:spPr>
        <p:txBody>
          <a:bodyPr/>
          <a:lstStyle>
            <a:lvl1pPr>
              <a:defRPr/>
            </a:lvl1pPr>
          </a:lstStyle>
          <a:p>
            <a:pPr>
              <a:defRPr/>
            </a:pPr>
            <a:fld id="{B82753BC-31D1-4530-86E6-EBE3CF2CE1AB}" type="slidenum">
              <a:rPr lang="tr-TR"/>
              <a:pPr>
                <a:defRPr/>
              </a:pPr>
              <a:t>‹#›</a:t>
            </a:fld>
            <a:endParaRPr lang="tr-TR" dirty="0"/>
          </a:p>
        </p:txBody>
      </p:sp>
    </p:spTree>
    <p:extLst>
      <p:ext uri="{BB962C8B-B14F-4D97-AF65-F5344CB8AC3E}">
        <p14:creationId xmlns:p14="http://schemas.microsoft.com/office/powerpoint/2010/main" val="277760123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4407923"/>
            <a:ext cx="10361852" cy="1362391"/>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959" y="2907388"/>
            <a:ext cx="10361852" cy="1500534"/>
          </a:xfrm>
        </p:spPr>
        <p:txBody>
          <a:bodyPr anchor="b"/>
          <a:lstStyle>
            <a:lvl1pPr marL="0" indent="0">
              <a:buNone/>
              <a:defRPr sz="2000"/>
            </a:lvl1pPr>
            <a:lvl2pPr marL="465171" indent="0">
              <a:buNone/>
              <a:defRPr sz="1800"/>
            </a:lvl2pPr>
            <a:lvl3pPr marL="930343" indent="0">
              <a:buNone/>
              <a:defRPr sz="1500"/>
            </a:lvl3pPr>
            <a:lvl4pPr marL="1395514" indent="0">
              <a:buNone/>
              <a:defRPr sz="1400"/>
            </a:lvl4pPr>
            <a:lvl5pPr marL="1860684" indent="0">
              <a:buNone/>
              <a:defRPr sz="1400"/>
            </a:lvl5pPr>
            <a:lvl6pPr marL="2325856" indent="0">
              <a:buNone/>
              <a:defRPr sz="1400"/>
            </a:lvl6pPr>
            <a:lvl7pPr marL="2791027" indent="0">
              <a:buNone/>
              <a:defRPr sz="1400"/>
            </a:lvl7pPr>
            <a:lvl8pPr marL="3256199" indent="0">
              <a:buNone/>
              <a:defRPr sz="1400"/>
            </a:lvl8pPr>
            <a:lvl9pPr marL="3721370" indent="0">
              <a:buNone/>
              <a:defRPr sz="1400"/>
            </a:lvl9pPr>
          </a:lstStyle>
          <a:p>
            <a:pPr lvl="0"/>
            <a:r>
              <a:rPr lang="en-US" smtClean="0"/>
              <a:t>Click to edit Master text styles</a:t>
            </a:r>
          </a:p>
        </p:txBody>
      </p:sp>
      <p:sp>
        <p:nvSpPr>
          <p:cNvPr id="4" name="Rectangle 10"/>
          <p:cNvSpPr>
            <a:spLocks noGrp="1" noChangeArrowheads="1"/>
          </p:cNvSpPr>
          <p:nvPr>
            <p:ph type="sldNum" sz="quarter" idx="10"/>
          </p:nvPr>
        </p:nvSpPr>
        <p:spPr>
          <a:ln/>
        </p:spPr>
        <p:txBody>
          <a:bodyPr/>
          <a:lstStyle>
            <a:lvl1pPr>
              <a:defRPr/>
            </a:lvl1pPr>
          </a:lstStyle>
          <a:p>
            <a:pPr>
              <a:defRPr/>
            </a:pPr>
            <a:fld id="{D543B3A7-3D63-405E-8F34-42BF90D4F635}" type="slidenum">
              <a:rPr lang="tr-TR"/>
              <a:pPr>
                <a:defRPr/>
              </a:pPr>
              <a:t>‹#›</a:t>
            </a:fld>
            <a:endParaRPr lang="tr-TR" dirty="0"/>
          </a:p>
        </p:txBody>
      </p:sp>
    </p:spTree>
    <p:extLst>
      <p:ext uri="{BB962C8B-B14F-4D97-AF65-F5344CB8AC3E}">
        <p14:creationId xmlns:p14="http://schemas.microsoft.com/office/powerpoint/2010/main" val="192936175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07402" y="906675"/>
            <a:ext cx="5384099" cy="5332060"/>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94675" y="906675"/>
            <a:ext cx="5384099" cy="5332060"/>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sldNum" sz="quarter" idx="10"/>
          </p:nvPr>
        </p:nvSpPr>
        <p:spPr>
          <a:ln/>
        </p:spPr>
        <p:txBody>
          <a:bodyPr/>
          <a:lstStyle>
            <a:lvl1pPr>
              <a:defRPr/>
            </a:lvl1pPr>
          </a:lstStyle>
          <a:p>
            <a:pPr>
              <a:defRPr/>
            </a:pPr>
            <a:fld id="{CA5DCB8D-2D74-4671-8EAB-8E202E9DD081}" type="slidenum">
              <a:rPr lang="tr-TR"/>
              <a:pPr>
                <a:defRPr/>
              </a:pPr>
              <a:t>‹#›</a:t>
            </a:fld>
            <a:endParaRPr lang="tr-TR" dirty="0"/>
          </a:p>
        </p:txBody>
      </p:sp>
    </p:spTree>
    <p:extLst>
      <p:ext uri="{BB962C8B-B14F-4D97-AF65-F5344CB8AC3E}">
        <p14:creationId xmlns:p14="http://schemas.microsoft.com/office/powerpoint/2010/main" val="179427842"/>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22" y="274701"/>
            <a:ext cx="10971372" cy="1143265"/>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521" y="1535470"/>
            <a:ext cx="5386216" cy="639911"/>
          </a:xfrm>
        </p:spPr>
        <p:txBody>
          <a:bodyPr anchor="b"/>
          <a:lstStyle>
            <a:lvl1pPr marL="0" indent="0">
              <a:buNone/>
              <a:defRPr sz="2400" b="1"/>
            </a:lvl1pPr>
            <a:lvl2pPr marL="465171" indent="0">
              <a:buNone/>
              <a:defRPr sz="2000" b="1"/>
            </a:lvl2pPr>
            <a:lvl3pPr marL="930343" indent="0">
              <a:buNone/>
              <a:defRPr sz="1800" b="1"/>
            </a:lvl3pPr>
            <a:lvl4pPr marL="1395514" indent="0">
              <a:buNone/>
              <a:defRPr sz="1500" b="1"/>
            </a:lvl4pPr>
            <a:lvl5pPr marL="1860684" indent="0">
              <a:buNone/>
              <a:defRPr sz="1500" b="1"/>
            </a:lvl5pPr>
            <a:lvl6pPr marL="2325856" indent="0">
              <a:buNone/>
              <a:defRPr sz="1500" b="1"/>
            </a:lvl6pPr>
            <a:lvl7pPr marL="2791027" indent="0">
              <a:buNone/>
              <a:defRPr sz="1500" b="1"/>
            </a:lvl7pPr>
            <a:lvl8pPr marL="3256199" indent="0">
              <a:buNone/>
              <a:defRPr sz="1500" b="1"/>
            </a:lvl8pPr>
            <a:lvl9pPr marL="3721370"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609521" y="2175380"/>
            <a:ext cx="5386216" cy="3952203"/>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565" y="1535470"/>
            <a:ext cx="5388332" cy="639911"/>
          </a:xfrm>
        </p:spPr>
        <p:txBody>
          <a:bodyPr anchor="b"/>
          <a:lstStyle>
            <a:lvl1pPr marL="0" indent="0">
              <a:buNone/>
              <a:defRPr sz="2400" b="1"/>
            </a:lvl1pPr>
            <a:lvl2pPr marL="465171" indent="0">
              <a:buNone/>
              <a:defRPr sz="2000" b="1"/>
            </a:lvl2pPr>
            <a:lvl3pPr marL="930343" indent="0">
              <a:buNone/>
              <a:defRPr sz="1800" b="1"/>
            </a:lvl3pPr>
            <a:lvl4pPr marL="1395514" indent="0">
              <a:buNone/>
              <a:defRPr sz="1500" b="1"/>
            </a:lvl4pPr>
            <a:lvl5pPr marL="1860684" indent="0">
              <a:buNone/>
              <a:defRPr sz="1500" b="1"/>
            </a:lvl5pPr>
            <a:lvl6pPr marL="2325856" indent="0">
              <a:buNone/>
              <a:defRPr sz="1500" b="1"/>
            </a:lvl6pPr>
            <a:lvl7pPr marL="2791027" indent="0">
              <a:buNone/>
              <a:defRPr sz="1500" b="1"/>
            </a:lvl7pPr>
            <a:lvl8pPr marL="3256199" indent="0">
              <a:buNone/>
              <a:defRPr sz="1500" b="1"/>
            </a:lvl8pPr>
            <a:lvl9pPr marL="3721370"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6192565" y="2175380"/>
            <a:ext cx="5388332" cy="3952203"/>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sldNum" sz="quarter" idx="10"/>
          </p:nvPr>
        </p:nvSpPr>
        <p:spPr>
          <a:ln/>
        </p:spPr>
        <p:txBody>
          <a:bodyPr/>
          <a:lstStyle>
            <a:lvl1pPr>
              <a:defRPr/>
            </a:lvl1pPr>
          </a:lstStyle>
          <a:p>
            <a:pPr>
              <a:defRPr/>
            </a:pPr>
            <a:fld id="{13FF5FD4-7889-4864-97EA-BA78A42245C4}" type="slidenum">
              <a:rPr lang="tr-TR"/>
              <a:pPr>
                <a:defRPr/>
              </a:pPr>
              <a:t>‹#›</a:t>
            </a:fld>
            <a:endParaRPr lang="tr-TR" dirty="0"/>
          </a:p>
        </p:txBody>
      </p:sp>
    </p:spTree>
    <p:extLst>
      <p:ext uri="{BB962C8B-B14F-4D97-AF65-F5344CB8AC3E}">
        <p14:creationId xmlns:p14="http://schemas.microsoft.com/office/powerpoint/2010/main" val="387810130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22" y="274701"/>
            <a:ext cx="10971372" cy="1143265"/>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521" y="1535470"/>
            <a:ext cx="5386216" cy="639911"/>
          </a:xfrm>
        </p:spPr>
        <p:txBody>
          <a:bodyPr anchor="b"/>
          <a:lstStyle>
            <a:lvl1pPr marL="0" indent="0">
              <a:buNone/>
              <a:defRPr sz="2400" b="1"/>
            </a:lvl1pPr>
            <a:lvl2pPr marL="465171" indent="0">
              <a:buNone/>
              <a:defRPr sz="2000" b="1"/>
            </a:lvl2pPr>
            <a:lvl3pPr marL="930343" indent="0">
              <a:buNone/>
              <a:defRPr sz="1800" b="1"/>
            </a:lvl3pPr>
            <a:lvl4pPr marL="1395514" indent="0">
              <a:buNone/>
              <a:defRPr sz="1500" b="1"/>
            </a:lvl4pPr>
            <a:lvl5pPr marL="1860684" indent="0">
              <a:buNone/>
              <a:defRPr sz="1500" b="1"/>
            </a:lvl5pPr>
            <a:lvl6pPr marL="2325856" indent="0">
              <a:buNone/>
              <a:defRPr sz="1500" b="1"/>
            </a:lvl6pPr>
            <a:lvl7pPr marL="2791027" indent="0">
              <a:buNone/>
              <a:defRPr sz="1500" b="1"/>
            </a:lvl7pPr>
            <a:lvl8pPr marL="3256199" indent="0">
              <a:buNone/>
              <a:defRPr sz="1500" b="1"/>
            </a:lvl8pPr>
            <a:lvl9pPr marL="3721370"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609521" y="2175380"/>
            <a:ext cx="5386216" cy="3952203"/>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565" y="1535470"/>
            <a:ext cx="5388332" cy="639911"/>
          </a:xfrm>
        </p:spPr>
        <p:txBody>
          <a:bodyPr anchor="b"/>
          <a:lstStyle>
            <a:lvl1pPr marL="0" indent="0">
              <a:buNone/>
              <a:defRPr sz="2400" b="1"/>
            </a:lvl1pPr>
            <a:lvl2pPr marL="465171" indent="0">
              <a:buNone/>
              <a:defRPr sz="2000" b="1"/>
            </a:lvl2pPr>
            <a:lvl3pPr marL="930343" indent="0">
              <a:buNone/>
              <a:defRPr sz="1800" b="1"/>
            </a:lvl3pPr>
            <a:lvl4pPr marL="1395514" indent="0">
              <a:buNone/>
              <a:defRPr sz="1500" b="1"/>
            </a:lvl4pPr>
            <a:lvl5pPr marL="1860684" indent="0">
              <a:buNone/>
              <a:defRPr sz="1500" b="1"/>
            </a:lvl5pPr>
            <a:lvl6pPr marL="2325856" indent="0">
              <a:buNone/>
              <a:defRPr sz="1500" b="1"/>
            </a:lvl6pPr>
            <a:lvl7pPr marL="2791027" indent="0">
              <a:buNone/>
              <a:defRPr sz="1500" b="1"/>
            </a:lvl7pPr>
            <a:lvl8pPr marL="3256199" indent="0">
              <a:buNone/>
              <a:defRPr sz="1500" b="1"/>
            </a:lvl8pPr>
            <a:lvl9pPr marL="3721370"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6192565" y="2175380"/>
            <a:ext cx="5388332" cy="3952203"/>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sldNum" sz="quarter" idx="10"/>
          </p:nvPr>
        </p:nvSpPr>
        <p:spPr>
          <a:ln/>
        </p:spPr>
        <p:txBody>
          <a:bodyPr/>
          <a:lstStyle>
            <a:lvl1pPr>
              <a:defRPr/>
            </a:lvl1pPr>
          </a:lstStyle>
          <a:p>
            <a:pPr>
              <a:defRPr/>
            </a:pPr>
            <a:fld id="{2324536B-F928-4729-981D-B1A126BE9381}" type="slidenum">
              <a:rPr lang="tr-TR"/>
              <a:pPr>
                <a:defRPr/>
              </a:pPr>
              <a:t>‹#›</a:t>
            </a:fld>
            <a:endParaRPr lang="tr-TR" dirty="0"/>
          </a:p>
        </p:txBody>
      </p:sp>
    </p:spTree>
    <p:extLst>
      <p:ext uri="{BB962C8B-B14F-4D97-AF65-F5344CB8AC3E}">
        <p14:creationId xmlns:p14="http://schemas.microsoft.com/office/powerpoint/2010/main" val="435683252"/>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sldNum" sz="quarter" idx="10"/>
          </p:nvPr>
        </p:nvSpPr>
        <p:spPr>
          <a:ln/>
        </p:spPr>
        <p:txBody>
          <a:bodyPr/>
          <a:lstStyle>
            <a:lvl1pPr>
              <a:defRPr/>
            </a:lvl1pPr>
          </a:lstStyle>
          <a:p>
            <a:pPr>
              <a:defRPr/>
            </a:pPr>
            <a:fld id="{46ADE1C3-6CA8-4DB3-847E-56A0DCB10A1F}" type="slidenum">
              <a:rPr lang="tr-TR"/>
              <a:pPr>
                <a:defRPr/>
              </a:pPr>
              <a:t>‹#›</a:t>
            </a:fld>
            <a:endParaRPr lang="tr-TR" dirty="0"/>
          </a:p>
        </p:txBody>
      </p:sp>
    </p:spTree>
    <p:extLst>
      <p:ext uri="{BB962C8B-B14F-4D97-AF65-F5344CB8AC3E}">
        <p14:creationId xmlns:p14="http://schemas.microsoft.com/office/powerpoint/2010/main" val="2977890661"/>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a:ln/>
        </p:spPr>
        <p:txBody>
          <a:bodyPr/>
          <a:lstStyle>
            <a:lvl1pPr>
              <a:defRPr/>
            </a:lvl1pPr>
          </a:lstStyle>
          <a:p>
            <a:pPr>
              <a:defRPr/>
            </a:pPr>
            <a:fld id="{A3402E90-BC81-4864-98EF-1D4CA3E493C9}" type="slidenum">
              <a:rPr lang="tr-TR"/>
              <a:pPr>
                <a:defRPr/>
              </a:pPr>
              <a:t>‹#›</a:t>
            </a:fld>
            <a:endParaRPr lang="tr-TR" dirty="0"/>
          </a:p>
        </p:txBody>
      </p:sp>
    </p:spTree>
    <p:extLst>
      <p:ext uri="{BB962C8B-B14F-4D97-AF65-F5344CB8AC3E}">
        <p14:creationId xmlns:p14="http://schemas.microsoft.com/office/powerpoint/2010/main" val="2420594778"/>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5" y="273113"/>
            <a:ext cx="4010562" cy="116232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113" y="273115"/>
            <a:ext cx="6814779" cy="5854469"/>
          </a:xfrm>
        </p:spPr>
        <p:txBody>
          <a:bodyPr/>
          <a:lstStyle>
            <a:lvl1pPr>
              <a:defRPr sz="33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525" y="1435435"/>
            <a:ext cx="4010562" cy="4692150"/>
          </a:xfrm>
        </p:spPr>
        <p:txBody>
          <a:bodyPr/>
          <a:lstStyle>
            <a:lvl1pPr marL="0" indent="0">
              <a:buNone/>
              <a:defRPr sz="1400"/>
            </a:lvl1pPr>
            <a:lvl2pPr marL="465171" indent="0">
              <a:buNone/>
              <a:defRPr sz="1200"/>
            </a:lvl2pPr>
            <a:lvl3pPr marL="930343" indent="0">
              <a:buNone/>
              <a:defRPr sz="1000"/>
            </a:lvl3pPr>
            <a:lvl4pPr marL="1395514" indent="0">
              <a:buNone/>
              <a:defRPr sz="1000"/>
            </a:lvl4pPr>
            <a:lvl5pPr marL="1860684" indent="0">
              <a:buNone/>
              <a:defRPr sz="1000"/>
            </a:lvl5pPr>
            <a:lvl6pPr marL="2325856" indent="0">
              <a:buNone/>
              <a:defRPr sz="1000"/>
            </a:lvl6pPr>
            <a:lvl7pPr marL="2791027" indent="0">
              <a:buNone/>
              <a:defRPr sz="1000"/>
            </a:lvl7pPr>
            <a:lvl8pPr marL="3256199" indent="0">
              <a:buNone/>
              <a:defRPr sz="1000"/>
            </a:lvl8pPr>
            <a:lvl9pPr marL="3721370" indent="0">
              <a:buNone/>
              <a:defRPr sz="1000"/>
            </a:lvl9pPr>
          </a:lstStyle>
          <a:p>
            <a:pPr lvl="0"/>
            <a:r>
              <a:rPr lang="en-US" smtClean="0"/>
              <a:t>Click to edit Master text styles</a:t>
            </a:r>
          </a:p>
        </p:txBody>
      </p:sp>
      <p:sp>
        <p:nvSpPr>
          <p:cNvPr id="5" name="Rectangle 10"/>
          <p:cNvSpPr>
            <a:spLocks noGrp="1" noChangeArrowheads="1"/>
          </p:cNvSpPr>
          <p:nvPr>
            <p:ph type="sldNum" sz="quarter" idx="10"/>
          </p:nvPr>
        </p:nvSpPr>
        <p:spPr>
          <a:ln/>
        </p:spPr>
        <p:txBody>
          <a:bodyPr/>
          <a:lstStyle>
            <a:lvl1pPr>
              <a:defRPr/>
            </a:lvl1pPr>
          </a:lstStyle>
          <a:p>
            <a:pPr>
              <a:defRPr/>
            </a:pPr>
            <a:fld id="{8DA6F743-ACC9-49D6-A958-3B4E490E49A7}" type="slidenum">
              <a:rPr lang="tr-TR"/>
              <a:pPr>
                <a:defRPr/>
              </a:pPr>
              <a:t>‹#›</a:t>
            </a:fld>
            <a:endParaRPr lang="tr-TR" dirty="0"/>
          </a:p>
        </p:txBody>
      </p:sp>
    </p:spTree>
    <p:extLst>
      <p:ext uri="{BB962C8B-B14F-4D97-AF65-F5344CB8AC3E}">
        <p14:creationId xmlns:p14="http://schemas.microsoft.com/office/powerpoint/2010/main" val="3754376443"/>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2"/>
            <a:ext cx="7314248" cy="56687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406" y="612919"/>
            <a:ext cx="7314248" cy="4115753"/>
          </a:xfrm>
        </p:spPr>
        <p:txBody>
          <a:bodyPr/>
          <a:lstStyle>
            <a:lvl1pPr marL="0" indent="0">
              <a:buNone/>
              <a:defRPr sz="3300"/>
            </a:lvl1pPr>
            <a:lvl2pPr marL="465171" indent="0">
              <a:buNone/>
              <a:defRPr sz="2900"/>
            </a:lvl2pPr>
            <a:lvl3pPr marL="930343" indent="0">
              <a:buNone/>
              <a:defRPr sz="2400"/>
            </a:lvl3pPr>
            <a:lvl4pPr marL="1395514" indent="0">
              <a:buNone/>
              <a:defRPr sz="2000"/>
            </a:lvl4pPr>
            <a:lvl5pPr marL="1860684" indent="0">
              <a:buNone/>
              <a:defRPr sz="2000"/>
            </a:lvl5pPr>
            <a:lvl6pPr marL="2325856" indent="0">
              <a:buNone/>
              <a:defRPr sz="2000"/>
            </a:lvl6pPr>
            <a:lvl7pPr marL="2791027" indent="0">
              <a:buNone/>
              <a:defRPr sz="2000"/>
            </a:lvl7pPr>
            <a:lvl8pPr marL="3256199" indent="0">
              <a:buNone/>
              <a:defRPr sz="2000"/>
            </a:lvl8pPr>
            <a:lvl9pPr marL="3721370" indent="0">
              <a:buNone/>
              <a:defRPr sz="2000"/>
            </a:lvl9pPr>
          </a:lstStyle>
          <a:p>
            <a:pPr lvl="0"/>
            <a:endParaRPr lang="en-US" noProof="0" dirty="0" smtClean="0"/>
          </a:p>
        </p:txBody>
      </p:sp>
      <p:sp>
        <p:nvSpPr>
          <p:cNvPr id="4" name="Text Placeholder 3"/>
          <p:cNvSpPr>
            <a:spLocks noGrp="1"/>
          </p:cNvSpPr>
          <p:nvPr>
            <p:ph type="body" sz="half" idx="2"/>
          </p:nvPr>
        </p:nvSpPr>
        <p:spPr>
          <a:xfrm>
            <a:off x="2389406" y="5368581"/>
            <a:ext cx="7314248" cy="805050"/>
          </a:xfrm>
        </p:spPr>
        <p:txBody>
          <a:bodyPr/>
          <a:lstStyle>
            <a:lvl1pPr marL="0" indent="0">
              <a:buNone/>
              <a:defRPr sz="1400"/>
            </a:lvl1pPr>
            <a:lvl2pPr marL="465171" indent="0">
              <a:buNone/>
              <a:defRPr sz="1200"/>
            </a:lvl2pPr>
            <a:lvl3pPr marL="930343" indent="0">
              <a:buNone/>
              <a:defRPr sz="1000"/>
            </a:lvl3pPr>
            <a:lvl4pPr marL="1395514" indent="0">
              <a:buNone/>
              <a:defRPr sz="1000"/>
            </a:lvl4pPr>
            <a:lvl5pPr marL="1860684" indent="0">
              <a:buNone/>
              <a:defRPr sz="1000"/>
            </a:lvl5pPr>
            <a:lvl6pPr marL="2325856" indent="0">
              <a:buNone/>
              <a:defRPr sz="1000"/>
            </a:lvl6pPr>
            <a:lvl7pPr marL="2791027" indent="0">
              <a:buNone/>
              <a:defRPr sz="1000"/>
            </a:lvl7pPr>
            <a:lvl8pPr marL="3256199" indent="0">
              <a:buNone/>
              <a:defRPr sz="1000"/>
            </a:lvl8pPr>
            <a:lvl9pPr marL="3721370" indent="0">
              <a:buNone/>
              <a:defRPr sz="1000"/>
            </a:lvl9pPr>
          </a:lstStyle>
          <a:p>
            <a:pPr lvl="0"/>
            <a:r>
              <a:rPr lang="en-US" smtClean="0"/>
              <a:t>Click to edit Master text styles</a:t>
            </a:r>
          </a:p>
        </p:txBody>
      </p:sp>
      <p:sp>
        <p:nvSpPr>
          <p:cNvPr id="5" name="Rectangle 10"/>
          <p:cNvSpPr>
            <a:spLocks noGrp="1" noChangeArrowheads="1"/>
          </p:cNvSpPr>
          <p:nvPr>
            <p:ph type="sldNum" sz="quarter" idx="10"/>
          </p:nvPr>
        </p:nvSpPr>
        <p:spPr>
          <a:ln/>
        </p:spPr>
        <p:txBody>
          <a:bodyPr/>
          <a:lstStyle>
            <a:lvl1pPr>
              <a:defRPr/>
            </a:lvl1pPr>
          </a:lstStyle>
          <a:p>
            <a:pPr>
              <a:defRPr/>
            </a:pPr>
            <a:fld id="{CE841701-1B20-4676-B00A-8E8C3D24E48B}" type="slidenum">
              <a:rPr lang="tr-TR"/>
              <a:pPr>
                <a:defRPr/>
              </a:pPr>
              <a:t>‹#›</a:t>
            </a:fld>
            <a:endParaRPr lang="tr-TR" dirty="0"/>
          </a:p>
        </p:txBody>
      </p:sp>
    </p:spTree>
    <p:extLst>
      <p:ext uri="{BB962C8B-B14F-4D97-AF65-F5344CB8AC3E}">
        <p14:creationId xmlns:p14="http://schemas.microsoft.com/office/powerpoint/2010/main" val="324986100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sldNum" sz="quarter" idx="10"/>
          </p:nvPr>
        </p:nvSpPr>
        <p:spPr>
          <a:ln/>
        </p:spPr>
        <p:txBody>
          <a:bodyPr/>
          <a:lstStyle>
            <a:lvl1pPr>
              <a:defRPr/>
            </a:lvl1pPr>
          </a:lstStyle>
          <a:p>
            <a:pPr>
              <a:defRPr/>
            </a:pPr>
            <a:fld id="{F07AE2A5-6BF5-45DC-86F5-740D321CDDE4}" type="slidenum">
              <a:rPr lang="tr-TR"/>
              <a:pPr>
                <a:defRPr/>
              </a:pPr>
              <a:t>‹#›</a:t>
            </a:fld>
            <a:endParaRPr lang="tr-TR" dirty="0"/>
          </a:p>
        </p:txBody>
      </p:sp>
    </p:spTree>
    <p:extLst>
      <p:ext uri="{BB962C8B-B14F-4D97-AF65-F5344CB8AC3E}">
        <p14:creationId xmlns:p14="http://schemas.microsoft.com/office/powerpoint/2010/main" val="137621942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35931" y="0"/>
            <a:ext cx="2742843" cy="623873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7403" y="0"/>
            <a:ext cx="8025357" cy="623873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sldNum" sz="quarter" idx="10"/>
          </p:nvPr>
        </p:nvSpPr>
        <p:spPr>
          <a:ln/>
        </p:spPr>
        <p:txBody>
          <a:bodyPr/>
          <a:lstStyle>
            <a:lvl1pPr>
              <a:defRPr/>
            </a:lvl1pPr>
          </a:lstStyle>
          <a:p>
            <a:pPr>
              <a:defRPr/>
            </a:pPr>
            <a:fld id="{870CD2A8-C5BA-4AF5-81AA-D4F82BFC77B1}" type="slidenum">
              <a:rPr lang="tr-TR"/>
              <a:pPr>
                <a:defRPr/>
              </a:pPr>
              <a:t>‹#›</a:t>
            </a:fld>
            <a:endParaRPr lang="tr-TR" dirty="0"/>
          </a:p>
        </p:txBody>
      </p:sp>
    </p:spTree>
    <p:extLst>
      <p:ext uri="{BB962C8B-B14F-4D97-AF65-F5344CB8AC3E}">
        <p14:creationId xmlns:p14="http://schemas.microsoft.com/office/powerpoint/2010/main" val="31389880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2190413" cy="6859588"/>
            <a:chOff x="0" y="0"/>
            <a:chExt cx="5760" cy="4320"/>
          </a:xfrm>
        </p:grpSpPr>
        <p:sp>
          <p:nvSpPr>
            <p:cNvPr id="5" name="Rectangle 3"/>
            <p:cNvSpPr>
              <a:spLocks noChangeArrowheads="1"/>
            </p:cNvSpPr>
            <p:nvPr userDrawn="1"/>
          </p:nvSpPr>
          <p:spPr bwMode="auto">
            <a:xfrm>
              <a:off x="0" y="0"/>
              <a:ext cx="5760" cy="17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tr-TR" sz="1500" b="0" dirty="0">
                <a:solidFill>
                  <a:srgbClr val="000000"/>
                </a:solidFill>
              </a:endParaRPr>
            </a:p>
          </p:txBody>
        </p:sp>
        <p:sp>
          <p:nvSpPr>
            <p:cNvPr id="6" name="Rectangle 4"/>
            <p:cNvSpPr>
              <a:spLocks noChangeArrowheads="1"/>
            </p:cNvSpPr>
            <p:nvPr userDrawn="1"/>
          </p:nvSpPr>
          <p:spPr bwMode="auto">
            <a:xfrm>
              <a:off x="0" y="1200"/>
              <a:ext cx="5760" cy="3120"/>
            </a:xfrm>
            <a:prstGeom prst="rect">
              <a:avLst/>
            </a:prstGeom>
            <a:gradFill rotWithShape="0">
              <a:gsLst>
                <a:gs pos="0">
                  <a:schemeClr val="bg1"/>
                </a:gs>
                <a:gs pos="100000">
                  <a:schemeClr val="bg1">
                    <a:gamma/>
                    <a:shade val="59608"/>
                    <a:invGamma/>
                  </a:schemeClr>
                </a:gs>
              </a:gsLst>
              <a:lin ang="5400000" scaled="1"/>
            </a:gradFill>
            <a:ln w="9525">
              <a:noFill/>
              <a:miter lim="800000"/>
              <a:headEnd/>
              <a:tailEnd/>
            </a:ln>
            <a:effectLst/>
          </p:spPr>
          <p:txBody>
            <a:bodyPr wrap="none" anchor="ctr"/>
            <a:lstStyle/>
            <a:p>
              <a:pPr>
                <a:defRPr/>
              </a:pPr>
              <a:endParaRPr lang="en-US" sz="1500" b="0" dirty="0">
                <a:solidFill>
                  <a:prstClr val="black"/>
                </a:solidFill>
                <a:latin typeface="Arial"/>
                <a:cs typeface="+mn-cs"/>
              </a:endParaRPr>
            </a:p>
          </p:txBody>
        </p:sp>
        <p:pic>
          <p:nvPicPr>
            <p:cNvPr id="7" name="Picture 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56" y="144"/>
              <a:ext cx="857"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26" name="Rectangle 6"/>
          <p:cNvSpPr>
            <a:spLocks noGrp="1" noChangeArrowheads="1"/>
          </p:cNvSpPr>
          <p:nvPr>
            <p:ph type="ctrTitle"/>
          </p:nvPr>
        </p:nvSpPr>
        <p:spPr>
          <a:xfrm>
            <a:off x="931214" y="2583462"/>
            <a:ext cx="10315290" cy="1440197"/>
          </a:xfrm>
          <a:ln algn="ctr"/>
        </p:spPr>
        <p:txBody>
          <a:bodyPr/>
          <a:lstStyle>
            <a:lvl1pPr algn="ctr">
              <a:defRPr sz="4500" b="0">
                <a:solidFill>
                  <a:schemeClr val="tx1"/>
                </a:solidFill>
                <a:effectLst>
                  <a:outerShdw blurRad="38100" dist="38100" dir="2700000" algn="tl">
                    <a:srgbClr val="C0C0C0"/>
                  </a:outerShdw>
                </a:effectLst>
              </a:defRPr>
            </a:lvl1pPr>
          </a:lstStyle>
          <a:p>
            <a:r>
              <a:rPr lang="tr-TR"/>
              <a:t>Click to edit Master title style</a:t>
            </a:r>
          </a:p>
        </p:txBody>
      </p:sp>
      <p:sp>
        <p:nvSpPr>
          <p:cNvPr id="30727" name="Rectangle 7"/>
          <p:cNvSpPr>
            <a:spLocks noGrp="1" noChangeArrowheads="1"/>
          </p:cNvSpPr>
          <p:nvPr>
            <p:ph type="subTitle" idx="1"/>
          </p:nvPr>
        </p:nvSpPr>
        <p:spPr>
          <a:xfrm>
            <a:off x="1775656" y="4750900"/>
            <a:ext cx="8636992" cy="1259180"/>
          </a:xfrm>
        </p:spPr>
        <p:txBody>
          <a:bodyPr/>
          <a:lstStyle>
            <a:lvl1pPr marL="0" indent="0" algn="ctr">
              <a:buFontTx/>
              <a:buNone/>
              <a:defRPr/>
            </a:lvl1pPr>
          </a:lstStyle>
          <a:p>
            <a:r>
              <a:rPr lang="tr-TR"/>
              <a:t>Click to edit Master subtitle style</a:t>
            </a:r>
          </a:p>
        </p:txBody>
      </p:sp>
    </p:spTree>
    <p:extLst>
      <p:ext uri="{BB962C8B-B14F-4D97-AF65-F5344CB8AC3E}">
        <p14:creationId xmlns:p14="http://schemas.microsoft.com/office/powerpoint/2010/main" val="3404039175"/>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sldNum" sz="quarter" idx="10"/>
          </p:nvPr>
        </p:nvSpPr>
        <p:spPr>
          <a:ln/>
        </p:spPr>
        <p:txBody>
          <a:bodyPr/>
          <a:lstStyle>
            <a:lvl1pPr>
              <a:defRPr/>
            </a:lvl1pPr>
          </a:lstStyle>
          <a:p>
            <a:pPr>
              <a:defRPr/>
            </a:pPr>
            <a:fld id="{13E748D9-31BB-4962-8D4D-05EC7F6940BB}" type="slidenum">
              <a:rPr lang="tr-TR"/>
              <a:pPr>
                <a:defRPr/>
              </a:pPr>
              <a:t>‹#›</a:t>
            </a:fld>
            <a:endParaRPr lang="tr-TR" dirty="0"/>
          </a:p>
        </p:txBody>
      </p:sp>
    </p:spTree>
    <p:extLst>
      <p:ext uri="{BB962C8B-B14F-4D97-AF65-F5344CB8AC3E}">
        <p14:creationId xmlns:p14="http://schemas.microsoft.com/office/powerpoint/2010/main" val="120083373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4407923"/>
            <a:ext cx="10361852" cy="1362391"/>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959" y="2907388"/>
            <a:ext cx="10361852" cy="1500534"/>
          </a:xfrm>
        </p:spPr>
        <p:txBody>
          <a:bodyPr anchor="b"/>
          <a:lstStyle>
            <a:lvl1pPr marL="0" indent="0">
              <a:buNone/>
              <a:defRPr sz="2000"/>
            </a:lvl1pPr>
            <a:lvl2pPr marL="465171" indent="0">
              <a:buNone/>
              <a:defRPr sz="1800"/>
            </a:lvl2pPr>
            <a:lvl3pPr marL="930343" indent="0">
              <a:buNone/>
              <a:defRPr sz="1500"/>
            </a:lvl3pPr>
            <a:lvl4pPr marL="1395514" indent="0">
              <a:buNone/>
              <a:defRPr sz="1400"/>
            </a:lvl4pPr>
            <a:lvl5pPr marL="1860684" indent="0">
              <a:buNone/>
              <a:defRPr sz="1400"/>
            </a:lvl5pPr>
            <a:lvl6pPr marL="2325856" indent="0">
              <a:buNone/>
              <a:defRPr sz="1400"/>
            </a:lvl6pPr>
            <a:lvl7pPr marL="2791027" indent="0">
              <a:buNone/>
              <a:defRPr sz="1400"/>
            </a:lvl7pPr>
            <a:lvl8pPr marL="3256199" indent="0">
              <a:buNone/>
              <a:defRPr sz="1400"/>
            </a:lvl8pPr>
            <a:lvl9pPr marL="3721370" indent="0">
              <a:buNone/>
              <a:defRPr sz="1400"/>
            </a:lvl9pPr>
          </a:lstStyle>
          <a:p>
            <a:pPr lvl="0"/>
            <a:r>
              <a:rPr lang="en-US" smtClean="0"/>
              <a:t>Click to edit Master text styles</a:t>
            </a:r>
          </a:p>
        </p:txBody>
      </p:sp>
      <p:sp>
        <p:nvSpPr>
          <p:cNvPr id="4" name="Rectangle 10"/>
          <p:cNvSpPr>
            <a:spLocks noGrp="1" noChangeArrowheads="1"/>
          </p:cNvSpPr>
          <p:nvPr>
            <p:ph type="sldNum" sz="quarter" idx="10"/>
          </p:nvPr>
        </p:nvSpPr>
        <p:spPr>
          <a:ln/>
        </p:spPr>
        <p:txBody>
          <a:bodyPr/>
          <a:lstStyle>
            <a:lvl1pPr>
              <a:defRPr/>
            </a:lvl1pPr>
          </a:lstStyle>
          <a:p>
            <a:pPr>
              <a:defRPr/>
            </a:pPr>
            <a:fld id="{1F5DED23-6B89-434B-8331-6BC9865B3315}" type="slidenum">
              <a:rPr lang="tr-TR"/>
              <a:pPr>
                <a:defRPr/>
              </a:pPr>
              <a:t>‹#›</a:t>
            </a:fld>
            <a:endParaRPr lang="tr-TR" dirty="0"/>
          </a:p>
        </p:txBody>
      </p:sp>
    </p:spTree>
    <p:extLst>
      <p:ext uri="{BB962C8B-B14F-4D97-AF65-F5344CB8AC3E}">
        <p14:creationId xmlns:p14="http://schemas.microsoft.com/office/powerpoint/2010/main" val="196849053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07402" y="906675"/>
            <a:ext cx="5384099" cy="5332060"/>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94675" y="906675"/>
            <a:ext cx="5384099" cy="5332060"/>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sldNum" sz="quarter" idx="10"/>
          </p:nvPr>
        </p:nvSpPr>
        <p:spPr>
          <a:ln/>
        </p:spPr>
        <p:txBody>
          <a:bodyPr/>
          <a:lstStyle>
            <a:lvl1pPr>
              <a:defRPr/>
            </a:lvl1pPr>
          </a:lstStyle>
          <a:p>
            <a:pPr>
              <a:defRPr/>
            </a:pPr>
            <a:fld id="{42458349-36BB-49AE-A2D1-0AEF8CBCEDFF}" type="slidenum">
              <a:rPr lang="tr-TR"/>
              <a:pPr>
                <a:defRPr/>
              </a:pPr>
              <a:t>‹#›</a:t>
            </a:fld>
            <a:endParaRPr lang="tr-TR" dirty="0"/>
          </a:p>
        </p:txBody>
      </p:sp>
    </p:spTree>
    <p:extLst>
      <p:ext uri="{BB962C8B-B14F-4D97-AF65-F5344CB8AC3E}">
        <p14:creationId xmlns:p14="http://schemas.microsoft.com/office/powerpoint/2010/main" val="296447040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sldNum" sz="quarter" idx="10"/>
          </p:nvPr>
        </p:nvSpPr>
        <p:spPr>
          <a:ln/>
        </p:spPr>
        <p:txBody>
          <a:bodyPr/>
          <a:lstStyle>
            <a:lvl1pPr>
              <a:defRPr/>
            </a:lvl1pPr>
          </a:lstStyle>
          <a:p>
            <a:pPr>
              <a:defRPr/>
            </a:pPr>
            <a:fld id="{5F1B6E6C-8FF4-4BD6-93C0-0E938D3EF354}" type="slidenum">
              <a:rPr lang="tr-TR"/>
              <a:pPr>
                <a:defRPr/>
              </a:pPr>
              <a:t>‹#›</a:t>
            </a:fld>
            <a:endParaRPr lang="tr-TR" dirty="0"/>
          </a:p>
        </p:txBody>
      </p:sp>
    </p:spTree>
    <p:extLst>
      <p:ext uri="{BB962C8B-B14F-4D97-AF65-F5344CB8AC3E}">
        <p14:creationId xmlns:p14="http://schemas.microsoft.com/office/powerpoint/2010/main" val="1093840247"/>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22" y="274701"/>
            <a:ext cx="10971372" cy="1143265"/>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521" y="1535470"/>
            <a:ext cx="5386216" cy="639911"/>
          </a:xfrm>
        </p:spPr>
        <p:txBody>
          <a:bodyPr anchor="b"/>
          <a:lstStyle>
            <a:lvl1pPr marL="0" indent="0">
              <a:buNone/>
              <a:defRPr sz="2400" b="1"/>
            </a:lvl1pPr>
            <a:lvl2pPr marL="465171" indent="0">
              <a:buNone/>
              <a:defRPr sz="2000" b="1"/>
            </a:lvl2pPr>
            <a:lvl3pPr marL="930343" indent="0">
              <a:buNone/>
              <a:defRPr sz="1800" b="1"/>
            </a:lvl3pPr>
            <a:lvl4pPr marL="1395514" indent="0">
              <a:buNone/>
              <a:defRPr sz="1500" b="1"/>
            </a:lvl4pPr>
            <a:lvl5pPr marL="1860684" indent="0">
              <a:buNone/>
              <a:defRPr sz="1500" b="1"/>
            </a:lvl5pPr>
            <a:lvl6pPr marL="2325856" indent="0">
              <a:buNone/>
              <a:defRPr sz="1500" b="1"/>
            </a:lvl6pPr>
            <a:lvl7pPr marL="2791027" indent="0">
              <a:buNone/>
              <a:defRPr sz="1500" b="1"/>
            </a:lvl7pPr>
            <a:lvl8pPr marL="3256199" indent="0">
              <a:buNone/>
              <a:defRPr sz="1500" b="1"/>
            </a:lvl8pPr>
            <a:lvl9pPr marL="3721370"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609521" y="2175380"/>
            <a:ext cx="5386216" cy="3952203"/>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565" y="1535470"/>
            <a:ext cx="5388332" cy="639911"/>
          </a:xfrm>
        </p:spPr>
        <p:txBody>
          <a:bodyPr anchor="b"/>
          <a:lstStyle>
            <a:lvl1pPr marL="0" indent="0">
              <a:buNone/>
              <a:defRPr sz="2400" b="1"/>
            </a:lvl1pPr>
            <a:lvl2pPr marL="465171" indent="0">
              <a:buNone/>
              <a:defRPr sz="2000" b="1"/>
            </a:lvl2pPr>
            <a:lvl3pPr marL="930343" indent="0">
              <a:buNone/>
              <a:defRPr sz="1800" b="1"/>
            </a:lvl3pPr>
            <a:lvl4pPr marL="1395514" indent="0">
              <a:buNone/>
              <a:defRPr sz="1500" b="1"/>
            </a:lvl4pPr>
            <a:lvl5pPr marL="1860684" indent="0">
              <a:buNone/>
              <a:defRPr sz="1500" b="1"/>
            </a:lvl5pPr>
            <a:lvl6pPr marL="2325856" indent="0">
              <a:buNone/>
              <a:defRPr sz="1500" b="1"/>
            </a:lvl6pPr>
            <a:lvl7pPr marL="2791027" indent="0">
              <a:buNone/>
              <a:defRPr sz="1500" b="1"/>
            </a:lvl7pPr>
            <a:lvl8pPr marL="3256199" indent="0">
              <a:buNone/>
              <a:defRPr sz="1500" b="1"/>
            </a:lvl8pPr>
            <a:lvl9pPr marL="3721370"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6192565" y="2175380"/>
            <a:ext cx="5388332" cy="3952203"/>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sldNum" sz="quarter" idx="10"/>
          </p:nvPr>
        </p:nvSpPr>
        <p:spPr>
          <a:ln/>
        </p:spPr>
        <p:txBody>
          <a:bodyPr/>
          <a:lstStyle>
            <a:lvl1pPr>
              <a:defRPr/>
            </a:lvl1pPr>
          </a:lstStyle>
          <a:p>
            <a:pPr>
              <a:defRPr/>
            </a:pPr>
            <a:fld id="{9E9255C5-3D1B-498B-BA14-8A52853FFEA4}" type="slidenum">
              <a:rPr lang="tr-TR"/>
              <a:pPr>
                <a:defRPr/>
              </a:pPr>
              <a:t>‹#›</a:t>
            </a:fld>
            <a:endParaRPr lang="tr-TR" dirty="0"/>
          </a:p>
        </p:txBody>
      </p:sp>
    </p:spTree>
    <p:extLst>
      <p:ext uri="{BB962C8B-B14F-4D97-AF65-F5344CB8AC3E}">
        <p14:creationId xmlns:p14="http://schemas.microsoft.com/office/powerpoint/2010/main" val="142330002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sldNum" sz="quarter" idx="10"/>
          </p:nvPr>
        </p:nvSpPr>
        <p:spPr>
          <a:ln/>
        </p:spPr>
        <p:txBody>
          <a:bodyPr/>
          <a:lstStyle>
            <a:lvl1pPr>
              <a:defRPr/>
            </a:lvl1pPr>
          </a:lstStyle>
          <a:p>
            <a:pPr>
              <a:defRPr/>
            </a:pPr>
            <a:fld id="{004641FF-B18C-4201-AF98-CB72C1BCA16E}" type="slidenum">
              <a:rPr lang="tr-TR"/>
              <a:pPr>
                <a:defRPr/>
              </a:pPr>
              <a:t>‹#›</a:t>
            </a:fld>
            <a:endParaRPr lang="tr-TR" dirty="0"/>
          </a:p>
        </p:txBody>
      </p:sp>
    </p:spTree>
    <p:extLst>
      <p:ext uri="{BB962C8B-B14F-4D97-AF65-F5344CB8AC3E}">
        <p14:creationId xmlns:p14="http://schemas.microsoft.com/office/powerpoint/2010/main" val="3273279846"/>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a:ln/>
        </p:spPr>
        <p:txBody>
          <a:bodyPr/>
          <a:lstStyle>
            <a:lvl1pPr>
              <a:defRPr/>
            </a:lvl1pPr>
          </a:lstStyle>
          <a:p>
            <a:pPr>
              <a:defRPr/>
            </a:pPr>
            <a:fld id="{6D8E9D39-F075-4F8B-9102-A27294AA961C}" type="slidenum">
              <a:rPr lang="tr-TR"/>
              <a:pPr>
                <a:defRPr/>
              </a:pPr>
              <a:t>‹#›</a:t>
            </a:fld>
            <a:endParaRPr lang="tr-TR" dirty="0"/>
          </a:p>
        </p:txBody>
      </p:sp>
    </p:spTree>
    <p:extLst>
      <p:ext uri="{BB962C8B-B14F-4D97-AF65-F5344CB8AC3E}">
        <p14:creationId xmlns:p14="http://schemas.microsoft.com/office/powerpoint/2010/main" val="1901976836"/>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5" y="273113"/>
            <a:ext cx="4010562" cy="116232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113" y="273115"/>
            <a:ext cx="6814779" cy="5854469"/>
          </a:xfrm>
        </p:spPr>
        <p:txBody>
          <a:bodyPr/>
          <a:lstStyle>
            <a:lvl1pPr>
              <a:defRPr sz="33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525" y="1435435"/>
            <a:ext cx="4010562" cy="4692150"/>
          </a:xfrm>
        </p:spPr>
        <p:txBody>
          <a:bodyPr/>
          <a:lstStyle>
            <a:lvl1pPr marL="0" indent="0">
              <a:buNone/>
              <a:defRPr sz="1400"/>
            </a:lvl1pPr>
            <a:lvl2pPr marL="465171" indent="0">
              <a:buNone/>
              <a:defRPr sz="1200"/>
            </a:lvl2pPr>
            <a:lvl3pPr marL="930343" indent="0">
              <a:buNone/>
              <a:defRPr sz="1000"/>
            </a:lvl3pPr>
            <a:lvl4pPr marL="1395514" indent="0">
              <a:buNone/>
              <a:defRPr sz="1000"/>
            </a:lvl4pPr>
            <a:lvl5pPr marL="1860684" indent="0">
              <a:buNone/>
              <a:defRPr sz="1000"/>
            </a:lvl5pPr>
            <a:lvl6pPr marL="2325856" indent="0">
              <a:buNone/>
              <a:defRPr sz="1000"/>
            </a:lvl6pPr>
            <a:lvl7pPr marL="2791027" indent="0">
              <a:buNone/>
              <a:defRPr sz="1000"/>
            </a:lvl7pPr>
            <a:lvl8pPr marL="3256199" indent="0">
              <a:buNone/>
              <a:defRPr sz="1000"/>
            </a:lvl8pPr>
            <a:lvl9pPr marL="3721370" indent="0">
              <a:buNone/>
              <a:defRPr sz="1000"/>
            </a:lvl9pPr>
          </a:lstStyle>
          <a:p>
            <a:pPr lvl="0"/>
            <a:r>
              <a:rPr lang="en-US" smtClean="0"/>
              <a:t>Click to edit Master text styles</a:t>
            </a:r>
          </a:p>
        </p:txBody>
      </p:sp>
      <p:sp>
        <p:nvSpPr>
          <p:cNvPr id="5" name="Rectangle 10"/>
          <p:cNvSpPr>
            <a:spLocks noGrp="1" noChangeArrowheads="1"/>
          </p:cNvSpPr>
          <p:nvPr>
            <p:ph type="sldNum" sz="quarter" idx="10"/>
          </p:nvPr>
        </p:nvSpPr>
        <p:spPr>
          <a:ln/>
        </p:spPr>
        <p:txBody>
          <a:bodyPr/>
          <a:lstStyle>
            <a:lvl1pPr>
              <a:defRPr/>
            </a:lvl1pPr>
          </a:lstStyle>
          <a:p>
            <a:pPr>
              <a:defRPr/>
            </a:pPr>
            <a:fld id="{7E5CF816-7005-4889-A95B-F8FAD2CC177A}" type="slidenum">
              <a:rPr lang="tr-TR"/>
              <a:pPr>
                <a:defRPr/>
              </a:pPr>
              <a:t>‹#›</a:t>
            </a:fld>
            <a:endParaRPr lang="tr-TR" dirty="0"/>
          </a:p>
        </p:txBody>
      </p:sp>
    </p:spTree>
    <p:extLst>
      <p:ext uri="{BB962C8B-B14F-4D97-AF65-F5344CB8AC3E}">
        <p14:creationId xmlns:p14="http://schemas.microsoft.com/office/powerpoint/2010/main" val="334682797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2"/>
            <a:ext cx="7314248" cy="56687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406" y="612919"/>
            <a:ext cx="7314248" cy="4115753"/>
          </a:xfrm>
        </p:spPr>
        <p:txBody>
          <a:bodyPr/>
          <a:lstStyle>
            <a:lvl1pPr marL="0" indent="0">
              <a:buNone/>
              <a:defRPr sz="3300"/>
            </a:lvl1pPr>
            <a:lvl2pPr marL="465171" indent="0">
              <a:buNone/>
              <a:defRPr sz="2900"/>
            </a:lvl2pPr>
            <a:lvl3pPr marL="930343" indent="0">
              <a:buNone/>
              <a:defRPr sz="2400"/>
            </a:lvl3pPr>
            <a:lvl4pPr marL="1395514" indent="0">
              <a:buNone/>
              <a:defRPr sz="2000"/>
            </a:lvl4pPr>
            <a:lvl5pPr marL="1860684" indent="0">
              <a:buNone/>
              <a:defRPr sz="2000"/>
            </a:lvl5pPr>
            <a:lvl6pPr marL="2325856" indent="0">
              <a:buNone/>
              <a:defRPr sz="2000"/>
            </a:lvl6pPr>
            <a:lvl7pPr marL="2791027" indent="0">
              <a:buNone/>
              <a:defRPr sz="2000"/>
            </a:lvl7pPr>
            <a:lvl8pPr marL="3256199" indent="0">
              <a:buNone/>
              <a:defRPr sz="2000"/>
            </a:lvl8pPr>
            <a:lvl9pPr marL="3721370" indent="0">
              <a:buNone/>
              <a:defRPr sz="2000"/>
            </a:lvl9pPr>
          </a:lstStyle>
          <a:p>
            <a:pPr lvl="0"/>
            <a:endParaRPr lang="en-US" noProof="0" dirty="0" smtClean="0"/>
          </a:p>
        </p:txBody>
      </p:sp>
      <p:sp>
        <p:nvSpPr>
          <p:cNvPr id="4" name="Text Placeholder 3"/>
          <p:cNvSpPr>
            <a:spLocks noGrp="1"/>
          </p:cNvSpPr>
          <p:nvPr>
            <p:ph type="body" sz="half" idx="2"/>
          </p:nvPr>
        </p:nvSpPr>
        <p:spPr>
          <a:xfrm>
            <a:off x="2389406" y="5368581"/>
            <a:ext cx="7314248" cy="805050"/>
          </a:xfrm>
        </p:spPr>
        <p:txBody>
          <a:bodyPr/>
          <a:lstStyle>
            <a:lvl1pPr marL="0" indent="0">
              <a:buNone/>
              <a:defRPr sz="1400"/>
            </a:lvl1pPr>
            <a:lvl2pPr marL="465171" indent="0">
              <a:buNone/>
              <a:defRPr sz="1200"/>
            </a:lvl2pPr>
            <a:lvl3pPr marL="930343" indent="0">
              <a:buNone/>
              <a:defRPr sz="1000"/>
            </a:lvl3pPr>
            <a:lvl4pPr marL="1395514" indent="0">
              <a:buNone/>
              <a:defRPr sz="1000"/>
            </a:lvl4pPr>
            <a:lvl5pPr marL="1860684" indent="0">
              <a:buNone/>
              <a:defRPr sz="1000"/>
            </a:lvl5pPr>
            <a:lvl6pPr marL="2325856" indent="0">
              <a:buNone/>
              <a:defRPr sz="1000"/>
            </a:lvl6pPr>
            <a:lvl7pPr marL="2791027" indent="0">
              <a:buNone/>
              <a:defRPr sz="1000"/>
            </a:lvl7pPr>
            <a:lvl8pPr marL="3256199" indent="0">
              <a:buNone/>
              <a:defRPr sz="1000"/>
            </a:lvl8pPr>
            <a:lvl9pPr marL="3721370" indent="0">
              <a:buNone/>
              <a:defRPr sz="1000"/>
            </a:lvl9pPr>
          </a:lstStyle>
          <a:p>
            <a:pPr lvl="0"/>
            <a:r>
              <a:rPr lang="en-US" smtClean="0"/>
              <a:t>Click to edit Master text styles</a:t>
            </a:r>
          </a:p>
        </p:txBody>
      </p:sp>
      <p:sp>
        <p:nvSpPr>
          <p:cNvPr id="5" name="Rectangle 10"/>
          <p:cNvSpPr>
            <a:spLocks noGrp="1" noChangeArrowheads="1"/>
          </p:cNvSpPr>
          <p:nvPr>
            <p:ph type="sldNum" sz="quarter" idx="10"/>
          </p:nvPr>
        </p:nvSpPr>
        <p:spPr>
          <a:ln/>
        </p:spPr>
        <p:txBody>
          <a:bodyPr/>
          <a:lstStyle>
            <a:lvl1pPr>
              <a:defRPr/>
            </a:lvl1pPr>
          </a:lstStyle>
          <a:p>
            <a:pPr>
              <a:defRPr/>
            </a:pPr>
            <a:fld id="{693A14A8-7B97-4C24-BF2D-CC201118BA90}" type="slidenum">
              <a:rPr lang="tr-TR"/>
              <a:pPr>
                <a:defRPr/>
              </a:pPr>
              <a:t>‹#›</a:t>
            </a:fld>
            <a:endParaRPr lang="tr-TR" dirty="0"/>
          </a:p>
        </p:txBody>
      </p:sp>
    </p:spTree>
    <p:extLst>
      <p:ext uri="{BB962C8B-B14F-4D97-AF65-F5344CB8AC3E}">
        <p14:creationId xmlns:p14="http://schemas.microsoft.com/office/powerpoint/2010/main" val="394439064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sldNum" sz="quarter" idx="10"/>
          </p:nvPr>
        </p:nvSpPr>
        <p:spPr>
          <a:ln/>
        </p:spPr>
        <p:txBody>
          <a:bodyPr/>
          <a:lstStyle>
            <a:lvl1pPr>
              <a:defRPr/>
            </a:lvl1pPr>
          </a:lstStyle>
          <a:p>
            <a:pPr>
              <a:defRPr/>
            </a:pPr>
            <a:fld id="{D487D640-EF4E-4213-9060-6C6FF2541F5F}" type="slidenum">
              <a:rPr lang="tr-TR"/>
              <a:pPr>
                <a:defRPr/>
              </a:pPr>
              <a:t>‹#›</a:t>
            </a:fld>
            <a:endParaRPr lang="tr-TR" dirty="0"/>
          </a:p>
        </p:txBody>
      </p:sp>
    </p:spTree>
    <p:extLst>
      <p:ext uri="{BB962C8B-B14F-4D97-AF65-F5344CB8AC3E}">
        <p14:creationId xmlns:p14="http://schemas.microsoft.com/office/powerpoint/2010/main" val="228167650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35931" y="0"/>
            <a:ext cx="2742843" cy="623873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7403" y="0"/>
            <a:ext cx="8025357" cy="623873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sldNum" sz="quarter" idx="10"/>
          </p:nvPr>
        </p:nvSpPr>
        <p:spPr>
          <a:ln/>
        </p:spPr>
        <p:txBody>
          <a:bodyPr/>
          <a:lstStyle>
            <a:lvl1pPr>
              <a:defRPr/>
            </a:lvl1pPr>
          </a:lstStyle>
          <a:p>
            <a:pPr>
              <a:defRPr/>
            </a:pPr>
            <a:fld id="{E5BB0D99-339B-4E7C-9512-81BE7BA9D401}" type="slidenum">
              <a:rPr lang="tr-TR"/>
              <a:pPr>
                <a:defRPr/>
              </a:pPr>
              <a:t>‹#›</a:t>
            </a:fld>
            <a:endParaRPr lang="tr-TR" dirty="0"/>
          </a:p>
        </p:txBody>
      </p:sp>
    </p:spTree>
    <p:extLst>
      <p:ext uri="{BB962C8B-B14F-4D97-AF65-F5344CB8AC3E}">
        <p14:creationId xmlns:p14="http://schemas.microsoft.com/office/powerpoint/2010/main" val="4186859086"/>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3802" y="1122624"/>
            <a:ext cx="9142810" cy="2388153"/>
          </a:xfrm>
        </p:spPr>
        <p:txBody>
          <a:bodyPr anchor="b"/>
          <a:lstStyle>
            <a:lvl1pPr algn="ctr">
              <a:defRPr sz="4600"/>
            </a:lvl1pPr>
          </a:lstStyle>
          <a:p>
            <a:r>
              <a:rPr lang="tr-TR"/>
              <a:t>Asıl başlık stili için tıklatın</a:t>
            </a:r>
          </a:p>
        </p:txBody>
      </p:sp>
      <p:sp>
        <p:nvSpPr>
          <p:cNvPr id="3" name="Alt Başlık 2"/>
          <p:cNvSpPr>
            <a:spLocks noGrp="1"/>
          </p:cNvSpPr>
          <p:nvPr>
            <p:ph type="subTitle" idx="1"/>
          </p:nvPr>
        </p:nvSpPr>
        <p:spPr>
          <a:xfrm>
            <a:off x="1523802" y="3602873"/>
            <a:ext cx="9142810" cy="1656146"/>
          </a:xfrm>
        </p:spPr>
        <p:txBody>
          <a:bodyPr/>
          <a:lstStyle>
            <a:lvl1pPr marL="0" indent="0" algn="ctr">
              <a:buNone/>
              <a:defRPr sz="1800"/>
            </a:lvl1pPr>
            <a:lvl2pPr marL="348879" indent="0" algn="ctr">
              <a:buNone/>
              <a:defRPr sz="1500"/>
            </a:lvl2pPr>
            <a:lvl3pPr marL="697758" indent="0" algn="ctr">
              <a:buNone/>
              <a:defRPr sz="1400"/>
            </a:lvl3pPr>
            <a:lvl4pPr marL="1046635" indent="0" algn="ctr">
              <a:buNone/>
              <a:defRPr sz="1200"/>
            </a:lvl4pPr>
            <a:lvl5pPr marL="1395514" indent="0" algn="ctr">
              <a:buNone/>
              <a:defRPr sz="1200"/>
            </a:lvl5pPr>
            <a:lvl6pPr marL="1744392" indent="0" algn="ctr">
              <a:buNone/>
              <a:defRPr sz="1200"/>
            </a:lvl6pPr>
            <a:lvl7pPr marL="2093271" indent="0" algn="ctr">
              <a:buNone/>
              <a:defRPr sz="1200"/>
            </a:lvl7pPr>
            <a:lvl8pPr marL="2442148" indent="0" algn="ctr">
              <a:buNone/>
              <a:defRPr sz="1200"/>
            </a:lvl8pPr>
            <a:lvl9pPr marL="2791027" indent="0" algn="ctr">
              <a:buNone/>
              <a:defRPr sz="12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20C4A22B-856C-4099-88A5-230A1C5F689B}"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6900305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8E6AC92-058B-4798-82A5-BC61F0923E31}"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39792079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744" y="1710139"/>
            <a:ext cx="10514231" cy="2853397"/>
          </a:xfrm>
        </p:spPr>
        <p:txBody>
          <a:bodyPr anchor="b"/>
          <a:lstStyle>
            <a:lvl1pPr>
              <a:defRPr sz="4600"/>
            </a:lvl1pPr>
          </a:lstStyle>
          <a:p>
            <a:r>
              <a:rPr lang="tr-TR"/>
              <a:t>Asıl başlık stili için tıklatın</a:t>
            </a:r>
          </a:p>
        </p:txBody>
      </p:sp>
      <p:sp>
        <p:nvSpPr>
          <p:cNvPr id="3" name="Metin Yer Tutucusu 2"/>
          <p:cNvSpPr>
            <a:spLocks noGrp="1"/>
          </p:cNvSpPr>
          <p:nvPr>
            <p:ph type="body" idx="1"/>
          </p:nvPr>
        </p:nvSpPr>
        <p:spPr>
          <a:xfrm>
            <a:off x="831744" y="4590529"/>
            <a:ext cx="10514231" cy="1500534"/>
          </a:xfrm>
        </p:spPr>
        <p:txBody>
          <a:bodyPr/>
          <a:lstStyle>
            <a:lvl1pPr marL="0" indent="0">
              <a:buNone/>
              <a:defRPr sz="1800">
                <a:solidFill>
                  <a:schemeClr val="tx1">
                    <a:tint val="75000"/>
                  </a:schemeClr>
                </a:solidFill>
              </a:defRPr>
            </a:lvl1pPr>
            <a:lvl2pPr marL="348879" indent="0">
              <a:buNone/>
              <a:defRPr sz="1500">
                <a:solidFill>
                  <a:schemeClr val="tx1">
                    <a:tint val="75000"/>
                  </a:schemeClr>
                </a:solidFill>
              </a:defRPr>
            </a:lvl2pPr>
            <a:lvl3pPr marL="697758" indent="0">
              <a:buNone/>
              <a:defRPr sz="1400">
                <a:solidFill>
                  <a:schemeClr val="tx1">
                    <a:tint val="75000"/>
                  </a:schemeClr>
                </a:solidFill>
              </a:defRPr>
            </a:lvl3pPr>
            <a:lvl4pPr marL="1046635" indent="0">
              <a:buNone/>
              <a:defRPr sz="1200">
                <a:solidFill>
                  <a:schemeClr val="tx1">
                    <a:tint val="75000"/>
                  </a:schemeClr>
                </a:solidFill>
              </a:defRPr>
            </a:lvl4pPr>
            <a:lvl5pPr marL="1395514" indent="0">
              <a:buNone/>
              <a:defRPr sz="1200">
                <a:solidFill>
                  <a:schemeClr val="tx1">
                    <a:tint val="75000"/>
                  </a:schemeClr>
                </a:solidFill>
              </a:defRPr>
            </a:lvl5pPr>
            <a:lvl6pPr marL="1744392" indent="0">
              <a:buNone/>
              <a:defRPr sz="1200">
                <a:solidFill>
                  <a:schemeClr val="tx1">
                    <a:tint val="75000"/>
                  </a:schemeClr>
                </a:solidFill>
              </a:defRPr>
            </a:lvl6pPr>
            <a:lvl7pPr marL="2093271" indent="0">
              <a:buNone/>
              <a:defRPr sz="1200">
                <a:solidFill>
                  <a:schemeClr val="tx1">
                    <a:tint val="75000"/>
                  </a:schemeClr>
                </a:solidFill>
              </a:defRPr>
            </a:lvl7pPr>
            <a:lvl8pPr marL="2442148" indent="0">
              <a:buNone/>
              <a:defRPr sz="1200">
                <a:solidFill>
                  <a:schemeClr val="tx1">
                    <a:tint val="75000"/>
                  </a:schemeClr>
                </a:solidFill>
              </a:defRPr>
            </a:lvl8pPr>
            <a:lvl9pPr marL="2791027" indent="0">
              <a:buNone/>
              <a:defRPr sz="12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D65711BA-D771-44C6-8854-66B6D748810C}"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4179217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a:ln/>
        </p:spPr>
        <p:txBody>
          <a:bodyPr/>
          <a:lstStyle>
            <a:lvl1pPr>
              <a:defRPr/>
            </a:lvl1pPr>
          </a:lstStyle>
          <a:p>
            <a:pPr>
              <a:defRPr/>
            </a:pPr>
            <a:fld id="{A4E08404-EBE9-47F5-9D5E-8751211B9C90}" type="slidenum">
              <a:rPr lang="tr-TR"/>
              <a:pPr>
                <a:defRPr/>
              </a:pPr>
              <a:t>‹#›</a:t>
            </a:fld>
            <a:endParaRPr lang="tr-TR" dirty="0"/>
          </a:p>
        </p:txBody>
      </p:sp>
    </p:spTree>
    <p:extLst>
      <p:ext uri="{BB962C8B-B14F-4D97-AF65-F5344CB8AC3E}">
        <p14:creationId xmlns:p14="http://schemas.microsoft.com/office/powerpoint/2010/main" val="1441947058"/>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092" y="1826048"/>
            <a:ext cx="5180926" cy="4352347"/>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1396" y="1826048"/>
            <a:ext cx="5180926" cy="4352347"/>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F27DC996-FCEF-4FF4-89C0-8A57FBC76D8E}" type="datetime1">
              <a:rPr lang="tr-TR" smtClean="0"/>
              <a:t>13.05.2024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34180753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680" y="365211"/>
            <a:ext cx="10514231" cy="1325870"/>
          </a:xfrm>
        </p:spPr>
        <p:txBody>
          <a:bodyPr/>
          <a:lstStyle/>
          <a:p>
            <a:r>
              <a:rPr lang="tr-TR"/>
              <a:t>Asıl başlık stili için tıklatın</a:t>
            </a:r>
          </a:p>
        </p:txBody>
      </p:sp>
      <p:sp>
        <p:nvSpPr>
          <p:cNvPr id="3" name="Metin Yer Tutucusu 2"/>
          <p:cNvSpPr>
            <a:spLocks noGrp="1"/>
          </p:cNvSpPr>
          <p:nvPr>
            <p:ph type="body" idx="1"/>
          </p:nvPr>
        </p:nvSpPr>
        <p:spPr>
          <a:xfrm>
            <a:off x="839680" y="1681552"/>
            <a:ext cx="5157117" cy="824103"/>
          </a:xfrm>
        </p:spPr>
        <p:txBody>
          <a:bodyPr anchor="b"/>
          <a:lstStyle>
            <a:lvl1pPr marL="0" indent="0">
              <a:buNone/>
              <a:defRPr sz="1800" b="1"/>
            </a:lvl1pPr>
            <a:lvl2pPr marL="348879" indent="0">
              <a:buNone/>
              <a:defRPr sz="1500" b="1"/>
            </a:lvl2pPr>
            <a:lvl3pPr marL="697758" indent="0">
              <a:buNone/>
              <a:defRPr sz="1400" b="1"/>
            </a:lvl3pPr>
            <a:lvl4pPr marL="1046635" indent="0">
              <a:buNone/>
              <a:defRPr sz="1200" b="1"/>
            </a:lvl4pPr>
            <a:lvl5pPr marL="1395514" indent="0">
              <a:buNone/>
              <a:defRPr sz="1200" b="1"/>
            </a:lvl5pPr>
            <a:lvl6pPr marL="1744392" indent="0">
              <a:buNone/>
              <a:defRPr sz="1200" b="1"/>
            </a:lvl6pPr>
            <a:lvl7pPr marL="2093271" indent="0">
              <a:buNone/>
              <a:defRPr sz="1200" b="1"/>
            </a:lvl7pPr>
            <a:lvl8pPr marL="2442148" indent="0">
              <a:buNone/>
              <a:defRPr sz="1200" b="1"/>
            </a:lvl8pPr>
            <a:lvl9pPr marL="2791027" indent="0">
              <a:buNone/>
              <a:defRPr sz="1200" b="1"/>
            </a:lvl9pPr>
          </a:lstStyle>
          <a:p>
            <a:pPr lvl="0"/>
            <a:r>
              <a:rPr lang="tr-TR"/>
              <a:t>Asıl metin stillerini düzenlemek için tıklatın</a:t>
            </a:r>
          </a:p>
        </p:txBody>
      </p:sp>
      <p:sp>
        <p:nvSpPr>
          <p:cNvPr id="4" name="İçerik Yer Tutucusu 3"/>
          <p:cNvSpPr>
            <a:spLocks noGrp="1"/>
          </p:cNvSpPr>
          <p:nvPr>
            <p:ph sz="half" idx="2"/>
          </p:nvPr>
        </p:nvSpPr>
        <p:spPr>
          <a:xfrm>
            <a:off x="839680" y="2505656"/>
            <a:ext cx="5157117" cy="3685441"/>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1399" y="1681552"/>
            <a:ext cx="5182515" cy="824103"/>
          </a:xfrm>
        </p:spPr>
        <p:txBody>
          <a:bodyPr anchor="b"/>
          <a:lstStyle>
            <a:lvl1pPr marL="0" indent="0">
              <a:buNone/>
              <a:defRPr sz="1800" b="1"/>
            </a:lvl1pPr>
            <a:lvl2pPr marL="348879" indent="0">
              <a:buNone/>
              <a:defRPr sz="1500" b="1"/>
            </a:lvl2pPr>
            <a:lvl3pPr marL="697758" indent="0">
              <a:buNone/>
              <a:defRPr sz="1400" b="1"/>
            </a:lvl3pPr>
            <a:lvl4pPr marL="1046635" indent="0">
              <a:buNone/>
              <a:defRPr sz="1200" b="1"/>
            </a:lvl4pPr>
            <a:lvl5pPr marL="1395514" indent="0">
              <a:buNone/>
              <a:defRPr sz="1200" b="1"/>
            </a:lvl5pPr>
            <a:lvl6pPr marL="1744392" indent="0">
              <a:buNone/>
              <a:defRPr sz="1200" b="1"/>
            </a:lvl6pPr>
            <a:lvl7pPr marL="2093271" indent="0">
              <a:buNone/>
              <a:defRPr sz="1200" b="1"/>
            </a:lvl7pPr>
            <a:lvl8pPr marL="2442148" indent="0">
              <a:buNone/>
              <a:defRPr sz="1200" b="1"/>
            </a:lvl8pPr>
            <a:lvl9pPr marL="2791027" indent="0">
              <a:buNone/>
              <a:defRPr sz="1200" b="1"/>
            </a:lvl9pPr>
          </a:lstStyle>
          <a:p>
            <a:pPr lvl="0"/>
            <a:r>
              <a:rPr lang="tr-TR"/>
              <a:t>Asıl metin stillerini düzenlemek için tıklatın</a:t>
            </a:r>
          </a:p>
        </p:txBody>
      </p:sp>
      <p:sp>
        <p:nvSpPr>
          <p:cNvPr id="6" name="İçerik Yer Tutucusu 5"/>
          <p:cNvSpPr>
            <a:spLocks noGrp="1"/>
          </p:cNvSpPr>
          <p:nvPr>
            <p:ph sz="quarter" idx="4"/>
          </p:nvPr>
        </p:nvSpPr>
        <p:spPr>
          <a:xfrm>
            <a:off x="6171399" y="2505656"/>
            <a:ext cx="5182515" cy="3685441"/>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BF968FA5-6E40-429D-82EF-6BBCEBC4A0DF}" type="datetime1">
              <a:rPr lang="tr-TR" smtClean="0"/>
              <a:t>13.05.2024</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33627878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4D3BA08A-ABA0-482D-8DA2-E480A8EF3DCF}" type="datetime1">
              <a:rPr lang="tr-TR" smtClean="0"/>
              <a:t>13.05.2024</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35134549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66B9335A-BE2A-4CB7-8D18-CE78F911E32F}" type="datetime1">
              <a:rPr lang="tr-TR" smtClean="0"/>
              <a:t>13.05.2024</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33280543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679" y="457307"/>
            <a:ext cx="3931725" cy="1600571"/>
          </a:xfrm>
        </p:spPr>
        <p:txBody>
          <a:bodyPr anchor="b"/>
          <a:lstStyle>
            <a:lvl1pPr>
              <a:defRPr sz="2400"/>
            </a:lvl1pPr>
          </a:lstStyle>
          <a:p>
            <a:r>
              <a:rPr lang="tr-TR"/>
              <a:t>Asıl başlık stili için tıklatın</a:t>
            </a:r>
          </a:p>
        </p:txBody>
      </p:sp>
      <p:sp>
        <p:nvSpPr>
          <p:cNvPr id="3" name="İçerik Yer Tutucusu 2"/>
          <p:cNvSpPr>
            <a:spLocks noGrp="1"/>
          </p:cNvSpPr>
          <p:nvPr>
            <p:ph idx="1"/>
          </p:nvPr>
        </p:nvSpPr>
        <p:spPr>
          <a:xfrm>
            <a:off x="5182513" y="987657"/>
            <a:ext cx="6171397" cy="48747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679" y="2057877"/>
            <a:ext cx="3931725" cy="3812471"/>
          </a:xfrm>
        </p:spPr>
        <p:txBody>
          <a:bodyPr/>
          <a:lstStyle>
            <a:lvl1pPr marL="0" indent="0">
              <a:buNone/>
              <a:defRPr sz="1200"/>
            </a:lvl1pPr>
            <a:lvl2pPr marL="348879" indent="0">
              <a:buNone/>
              <a:defRPr sz="1100"/>
            </a:lvl2pPr>
            <a:lvl3pPr marL="697758" indent="0">
              <a:buNone/>
              <a:defRPr sz="1000"/>
            </a:lvl3pPr>
            <a:lvl4pPr marL="1046635" indent="0">
              <a:buNone/>
              <a:defRPr sz="800"/>
            </a:lvl4pPr>
            <a:lvl5pPr marL="1395514" indent="0">
              <a:buNone/>
              <a:defRPr sz="800"/>
            </a:lvl5pPr>
            <a:lvl6pPr marL="1744392" indent="0">
              <a:buNone/>
              <a:defRPr sz="800"/>
            </a:lvl6pPr>
            <a:lvl7pPr marL="2093271" indent="0">
              <a:buNone/>
              <a:defRPr sz="800"/>
            </a:lvl7pPr>
            <a:lvl8pPr marL="2442148" indent="0">
              <a:buNone/>
              <a:defRPr sz="800"/>
            </a:lvl8pPr>
            <a:lvl9pPr marL="2791027" indent="0">
              <a:buNone/>
              <a:defRPr sz="8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5351FD55-01F8-4BCE-94E6-81DD2AFC304E}" type="datetime1">
              <a:rPr lang="tr-TR" smtClean="0"/>
              <a:t>13.05.2024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11245652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679" y="457307"/>
            <a:ext cx="3931725" cy="1600571"/>
          </a:xfrm>
        </p:spPr>
        <p:txBody>
          <a:bodyPr anchor="b"/>
          <a:lstStyle>
            <a:lvl1pPr>
              <a:defRPr sz="2400"/>
            </a:lvl1pPr>
          </a:lstStyle>
          <a:p>
            <a:r>
              <a:rPr lang="tr-TR"/>
              <a:t>Asıl başlık stili için tıklatın</a:t>
            </a:r>
          </a:p>
        </p:txBody>
      </p:sp>
      <p:sp>
        <p:nvSpPr>
          <p:cNvPr id="3" name="Resim Yer Tutucusu 2"/>
          <p:cNvSpPr>
            <a:spLocks noGrp="1"/>
          </p:cNvSpPr>
          <p:nvPr>
            <p:ph type="pic" idx="1"/>
          </p:nvPr>
        </p:nvSpPr>
        <p:spPr>
          <a:xfrm>
            <a:off x="5182513" y="987657"/>
            <a:ext cx="6171397" cy="4874754"/>
          </a:xfrm>
        </p:spPr>
        <p:txBody>
          <a:bodyPr/>
          <a:lstStyle>
            <a:lvl1pPr marL="0" indent="0">
              <a:buNone/>
              <a:defRPr sz="2400"/>
            </a:lvl1pPr>
            <a:lvl2pPr marL="348879" indent="0">
              <a:buNone/>
              <a:defRPr sz="2100"/>
            </a:lvl2pPr>
            <a:lvl3pPr marL="697758" indent="0">
              <a:buNone/>
              <a:defRPr sz="1800"/>
            </a:lvl3pPr>
            <a:lvl4pPr marL="1046635" indent="0">
              <a:buNone/>
              <a:defRPr sz="1500"/>
            </a:lvl4pPr>
            <a:lvl5pPr marL="1395514" indent="0">
              <a:buNone/>
              <a:defRPr sz="1500"/>
            </a:lvl5pPr>
            <a:lvl6pPr marL="1744392" indent="0">
              <a:buNone/>
              <a:defRPr sz="1500"/>
            </a:lvl6pPr>
            <a:lvl7pPr marL="2093271" indent="0">
              <a:buNone/>
              <a:defRPr sz="1500"/>
            </a:lvl7pPr>
            <a:lvl8pPr marL="2442148" indent="0">
              <a:buNone/>
              <a:defRPr sz="1500"/>
            </a:lvl8pPr>
            <a:lvl9pPr marL="2791027" indent="0">
              <a:buNone/>
              <a:defRPr sz="1500"/>
            </a:lvl9pPr>
          </a:lstStyle>
          <a:p>
            <a:endParaRPr lang="tr-TR"/>
          </a:p>
        </p:txBody>
      </p:sp>
      <p:sp>
        <p:nvSpPr>
          <p:cNvPr id="4" name="Metin Yer Tutucusu 3"/>
          <p:cNvSpPr>
            <a:spLocks noGrp="1"/>
          </p:cNvSpPr>
          <p:nvPr>
            <p:ph type="body" sz="half" idx="2"/>
          </p:nvPr>
        </p:nvSpPr>
        <p:spPr>
          <a:xfrm>
            <a:off x="839679" y="2057877"/>
            <a:ext cx="3931725" cy="3812471"/>
          </a:xfrm>
        </p:spPr>
        <p:txBody>
          <a:bodyPr/>
          <a:lstStyle>
            <a:lvl1pPr marL="0" indent="0">
              <a:buNone/>
              <a:defRPr sz="1200"/>
            </a:lvl1pPr>
            <a:lvl2pPr marL="348879" indent="0">
              <a:buNone/>
              <a:defRPr sz="1100"/>
            </a:lvl2pPr>
            <a:lvl3pPr marL="697758" indent="0">
              <a:buNone/>
              <a:defRPr sz="1000"/>
            </a:lvl3pPr>
            <a:lvl4pPr marL="1046635" indent="0">
              <a:buNone/>
              <a:defRPr sz="800"/>
            </a:lvl4pPr>
            <a:lvl5pPr marL="1395514" indent="0">
              <a:buNone/>
              <a:defRPr sz="800"/>
            </a:lvl5pPr>
            <a:lvl6pPr marL="1744392" indent="0">
              <a:buNone/>
              <a:defRPr sz="800"/>
            </a:lvl6pPr>
            <a:lvl7pPr marL="2093271" indent="0">
              <a:buNone/>
              <a:defRPr sz="800"/>
            </a:lvl7pPr>
            <a:lvl8pPr marL="2442148" indent="0">
              <a:buNone/>
              <a:defRPr sz="800"/>
            </a:lvl8pPr>
            <a:lvl9pPr marL="2791027" indent="0">
              <a:buNone/>
              <a:defRPr sz="8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E9679AE4-8551-41CB-B16B-8E9163B5CF77}" type="datetime1">
              <a:rPr lang="tr-TR" smtClean="0"/>
              <a:t>13.05.2024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28506759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5396609-F01C-423D-931F-E4724B17BAE5}"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7806773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3766" y="365211"/>
            <a:ext cx="2628558" cy="5813185"/>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096" y="365211"/>
            <a:ext cx="7733293" cy="581318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84777782-61E1-4835-9314-BB912DCE6B21}"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24494682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7" name="Platshållare för innehåll 6"/>
          <p:cNvSpPr>
            <a:spLocks noGrp="1"/>
          </p:cNvSpPr>
          <p:nvPr>
            <p:ph sz="quarter" idx="13"/>
          </p:nvPr>
        </p:nvSpPr>
        <p:spPr>
          <a:xfrm>
            <a:off x="2429034" y="1875041"/>
            <a:ext cx="9149128" cy="4060397"/>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13"/>
          <p:cNvSpPr>
            <a:spLocks noGrp="1"/>
          </p:cNvSpPr>
          <p:nvPr>
            <p:ph type="dt" sz="half" idx="14"/>
          </p:nvPr>
        </p:nvSpPr>
        <p:spPr/>
        <p:txBody>
          <a:bodyPr/>
          <a:lstStyle>
            <a:lvl1pPr>
              <a:defRPr/>
            </a:lvl1pPr>
          </a:lstStyle>
          <a:p>
            <a:pPr>
              <a:defRPr/>
            </a:pPr>
            <a:fld id="{64A9532B-E264-4616-9BDF-6DBB8A71BB0A}" type="datetime1">
              <a:rPr lang="tr-TR" smtClean="0">
                <a:solidFill>
                  <a:srgbClr val="000000"/>
                </a:solidFill>
              </a:rPr>
              <a:t>13.05.2024</a:t>
            </a:fld>
            <a:endParaRPr lang="sv-SE">
              <a:solidFill>
                <a:srgbClr val="000000"/>
              </a:solidFill>
            </a:endParaRPr>
          </a:p>
        </p:txBody>
      </p:sp>
      <p:sp>
        <p:nvSpPr>
          <p:cNvPr id="5" name="Platshållare för sidfot 14"/>
          <p:cNvSpPr>
            <a:spLocks noGrp="1"/>
          </p:cNvSpPr>
          <p:nvPr>
            <p:ph type="ftr" sz="quarter" idx="15"/>
          </p:nvPr>
        </p:nvSpPr>
        <p:spPr/>
        <p:txBody>
          <a:bodyPr/>
          <a:lstStyle>
            <a:lvl1pPr>
              <a:defRPr/>
            </a:lvl1pPr>
          </a:lstStyle>
          <a:p>
            <a:pPr>
              <a:defRPr/>
            </a:pPr>
            <a:endParaRPr lang="sv-SE" dirty="0">
              <a:solidFill>
                <a:srgbClr val="000000"/>
              </a:solidFill>
            </a:endParaRPr>
          </a:p>
        </p:txBody>
      </p:sp>
      <p:sp>
        <p:nvSpPr>
          <p:cNvPr id="6" name="Platshållare för bildnummer 15"/>
          <p:cNvSpPr>
            <a:spLocks noGrp="1"/>
          </p:cNvSpPr>
          <p:nvPr>
            <p:ph type="sldNum" sz="quarter" idx="16"/>
          </p:nvPr>
        </p:nvSpPr>
        <p:spPr/>
        <p:txBody>
          <a:bodyPr/>
          <a:lstStyle>
            <a:lvl1pPr>
              <a:defRPr/>
            </a:lvl1pPr>
          </a:lstStyle>
          <a:p>
            <a:pPr>
              <a:defRPr/>
            </a:pPr>
            <a:fld id="{401952DF-122A-4243-B16A-D163F468D7FE}" type="slidenum">
              <a:rPr lang="sv-SE">
                <a:solidFill>
                  <a:srgbClr val="000000"/>
                </a:solidFill>
              </a:rPr>
              <a:pPr>
                <a:defRPr/>
              </a:pPr>
              <a:t>‹#›</a:t>
            </a:fld>
            <a:endParaRPr lang="sv-SE">
              <a:solidFill>
                <a:srgbClr val="000000"/>
              </a:solidFill>
            </a:endParaRPr>
          </a:p>
        </p:txBody>
      </p:sp>
    </p:spTree>
    <p:extLst>
      <p:ext uri="{BB962C8B-B14F-4D97-AF65-F5344CB8AC3E}">
        <p14:creationId xmlns:p14="http://schemas.microsoft.com/office/powerpoint/2010/main" val="3978846386"/>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Tree>
    <p:extLst>
      <p:ext uri="{BB962C8B-B14F-4D97-AF65-F5344CB8AC3E}">
        <p14:creationId xmlns:p14="http://schemas.microsoft.com/office/powerpoint/2010/main" val="2015056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5" y="273113"/>
            <a:ext cx="4010562" cy="116232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116" y="273116"/>
            <a:ext cx="6814779" cy="5854469"/>
          </a:xfrm>
        </p:spPr>
        <p:txBody>
          <a:bodyPr/>
          <a:lstStyle>
            <a:lvl1pPr>
              <a:defRPr sz="33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525" y="1435436"/>
            <a:ext cx="4010562" cy="4692150"/>
          </a:xfrm>
        </p:spPr>
        <p:txBody>
          <a:bodyPr/>
          <a:lstStyle>
            <a:lvl1pPr marL="0" indent="0">
              <a:buNone/>
              <a:defRPr sz="1400"/>
            </a:lvl1pPr>
            <a:lvl2pPr marL="465171" indent="0">
              <a:buNone/>
              <a:defRPr sz="1200"/>
            </a:lvl2pPr>
            <a:lvl3pPr marL="930343" indent="0">
              <a:buNone/>
              <a:defRPr sz="1000"/>
            </a:lvl3pPr>
            <a:lvl4pPr marL="1395514" indent="0">
              <a:buNone/>
              <a:defRPr sz="1000"/>
            </a:lvl4pPr>
            <a:lvl5pPr marL="1860684" indent="0">
              <a:buNone/>
              <a:defRPr sz="1000"/>
            </a:lvl5pPr>
            <a:lvl6pPr marL="2325856" indent="0">
              <a:buNone/>
              <a:defRPr sz="1000"/>
            </a:lvl6pPr>
            <a:lvl7pPr marL="2791027" indent="0">
              <a:buNone/>
              <a:defRPr sz="1000"/>
            </a:lvl7pPr>
            <a:lvl8pPr marL="3256199" indent="0">
              <a:buNone/>
              <a:defRPr sz="1000"/>
            </a:lvl8pPr>
            <a:lvl9pPr marL="3721370" indent="0">
              <a:buNone/>
              <a:defRPr sz="1000"/>
            </a:lvl9pPr>
          </a:lstStyle>
          <a:p>
            <a:pPr lvl="0"/>
            <a:r>
              <a:rPr lang="en-US" smtClean="0"/>
              <a:t>Click to edit Master text styles</a:t>
            </a:r>
          </a:p>
        </p:txBody>
      </p:sp>
      <p:sp>
        <p:nvSpPr>
          <p:cNvPr id="5" name="Rectangle 10"/>
          <p:cNvSpPr>
            <a:spLocks noGrp="1" noChangeArrowheads="1"/>
          </p:cNvSpPr>
          <p:nvPr>
            <p:ph type="sldNum" sz="quarter" idx="10"/>
          </p:nvPr>
        </p:nvSpPr>
        <p:spPr>
          <a:ln/>
        </p:spPr>
        <p:txBody>
          <a:bodyPr/>
          <a:lstStyle>
            <a:lvl1pPr>
              <a:defRPr/>
            </a:lvl1pPr>
          </a:lstStyle>
          <a:p>
            <a:pPr>
              <a:defRPr/>
            </a:pPr>
            <a:fld id="{D7E8004A-359B-4690-8476-6AC255AABE08}" type="slidenum">
              <a:rPr lang="tr-TR"/>
              <a:pPr>
                <a:defRPr/>
              </a:pPr>
              <a:t>‹#›</a:t>
            </a:fld>
            <a:endParaRPr lang="tr-TR" dirty="0"/>
          </a:p>
        </p:txBody>
      </p:sp>
    </p:spTree>
    <p:extLst>
      <p:ext uri="{BB962C8B-B14F-4D97-AF65-F5344CB8AC3E}">
        <p14:creationId xmlns:p14="http://schemas.microsoft.com/office/powerpoint/2010/main" val="2926002905"/>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3802" y="1122623"/>
            <a:ext cx="9142810" cy="2388153"/>
          </a:xfrm>
        </p:spPr>
        <p:txBody>
          <a:bodyPr anchor="b"/>
          <a:lstStyle>
            <a:lvl1pPr algn="ctr">
              <a:defRPr sz="4600"/>
            </a:lvl1pPr>
          </a:lstStyle>
          <a:p>
            <a:r>
              <a:rPr lang="tr-TR"/>
              <a:t>Asıl başlık stili için tıklatın</a:t>
            </a:r>
          </a:p>
        </p:txBody>
      </p:sp>
      <p:sp>
        <p:nvSpPr>
          <p:cNvPr id="3" name="Alt Başlık 2"/>
          <p:cNvSpPr>
            <a:spLocks noGrp="1"/>
          </p:cNvSpPr>
          <p:nvPr>
            <p:ph type="subTitle" idx="1"/>
          </p:nvPr>
        </p:nvSpPr>
        <p:spPr>
          <a:xfrm>
            <a:off x="1523802" y="3602872"/>
            <a:ext cx="9142810" cy="1656146"/>
          </a:xfrm>
        </p:spPr>
        <p:txBody>
          <a:bodyPr/>
          <a:lstStyle>
            <a:lvl1pPr marL="0" indent="0" algn="ctr">
              <a:buNone/>
              <a:defRPr sz="1800"/>
            </a:lvl1pPr>
            <a:lvl2pPr marL="348901" indent="0" algn="ctr">
              <a:buNone/>
              <a:defRPr sz="1500"/>
            </a:lvl2pPr>
            <a:lvl3pPr marL="697802" indent="0" algn="ctr">
              <a:buNone/>
              <a:defRPr sz="1400"/>
            </a:lvl3pPr>
            <a:lvl4pPr marL="1046702" indent="0" algn="ctr">
              <a:buNone/>
              <a:defRPr sz="1200"/>
            </a:lvl4pPr>
            <a:lvl5pPr marL="1395603" indent="0" algn="ctr">
              <a:buNone/>
              <a:defRPr sz="1200"/>
            </a:lvl5pPr>
            <a:lvl6pPr marL="1744504" indent="0" algn="ctr">
              <a:buNone/>
              <a:defRPr sz="1200"/>
            </a:lvl6pPr>
            <a:lvl7pPr marL="2093405" indent="0" algn="ctr">
              <a:buNone/>
              <a:defRPr sz="1200"/>
            </a:lvl7pPr>
            <a:lvl8pPr marL="2442305" indent="0" algn="ctr">
              <a:buNone/>
              <a:defRPr sz="1200"/>
            </a:lvl8pPr>
            <a:lvl9pPr marL="2791206" indent="0" algn="ctr">
              <a:buNone/>
              <a:defRPr sz="12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43E1FCBC-2ED7-400F-A253-9ED28857085D}"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3401276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611F116E-F306-4684-BAC5-A9736A8C8CF9}"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18509696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743" y="1710138"/>
            <a:ext cx="10514231" cy="2853397"/>
          </a:xfrm>
        </p:spPr>
        <p:txBody>
          <a:bodyPr anchor="b"/>
          <a:lstStyle>
            <a:lvl1pPr>
              <a:defRPr sz="4600"/>
            </a:lvl1pPr>
          </a:lstStyle>
          <a:p>
            <a:r>
              <a:rPr lang="tr-TR"/>
              <a:t>Asıl başlık stili için tıklatın</a:t>
            </a:r>
          </a:p>
        </p:txBody>
      </p:sp>
      <p:sp>
        <p:nvSpPr>
          <p:cNvPr id="3" name="Metin Yer Tutucusu 2"/>
          <p:cNvSpPr>
            <a:spLocks noGrp="1"/>
          </p:cNvSpPr>
          <p:nvPr>
            <p:ph type="body" idx="1"/>
          </p:nvPr>
        </p:nvSpPr>
        <p:spPr>
          <a:xfrm>
            <a:off x="831743" y="4590529"/>
            <a:ext cx="10514231" cy="1500534"/>
          </a:xfrm>
        </p:spPr>
        <p:txBody>
          <a:bodyPr/>
          <a:lstStyle>
            <a:lvl1pPr marL="0" indent="0">
              <a:buNone/>
              <a:defRPr sz="1800">
                <a:solidFill>
                  <a:schemeClr val="tx1">
                    <a:tint val="75000"/>
                  </a:schemeClr>
                </a:solidFill>
              </a:defRPr>
            </a:lvl1pPr>
            <a:lvl2pPr marL="348901" indent="0">
              <a:buNone/>
              <a:defRPr sz="1500">
                <a:solidFill>
                  <a:schemeClr val="tx1">
                    <a:tint val="75000"/>
                  </a:schemeClr>
                </a:solidFill>
              </a:defRPr>
            </a:lvl2pPr>
            <a:lvl3pPr marL="697802" indent="0">
              <a:buNone/>
              <a:defRPr sz="1400">
                <a:solidFill>
                  <a:schemeClr val="tx1">
                    <a:tint val="75000"/>
                  </a:schemeClr>
                </a:solidFill>
              </a:defRPr>
            </a:lvl3pPr>
            <a:lvl4pPr marL="1046702" indent="0">
              <a:buNone/>
              <a:defRPr sz="1200">
                <a:solidFill>
                  <a:schemeClr val="tx1">
                    <a:tint val="75000"/>
                  </a:schemeClr>
                </a:solidFill>
              </a:defRPr>
            </a:lvl4pPr>
            <a:lvl5pPr marL="1395603" indent="0">
              <a:buNone/>
              <a:defRPr sz="1200">
                <a:solidFill>
                  <a:schemeClr val="tx1">
                    <a:tint val="75000"/>
                  </a:schemeClr>
                </a:solidFill>
              </a:defRPr>
            </a:lvl5pPr>
            <a:lvl6pPr marL="1744504" indent="0">
              <a:buNone/>
              <a:defRPr sz="1200">
                <a:solidFill>
                  <a:schemeClr val="tx1">
                    <a:tint val="75000"/>
                  </a:schemeClr>
                </a:solidFill>
              </a:defRPr>
            </a:lvl6pPr>
            <a:lvl7pPr marL="2093405" indent="0">
              <a:buNone/>
              <a:defRPr sz="1200">
                <a:solidFill>
                  <a:schemeClr val="tx1">
                    <a:tint val="75000"/>
                  </a:schemeClr>
                </a:solidFill>
              </a:defRPr>
            </a:lvl7pPr>
            <a:lvl8pPr marL="2442305" indent="0">
              <a:buNone/>
              <a:defRPr sz="1200">
                <a:solidFill>
                  <a:schemeClr val="tx1">
                    <a:tint val="75000"/>
                  </a:schemeClr>
                </a:solidFill>
              </a:defRPr>
            </a:lvl8pPr>
            <a:lvl9pPr marL="2791206" indent="0">
              <a:buNone/>
              <a:defRPr sz="12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CA6A8484-97BE-495F-86F2-751946F0BC4A}"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42714032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092" y="1826047"/>
            <a:ext cx="5180925" cy="4352347"/>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1397" y="1826047"/>
            <a:ext cx="5180925" cy="4352347"/>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ED8FA328-C775-447C-BC5F-123861602C33}" type="datetime1">
              <a:rPr lang="tr-TR" smtClean="0"/>
              <a:t>13.05.2024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2788467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679" y="365211"/>
            <a:ext cx="10514231" cy="1325870"/>
          </a:xfrm>
        </p:spPr>
        <p:txBody>
          <a:bodyPr/>
          <a:lstStyle/>
          <a:p>
            <a:r>
              <a:rPr lang="tr-TR"/>
              <a:t>Asıl başlık stili için tıklatın</a:t>
            </a:r>
          </a:p>
        </p:txBody>
      </p:sp>
      <p:sp>
        <p:nvSpPr>
          <p:cNvPr id="3" name="Metin Yer Tutucusu 2"/>
          <p:cNvSpPr>
            <a:spLocks noGrp="1"/>
          </p:cNvSpPr>
          <p:nvPr>
            <p:ph type="body" idx="1"/>
          </p:nvPr>
        </p:nvSpPr>
        <p:spPr>
          <a:xfrm>
            <a:off x="839680" y="1681552"/>
            <a:ext cx="5157116" cy="824103"/>
          </a:xfrm>
        </p:spPr>
        <p:txBody>
          <a:bodyPr anchor="b"/>
          <a:lstStyle>
            <a:lvl1pPr marL="0" indent="0">
              <a:buNone/>
              <a:defRPr sz="1800" b="1"/>
            </a:lvl1pPr>
            <a:lvl2pPr marL="348901" indent="0">
              <a:buNone/>
              <a:defRPr sz="1500" b="1"/>
            </a:lvl2pPr>
            <a:lvl3pPr marL="697802" indent="0">
              <a:buNone/>
              <a:defRPr sz="1400" b="1"/>
            </a:lvl3pPr>
            <a:lvl4pPr marL="1046702" indent="0">
              <a:buNone/>
              <a:defRPr sz="1200" b="1"/>
            </a:lvl4pPr>
            <a:lvl5pPr marL="1395603" indent="0">
              <a:buNone/>
              <a:defRPr sz="1200" b="1"/>
            </a:lvl5pPr>
            <a:lvl6pPr marL="1744504" indent="0">
              <a:buNone/>
              <a:defRPr sz="1200" b="1"/>
            </a:lvl6pPr>
            <a:lvl7pPr marL="2093405" indent="0">
              <a:buNone/>
              <a:defRPr sz="1200" b="1"/>
            </a:lvl7pPr>
            <a:lvl8pPr marL="2442305" indent="0">
              <a:buNone/>
              <a:defRPr sz="1200" b="1"/>
            </a:lvl8pPr>
            <a:lvl9pPr marL="2791206" indent="0">
              <a:buNone/>
              <a:defRPr sz="1200" b="1"/>
            </a:lvl9pPr>
          </a:lstStyle>
          <a:p>
            <a:pPr lvl="0"/>
            <a:r>
              <a:rPr lang="tr-TR"/>
              <a:t>Asıl metin stillerini düzenlemek için tıklatın</a:t>
            </a:r>
          </a:p>
        </p:txBody>
      </p:sp>
      <p:sp>
        <p:nvSpPr>
          <p:cNvPr id="4" name="İçerik Yer Tutucusu 3"/>
          <p:cNvSpPr>
            <a:spLocks noGrp="1"/>
          </p:cNvSpPr>
          <p:nvPr>
            <p:ph sz="half" idx="2"/>
          </p:nvPr>
        </p:nvSpPr>
        <p:spPr>
          <a:xfrm>
            <a:off x="839680" y="2505656"/>
            <a:ext cx="5157116" cy="3685441"/>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1400" y="1681552"/>
            <a:ext cx="5182514" cy="824103"/>
          </a:xfrm>
        </p:spPr>
        <p:txBody>
          <a:bodyPr anchor="b"/>
          <a:lstStyle>
            <a:lvl1pPr marL="0" indent="0">
              <a:buNone/>
              <a:defRPr sz="1800" b="1"/>
            </a:lvl1pPr>
            <a:lvl2pPr marL="348901" indent="0">
              <a:buNone/>
              <a:defRPr sz="1500" b="1"/>
            </a:lvl2pPr>
            <a:lvl3pPr marL="697802" indent="0">
              <a:buNone/>
              <a:defRPr sz="1400" b="1"/>
            </a:lvl3pPr>
            <a:lvl4pPr marL="1046702" indent="0">
              <a:buNone/>
              <a:defRPr sz="1200" b="1"/>
            </a:lvl4pPr>
            <a:lvl5pPr marL="1395603" indent="0">
              <a:buNone/>
              <a:defRPr sz="1200" b="1"/>
            </a:lvl5pPr>
            <a:lvl6pPr marL="1744504" indent="0">
              <a:buNone/>
              <a:defRPr sz="1200" b="1"/>
            </a:lvl6pPr>
            <a:lvl7pPr marL="2093405" indent="0">
              <a:buNone/>
              <a:defRPr sz="1200" b="1"/>
            </a:lvl7pPr>
            <a:lvl8pPr marL="2442305" indent="0">
              <a:buNone/>
              <a:defRPr sz="1200" b="1"/>
            </a:lvl8pPr>
            <a:lvl9pPr marL="2791206" indent="0">
              <a:buNone/>
              <a:defRPr sz="1200" b="1"/>
            </a:lvl9pPr>
          </a:lstStyle>
          <a:p>
            <a:pPr lvl="0"/>
            <a:r>
              <a:rPr lang="tr-TR"/>
              <a:t>Asıl metin stillerini düzenlemek için tıklatın</a:t>
            </a:r>
          </a:p>
        </p:txBody>
      </p:sp>
      <p:sp>
        <p:nvSpPr>
          <p:cNvPr id="6" name="İçerik Yer Tutucusu 5"/>
          <p:cNvSpPr>
            <a:spLocks noGrp="1"/>
          </p:cNvSpPr>
          <p:nvPr>
            <p:ph sz="quarter" idx="4"/>
          </p:nvPr>
        </p:nvSpPr>
        <p:spPr>
          <a:xfrm>
            <a:off x="6171400" y="2505656"/>
            <a:ext cx="5182514" cy="3685441"/>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52ED2736-6D76-4217-96AB-3DFF1ECAAB07}" type="datetime1">
              <a:rPr lang="tr-TR" smtClean="0"/>
              <a:t>13.05.2024</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31846421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5F726E85-C6B2-496A-BFEE-7B0079178F53}" type="datetime1">
              <a:rPr lang="tr-TR" smtClean="0"/>
              <a:t>13.05.2024</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4845431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3705EDC-DC9C-4403-96FE-658382A4548C}" type="datetime1">
              <a:rPr lang="tr-TR" smtClean="0"/>
              <a:t>13.05.2024</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15791221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679" y="457306"/>
            <a:ext cx="3931725" cy="1600571"/>
          </a:xfrm>
        </p:spPr>
        <p:txBody>
          <a:bodyPr anchor="b"/>
          <a:lstStyle>
            <a:lvl1pPr>
              <a:defRPr sz="2400"/>
            </a:lvl1pPr>
          </a:lstStyle>
          <a:p>
            <a:r>
              <a:rPr lang="tr-TR"/>
              <a:t>Asıl başlık stili için tıklatın</a:t>
            </a:r>
          </a:p>
        </p:txBody>
      </p:sp>
      <p:sp>
        <p:nvSpPr>
          <p:cNvPr id="3" name="İçerik Yer Tutucusu 2"/>
          <p:cNvSpPr>
            <a:spLocks noGrp="1"/>
          </p:cNvSpPr>
          <p:nvPr>
            <p:ph idx="1"/>
          </p:nvPr>
        </p:nvSpPr>
        <p:spPr>
          <a:xfrm>
            <a:off x="5182514" y="987656"/>
            <a:ext cx="6171396" cy="48747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679" y="2057877"/>
            <a:ext cx="3931725" cy="3812471"/>
          </a:xfrm>
        </p:spPr>
        <p:txBody>
          <a:bodyPr/>
          <a:lstStyle>
            <a:lvl1pPr marL="0" indent="0">
              <a:buNone/>
              <a:defRPr sz="1200"/>
            </a:lvl1pPr>
            <a:lvl2pPr marL="348901" indent="0">
              <a:buNone/>
              <a:defRPr sz="1100"/>
            </a:lvl2pPr>
            <a:lvl3pPr marL="697802" indent="0">
              <a:buNone/>
              <a:defRPr sz="900"/>
            </a:lvl3pPr>
            <a:lvl4pPr marL="1046702" indent="0">
              <a:buNone/>
              <a:defRPr sz="800"/>
            </a:lvl4pPr>
            <a:lvl5pPr marL="1395603" indent="0">
              <a:buNone/>
              <a:defRPr sz="800"/>
            </a:lvl5pPr>
            <a:lvl6pPr marL="1744504" indent="0">
              <a:buNone/>
              <a:defRPr sz="800"/>
            </a:lvl6pPr>
            <a:lvl7pPr marL="2093405" indent="0">
              <a:buNone/>
              <a:defRPr sz="800"/>
            </a:lvl7pPr>
            <a:lvl8pPr marL="2442305" indent="0">
              <a:buNone/>
              <a:defRPr sz="800"/>
            </a:lvl8pPr>
            <a:lvl9pPr marL="2791206" indent="0">
              <a:buNone/>
              <a:defRPr sz="8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1AF6AD9-46D5-4EAC-ADFA-35B1D1122C4D}" type="datetime1">
              <a:rPr lang="tr-TR" smtClean="0"/>
              <a:t>13.05.2024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649023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679" y="457306"/>
            <a:ext cx="3931725" cy="1600571"/>
          </a:xfrm>
        </p:spPr>
        <p:txBody>
          <a:bodyPr anchor="b"/>
          <a:lstStyle>
            <a:lvl1pPr>
              <a:defRPr sz="2400"/>
            </a:lvl1pPr>
          </a:lstStyle>
          <a:p>
            <a:r>
              <a:rPr lang="tr-TR"/>
              <a:t>Asıl başlık stili için tıklatın</a:t>
            </a:r>
          </a:p>
        </p:txBody>
      </p:sp>
      <p:sp>
        <p:nvSpPr>
          <p:cNvPr id="3" name="Resim Yer Tutucusu 2"/>
          <p:cNvSpPr>
            <a:spLocks noGrp="1"/>
          </p:cNvSpPr>
          <p:nvPr>
            <p:ph type="pic" idx="1"/>
          </p:nvPr>
        </p:nvSpPr>
        <p:spPr>
          <a:xfrm>
            <a:off x="5182514" y="987656"/>
            <a:ext cx="6171396" cy="4874754"/>
          </a:xfrm>
        </p:spPr>
        <p:txBody>
          <a:bodyPr/>
          <a:lstStyle>
            <a:lvl1pPr marL="0" indent="0">
              <a:buNone/>
              <a:defRPr sz="2400"/>
            </a:lvl1pPr>
            <a:lvl2pPr marL="348901" indent="0">
              <a:buNone/>
              <a:defRPr sz="2100"/>
            </a:lvl2pPr>
            <a:lvl3pPr marL="697802" indent="0">
              <a:buNone/>
              <a:defRPr sz="1800"/>
            </a:lvl3pPr>
            <a:lvl4pPr marL="1046702" indent="0">
              <a:buNone/>
              <a:defRPr sz="1500"/>
            </a:lvl4pPr>
            <a:lvl5pPr marL="1395603" indent="0">
              <a:buNone/>
              <a:defRPr sz="1500"/>
            </a:lvl5pPr>
            <a:lvl6pPr marL="1744504" indent="0">
              <a:buNone/>
              <a:defRPr sz="1500"/>
            </a:lvl6pPr>
            <a:lvl7pPr marL="2093405" indent="0">
              <a:buNone/>
              <a:defRPr sz="1500"/>
            </a:lvl7pPr>
            <a:lvl8pPr marL="2442305" indent="0">
              <a:buNone/>
              <a:defRPr sz="1500"/>
            </a:lvl8pPr>
            <a:lvl9pPr marL="2791206" indent="0">
              <a:buNone/>
              <a:defRPr sz="1500"/>
            </a:lvl9pPr>
          </a:lstStyle>
          <a:p>
            <a:endParaRPr lang="tr-TR"/>
          </a:p>
        </p:txBody>
      </p:sp>
      <p:sp>
        <p:nvSpPr>
          <p:cNvPr id="4" name="Metin Yer Tutucusu 3"/>
          <p:cNvSpPr>
            <a:spLocks noGrp="1"/>
          </p:cNvSpPr>
          <p:nvPr>
            <p:ph type="body" sz="half" idx="2"/>
          </p:nvPr>
        </p:nvSpPr>
        <p:spPr>
          <a:xfrm>
            <a:off x="839679" y="2057877"/>
            <a:ext cx="3931725" cy="3812471"/>
          </a:xfrm>
        </p:spPr>
        <p:txBody>
          <a:bodyPr/>
          <a:lstStyle>
            <a:lvl1pPr marL="0" indent="0">
              <a:buNone/>
              <a:defRPr sz="1200"/>
            </a:lvl1pPr>
            <a:lvl2pPr marL="348901" indent="0">
              <a:buNone/>
              <a:defRPr sz="1100"/>
            </a:lvl2pPr>
            <a:lvl3pPr marL="697802" indent="0">
              <a:buNone/>
              <a:defRPr sz="900"/>
            </a:lvl3pPr>
            <a:lvl4pPr marL="1046702" indent="0">
              <a:buNone/>
              <a:defRPr sz="800"/>
            </a:lvl4pPr>
            <a:lvl5pPr marL="1395603" indent="0">
              <a:buNone/>
              <a:defRPr sz="800"/>
            </a:lvl5pPr>
            <a:lvl6pPr marL="1744504" indent="0">
              <a:buNone/>
              <a:defRPr sz="800"/>
            </a:lvl6pPr>
            <a:lvl7pPr marL="2093405" indent="0">
              <a:buNone/>
              <a:defRPr sz="800"/>
            </a:lvl7pPr>
            <a:lvl8pPr marL="2442305" indent="0">
              <a:buNone/>
              <a:defRPr sz="800"/>
            </a:lvl8pPr>
            <a:lvl9pPr marL="2791206" indent="0">
              <a:buNone/>
              <a:defRPr sz="8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734D00-0A6D-487A-9A6A-81DFE5BF3027}" type="datetime1">
              <a:rPr lang="tr-TR" smtClean="0"/>
              <a:t>13.05.2024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7262949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845230B4-B178-4800-8070-DCA5686D50E8}"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499492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2"/>
            <a:ext cx="7314248" cy="56687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406" y="612919"/>
            <a:ext cx="7314248" cy="4115753"/>
          </a:xfrm>
        </p:spPr>
        <p:txBody>
          <a:bodyPr/>
          <a:lstStyle>
            <a:lvl1pPr marL="0" indent="0">
              <a:buNone/>
              <a:defRPr sz="3300"/>
            </a:lvl1pPr>
            <a:lvl2pPr marL="465171" indent="0">
              <a:buNone/>
              <a:defRPr sz="2900"/>
            </a:lvl2pPr>
            <a:lvl3pPr marL="930343" indent="0">
              <a:buNone/>
              <a:defRPr sz="2400"/>
            </a:lvl3pPr>
            <a:lvl4pPr marL="1395514" indent="0">
              <a:buNone/>
              <a:defRPr sz="2000"/>
            </a:lvl4pPr>
            <a:lvl5pPr marL="1860684" indent="0">
              <a:buNone/>
              <a:defRPr sz="2000"/>
            </a:lvl5pPr>
            <a:lvl6pPr marL="2325856" indent="0">
              <a:buNone/>
              <a:defRPr sz="2000"/>
            </a:lvl6pPr>
            <a:lvl7pPr marL="2791027" indent="0">
              <a:buNone/>
              <a:defRPr sz="2000"/>
            </a:lvl7pPr>
            <a:lvl8pPr marL="3256199" indent="0">
              <a:buNone/>
              <a:defRPr sz="2000"/>
            </a:lvl8pPr>
            <a:lvl9pPr marL="3721370" indent="0">
              <a:buNone/>
              <a:defRPr sz="2000"/>
            </a:lvl9pPr>
          </a:lstStyle>
          <a:p>
            <a:pPr lvl="0"/>
            <a:endParaRPr lang="en-US" noProof="0" dirty="0" smtClean="0"/>
          </a:p>
        </p:txBody>
      </p:sp>
      <p:sp>
        <p:nvSpPr>
          <p:cNvPr id="4" name="Text Placeholder 3"/>
          <p:cNvSpPr>
            <a:spLocks noGrp="1"/>
          </p:cNvSpPr>
          <p:nvPr>
            <p:ph type="body" sz="half" idx="2"/>
          </p:nvPr>
        </p:nvSpPr>
        <p:spPr>
          <a:xfrm>
            <a:off x="2389406" y="5368581"/>
            <a:ext cx="7314248" cy="805050"/>
          </a:xfrm>
        </p:spPr>
        <p:txBody>
          <a:bodyPr/>
          <a:lstStyle>
            <a:lvl1pPr marL="0" indent="0">
              <a:buNone/>
              <a:defRPr sz="1400"/>
            </a:lvl1pPr>
            <a:lvl2pPr marL="465171" indent="0">
              <a:buNone/>
              <a:defRPr sz="1200"/>
            </a:lvl2pPr>
            <a:lvl3pPr marL="930343" indent="0">
              <a:buNone/>
              <a:defRPr sz="1000"/>
            </a:lvl3pPr>
            <a:lvl4pPr marL="1395514" indent="0">
              <a:buNone/>
              <a:defRPr sz="1000"/>
            </a:lvl4pPr>
            <a:lvl5pPr marL="1860684" indent="0">
              <a:buNone/>
              <a:defRPr sz="1000"/>
            </a:lvl5pPr>
            <a:lvl6pPr marL="2325856" indent="0">
              <a:buNone/>
              <a:defRPr sz="1000"/>
            </a:lvl6pPr>
            <a:lvl7pPr marL="2791027" indent="0">
              <a:buNone/>
              <a:defRPr sz="1000"/>
            </a:lvl7pPr>
            <a:lvl8pPr marL="3256199" indent="0">
              <a:buNone/>
              <a:defRPr sz="1000"/>
            </a:lvl8pPr>
            <a:lvl9pPr marL="3721370" indent="0">
              <a:buNone/>
              <a:defRPr sz="1000"/>
            </a:lvl9pPr>
          </a:lstStyle>
          <a:p>
            <a:pPr lvl="0"/>
            <a:r>
              <a:rPr lang="en-US" smtClean="0"/>
              <a:t>Click to edit Master text styles</a:t>
            </a:r>
          </a:p>
        </p:txBody>
      </p:sp>
      <p:sp>
        <p:nvSpPr>
          <p:cNvPr id="5" name="Rectangle 10"/>
          <p:cNvSpPr>
            <a:spLocks noGrp="1" noChangeArrowheads="1"/>
          </p:cNvSpPr>
          <p:nvPr>
            <p:ph type="sldNum" sz="quarter" idx="10"/>
          </p:nvPr>
        </p:nvSpPr>
        <p:spPr>
          <a:ln/>
        </p:spPr>
        <p:txBody>
          <a:bodyPr/>
          <a:lstStyle>
            <a:lvl1pPr>
              <a:defRPr/>
            </a:lvl1pPr>
          </a:lstStyle>
          <a:p>
            <a:pPr>
              <a:defRPr/>
            </a:pPr>
            <a:fld id="{EBD2E601-F616-4D42-9E04-9F3AA9A3C788}" type="slidenum">
              <a:rPr lang="tr-TR"/>
              <a:pPr>
                <a:defRPr/>
              </a:pPr>
              <a:t>‹#›</a:t>
            </a:fld>
            <a:endParaRPr lang="tr-TR" dirty="0"/>
          </a:p>
        </p:txBody>
      </p:sp>
    </p:spTree>
    <p:extLst>
      <p:ext uri="{BB962C8B-B14F-4D97-AF65-F5344CB8AC3E}">
        <p14:creationId xmlns:p14="http://schemas.microsoft.com/office/powerpoint/2010/main" val="1987698429"/>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3766" y="365210"/>
            <a:ext cx="2628558" cy="5813185"/>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095" y="365210"/>
            <a:ext cx="7733293" cy="581318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C1B63EB8-1DDA-46F0-A76D-98CD8B806BB4}"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70498515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7" name="Platshållare för innehåll 6"/>
          <p:cNvSpPr>
            <a:spLocks noGrp="1"/>
          </p:cNvSpPr>
          <p:nvPr>
            <p:ph sz="quarter" idx="13"/>
          </p:nvPr>
        </p:nvSpPr>
        <p:spPr>
          <a:xfrm>
            <a:off x="2429033" y="1875040"/>
            <a:ext cx="9149127" cy="4060397"/>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13"/>
          <p:cNvSpPr>
            <a:spLocks noGrp="1"/>
          </p:cNvSpPr>
          <p:nvPr>
            <p:ph type="dt" sz="half" idx="14"/>
          </p:nvPr>
        </p:nvSpPr>
        <p:spPr/>
        <p:txBody>
          <a:bodyPr/>
          <a:lstStyle>
            <a:lvl1pPr>
              <a:defRPr/>
            </a:lvl1pPr>
          </a:lstStyle>
          <a:p>
            <a:pPr>
              <a:defRPr/>
            </a:pPr>
            <a:fld id="{19FCCC62-8F25-440C-867B-DE575BDDE274}" type="datetime1">
              <a:rPr lang="tr-TR" smtClean="0">
                <a:solidFill>
                  <a:srgbClr val="000000"/>
                </a:solidFill>
              </a:rPr>
              <a:t>13.05.2024</a:t>
            </a:fld>
            <a:endParaRPr lang="sv-SE">
              <a:solidFill>
                <a:srgbClr val="000000"/>
              </a:solidFill>
            </a:endParaRPr>
          </a:p>
        </p:txBody>
      </p:sp>
      <p:sp>
        <p:nvSpPr>
          <p:cNvPr id="5" name="Platshållare för sidfot 14"/>
          <p:cNvSpPr>
            <a:spLocks noGrp="1"/>
          </p:cNvSpPr>
          <p:nvPr>
            <p:ph type="ftr" sz="quarter" idx="15"/>
          </p:nvPr>
        </p:nvSpPr>
        <p:spPr/>
        <p:txBody>
          <a:bodyPr/>
          <a:lstStyle>
            <a:lvl1pPr>
              <a:defRPr/>
            </a:lvl1pPr>
          </a:lstStyle>
          <a:p>
            <a:pPr>
              <a:defRPr/>
            </a:pPr>
            <a:endParaRPr lang="sv-SE" dirty="0">
              <a:solidFill>
                <a:srgbClr val="000000"/>
              </a:solidFill>
            </a:endParaRPr>
          </a:p>
        </p:txBody>
      </p:sp>
      <p:sp>
        <p:nvSpPr>
          <p:cNvPr id="6" name="Platshållare för bildnummer 15"/>
          <p:cNvSpPr>
            <a:spLocks noGrp="1"/>
          </p:cNvSpPr>
          <p:nvPr>
            <p:ph type="sldNum" sz="quarter" idx="16"/>
          </p:nvPr>
        </p:nvSpPr>
        <p:spPr/>
        <p:txBody>
          <a:bodyPr/>
          <a:lstStyle>
            <a:lvl1pPr>
              <a:defRPr/>
            </a:lvl1pPr>
          </a:lstStyle>
          <a:p>
            <a:pPr>
              <a:defRPr/>
            </a:pPr>
            <a:fld id="{401952DF-122A-4243-B16A-D163F468D7FE}" type="slidenum">
              <a:rPr lang="sv-SE">
                <a:solidFill>
                  <a:srgbClr val="000000"/>
                </a:solidFill>
              </a:rPr>
              <a:pPr>
                <a:defRPr/>
              </a:pPr>
              <a:t>‹#›</a:t>
            </a:fld>
            <a:endParaRPr lang="sv-SE">
              <a:solidFill>
                <a:srgbClr val="000000"/>
              </a:solidFill>
            </a:endParaRPr>
          </a:p>
        </p:txBody>
      </p:sp>
    </p:spTree>
    <p:extLst>
      <p:ext uri="{BB962C8B-B14F-4D97-AF65-F5344CB8AC3E}">
        <p14:creationId xmlns:p14="http://schemas.microsoft.com/office/powerpoint/2010/main" val="247839012"/>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Tree>
    <p:extLst>
      <p:ext uri="{BB962C8B-B14F-4D97-AF65-F5344CB8AC3E}">
        <p14:creationId xmlns:p14="http://schemas.microsoft.com/office/powerpoint/2010/main" val="12636202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3802" y="1122625"/>
            <a:ext cx="9142810" cy="2388153"/>
          </a:xfrm>
        </p:spPr>
        <p:txBody>
          <a:bodyPr anchor="b"/>
          <a:lstStyle>
            <a:lvl1pPr algn="ctr">
              <a:defRPr sz="4599"/>
            </a:lvl1pPr>
          </a:lstStyle>
          <a:p>
            <a:r>
              <a:rPr lang="tr-TR" smtClean="0"/>
              <a:t>Asıl başlık stili için tıklatın</a:t>
            </a:r>
            <a:endParaRPr lang="tr-TR"/>
          </a:p>
        </p:txBody>
      </p:sp>
      <p:sp>
        <p:nvSpPr>
          <p:cNvPr id="3" name="Alt Başlık 2"/>
          <p:cNvSpPr>
            <a:spLocks noGrp="1"/>
          </p:cNvSpPr>
          <p:nvPr>
            <p:ph type="subTitle" idx="1"/>
          </p:nvPr>
        </p:nvSpPr>
        <p:spPr>
          <a:xfrm>
            <a:off x="1523802" y="3602874"/>
            <a:ext cx="9142810" cy="1656146"/>
          </a:xfrm>
        </p:spPr>
        <p:txBody>
          <a:bodyPr/>
          <a:lstStyle>
            <a:lvl1pPr marL="0" indent="0" algn="ctr">
              <a:buNone/>
              <a:defRPr sz="1800"/>
            </a:lvl1pPr>
            <a:lvl2pPr marL="348774" indent="0" algn="ctr">
              <a:buNone/>
              <a:defRPr sz="1500"/>
            </a:lvl2pPr>
            <a:lvl3pPr marL="697548" indent="0" algn="ctr">
              <a:buNone/>
              <a:defRPr sz="1400"/>
            </a:lvl3pPr>
            <a:lvl4pPr marL="1046321" indent="0" algn="ctr">
              <a:buNone/>
              <a:defRPr sz="1200"/>
            </a:lvl4pPr>
            <a:lvl5pPr marL="1395095" indent="0" algn="ctr">
              <a:buNone/>
              <a:defRPr sz="1200"/>
            </a:lvl5pPr>
            <a:lvl6pPr marL="1743869" indent="0" algn="ctr">
              <a:buNone/>
              <a:defRPr sz="1200"/>
            </a:lvl6pPr>
            <a:lvl7pPr marL="2092643" indent="0" algn="ctr">
              <a:buNone/>
              <a:defRPr sz="1200"/>
            </a:lvl7pPr>
            <a:lvl8pPr marL="2441416" indent="0" algn="ctr">
              <a:buNone/>
              <a:defRPr sz="1200"/>
            </a:lvl8pPr>
            <a:lvl9pPr marL="2790190" indent="0" algn="ctr">
              <a:buNone/>
              <a:defRPr sz="12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31CFB4AE-84BE-4ED2-AB38-DCF23F49EB8D}"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16324223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D019A34C-F479-4CA6-A872-4BB861143961}"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7662275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745" y="1710140"/>
            <a:ext cx="10514231" cy="2853397"/>
          </a:xfrm>
        </p:spPr>
        <p:txBody>
          <a:bodyPr anchor="b"/>
          <a:lstStyle>
            <a:lvl1pPr>
              <a:defRPr sz="4599"/>
            </a:lvl1pPr>
          </a:lstStyle>
          <a:p>
            <a:r>
              <a:rPr lang="tr-TR" smtClean="0"/>
              <a:t>Asıl başlık stili için tıklatın</a:t>
            </a:r>
            <a:endParaRPr lang="tr-TR"/>
          </a:p>
        </p:txBody>
      </p:sp>
      <p:sp>
        <p:nvSpPr>
          <p:cNvPr id="3" name="Metin Yer Tutucusu 2"/>
          <p:cNvSpPr>
            <a:spLocks noGrp="1"/>
          </p:cNvSpPr>
          <p:nvPr>
            <p:ph type="body" idx="1"/>
          </p:nvPr>
        </p:nvSpPr>
        <p:spPr>
          <a:xfrm>
            <a:off x="831745" y="4590529"/>
            <a:ext cx="10514231" cy="1500534"/>
          </a:xfrm>
        </p:spPr>
        <p:txBody>
          <a:bodyPr/>
          <a:lstStyle>
            <a:lvl1pPr marL="0" indent="0">
              <a:buNone/>
              <a:defRPr sz="1800">
                <a:solidFill>
                  <a:schemeClr val="tx1">
                    <a:tint val="75000"/>
                  </a:schemeClr>
                </a:solidFill>
              </a:defRPr>
            </a:lvl1pPr>
            <a:lvl2pPr marL="348774" indent="0">
              <a:buNone/>
              <a:defRPr sz="1500">
                <a:solidFill>
                  <a:schemeClr val="tx1">
                    <a:tint val="75000"/>
                  </a:schemeClr>
                </a:solidFill>
              </a:defRPr>
            </a:lvl2pPr>
            <a:lvl3pPr marL="697548" indent="0">
              <a:buNone/>
              <a:defRPr sz="1400">
                <a:solidFill>
                  <a:schemeClr val="tx1">
                    <a:tint val="75000"/>
                  </a:schemeClr>
                </a:solidFill>
              </a:defRPr>
            </a:lvl3pPr>
            <a:lvl4pPr marL="1046321" indent="0">
              <a:buNone/>
              <a:defRPr sz="1200">
                <a:solidFill>
                  <a:schemeClr val="tx1">
                    <a:tint val="75000"/>
                  </a:schemeClr>
                </a:solidFill>
              </a:defRPr>
            </a:lvl4pPr>
            <a:lvl5pPr marL="1395095" indent="0">
              <a:buNone/>
              <a:defRPr sz="1200">
                <a:solidFill>
                  <a:schemeClr val="tx1">
                    <a:tint val="75000"/>
                  </a:schemeClr>
                </a:solidFill>
              </a:defRPr>
            </a:lvl5pPr>
            <a:lvl6pPr marL="1743869" indent="0">
              <a:buNone/>
              <a:defRPr sz="1200">
                <a:solidFill>
                  <a:schemeClr val="tx1">
                    <a:tint val="75000"/>
                  </a:schemeClr>
                </a:solidFill>
              </a:defRPr>
            </a:lvl6pPr>
            <a:lvl7pPr marL="2092643" indent="0">
              <a:buNone/>
              <a:defRPr sz="1200">
                <a:solidFill>
                  <a:schemeClr val="tx1">
                    <a:tint val="75000"/>
                  </a:schemeClr>
                </a:solidFill>
              </a:defRPr>
            </a:lvl7pPr>
            <a:lvl8pPr marL="2441416" indent="0">
              <a:buNone/>
              <a:defRPr sz="1200">
                <a:solidFill>
                  <a:schemeClr val="tx1">
                    <a:tint val="75000"/>
                  </a:schemeClr>
                </a:solidFill>
              </a:defRPr>
            </a:lvl8pPr>
            <a:lvl9pPr marL="2790190" indent="0">
              <a:buNone/>
              <a:defRPr sz="12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36B4DEC8-246A-49D5-8505-7E104E3E3004}"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6906188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092" y="1826049"/>
            <a:ext cx="5180926" cy="4352347"/>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1396" y="1826049"/>
            <a:ext cx="5180926" cy="4352347"/>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CBD8543B-E27C-4546-98ED-62F67D15830E}" type="datetime1">
              <a:rPr lang="tr-TR" smtClean="0"/>
              <a:t>13.05.2024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23308784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681" y="365211"/>
            <a:ext cx="10514231" cy="1325870"/>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680" y="1681552"/>
            <a:ext cx="5157117" cy="824103"/>
          </a:xfrm>
        </p:spPr>
        <p:txBody>
          <a:bodyPr anchor="b"/>
          <a:lstStyle>
            <a:lvl1pPr marL="0" indent="0">
              <a:buNone/>
              <a:defRPr sz="1800" b="1"/>
            </a:lvl1pPr>
            <a:lvl2pPr marL="348774" indent="0">
              <a:buNone/>
              <a:defRPr sz="1500" b="1"/>
            </a:lvl2pPr>
            <a:lvl3pPr marL="697548" indent="0">
              <a:buNone/>
              <a:defRPr sz="1400" b="1"/>
            </a:lvl3pPr>
            <a:lvl4pPr marL="1046321" indent="0">
              <a:buNone/>
              <a:defRPr sz="1200" b="1"/>
            </a:lvl4pPr>
            <a:lvl5pPr marL="1395095" indent="0">
              <a:buNone/>
              <a:defRPr sz="1200" b="1"/>
            </a:lvl5pPr>
            <a:lvl6pPr marL="1743869" indent="0">
              <a:buNone/>
              <a:defRPr sz="1200" b="1"/>
            </a:lvl6pPr>
            <a:lvl7pPr marL="2092643" indent="0">
              <a:buNone/>
              <a:defRPr sz="1200" b="1"/>
            </a:lvl7pPr>
            <a:lvl8pPr marL="2441416" indent="0">
              <a:buNone/>
              <a:defRPr sz="1200" b="1"/>
            </a:lvl8pPr>
            <a:lvl9pPr marL="2790190" indent="0">
              <a:buNone/>
              <a:defRPr sz="1200" b="1"/>
            </a:lvl9pPr>
          </a:lstStyle>
          <a:p>
            <a:pPr lvl="0"/>
            <a:r>
              <a:rPr lang="tr-TR" smtClean="0"/>
              <a:t>Asıl metin stillerini düzenle</a:t>
            </a:r>
          </a:p>
        </p:txBody>
      </p:sp>
      <p:sp>
        <p:nvSpPr>
          <p:cNvPr id="4" name="İçerik Yer Tutucusu 3"/>
          <p:cNvSpPr>
            <a:spLocks noGrp="1"/>
          </p:cNvSpPr>
          <p:nvPr>
            <p:ph sz="half" idx="2"/>
          </p:nvPr>
        </p:nvSpPr>
        <p:spPr>
          <a:xfrm>
            <a:off x="839680" y="2505656"/>
            <a:ext cx="5157117" cy="3685441"/>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1400" y="1681552"/>
            <a:ext cx="5182515" cy="824103"/>
          </a:xfrm>
        </p:spPr>
        <p:txBody>
          <a:bodyPr anchor="b"/>
          <a:lstStyle>
            <a:lvl1pPr marL="0" indent="0">
              <a:buNone/>
              <a:defRPr sz="1800" b="1"/>
            </a:lvl1pPr>
            <a:lvl2pPr marL="348774" indent="0">
              <a:buNone/>
              <a:defRPr sz="1500" b="1"/>
            </a:lvl2pPr>
            <a:lvl3pPr marL="697548" indent="0">
              <a:buNone/>
              <a:defRPr sz="1400" b="1"/>
            </a:lvl3pPr>
            <a:lvl4pPr marL="1046321" indent="0">
              <a:buNone/>
              <a:defRPr sz="1200" b="1"/>
            </a:lvl4pPr>
            <a:lvl5pPr marL="1395095" indent="0">
              <a:buNone/>
              <a:defRPr sz="1200" b="1"/>
            </a:lvl5pPr>
            <a:lvl6pPr marL="1743869" indent="0">
              <a:buNone/>
              <a:defRPr sz="1200" b="1"/>
            </a:lvl6pPr>
            <a:lvl7pPr marL="2092643" indent="0">
              <a:buNone/>
              <a:defRPr sz="1200" b="1"/>
            </a:lvl7pPr>
            <a:lvl8pPr marL="2441416" indent="0">
              <a:buNone/>
              <a:defRPr sz="1200" b="1"/>
            </a:lvl8pPr>
            <a:lvl9pPr marL="2790190" indent="0">
              <a:buNone/>
              <a:defRPr sz="1200" b="1"/>
            </a:lvl9pPr>
          </a:lstStyle>
          <a:p>
            <a:pPr lvl="0"/>
            <a:r>
              <a:rPr lang="tr-TR" smtClean="0"/>
              <a:t>Asıl metin stillerini düzenle</a:t>
            </a:r>
          </a:p>
        </p:txBody>
      </p:sp>
      <p:sp>
        <p:nvSpPr>
          <p:cNvPr id="6" name="İçerik Yer Tutucusu 5"/>
          <p:cNvSpPr>
            <a:spLocks noGrp="1"/>
          </p:cNvSpPr>
          <p:nvPr>
            <p:ph sz="quarter" idx="4"/>
          </p:nvPr>
        </p:nvSpPr>
        <p:spPr>
          <a:xfrm>
            <a:off x="6171400" y="2505656"/>
            <a:ext cx="5182515" cy="3685441"/>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EBAF5449-1EC7-4857-BDBE-4C969EC0ECDB}" type="datetime1">
              <a:rPr lang="tr-TR" smtClean="0"/>
              <a:t>13.05.2024</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32163402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4A73B693-20EB-4739-82EA-87E1754D1637}" type="datetime1">
              <a:rPr lang="tr-TR" smtClean="0"/>
              <a:t>13.05.2024</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120617191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1E21C63-6F08-441E-97CE-6D6895CB5AAD}" type="datetime1">
              <a:rPr lang="tr-TR" smtClean="0"/>
              <a:t>13.05.2024</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1754750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image" Target="../media/image3.jpg"/><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theme" Target="../theme/theme11.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image" Target="../media/image3.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3.jp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image" Target="../media/image3.jpg"/><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image" Target="../media/image3.jp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theme" Target="../theme/theme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chemeClr val="bg1">
                <a:gamma/>
                <a:shade val="59608"/>
                <a:invGamma/>
              </a:schemeClr>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0413" cy="6859588"/>
            <a:chOff x="0" y="0"/>
            <a:chExt cx="5760" cy="4320"/>
          </a:xfrm>
        </p:grpSpPr>
        <p:sp>
          <p:nvSpPr>
            <p:cNvPr id="1030" name="Rectangle 3"/>
            <p:cNvSpPr>
              <a:spLocks noChangeArrowheads="1"/>
            </p:cNvSpPr>
            <p:nvPr userDrawn="1"/>
          </p:nvSpPr>
          <p:spPr bwMode="auto">
            <a:xfrm>
              <a:off x="0" y="3744"/>
              <a:ext cx="476" cy="5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tr-TR" sz="1500" b="0" dirty="0">
                <a:solidFill>
                  <a:srgbClr val="000000"/>
                </a:solidFill>
              </a:endParaRPr>
            </a:p>
          </p:txBody>
        </p:sp>
        <p:grpSp>
          <p:nvGrpSpPr>
            <p:cNvPr id="1031" name="Group 4"/>
            <p:cNvGrpSpPr>
              <a:grpSpLocks/>
            </p:cNvGrpSpPr>
            <p:nvPr userDrawn="1"/>
          </p:nvGrpSpPr>
          <p:grpSpPr bwMode="auto">
            <a:xfrm>
              <a:off x="0" y="0"/>
              <a:ext cx="5760" cy="4239"/>
              <a:chOff x="0" y="0"/>
              <a:chExt cx="5760" cy="4239"/>
            </a:xfrm>
          </p:grpSpPr>
          <p:sp>
            <p:nvSpPr>
              <p:cNvPr id="1032" name="Rectangle 5"/>
              <p:cNvSpPr>
                <a:spLocks noChangeArrowheads="1"/>
              </p:cNvSpPr>
              <p:nvPr userDrawn="1"/>
            </p:nvSpPr>
            <p:spPr bwMode="auto">
              <a:xfrm>
                <a:off x="0" y="0"/>
                <a:ext cx="5760" cy="453"/>
              </a:xfrm>
              <a:prstGeom prst="rect">
                <a:avLst/>
              </a:prstGeom>
              <a:solidFill>
                <a:srgbClr val="F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tr-TR" sz="1500" b="0" dirty="0">
                  <a:solidFill>
                    <a:srgbClr val="000000"/>
                  </a:solidFill>
                </a:endParaRPr>
              </a:p>
            </p:txBody>
          </p:sp>
          <p:sp>
            <p:nvSpPr>
              <p:cNvPr id="29702" name="Rectangle 6"/>
              <p:cNvSpPr>
                <a:spLocks noChangeArrowheads="1"/>
              </p:cNvSpPr>
              <p:nvPr userDrawn="1"/>
            </p:nvSpPr>
            <p:spPr bwMode="auto">
              <a:xfrm>
                <a:off x="0" y="0"/>
                <a:ext cx="476" cy="3792"/>
              </a:xfrm>
              <a:prstGeom prst="rect">
                <a:avLst/>
              </a:prstGeom>
              <a:gradFill rotWithShape="0">
                <a:gsLst>
                  <a:gs pos="0">
                    <a:schemeClr val="bg1">
                      <a:gamma/>
                      <a:shade val="46275"/>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1500" b="0" dirty="0">
                  <a:solidFill>
                    <a:prstClr val="black"/>
                  </a:solidFill>
                  <a:cs typeface="+mn-cs"/>
                </a:endParaRPr>
              </a:p>
            </p:txBody>
          </p:sp>
          <p:pic>
            <p:nvPicPr>
              <p:cNvPr id="1034" name="Picture 7"/>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3" y="3795"/>
                <a:ext cx="360"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27" name="Rectangle 8"/>
          <p:cNvSpPr>
            <a:spLocks noGrp="1" noChangeArrowheads="1"/>
          </p:cNvSpPr>
          <p:nvPr>
            <p:ph type="title"/>
          </p:nvPr>
        </p:nvSpPr>
        <p:spPr bwMode="auto">
          <a:xfrm>
            <a:off x="1007402" y="0"/>
            <a:ext cx="10971372" cy="71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023" tIns="46511" rIns="93023" bIns="46511" numCol="1" anchor="ctr" anchorCtr="0" compatLnSpc="1">
            <a:prstTxWarp prst="textNoShape">
              <a:avLst/>
            </a:prstTxWarp>
          </a:bodyPr>
          <a:lstStyle/>
          <a:p>
            <a:pPr lvl="0"/>
            <a:r>
              <a:rPr lang="tr-TR" smtClean="0"/>
              <a:t>Click to edit Master title style</a:t>
            </a:r>
          </a:p>
        </p:txBody>
      </p:sp>
      <p:sp>
        <p:nvSpPr>
          <p:cNvPr id="1028" name="Rectangle 9"/>
          <p:cNvSpPr>
            <a:spLocks noGrp="1" noChangeArrowheads="1"/>
          </p:cNvSpPr>
          <p:nvPr>
            <p:ph type="body" idx="1"/>
          </p:nvPr>
        </p:nvSpPr>
        <p:spPr bwMode="auto">
          <a:xfrm>
            <a:off x="1007402" y="906675"/>
            <a:ext cx="10971372" cy="5332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3023" tIns="46511" rIns="93023" bIns="46511" numCol="1" anchor="t" anchorCtr="0" compatLnSpc="1">
            <a:prstTxWarp prst="textNoShape">
              <a:avLst/>
            </a:prstTxWarp>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p>
        </p:txBody>
      </p:sp>
      <p:sp>
        <p:nvSpPr>
          <p:cNvPr id="29706" name="Rectangle 10"/>
          <p:cNvSpPr>
            <a:spLocks noGrp="1" noChangeArrowheads="1"/>
          </p:cNvSpPr>
          <p:nvPr>
            <p:ph type="sldNum" sz="quarter" idx="4"/>
          </p:nvPr>
        </p:nvSpPr>
        <p:spPr bwMode="auto">
          <a:xfrm>
            <a:off x="9345985" y="6383228"/>
            <a:ext cx="2844428" cy="476361"/>
          </a:xfrm>
          <a:prstGeom prst="rect">
            <a:avLst/>
          </a:prstGeom>
          <a:noFill/>
          <a:ln w="9525">
            <a:noFill/>
            <a:miter lim="800000"/>
            <a:headEnd/>
            <a:tailEnd/>
          </a:ln>
          <a:effectLst/>
        </p:spPr>
        <p:txBody>
          <a:bodyPr vert="horz" wrap="square" lIns="93023" tIns="46511" rIns="93023" bIns="46511" numCol="1" anchor="t" anchorCtr="0" compatLnSpc="1">
            <a:prstTxWarp prst="textNoShape">
              <a:avLst/>
            </a:prstTxWarp>
          </a:bodyPr>
          <a:lstStyle>
            <a:lvl1pPr algn="r" eaLnBrk="0" hangingPunct="0">
              <a:defRPr sz="1400" b="0">
                <a:solidFill>
                  <a:prstClr val="black"/>
                </a:solidFill>
                <a:latin typeface="Arial" charset="0"/>
                <a:cs typeface="+mn-cs"/>
              </a:defRPr>
            </a:lvl1pPr>
          </a:lstStyle>
          <a:p>
            <a:pPr>
              <a:defRPr/>
            </a:pPr>
            <a:fld id="{8A87E396-97A4-4AE5-BFFF-B678EBE20801}" type="slidenum">
              <a:rPr lang="tr-TR"/>
              <a:pPr>
                <a:defRPr/>
              </a:pPr>
              <a:t>‹#›</a:t>
            </a:fld>
            <a:endParaRPr lang="tr-TR" dirty="0"/>
          </a:p>
        </p:txBody>
      </p:sp>
    </p:spTree>
  </p:cSld>
  <p:clrMap bg1="lt1" tx1="dk1" bg2="lt2" tx2="dk2" accent1="accent1" accent2="accent2" accent3="accent3" accent4="accent4" accent5="accent5" accent6="accent6" hlink="hlink" folHlink="folHlink"/>
  <p:sldLayoutIdLst>
    <p:sldLayoutId id="2147511548" r:id="rId1"/>
    <p:sldLayoutId id="2147511488" r:id="rId2"/>
    <p:sldLayoutId id="2147511489" r:id="rId3"/>
    <p:sldLayoutId id="2147511490" r:id="rId4"/>
    <p:sldLayoutId id="2147511491" r:id="rId5"/>
    <p:sldLayoutId id="2147511492" r:id="rId6"/>
    <p:sldLayoutId id="2147511493" r:id="rId7"/>
    <p:sldLayoutId id="2147511494" r:id="rId8"/>
    <p:sldLayoutId id="2147511495" r:id="rId9"/>
    <p:sldLayoutId id="2147511496" r:id="rId10"/>
    <p:sldLayoutId id="2147511497" r:id="rId11"/>
  </p:sldLayoutIdLst>
  <p:transition/>
  <p:hf hdr="0" ftr="0" dt="0"/>
  <p:txStyles>
    <p:titleStyle>
      <a:lvl1pPr algn="l" rtl="0" eaLnBrk="0" fontAlgn="base" hangingPunct="0">
        <a:spcBef>
          <a:spcPct val="0"/>
        </a:spcBef>
        <a:spcAft>
          <a:spcPct val="0"/>
        </a:spcAft>
        <a:defRPr sz="3700" b="1">
          <a:solidFill>
            <a:schemeClr val="bg1"/>
          </a:solidFill>
          <a:latin typeface="+mj-lt"/>
          <a:ea typeface="+mj-ea"/>
          <a:cs typeface="+mj-cs"/>
        </a:defRPr>
      </a:lvl1pPr>
      <a:lvl2pPr algn="l" rtl="0" eaLnBrk="0" fontAlgn="base" hangingPunct="0">
        <a:spcBef>
          <a:spcPct val="0"/>
        </a:spcBef>
        <a:spcAft>
          <a:spcPct val="0"/>
        </a:spcAft>
        <a:defRPr sz="3700" b="1">
          <a:solidFill>
            <a:schemeClr val="bg1"/>
          </a:solidFill>
          <a:latin typeface="Arial" charset="0"/>
        </a:defRPr>
      </a:lvl2pPr>
      <a:lvl3pPr algn="l" rtl="0" eaLnBrk="0" fontAlgn="base" hangingPunct="0">
        <a:spcBef>
          <a:spcPct val="0"/>
        </a:spcBef>
        <a:spcAft>
          <a:spcPct val="0"/>
        </a:spcAft>
        <a:defRPr sz="3700" b="1">
          <a:solidFill>
            <a:schemeClr val="bg1"/>
          </a:solidFill>
          <a:latin typeface="Arial" charset="0"/>
        </a:defRPr>
      </a:lvl3pPr>
      <a:lvl4pPr algn="l" rtl="0" eaLnBrk="0" fontAlgn="base" hangingPunct="0">
        <a:spcBef>
          <a:spcPct val="0"/>
        </a:spcBef>
        <a:spcAft>
          <a:spcPct val="0"/>
        </a:spcAft>
        <a:defRPr sz="3700" b="1">
          <a:solidFill>
            <a:schemeClr val="bg1"/>
          </a:solidFill>
          <a:latin typeface="Arial" charset="0"/>
        </a:defRPr>
      </a:lvl4pPr>
      <a:lvl5pPr algn="l" rtl="0" eaLnBrk="0" fontAlgn="base" hangingPunct="0">
        <a:spcBef>
          <a:spcPct val="0"/>
        </a:spcBef>
        <a:spcAft>
          <a:spcPct val="0"/>
        </a:spcAft>
        <a:defRPr sz="3700" b="1">
          <a:solidFill>
            <a:schemeClr val="bg1"/>
          </a:solidFill>
          <a:latin typeface="Arial" charset="0"/>
        </a:defRPr>
      </a:lvl5pPr>
      <a:lvl6pPr marL="465171" algn="l" rtl="0" fontAlgn="base">
        <a:spcBef>
          <a:spcPct val="0"/>
        </a:spcBef>
        <a:spcAft>
          <a:spcPct val="0"/>
        </a:spcAft>
        <a:defRPr sz="3700" b="1">
          <a:solidFill>
            <a:schemeClr val="bg1"/>
          </a:solidFill>
          <a:latin typeface="Arial" charset="0"/>
        </a:defRPr>
      </a:lvl6pPr>
      <a:lvl7pPr marL="930343" algn="l" rtl="0" fontAlgn="base">
        <a:spcBef>
          <a:spcPct val="0"/>
        </a:spcBef>
        <a:spcAft>
          <a:spcPct val="0"/>
        </a:spcAft>
        <a:defRPr sz="3700" b="1">
          <a:solidFill>
            <a:schemeClr val="bg1"/>
          </a:solidFill>
          <a:latin typeface="Arial" charset="0"/>
        </a:defRPr>
      </a:lvl7pPr>
      <a:lvl8pPr marL="1395514" algn="l" rtl="0" fontAlgn="base">
        <a:spcBef>
          <a:spcPct val="0"/>
        </a:spcBef>
        <a:spcAft>
          <a:spcPct val="0"/>
        </a:spcAft>
        <a:defRPr sz="3700" b="1">
          <a:solidFill>
            <a:schemeClr val="bg1"/>
          </a:solidFill>
          <a:latin typeface="Arial" charset="0"/>
        </a:defRPr>
      </a:lvl8pPr>
      <a:lvl9pPr marL="1860684" algn="l" rtl="0" fontAlgn="base">
        <a:spcBef>
          <a:spcPct val="0"/>
        </a:spcBef>
        <a:spcAft>
          <a:spcPct val="0"/>
        </a:spcAft>
        <a:defRPr sz="3700" b="1">
          <a:solidFill>
            <a:schemeClr val="bg1"/>
          </a:solidFill>
          <a:latin typeface="Arial" charset="0"/>
        </a:defRPr>
      </a:lvl9pPr>
    </p:titleStyle>
    <p:bodyStyle>
      <a:lvl1pPr marL="348879" indent="-348879" algn="l" rtl="0" eaLnBrk="0" fontAlgn="base" hangingPunct="0">
        <a:spcBef>
          <a:spcPct val="20000"/>
        </a:spcBef>
        <a:spcAft>
          <a:spcPct val="0"/>
        </a:spcAft>
        <a:buChar char="•"/>
        <a:defRPr sz="3300">
          <a:solidFill>
            <a:schemeClr val="tx1"/>
          </a:solidFill>
          <a:latin typeface="+mn-lt"/>
          <a:ea typeface="+mn-ea"/>
          <a:cs typeface="+mn-cs"/>
        </a:defRPr>
      </a:lvl1pPr>
      <a:lvl2pPr marL="755904" indent="-290733" algn="l" rtl="0" eaLnBrk="0" fontAlgn="base" hangingPunct="0">
        <a:spcBef>
          <a:spcPct val="20000"/>
        </a:spcBef>
        <a:spcAft>
          <a:spcPct val="0"/>
        </a:spcAft>
        <a:buChar char="–"/>
        <a:defRPr sz="2900">
          <a:solidFill>
            <a:schemeClr val="tx1"/>
          </a:solidFill>
          <a:latin typeface="+mn-lt"/>
        </a:defRPr>
      </a:lvl2pPr>
      <a:lvl3pPr marL="1162929" indent="-232586" algn="l" rtl="0" eaLnBrk="0" fontAlgn="base" hangingPunct="0">
        <a:spcBef>
          <a:spcPct val="20000"/>
        </a:spcBef>
        <a:spcAft>
          <a:spcPct val="0"/>
        </a:spcAft>
        <a:buChar char="•"/>
        <a:defRPr sz="2400">
          <a:solidFill>
            <a:schemeClr val="tx1"/>
          </a:solidFill>
          <a:latin typeface="+mn-lt"/>
        </a:defRPr>
      </a:lvl3pPr>
      <a:lvl4pPr marL="1628099" indent="-232586" algn="l" rtl="0" eaLnBrk="0" fontAlgn="base" hangingPunct="0">
        <a:spcBef>
          <a:spcPct val="20000"/>
        </a:spcBef>
        <a:spcAft>
          <a:spcPct val="0"/>
        </a:spcAft>
        <a:buChar char="–"/>
        <a:defRPr sz="2000">
          <a:solidFill>
            <a:schemeClr val="tx1"/>
          </a:solidFill>
          <a:latin typeface="+mn-lt"/>
        </a:defRPr>
      </a:lvl4pPr>
      <a:lvl5pPr marL="2093271" indent="-232586" algn="l" rtl="0" eaLnBrk="0" fontAlgn="base" hangingPunct="0">
        <a:spcBef>
          <a:spcPct val="20000"/>
        </a:spcBef>
        <a:spcAft>
          <a:spcPct val="0"/>
        </a:spcAft>
        <a:buChar char="»"/>
        <a:defRPr sz="2000">
          <a:solidFill>
            <a:schemeClr val="tx1"/>
          </a:solidFill>
          <a:latin typeface="+mn-lt"/>
        </a:defRPr>
      </a:lvl5pPr>
      <a:lvl6pPr marL="2558442" indent="-232586" algn="l" rtl="0" fontAlgn="base">
        <a:spcBef>
          <a:spcPct val="20000"/>
        </a:spcBef>
        <a:spcAft>
          <a:spcPct val="0"/>
        </a:spcAft>
        <a:buChar char="»"/>
        <a:defRPr sz="2000">
          <a:solidFill>
            <a:schemeClr val="tx1"/>
          </a:solidFill>
          <a:latin typeface="+mn-lt"/>
        </a:defRPr>
      </a:lvl6pPr>
      <a:lvl7pPr marL="3023614" indent="-232586" algn="l" rtl="0" fontAlgn="base">
        <a:spcBef>
          <a:spcPct val="20000"/>
        </a:spcBef>
        <a:spcAft>
          <a:spcPct val="0"/>
        </a:spcAft>
        <a:buChar char="»"/>
        <a:defRPr sz="2000">
          <a:solidFill>
            <a:schemeClr val="tx1"/>
          </a:solidFill>
          <a:latin typeface="+mn-lt"/>
        </a:defRPr>
      </a:lvl7pPr>
      <a:lvl8pPr marL="3488785" indent="-232586" algn="l" rtl="0" fontAlgn="base">
        <a:spcBef>
          <a:spcPct val="20000"/>
        </a:spcBef>
        <a:spcAft>
          <a:spcPct val="0"/>
        </a:spcAft>
        <a:buChar char="»"/>
        <a:defRPr sz="2000">
          <a:solidFill>
            <a:schemeClr val="tx1"/>
          </a:solidFill>
          <a:latin typeface="+mn-lt"/>
        </a:defRPr>
      </a:lvl8pPr>
      <a:lvl9pPr marL="3953956" indent="-232586" algn="l" rtl="0" fontAlgn="base">
        <a:spcBef>
          <a:spcPct val="20000"/>
        </a:spcBef>
        <a:spcAft>
          <a:spcPct val="0"/>
        </a:spcAft>
        <a:buChar char="»"/>
        <a:defRPr sz="2000">
          <a:solidFill>
            <a:schemeClr val="tx1"/>
          </a:solidFill>
          <a:latin typeface="+mn-lt"/>
        </a:defRPr>
      </a:lvl9pPr>
    </p:bodyStyle>
    <p:otherStyle>
      <a:defPPr>
        <a:defRPr lang="en-US"/>
      </a:defPPr>
      <a:lvl1pPr marL="0" algn="l" defTabSz="930343" rtl="0" eaLnBrk="1" latinLnBrk="0" hangingPunct="1">
        <a:defRPr sz="1800" kern="1200">
          <a:solidFill>
            <a:schemeClr val="tx1"/>
          </a:solidFill>
          <a:latin typeface="+mn-lt"/>
          <a:ea typeface="+mn-ea"/>
          <a:cs typeface="+mn-cs"/>
        </a:defRPr>
      </a:lvl1pPr>
      <a:lvl2pPr marL="465171" algn="l" defTabSz="930343" rtl="0" eaLnBrk="1" latinLnBrk="0" hangingPunct="1">
        <a:defRPr sz="1800" kern="1200">
          <a:solidFill>
            <a:schemeClr val="tx1"/>
          </a:solidFill>
          <a:latin typeface="+mn-lt"/>
          <a:ea typeface="+mn-ea"/>
          <a:cs typeface="+mn-cs"/>
        </a:defRPr>
      </a:lvl2pPr>
      <a:lvl3pPr marL="930343" algn="l" defTabSz="930343" rtl="0" eaLnBrk="1" latinLnBrk="0" hangingPunct="1">
        <a:defRPr sz="1800" kern="1200">
          <a:solidFill>
            <a:schemeClr val="tx1"/>
          </a:solidFill>
          <a:latin typeface="+mn-lt"/>
          <a:ea typeface="+mn-ea"/>
          <a:cs typeface="+mn-cs"/>
        </a:defRPr>
      </a:lvl3pPr>
      <a:lvl4pPr marL="1395514" algn="l" defTabSz="930343" rtl="0" eaLnBrk="1" latinLnBrk="0" hangingPunct="1">
        <a:defRPr sz="1800" kern="1200">
          <a:solidFill>
            <a:schemeClr val="tx1"/>
          </a:solidFill>
          <a:latin typeface="+mn-lt"/>
          <a:ea typeface="+mn-ea"/>
          <a:cs typeface="+mn-cs"/>
        </a:defRPr>
      </a:lvl4pPr>
      <a:lvl5pPr marL="1860684" algn="l" defTabSz="930343" rtl="0" eaLnBrk="1" latinLnBrk="0" hangingPunct="1">
        <a:defRPr sz="1800" kern="1200">
          <a:solidFill>
            <a:schemeClr val="tx1"/>
          </a:solidFill>
          <a:latin typeface="+mn-lt"/>
          <a:ea typeface="+mn-ea"/>
          <a:cs typeface="+mn-cs"/>
        </a:defRPr>
      </a:lvl5pPr>
      <a:lvl6pPr marL="2325856" algn="l" defTabSz="930343" rtl="0" eaLnBrk="1" latinLnBrk="0" hangingPunct="1">
        <a:defRPr sz="1800" kern="1200">
          <a:solidFill>
            <a:schemeClr val="tx1"/>
          </a:solidFill>
          <a:latin typeface="+mn-lt"/>
          <a:ea typeface="+mn-ea"/>
          <a:cs typeface="+mn-cs"/>
        </a:defRPr>
      </a:lvl6pPr>
      <a:lvl7pPr marL="2791027" algn="l" defTabSz="930343" rtl="0" eaLnBrk="1" latinLnBrk="0" hangingPunct="1">
        <a:defRPr sz="1800" kern="1200">
          <a:solidFill>
            <a:schemeClr val="tx1"/>
          </a:solidFill>
          <a:latin typeface="+mn-lt"/>
          <a:ea typeface="+mn-ea"/>
          <a:cs typeface="+mn-cs"/>
        </a:defRPr>
      </a:lvl7pPr>
      <a:lvl8pPr marL="3256199" algn="l" defTabSz="930343" rtl="0" eaLnBrk="1" latinLnBrk="0" hangingPunct="1">
        <a:defRPr sz="1800" kern="1200">
          <a:solidFill>
            <a:schemeClr val="tx1"/>
          </a:solidFill>
          <a:latin typeface="+mn-lt"/>
          <a:ea typeface="+mn-ea"/>
          <a:cs typeface="+mn-cs"/>
        </a:defRPr>
      </a:lvl8pPr>
      <a:lvl9pPr marL="3721370" algn="l" defTabSz="93034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092" y="365211"/>
            <a:ext cx="10514231" cy="1325870"/>
          </a:xfrm>
          <a:prstGeom prst="rect">
            <a:avLst/>
          </a:prstGeom>
        </p:spPr>
        <p:txBody>
          <a:bodyPr vert="horz" lIns="93023" tIns="46511" rIns="93023" bIns="46511" rtlCol="0" anchor="ctr">
            <a:normAutofit/>
          </a:bodyPr>
          <a:lstStyle/>
          <a:p>
            <a:r>
              <a:rPr lang="tr-TR"/>
              <a:t>Asıl başlık stili için tıklatın</a:t>
            </a:r>
          </a:p>
        </p:txBody>
      </p:sp>
      <p:sp>
        <p:nvSpPr>
          <p:cNvPr id="3" name="Metin Yer Tutucusu 2"/>
          <p:cNvSpPr>
            <a:spLocks noGrp="1"/>
          </p:cNvSpPr>
          <p:nvPr>
            <p:ph type="body" idx="1"/>
          </p:nvPr>
        </p:nvSpPr>
        <p:spPr>
          <a:xfrm>
            <a:off x="838092" y="1826048"/>
            <a:ext cx="10514231" cy="4352347"/>
          </a:xfrm>
          <a:prstGeom prst="rect">
            <a:avLst/>
          </a:prstGeom>
        </p:spPr>
        <p:txBody>
          <a:bodyPr vert="horz" lIns="93023" tIns="46511" rIns="93023" bIns="46511"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092" y="6357826"/>
            <a:ext cx="2742843" cy="365209"/>
          </a:xfrm>
          <a:prstGeom prst="rect">
            <a:avLst/>
          </a:prstGeom>
        </p:spPr>
        <p:txBody>
          <a:bodyPr vert="horz" lIns="93023" tIns="46511" rIns="93023" bIns="46511" rtlCol="0" anchor="ctr"/>
          <a:lstStyle>
            <a:lvl1pPr algn="l">
              <a:defRPr sz="1000">
                <a:solidFill>
                  <a:schemeClr val="tx1">
                    <a:tint val="75000"/>
                  </a:schemeClr>
                </a:solidFill>
              </a:defRPr>
            </a:lvl1pPr>
          </a:lstStyle>
          <a:p>
            <a:fld id="{EF6A40F3-D762-48C5-B757-13FFFC7ECF74}" type="datetimeFigureOut">
              <a:rPr lang="tr-TR" smtClean="0">
                <a:solidFill>
                  <a:prstClr val="black">
                    <a:tint val="75000"/>
                  </a:prstClr>
                </a:solidFill>
              </a:rPr>
              <a:pPr/>
              <a:t>13.05.2024</a:t>
            </a:fld>
            <a:endParaRPr lang="tr-TR">
              <a:solidFill>
                <a:prstClr val="black">
                  <a:tint val="75000"/>
                </a:prstClr>
              </a:solidFill>
            </a:endParaRPr>
          </a:p>
        </p:txBody>
      </p:sp>
      <p:sp>
        <p:nvSpPr>
          <p:cNvPr id="5" name="Altbilgi Yer Tutucusu 4"/>
          <p:cNvSpPr>
            <a:spLocks noGrp="1"/>
          </p:cNvSpPr>
          <p:nvPr>
            <p:ph type="ftr" sz="quarter" idx="3"/>
          </p:nvPr>
        </p:nvSpPr>
        <p:spPr>
          <a:xfrm>
            <a:off x="4038076" y="6357826"/>
            <a:ext cx="4114264" cy="365209"/>
          </a:xfrm>
          <a:prstGeom prst="rect">
            <a:avLst/>
          </a:prstGeom>
        </p:spPr>
        <p:txBody>
          <a:bodyPr vert="horz" lIns="93023" tIns="46511" rIns="93023" bIns="46511" rtlCol="0" anchor="ctr"/>
          <a:lstStyle>
            <a:lvl1pPr algn="ctr">
              <a:defRPr sz="1000">
                <a:solidFill>
                  <a:schemeClr val="tx1">
                    <a:tint val="75000"/>
                  </a:schemeClr>
                </a:solidFill>
              </a:defRPr>
            </a:lvl1pPr>
          </a:lstStyle>
          <a:p>
            <a:endParaRPr lang="tr-TR">
              <a:solidFill>
                <a:prstClr val="black">
                  <a:tint val="75000"/>
                </a:prstClr>
              </a:solidFill>
            </a:endParaRPr>
          </a:p>
        </p:txBody>
      </p:sp>
      <p:sp>
        <p:nvSpPr>
          <p:cNvPr id="6" name="Slayt Numarası Yer Tutucusu 5"/>
          <p:cNvSpPr>
            <a:spLocks noGrp="1"/>
          </p:cNvSpPr>
          <p:nvPr>
            <p:ph type="sldNum" sz="quarter" idx="4"/>
          </p:nvPr>
        </p:nvSpPr>
        <p:spPr>
          <a:xfrm>
            <a:off x="8609479" y="6357826"/>
            <a:ext cx="2742843" cy="365209"/>
          </a:xfrm>
          <a:prstGeom prst="rect">
            <a:avLst/>
          </a:prstGeom>
        </p:spPr>
        <p:txBody>
          <a:bodyPr vert="horz" lIns="93023" tIns="46511" rIns="93023" bIns="46511" rtlCol="0" anchor="ctr"/>
          <a:lstStyle>
            <a:lvl1pPr algn="r">
              <a:defRPr sz="1000">
                <a:solidFill>
                  <a:schemeClr val="tx1">
                    <a:tint val="75000"/>
                  </a:schemeClr>
                </a:solidFill>
              </a:defRPr>
            </a:lvl1p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092532897"/>
      </p:ext>
    </p:extLst>
  </p:cSld>
  <p:clrMap bg1="lt1" tx1="dk1" bg2="lt2" tx2="dk2" accent1="accent1" accent2="accent2" accent3="accent3" accent4="accent4" accent5="accent5" accent6="accent6" hlink="hlink" folHlink="folHlink"/>
  <p:sldLayoutIdLst>
    <p:sldLayoutId id="2147511724" r:id="rId1"/>
    <p:sldLayoutId id="2147511725" r:id="rId2"/>
    <p:sldLayoutId id="2147511726" r:id="rId3"/>
    <p:sldLayoutId id="2147511727" r:id="rId4"/>
    <p:sldLayoutId id="2147511728" r:id="rId5"/>
    <p:sldLayoutId id="2147511729" r:id="rId6"/>
    <p:sldLayoutId id="2147511730" r:id="rId7"/>
    <p:sldLayoutId id="2147511731" r:id="rId8"/>
    <p:sldLayoutId id="2147511732" r:id="rId9"/>
    <p:sldLayoutId id="2147511733" r:id="rId10"/>
    <p:sldLayoutId id="2147511734" r:id="rId11"/>
  </p:sldLayoutIdLst>
  <p:txStyles>
    <p:titleStyle>
      <a:lvl1pPr algn="l" defTabSz="697758" rtl="0" eaLnBrk="1" latinLnBrk="0" hangingPunct="1">
        <a:lnSpc>
          <a:spcPct val="90000"/>
        </a:lnSpc>
        <a:spcBef>
          <a:spcPct val="0"/>
        </a:spcBef>
        <a:buNone/>
        <a:defRPr sz="3500" kern="1200">
          <a:solidFill>
            <a:schemeClr val="tx1"/>
          </a:solidFill>
          <a:latin typeface="+mj-lt"/>
          <a:ea typeface="+mj-ea"/>
          <a:cs typeface="+mj-cs"/>
        </a:defRPr>
      </a:lvl1pPr>
    </p:titleStyle>
    <p:bodyStyle>
      <a:lvl1pPr marL="174439" indent="-174439" algn="l" defTabSz="697758" rtl="0" eaLnBrk="1" latinLnBrk="0" hangingPunct="1">
        <a:lnSpc>
          <a:spcPct val="90000"/>
        </a:lnSpc>
        <a:spcBef>
          <a:spcPts val="763"/>
        </a:spcBef>
        <a:buFont typeface="Arial" panose="020B0604020202020204" pitchFamily="34" charset="0"/>
        <a:buChar char="•"/>
        <a:defRPr sz="2100" kern="1200">
          <a:solidFill>
            <a:schemeClr val="tx1"/>
          </a:solidFill>
          <a:latin typeface="+mn-lt"/>
          <a:ea typeface="+mn-ea"/>
          <a:cs typeface="+mn-cs"/>
        </a:defRPr>
      </a:lvl1pPr>
      <a:lvl2pPr marL="523318" indent="-174439" algn="l" defTabSz="697758" rtl="0" eaLnBrk="1" latinLnBrk="0" hangingPunct="1">
        <a:lnSpc>
          <a:spcPct val="90000"/>
        </a:lnSpc>
        <a:spcBef>
          <a:spcPts val="382"/>
        </a:spcBef>
        <a:buFont typeface="Arial" panose="020B0604020202020204" pitchFamily="34" charset="0"/>
        <a:buChar char="•"/>
        <a:defRPr sz="1800" kern="1200">
          <a:solidFill>
            <a:schemeClr val="tx1"/>
          </a:solidFill>
          <a:latin typeface="+mn-lt"/>
          <a:ea typeface="+mn-ea"/>
          <a:cs typeface="+mn-cs"/>
        </a:defRPr>
      </a:lvl2pPr>
      <a:lvl3pPr marL="872197" indent="-174439" algn="l" defTabSz="697758" rtl="0" eaLnBrk="1" latinLnBrk="0" hangingPunct="1">
        <a:lnSpc>
          <a:spcPct val="90000"/>
        </a:lnSpc>
        <a:spcBef>
          <a:spcPts val="382"/>
        </a:spcBef>
        <a:buFont typeface="Arial" panose="020B0604020202020204" pitchFamily="34" charset="0"/>
        <a:buChar char="•"/>
        <a:defRPr sz="1500" kern="1200">
          <a:solidFill>
            <a:schemeClr val="tx1"/>
          </a:solidFill>
          <a:latin typeface="+mn-lt"/>
          <a:ea typeface="+mn-ea"/>
          <a:cs typeface="+mn-cs"/>
        </a:defRPr>
      </a:lvl3pPr>
      <a:lvl4pPr marL="1221075" indent="-174439" algn="l" defTabSz="69775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4pPr>
      <a:lvl5pPr marL="1569953" indent="-174439" algn="l" defTabSz="69775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5pPr>
      <a:lvl6pPr marL="1918831" indent="-174439" algn="l" defTabSz="69775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6pPr>
      <a:lvl7pPr marL="2267710" indent="-174439" algn="l" defTabSz="69775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7pPr>
      <a:lvl8pPr marL="2616588" indent="-174439" algn="l" defTabSz="69775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8pPr>
      <a:lvl9pPr marL="2965466" indent="-174439" algn="l" defTabSz="69775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9pPr>
    </p:bodyStyle>
    <p:otherStyle>
      <a:defPPr>
        <a:defRPr lang="tr-TR"/>
      </a:defPPr>
      <a:lvl1pPr marL="0" algn="l" defTabSz="697758" rtl="0" eaLnBrk="1" latinLnBrk="0" hangingPunct="1">
        <a:defRPr sz="1400" kern="1200">
          <a:solidFill>
            <a:schemeClr val="tx1"/>
          </a:solidFill>
          <a:latin typeface="+mn-lt"/>
          <a:ea typeface="+mn-ea"/>
          <a:cs typeface="+mn-cs"/>
        </a:defRPr>
      </a:lvl1pPr>
      <a:lvl2pPr marL="348879" algn="l" defTabSz="697758" rtl="0" eaLnBrk="1" latinLnBrk="0" hangingPunct="1">
        <a:defRPr sz="1400" kern="1200">
          <a:solidFill>
            <a:schemeClr val="tx1"/>
          </a:solidFill>
          <a:latin typeface="+mn-lt"/>
          <a:ea typeface="+mn-ea"/>
          <a:cs typeface="+mn-cs"/>
        </a:defRPr>
      </a:lvl2pPr>
      <a:lvl3pPr marL="697758" algn="l" defTabSz="697758" rtl="0" eaLnBrk="1" latinLnBrk="0" hangingPunct="1">
        <a:defRPr sz="1400" kern="1200">
          <a:solidFill>
            <a:schemeClr val="tx1"/>
          </a:solidFill>
          <a:latin typeface="+mn-lt"/>
          <a:ea typeface="+mn-ea"/>
          <a:cs typeface="+mn-cs"/>
        </a:defRPr>
      </a:lvl3pPr>
      <a:lvl4pPr marL="1046635" algn="l" defTabSz="697758" rtl="0" eaLnBrk="1" latinLnBrk="0" hangingPunct="1">
        <a:defRPr sz="1400" kern="1200">
          <a:solidFill>
            <a:schemeClr val="tx1"/>
          </a:solidFill>
          <a:latin typeface="+mn-lt"/>
          <a:ea typeface="+mn-ea"/>
          <a:cs typeface="+mn-cs"/>
        </a:defRPr>
      </a:lvl4pPr>
      <a:lvl5pPr marL="1395514" algn="l" defTabSz="697758" rtl="0" eaLnBrk="1" latinLnBrk="0" hangingPunct="1">
        <a:defRPr sz="1400" kern="1200">
          <a:solidFill>
            <a:schemeClr val="tx1"/>
          </a:solidFill>
          <a:latin typeface="+mn-lt"/>
          <a:ea typeface="+mn-ea"/>
          <a:cs typeface="+mn-cs"/>
        </a:defRPr>
      </a:lvl5pPr>
      <a:lvl6pPr marL="1744392" algn="l" defTabSz="697758" rtl="0" eaLnBrk="1" latinLnBrk="0" hangingPunct="1">
        <a:defRPr sz="1400" kern="1200">
          <a:solidFill>
            <a:schemeClr val="tx1"/>
          </a:solidFill>
          <a:latin typeface="+mn-lt"/>
          <a:ea typeface="+mn-ea"/>
          <a:cs typeface="+mn-cs"/>
        </a:defRPr>
      </a:lvl6pPr>
      <a:lvl7pPr marL="2093271" algn="l" defTabSz="697758" rtl="0" eaLnBrk="1" latinLnBrk="0" hangingPunct="1">
        <a:defRPr sz="1400" kern="1200">
          <a:solidFill>
            <a:schemeClr val="tx1"/>
          </a:solidFill>
          <a:latin typeface="+mn-lt"/>
          <a:ea typeface="+mn-ea"/>
          <a:cs typeface="+mn-cs"/>
        </a:defRPr>
      </a:lvl7pPr>
      <a:lvl8pPr marL="2442148" algn="l" defTabSz="697758" rtl="0" eaLnBrk="1" latinLnBrk="0" hangingPunct="1">
        <a:defRPr sz="1400" kern="1200">
          <a:solidFill>
            <a:schemeClr val="tx1"/>
          </a:solidFill>
          <a:latin typeface="+mn-lt"/>
          <a:ea typeface="+mn-ea"/>
          <a:cs typeface="+mn-cs"/>
        </a:defRPr>
      </a:lvl8pPr>
      <a:lvl9pPr marL="2791027" algn="l" defTabSz="697758" rtl="0" eaLnBrk="1" latinLnBrk="0" hangingPunct="1">
        <a:defRPr sz="1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091" y="365210"/>
            <a:ext cx="10514231" cy="1325870"/>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091" y="1826048"/>
            <a:ext cx="10514231" cy="4352346"/>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091" y="6357822"/>
            <a:ext cx="2742843"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EF6A40F3-D762-48C5-B757-13FFFC7ECF74}" type="datetimeFigureOut">
              <a:rPr lang="tr-TR" smtClean="0">
                <a:solidFill>
                  <a:prstClr val="black">
                    <a:tint val="75000"/>
                  </a:prstClr>
                </a:solidFill>
              </a:rPr>
              <a:pPr/>
              <a:t>13.05.2024</a:t>
            </a:fld>
            <a:endParaRPr lang="tr-TR">
              <a:solidFill>
                <a:prstClr val="black">
                  <a:tint val="75000"/>
                </a:prstClr>
              </a:solidFill>
            </a:endParaRPr>
          </a:p>
        </p:txBody>
      </p:sp>
      <p:sp>
        <p:nvSpPr>
          <p:cNvPr id="5" name="Altbilgi Yer Tutucusu 4"/>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solidFill>
                <a:prstClr val="black">
                  <a:tint val="75000"/>
                </a:prstClr>
              </a:solidFill>
            </a:endParaRPr>
          </a:p>
        </p:txBody>
      </p:sp>
      <p:sp>
        <p:nvSpPr>
          <p:cNvPr id="6" name="Slayt Numarası Yer Tutucusu 5"/>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00304382"/>
      </p:ext>
    </p:extLst>
  </p:cSld>
  <p:clrMap bg1="lt1" tx1="dk1" bg2="lt2" tx2="dk2" accent1="accent1" accent2="accent2" accent3="accent3" accent4="accent4" accent5="accent5" accent6="accent6" hlink="hlink" folHlink="folHlink"/>
  <p:sldLayoutIdLst>
    <p:sldLayoutId id="2147511736" r:id="rId1"/>
    <p:sldLayoutId id="2147511737" r:id="rId2"/>
    <p:sldLayoutId id="2147511738" r:id="rId3"/>
    <p:sldLayoutId id="2147511739" r:id="rId4"/>
    <p:sldLayoutId id="2147511740" r:id="rId5"/>
    <p:sldLayoutId id="2147511741" r:id="rId6"/>
    <p:sldLayoutId id="2147511742" r:id="rId7"/>
    <p:sldLayoutId id="2147511743" r:id="rId8"/>
    <p:sldLayoutId id="2147511744" r:id="rId9"/>
    <p:sldLayoutId id="2147511745" r:id="rId10"/>
    <p:sldLayoutId id="2147511746" r:id="rId11"/>
    <p:sldLayoutId id="2147511747" r:id="rId12"/>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chemeClr val="bg1">
                <a:gamma/>
                <a:shade val="59608"/>
                <a:invGamma/>
              </a:schemeClr>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12190413" cy="6859588"/>
            <a:chOff x="0" y="0"/>
            <a:chExt cx="5760" cy="4320"/>
          </a:xfrm>
        </p:grpSpPr>
        <p:sp>
          <p:nvSpPr>
            <p:cNvPr id="2054" name="Rectangle 3"/>
            <p:cNvSpPr>
              <a:spLocks noChangeArrowheads="1"/>
            </p:cNvSpPr>
            <p:nvPr userDrawn="1"/>
          </p:nvSpPr>
          <p:spPr bwMode="auto">
            <a:xfrm>
              <a:off x="0" y="3744"/>
              <a:ext cx="476" cy="5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tr-TR" sz="1500" b="0" dirty="0">
                <a:solidFill>
                  <a:srgbClr val="000000"/>
                </a:solidFill>
              </a:endParaRPr>
            </a:p>
          </p:txBody>
        </p:sp>
        <p:grpSp>
          <p:nvGrpSpPr>
            <p:cNvPr id="2055" name="Group 4"/>
            <p:cNvGrpSpPr>
              <a:grpSpLocks/>
            </p:cNvGrpSpPr>
            <p:nvPr userDrawn="1"/>
          </p:nvGrpSpPr>
          <p:grpSpPr bwMode="auto">
            <a:xfrm>
              <a:off x="0" y="0"/>
              <a:ext cx="5760" cy="4239"/>
              <a:chOff x="0" y="0"/>
              <a:chExt cx="5760" cy="4239"/>
            </a:xfrm>
          </p:grpSpPr>
          <p:sp>
            <p:nvSpPr>
              <p:cNvPr id="2056" name="Rectangle 5"/>
              <p:cNvSpPr>
                <a:spLocks noChangeArrowheads="1"/>
              </p:cNvSpPr>
              <p:nvPr userDrawn="1"/>
            </p:nvSpPr>
            <p:spPr bwMode="auto">
              <a:xfrm>
                <a:off x="0" y="0"/>
                <a:ext cx="5760" cy="453"/>
              </a:xfrm>
              <a:prstGeom prst="rect">
                <a:avLst/>
              </a:prstGeom>
              <a:solidFill>
                <a:srgbClr val="F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tr-TR" sz="1500" b="0" dirty="0">
                  <a:solidFill>
                    <a:srgbClr val="000000"/>
                  </a:solidFill>
                </a:endParaRPr>
              </a:p>
            </p:txBody>
          </p:sp>
          <p:sp>
            <p:nvSpPr>
              <p:cNvPr id="29702" name="Rectangle 6"/>
              <p:cNvSpPr>
                <a:spLocks noChangeArrowheads="1"/>
              </p:cNvSpPr>
              <p:nvPr userDrawn="1"/>
            </p:nvSpPr>
            <p:spPr bwMode="auto">
              <a:xfrm>
                <a:off x="0" y="0"/>
                <a:ext cx="476" cy="3792"/>
              </a:xfrm>
              <a:prstGeom prst="rect">
                <a:avLst/>
              </a:prstGeom>
              <a:gradFill rotWithShape="0">
                <a:gsLst>
                  <a:gs pos="0">
                    <a:schemeClr val="bg1">
                      <a:gamma/>
                      <a:shade val="46275"/>
                      <a:invGamma/>
                    </a:schemeClr>
                  </a:gs>
                  <a:gs pos="100000">
                    <a:schemeClr val="bg1"/>
                  </a:gs>
                </a:gsLst>
                <a:lin ang="5400000" scaled="1"/>
              </a:gradFill>
              <a:ln w="9525">
                <a:noFill/>
                <a:miter lim="800000"/>
                <a:headEnd/>
                <a:tailEnd/>
              </a:ln>
              <a:effectLst/>
            </p:spPr>
            <p:txBody>
              <a:bodyPr wrap="none" anchor="ctr"/>
              <a:lstStyle/>
              <a:p>
                <a:pPr>
                  <a:defRPr/>
                </a:pPr>
                <a:endParaRPr lang="en-US" sz="1500" b="0" dirty="0">
                  <a:solidFill>
                    <a:prstClr val="black"/>
                  </a:solidFill>
                  <a:cs typeface="+mn-cs"/>
                </a:endParaRPr>
              </a:p>
            </p:txBody>
          </p:sp>
          <p:pic>
            <p:nvPicPr>
              <p:cNvPr id="2058" name="Picture 7"/>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3" y="3795"/>
                <a:ext cx="360"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051" name="Rectangle 8"/>
          <p:cNvSpPr>
            <a:spLocks noGrp="1" noChangeArrowheads="1"/>
          </p:cNvSpPr>
          <p:nvPr>
            <p:ph type="title"/>
          </p:nvPr>
        </p:nvSpPr>
        <p:spPr bwMode="auto">
          <a:xfrm>
            <a:off x="1007402" y="0"/>
            <a:ext cx="10971372" cy="71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023" tIns="46511" rIns="93023" bIns="46511" numCol="1" anchor="ctr" anchorCtr="0" compatLnSpc="1">
            <a:prstTxWarp prst="textNoShape">
              <a:avLst/>
            </a:prstTxWarp>
          </a:bodyPr>
          <a:lstStyle/>
          <a:p>
            <a:pPr lvl="0"/>
            <a:r>
              <a:rPr lang="tr-TR" smtClean="0"/>
              <a:t>Click to edit Master title style</a:t>
            </a:r>
          </a:p>
        </p:txBody>
      </p:sp>
      <p:sp>
        <p:nvSpPr>
          <p:cNvPr id="2052" name="Rectangle 9"/>
          <p:cNvSpPr>
            <a:spLocks noGrp="1" noChangeArrowheads="1"/>
          </p:cNvSpPr>
          <p:nvPr>
            <p:ph type="body" idx="1"/>
          </p:nvPr>
        </p:nvSpPr>
        <p:spPr bwMode="auto">
          <a:xfrm>
            <a:off x="1007402" y="906675"/>
            <a:ext cx="10971372" cy="5332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3023" tIns="46511" rIns="93023" bIns="46511" numCol="1" anchor="t" anchorCtr="0" compatLnSpc="1">
            <a:prstTxWarp prst="textNoShape">
              <a:avLst/>
            </a:prstTxWarp>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p>
        </p:txBody>
      </p:sp>
      <p:sp>
        <p:nvSpPr>
          <p:cNvPr id="29706" name="Rectangle 10"/>
          <p:cNvSpPr>
            <a:spLocks noGrp="1" noChangeArrowheads="1"/>
          </p:cNvSpPr>
          <p:nvPr>
            <p:ph type="sldNum" sz="quarter" idx="4"/>
          </p:nvPr>
        </p:nvSpPr>
        <p:spPr bwMode="auto">
          <a:xfrm>
            <a:off x="9345985" y="6383228"/>
            <a:ext cx="2844428" cy="476361"/>
          </a:xfrm>
          <a:prstGeom prst="rect">
            <a:avLst/>
          </a:prstGeom>
          <a:noFill/>
          <a:ln w="9525">
            <a:noFill/>
            <a:miter lim="800000"/>
            <a:headEnd/>
            <a:tailEnd/>
          </a:ln>
          <a:effectLst/>
        </p:spPr>
        <p:txBody>
          <a:bodyPr vert="horz" wrap="square" lIns="93023" tIns="46511" rIns="93023" bIns="46511" numCol="1" anchor="t" anchorCtr="0" compatLnSpc="1">
            <a:prstTxWarp prst="textNoShape">
              <a:avLst/>
            </a:prstTxWarp>
          </a:bodyPr>
          <a:lstStyle>
            <a:lvl1pPr algn="r" eaLnBrk="0" hangingPunct="0">
              <a:defRPr sz="1400" b="0">
                <a:solidFill>
                  <a:prstClr val="black"/>
                </a:solidFill>
                <a:latin typeface="Arial" charset="0"/>
                <a:cs typeface="+mn-cs"/>
              </a:defRPr>
            </a:lvl1pPr>
          </a:lstStyle>
          <a:p>
            <a:pPr>
              <a:defRPr/>
            </a:pPr>
            <a:fld id="{867F9255-CAF2-46E2-8E12-73A20C2EEA5C}" type="slidenum">
              <a:rPr lang="tr-TR"/>
              <a:pPr>
                <a:defRPr/>
              </a:pPr>
              <a:t>‹#›</a:t>
            </a:fld>
            <a:endParaRPr lang="tr-TR" dirty="0"/>
          </a:p>
        </p:txBody>
      </p:sp>
    </p:spTree>
  </p:cSld>
  <p:clrMap bg1="lt1" tx1="dk1" bg2="lt2" tx2="dk2" accent1="accent1" accent2="accent2" accent3="accent3" accent4="accent4" accent5="accent5" accent6="accent6" hlink="hlink" folHlink="folHlink"/>
  <p:sldLayoutIdLst>
    <p:sldLayoutId id="2147511549" r:id="rId1"/>
    <p:sldLayoutId id="2147511498" r:id="rId2"/>
    <p:sldLayoutId id="2147511499" r:id="rId3"/>
    <p:sldLayoutId id="2147511500" r:id="rId4"/>
    <p:sldLayoutId id="2147511501" r:id="rId5"/>
    <p:sldLayoutId id="2147511502" r:id="rId6"/>
    <p:sldLayoutId id="2147511503" r:id="rId7"/>
    <p:sldLayoutId id="2147511504" r:id="rId8"/>
    <p:sldLayoutId id="2147511505" r:id="rId9"/>
    <p:sldLayoutId id="2147511506" r:id="rId10"/>
    <p:sldLayoutId id="2147511507" r:id="rId11"/>
  </p:sldLayoutIdLst>
  <p:transition/>
  <p:hf hdr="0" ftr="0" dt="0"/>
  <p:txStyles>
    <p:titleStyle>
      <a:lvl1pPr algn="l" rtl="0" eaLnBrk="0" fontAlgn="base" hangingPunct="0">
        <a:spcBef>
          <a:spcPct val="0"/>
        </a:spcBef>
        <a:spcAft>
          <a:spcPct val="0"/>
        </a:spcAft>
        <a:defRPr sz="3700" b="1">
          <a:solidFill>
            <a:schemeClr val="bg1"/>
          </a:solidFill>
          <a:latin typeface="+mj-lt"/>
          <a:ea typeface="+mj-ea"/>
          <a:cs typeface="+mj-cs"/>
        </a:defRPr>
      </a:lvl1pPr>
      <a:lvl2pPr algn="l" rtl="0" eaLnBrk="0" fontAlgn="base" hangingPunct="0">
        <a:spcBef>
          <a:spcPct val="0"/>
        </a:spcBef>
        <a:spcAft>
          <a:spcPct val="0"/>
        </a:spcAft>
        <a:defRPr sz="3700" b="1">
          <a:solidFill>
            <a:schemeClr val="bg1"/>
          </a:solidFill>
          <a:latin typeface="Arial" charset="0"/>
        </a:defRPr>
      </a:lvl2pPr>
      <a:lvl3pPr algn="l" rtl="0" eaLnBrk="0" fontAlgn="base" hangingPunct="0">
        <a:spcBef>
          <a:spcPct val="0"/>
        </a:spcBef>
        <a:spcAft>
          <a:spcPct val="0"/>
        </a:spcAft>
        <a:defRPr sz="3700" b="1">
          <a:solidFill>
            <a:schemeClr val="bg1"/>
          </a:solidFill>
          <a:latin typeface="Arial" charset="0"/>
        </a:defRPr>
      </a:lvl3pPr>
      <a:lvl4pPr algn="l" rtl="0" eaLnBrk="0" fontAlgn="base" hangingPunct="0">
        <a:spcBef>
          <a:spcPct val="0"/>
        </a:spcBef>
        <a:spcAft>
          <a:spcPct val="0"/>
        </a:spcAft>
        <a:defRPr sz="3700" b="1">
          <a:solidFill>
            <a:schemeClr val="bg1"/>
          </a:solidFill>
          <a:latin typeface="Arial" charset="0"/>
        </a:defRPr>
      </a:lvl4pPr>
      <a:lvl5pPr algn="l" rtl="0" eaLnBrk="0" fontAlgn="base" hangingPunct="0">
        <a:spcBef>
          <a:spcPct val="0"/>
        </a:spcBef>
        <a:spcAft>
          <a:spcPct val="0"/>
        </a:spcAft>
        <a:defRPr sz="3700" b="1">
          <a:solidFill>
            <a:schemeClr val="bg1"/>
          </a:solidFill>
          <a:latin typeface="Arial" charset="0"/>
        </a:defRPr>
      </a:lvl5pPr>
      <a:lvl6pPr marL="465171" algn="l" rtl="0" fontAlgn="base">
        <a:spcBef>
          <a:spcPct val="0"/>
        </a:spcBef>
        <a:spcAft>
          <a:spcPct val="0"/>
        </a:spcAft>
        <a:defRPr sz="3700" b="1">
          <a:solidFill>
            <a:schemeClr val="bg1"/>
          </a:solidFill>
          <a:latin typeface="Arial" charset="0"/>
        </a:defRPr>
      </a:lvl6pPr>
      <a:lvl7pPr marL="930343" algn="l" rtl="0" fontAlgn="base">
        <a:spcBef>
          <a:spcPct val="0"/>
        </a:spcBef>
        <a:spcAft>
          <a:spcPct val="0"/>
        </a:spcAft>
        <a:defRPr sz="3700" b="1">
          <a:solidFill>
            <a:schemeClr val="bg1"/>
          </a:solidFill>
          <a:latin typeface="Arial" charset="0"/>
        </a:defRPr>
      </a:lvl7pPr>
      <a:lvl8pPr marL="1395514" algn="l" rtl="0" fontAlgn="base">
        <a:spcBef>
          <a:spcPct val="0"/>
        </a:spcBef>
        <a:spcAft>
          <a:spcPct val="0"/>
        </a:spcAft>
        <a:defRPr sz="3700" b="1">
          <a:solidFill>
            <a:schemeClr val="bg1"/>
          </a:solidFill>
          <a:latin typeface="Arial" charset="0"/>
        </a:defRPr>
      </a:lvl8pPr>
      <a:lvl9pPr marL="1860684" algn="l" rtl="0" fontAlgn="base">
        <a:spcBef>
          <a:spcPct val="0"/>
        </a:spcBef>
        <a:spcAft>
          <a:spcPct val="0"/>
        </a:spcAft>
        <a:defRPr sz="3700" b="1">
          <a:solidFill>
            <a:schemeClr val="bg1"/>
          </a:solidFill>
          <a:latin typeface="Arial" charset="0"/>
        </a:defRPr>
      </a:lvl9pPr>
    </p:titleStyle>
    <p:bodyStyle>
      <a:lvl1pPr marL="348879" indent="-348879" algn="l" rtl="0" eaLnBrk="0" fontAlgn="base" hangingPunct="0">
        <a:spcBef>
          <a:spcPct val="20000"/>
        </a:spcBef>
        <a:spcAft>
          <a:spcPct val="0"/>
        </a:spcAft>
        <a:buChar char="•"/>
        <a:defRPr sz="3300">
          <a:solidFill>
            <a:schemeClr val="tx1"/>
          </a:solidFill>
          <a:latin typeface="+mn-lt"/>
          <a:ea typeface="+mn-ea"/>
          <a:cs typeface="+mn-cs"/>
        </a:defRPr>
      </a:lvl1pPr>
      <a:lvl2pPr marL="755904" indent="-290733" algn="l" rtl="0" eaLnBrk="0" fontAlgn="base" hangingPunct="0">
        <a:spcBef>
          <a:spcPct val="20000"/>
        </a:spcBef>
        <a:spcAft>
          <a:spcPct val="0"/>
        </a:spcAft>
        <a:buChar char="–"/>
        <a:defRPr sz="2900">
          <a:solidFill>
            <a:schemeClr val="tx1"/>
          </a:solidFill>
          <a:latin typeface="+mn-lt"/>
        </a:defRPr>
      </a:lvl2pPr>
      <a:lvl3pPr marL="1162929" indent="-232586" algn="l" rtl="0" eaLnBrk="0" fontAlgn="base" hangingPunct="0">
        <a:spcBef>
          <a:spcPct val="20000"/>
        </a:spcBef>
        <a:spcAft>
          <a:spcPct val="0"/>
        </a:spcAft>
        <a:buChar char="•"/>
        <a:defRPr sz="2400">
          <a:solidFill>
            <a:schemeClr val="tx1"/>
          </a:solidFill>
          <a:latin typeface="+mn-lt"/>
        </a:defRPr>
      </a:lvl3pPr>
      <a:lvl4pPr marL="1628099" indent="-232586" algn="l" rtl="0" eaLnBrk="0" fontAlgn="base" hangingPunct="0">
        <a:spcBef>
          <a:spcPct val="20000"/>
        </a:spcBef>
        <a:spcAft>
          <a:spcPct val="0"/>
        </a:spcAft>
        <a:buChar char="–"/>
        <a:defRPr sz="2000">
          <a:solidFill>
            <a:schemeClr val="tx1"/>
          </a:solidFill>
          <a:latin typeface="+mn-lt"/>
        </a:defRPr>
      </a:lvl4pPr>
      <a:lvl5pPr marL="2093271" indent="-232586" algn="l" rtl="0" eaLnBrk="0" fontAlgn="base" hangingPunct="0">
        <a:spcBef>
          <a:spcPct val="20000"/>
        </a:spcBef>
        <a:spcAft>
          <a:spcPct val="0"/>
        </a:spcAft>
        <a:buChar char="»"/>
        <a:defRPr sz="2000">
          <a:solidFill>
            <a:schemeClr val="tx1"/>
          </a:solidFill>
          <a:latin typeface="+mn-lt"/>
        </a:defRPr>
      </a:lvl5pPr>
      <a:lvl6pPr marL="2558442" indent="-232586" algn="l" rtl="0" fontAlgn="base">
        <a:spcBef>
          <a:spcPct val="20000"/>
        </a:spcBef>
        <a:spcAft>
          <a:spcPct val="0"/>
        </a:spcAft>
        <a:buChar char="»"/>
        <a:defRPr sz="2000">
          <a:solidFill>
            <a:schemeClr val="tx1"/>
          </a:solidFill>
          <a:latin typeface="+mn-lt"/>
        </a:defRPr>
      </a:lvl6pPr>
      <a:lvl7pPr marL="3023614" indent="-232586" algn="l" rtl="0" fontAlgn="base">
        <a:spcBef>
          <a:spcPct val="20000"/>
        </a:spcBef>
        <a:spcAft>
          <a:spcPct val="0"/>
        </a:spcAft>
        <a:buChar char="»"/>
        <a:defRPr sz="2000">
          <a:solidFill>
            <a:schemeClr val="tx1"/>
          </a:solidFill>
          <a:latin typeface="+mn-lt"/>
        </a:defRPr>
      </a:lvl7pPr>
      <a:lvl8pPr marL="3488785" indent="-232586" algn="l" rtl="0" fontAlgn="base">
        <a:spcBef>
          <a:spcPct val="20000"/>
        </a:spcBef>
        <a:spcAft>
          <a:spcPct val="0"/>
        </a:spcAft>
        <a:buChar char="»"/>
        <a:defRPr sz="2000">
          <a:solidFill>
            <a:schemeClr val="tx1"/>
          </a:solidFill>
          <a:latin typeface="+mn-lt"/>
        </a:defRPr>
      </a:lvl8pPr>
      <a:lvl9pPr marL="3953956" indent="-232586" algn="l" rtl="0" fontAlgn="base">
        <a:spcBef>
          <a:spcPct val="20000"/>
        </a:spcBef>
        <a:spcAft>
          <a:spcPct val="0"/>
        </a:spcAft>
        <a:buChar char="»"/>
        <a:defRPr sz="2000">
          <a:solidFill>
            <a:schemeClr val="tx1"/>
          </a:solidFill>
          <a:latin typeface="+mn-lt"/>
        </a:defRPr>
      </a:lvl9pPr>
    </p:bodyStyle>
    <p:otherStyle>
      <a:defPPr>
        <a:defRPr lang="en-US"/>
      </a:defPPr>
      <a:lvl1pPr marL="0" algn="l" defTabSz="930343" rtl="0" eaLnBrk="1" latinLnBrk="0" hangingPunct="1">
        <a:defRPr sz="1800" kern="1200">
          <a:solidFill>
            <a:schemeClr val="tx1"/>
          </a:solidFill>
          <a:latin typeface="+mn-lt"/>
          <a:ea typeface="+mn-ea"/>
          <a:cs typeface="+mn-cs"/>
        </a:defRPr>
      </a:lvl1pPr>
      <a:lvl2pPr marL="465171" algn="l" defTabSz="930343" rtl="0" eaLnBrk="1" latinLnBrk="0" hangingPunct="1">
        <a:defRPr sz="1800" kern="1200">
          <a:solidFill>
            <a:schemeClr val="tx1"/>
          </a:solidFill>
          <a:latin typeface="+mn-lt"/>
          <a:ea typeface="+mn-ea"/>
          <a:cs typeface="+mn-cs"/>
        </a:defRPr>
      </a:lvl2pPr>
      <a:lvl3pPr marL="930343" algn="l" defTabSz="930343" rtl="0" eaLnBrk="1" latinLnBrk="0" hangingPunct="1">
        <a:defRPr sz="1800" kern="1200">
          <a:solidFill>
            <a:schemeClr val="tx1"/>
          </a:solidFill>
          <a:latin typeface="+mn-lt"/>
          <a:ea typeface="+mn-ea"/>
          <a:cs typeface="+mn-cs"/>
        </a:defRPr>
      </a:lvl3pPr>
      <a:lvl4pPr marL="1395514" algn="l" defTabSz="930343" rtl="0" eaLnBrk="1" latinLnBrk="0" hangingPunct="1">
        <a:defRPr sz="1800" kern="1200">
          <a:solidFill>
            <a:schemeClr val="tx1"/>
          </a:solidFill>
          <a:latin typeface="+mn-lt"/>
          <a:ea typeface="+mn-ea"/>
          <a:cs typeface="+mn-cs"/>
        </a:defRPr>
      </a:lvl4pPr>
      <a:lvl5pPr marL="1860684" algn="l" defTabSz="930343" rtl="0" eaLnBrk="1" latinLnBrk="0" hangingPunct="1">
        <a:defRPr sz="1800" kern="1200">
          <a:solidFill>
            <a:schemeClr val="tx1"/>
          </a:solidFill>
          <a:latin typeface="+mn-lt"/>
          <a:ea typeface="+mn-ea"/>
          <a:cs typeface="+mn-cs"/>
        </a:defRPr>
      </a:lvl5pPr>
      <a:lvl6pPr marL="2325856" algn="l" defTabSz="930343" rtl="0" eaLnBrk="1" latinLnBrk="0" hangingPunct="1">
        <a:defRPr sz="1800" kern="1200">
          <a:solidFill>
            <a:schemeClr val="tx1"/>
          </a:solidFill>
          <a:latin typeface="+mn-lt"/>
          <a:ea typeface="+mn-ea"/>
          <a:cs typeface="+mn-cs"/>
        </a:defRPr>
      </a:lvl6pPr>
      <a:lvl7pPr marL="2791027" algn="l" defTabSz="930343" rtl="0" eaLnBrk="1" latinLnBrk="0" hangingPunct="1">
        <a:defRPr sz="1800" kern="1200">
          <a:solidFill>
            <a:schemeClr val="tx1"/>
          </a:solidFill>
          <a:latin typeface="+mn-lt"/>
          <a:ea typeface="+mn-ea"/>
          <a:cs typeface="+mn-cs"/>
        </a:defRPr>
      </a:lvl7pPr>
      <a:lvl8pPr marL="3256199" algn="l" defTabSz="930343" rtl="0" eaLnBrk="1" latinLnBrk="0" hangingPunct="1">
        <a:defRPr sz="1800" kern="1200">
          <a:solidFill>
            <a:schemeClr val="tx1"/>
          </a:solidFill>
          <a:latin typeface="+mn-lt"/>
          <a:ea typeface="+mn-ea"/>
          <a:cs typeface="+mn-cs"/>
        </a:defRPr>
      </a:lvl8pPr>
      <a:lvl9pPr marL="3721370" algn="l" defTabSz="93034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chemeClr val="bg1">
                <a:gamma/>
                <a:shade val="59608"/>
                <a:invGamma/>
              </a:schemeClr>
            </a:gs>
          </a:gsLst>
          <a:lin ang="5400000" scaled="1"/>
        </a:gra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12190413" cy="6859588"/>
            <a:chOff x="0" y="0"/>
            <a:chExt cx="5760" cy="4320"/>
          </a:xfrm>
        </p:grpSpPr>
        <p:sp>
          <p:nvSpPr>
            <p:cNvPr id="3078" name="Rectangle 3"/>
            <p:cNvSpPr>
              <a:spLocks noChangeArrowheads="1"/>
            </p:cNvSpPr>
            <p:nvPr userDrawn="1"/>
          </p:nvSpPr>
          <p:spPr bwMode="auto">
            <a:xfrm>
              <a:off x="0" y="3744"/>
              <a:ext cx="476" cy="5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tr-TR" sz="1500" b="0" dirty="0">
                <a:solidFill>
                  <a:srgbClr val="000000"/>
                </a:solidFill>
              </a:endParaRPr>
            </a:p>
          </p:txBody>
        </p:sp>
        <p:grpSp>
          <p:nvGrpSpPr>
            <p:cNvPr id="3079" name="Group 4"/>
            <p:cNvGrpSpPr>
              <a:grpSpLocks/>
            </p:cNvGrpSpPr>
            <p:nvPr userDrawn="1"/>
          </p:nvGrpSpPr>
          <p:grpSpPr bwMode="auto">
            <a:xfrm>
              <a:off x="0" y="0"/>
              <a:ext cx="5760" cy="4239"/>
              <a:chOff x="0" y="0"/>
              <a:chExt cx="5760" cy="4239"/>
            </a:xfrm>
          </p:grpSpPr>
          <p:sp>
            <p:nvSpPr>
              <p:cNvPr id="3080" name="Rectangle 5"/>
              <p:cNvSpPr>
                <a:spLocks noChangeArrowheads="1"/>
              </p:cNvSpPr>
              <p:nvPr userDrawn="1"/>
            </p:nvSpPr>
            <p:spPr bwMode="auto">
              <a:xfrm>
                <a:off x="0" y="0"/>
                <a:ext cx="5760" cy="453"/>
              </a:xfrm>
              <a:prstGeom prst="rect">
                <a:avLst/>
              </a:prstGeom>
              <a:solidFill>
                <a:srgbClr val="F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tr-TR" sz="1500" b="0" dirty="0">
                  <a:solidFill>
                    <a:srgbClr val="000000"/>
                  </a:solidFill>
                </a:endParaRPr>
              </a:p>
            </p:txBody>
          </p:sp>
          <p:sp>
            <p:nvSpPr>
              <p:cNvPr id="29702" name="Rectangle 6"/>
              <p:cNvSpPr>
                <a:spLocks noChangeArrowheads="1"/>
              </p:cNvSpPr>
              <p:nvPr userDrawn="1"/>
            </p:nvSpPr>
            <p:spPr bwMode="auto">
              <a:xfrm>
                <a:off x="0" y="0"/>
                <a:ext cx="476" cy="3792"/>
              </a:xfrm>
              <a:prstGeom prst="rect">
                <a:avLst/>
              </a:prstGeom>
              <a:gradFill rotWithShape="0">
                <a:gsLst>
                  <a:gs pos="0">
                    <a:schemeClr val="bg1">
                      <a:gamma/>
                      <a:shade val="46275"/>
                      <a:invGamma/>
                    </a:schemeClr>
                  </a:gs>
                  <a:gs pos="100000">
                    <a:schemeClr val="bg1"/>
                  </a:gs>
                </a:gsLst>
                <a:lin ang="5400000" scaled="1"/>
              </a:gradFill>
              <a:ln w="9525">
                <a:noFill/>
                <a:miter lim="800000"/>
                <a:headEnd/>
                <a:tailEnd/>
              </a:ln>
              <a:effectLst/>
            </p:spPr>
            <p:txBody>
              <a:bodyPr wrap="none" anchor="ctr"/>
              <a:lstStyle/>
              <a:p>
                <a:pPr>
                  <a:defRPr/>
                </a:pPr>
                <a:endParaRPr lang="en-US" sz="1500" b="0" dirty="0">
                  <a:solidFill>
                    <a:prstClr val="black"/>
                  </a:solidFill>
                  <a:cs typeface="+mn-cs"/>
                </a:endParaRPr>
              </a:p>
            </p:txBody>
          </p:sp>
          <p:pic>
            <p:nvPicPr>
              <p:cNvPr id="3082" name="Picture 7"/>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3" y="3795"/>
                <a:ext cx="360"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075" name="Rectangle 8"/>
          <p:cNvSpPr>
            <a:spLocks noGrp="1" noChangeArrowheads="1"/>
          </p:cNvSpPr>
          <p:nvPr>
            <p:ph type="title"/>
          </p:nvPr>
        </p:nvSpPr>
        <p:spPr bwMode="auto">
          <a:xfrm>
            <a:off x="1007402" y="0"/>
            <a:ext cx="10971372" cy="71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023" tIns="46511" rIns="93023" bIns="46511" numCol="1" anchor="ctr" anchorCtr="0" compatLnSpc="1">
            <a:prstTxWarp prst="textNoShape">
              <a:avLst/>
            </a:prstTxWarp>
          </a:bodyPr>
          <a:lstStyle/>
          <a:p>
            <a:pPr lvl="0"/>
            <a:r>
              <a:rPr lang="tr-TR" smtClean="0"/>
              <a:t>Click to edit Master title style</a:t>
            </a:r>
          </a:p>
        </p:txBody>
      </p:sp>
      <p:sp>
        <p:nvSpPr>
          <p:cNvPr id="3076" name="Rectangle 9"/>
          <p:cNvSpPr>
            <a:spLocks noGrp="1" noChangeArrowheads="1"/>
          </p:cNvSpPr>
          <p:nvPr>
            <p:ph type="body" idx="1"/>
          </p:nvPr>
        </p:nvSpPr>
        <p:spPr bwMode="auto">
          <a:xfrm>
            <a:off x="1007402" y="906675"/>
            <a:ext cx="10971372" cy="5332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3023" tIns="46511" rIns="93023" bIns="46511" numCol="1" anchor="t" anchorCtr="0" compatLnSpc="1">
            <a:prstTxWarp prst="textNoShape">
              <a:avLst/>
            </a:prstTxWarp>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p>
        </p:txBody>
      </p:sp>
      <p:sp>
        <p:nvSpPr>
          <p:cNvPr id="29706" name="Rectangle 10"/>
          <p:cNvSpPr>
            <a:spLocks noGrp="1" noChangeArrowheads="1"/>
          </p:cNvSpPr>
          <p:nvPr>
            <p:ph type="sldNum" sz="quarter" idx="4"/>
          </p:nvPr>
        </p:nvSpPr>
        <p:spPr bwMode="auto">
          <a:xfrm>
            <a:off x="9345985" y="6383228"/>
            <a:ext cx="2844428" cy="476361"/>
          </a:xfrm>
          <a:prstGeom prst="rect">
            <a:avLst/>
          </a:prstGeom>
          <a:noFill/>
          <a:ln w="9525">
            <a:noFill/>
            <a:miter lim="800000"/>
            <a:headEnd/>
            <a:tailEnd/>
          </a:ln>
          <a:effectLst/>
        </p:spPr>
        <p:txBody>
          <a:bodyPr vert="horz" wrap="square" lIns="93023" tIns="46511" rIns="93023" bIns="46511" numCol="1" anchor="t" anchorCtr="0" compatLnSpc="1">
            <a:prstTxWarp prst="textNoShape">
              <a:avLst/>
            </a:prstTxWarp>
          </a:bodyPr>
          <a:lstStyle>
            <a:lvl1pPr algn="r" eaLnBrk="0" hangingPunct="0">
              <a:defRPr sz="1400" b="0">
                <a:solidFill>
                  <a:prstClr val="black"/>
                </a:solidFill>
                <a:latin typeface="Arial" charset="0"/>
                <a:cs typeface="+mn-cs"/>
              </a:defRPr>
            </a:lvl1pPr>
          </a:lstStyle>
          <a:p>
            <a:pPr>
              <a:defRPr/>
            </a:pPr>
            <a:fld id="{F4BFE9F9-88AC-42EF-9B3B-6B23D88F73FB}" type="slidenum">
              <a:rPr lang="tr-TR"/>
              <a:pPr>
                <a:defRPr/>
              </a:pPr>
              <a:t>‹#›</a:t>
            </a:fld>
            <a:endParaRPr lang="tr-TR" dirty="0"/>
          </a:p>
        </p:txBody>
      </p:sp>
    </p:spTree>
  </p:cSld>
  <p:clrMap bg1="lt1" tx1="dk1" bg2="lt2" tx2="dk2" accent1="accent1" accent2="accent2" accent3="accent3" accent4="accent4" accent5="accent5" accent6="accent6" hlink="hlink" folHlink="folHlink"/>
  <p:sldLayoutIdLst>
    <p:sldLayoutId id="2147511550" r:id="rId1"/>
    <p:sldLayoutId id="2147511508" r:id="rId2"/>
    <p:sldLayoutId id="2147511509" r:id="rId3"/>
    <p:sldLayoutId id="2147511510" r:id="rId4"/>
    <p:sldLayoutId id="2147511511" r:id="rId5"/>
    <p:sldLayoutId id="2147511512" r:id="rId6"/>
    <p:sldLayoutId id="2147511513" r:id="rId7"/>
    <p:sldLayoutId id="2147511514" r:id="rId8"/>
    <p:sldLayoutId id="2147511515" r:id="rId9"/>
    <p:sldLayoutId id="2147511516" r:id="rId10"/>
    <p:sldLayoutId id="2147511517" r:id="rId11"/>
  </p:sldLayoutIdLst>
  <p:transition/>
  <p:hf hdr="0" ftr="0" dt="0"/>
  <p:txStyles>
    <p:titleStyle>
      <a:lvl1pPr algn="l" rtl="0" eaLnBrk="0" fontAlgn="base" hangingPunct="0">
        <a:spcBef>
          <a:spcPct val="0"/>
        </a:spcBef>
        <a:spcAft>
          <a:spcPct val="0"/>
        </a:spcAft>
        <a:defRPr sz="3700" b="1">
          <a:solidFill>
            <a:schemeClr val="bg1"/>
          </a:solidFill>
          <a:latin typeface="+mj-lt"/>
          <a:ea typeface="+mj-ea"/>
          <a:cs typeface="+mj-cs"/>
        </a:defRPr>
      </a:lvl1pPr>
      <a:lvl2pPr algn="l" rtl="0" eaLnBrk="0" fontAlgn="base" hangingPunct="0">
        <a:spcBef>
          <a:spcPct val="0"/>
        </a:spcBef>
        <a:spcAft>
          <a:spcPct val="0"/>
        </a:spcAft>
        <a:defRPr sz="3700" b="1">
          <a:solidFill>
            <a:schemeClr val="bg1"/>
          </a:solidFill>
          <a:latin typeface="Arial" charset="0"/>
        </a:defRPr>
      </a:lvl2pPr>
      <a:lvl3pPr algn="l" rtl="0" eaLnBrk="0" fontAlgn="base" hangingPunct="0">
        <a:spcBef>
          <a:spcPct val="0"/>
        </a:spcBef>
        <a:spcAft>
          <a:spcPct val="0"/>
        </a:spcAft>
        <a:defRPr sz="3700" b="1">
          <a:solidFill>
            <a:schemeClr val="bg1"/>
          </a:solidFill>
          <a:latin typeface="Arial" charset="0"/>
        </a:defRPr>
      </a:lvl3pPr>
      <a:lvl4pPr algn="l" rtl="0" eaLnBrk="0" fontAlgn="base" hangingPunct="0">
        <a:spcBef>
          <a:spcPct val="0"/>
        </a:spcBef>
        <a:spcAft>
          <a:spcPct val="0"/>
        </a:spcAft>
        <a:defRPr sz="3700" b="1">
          <a:solidFill>
            <a:schemeClr val="bg1"/>
          </a:solidFill>
          <a:latin typeface="Arial" charset="0"/>
        </a:defRPr>
      </a:lvl4pPr>
      <a:lvl5pPr algn="l" rtl="0" eaLnBrk="0" fontAlgn="base" hangingPunct="0">
        <a:spcBef>
          <a:spcPct val="0"/>
        </a:spcBef>
        <a:spcAft>
          <a:spcPct val="0"/>
        </a:spcAft>
        <a:defRPr sz="3700" b="1">
          <a:solidFill>
            <a:schemeClr val="bg1"/>
          </a:solidFill>
          <a:latin typeface="Arial" charset="0"/>
        </a:defRPr>
      </a:lvl5pPr>
      <a:lvl6pPr marL="465171" algn="l" rtl="0" fontAlgn="base">
        <a:spcBef>
          <a:spcPct val="0"/>
        </a:spcBef>
        <a:spcAft>
          <a:spcPct val="0"/>
        </a:spcAft>
        <a:defRPr sz="3700" b="1">
          <a:solidFill>
            <a:schemeClr val="bg1"/>
          </a:solidFill>
          <a:latin typeface="Arial" charset="0"/>
        </a:defRPr>
      </a:lvl6pPr>
      <a:lvl7pPr marL="930343" algn="l" rtl="0" fontAlgn="base">
        <a:spcBef>
          <a:spcPct val="0"/>
        </a:spcBef>
        <a:spcAft>
          <a:spcPct val="0"/>
        </a:spcAft>
        <a:defRPr sz="3700" b="1">
          <a:solidFill>
            <a:schemeClr val="bg1"/>
          </a:solidFill>
          <a:latin typeface="Arial" charset="0"/>
        </a:defRPr>
      </a:lvl7pPr>
      <a:lvl8pPr marL="1395514" algn="l" rtl="0" fontAlgn="base">
        <a:spcBef>
          <a:spcPct val="0"/>
        </a:spcBef>
        <a:spcAft>
          <a:spcPct val="0"/>
        </a:spcAft>
        <a:defRPr sz="3700" b="1">
          <a:solidFill>
            <a:schemeClr val="bg1"/>
          </a:solidFill>
          <a:latin typeface="Arial" charset="0"/>
        </a:defRPr>
      </a:lvl8pPr>
      <a:lvl9pPr marL="1860684" algn="l" rtl="0" fontAlgn="base">
        <a:spcBef>
          <a:spcPct val="0"/>
        </a:spcBef>
        <a:spcAft>
          <a:spcPct val="0"/>
        </a:spcAft>
        <a:defRPr sz="3700" b="1">
          <a:solidFill>
            <a:schemeClr val="bg1"/>
          </a:solidFill>
          <a:latin typeface="Arial" charset="0"/>
        </a:defRPr>
      </a:lvl9pPr>
    </p:titleStyle>
    <p:bodyStyle>
      <a:lvl1pPr marL="348879" indent="-348879" algn="l" rtl="0" eaLnBrk="0" fontAlgn="base" hangingPunct="0">
        <a:spcBef>
          <a:spcPct val="20000"/>
        </a:spcBef>
        <a:spcAft>
          <a:spcPct val="0"/>
        </a:spcAft>
        <a:buChar char="•"/>
        <a:defRPr sz="3300">
          <a:solidFill>
            <a:schemeClr val="tx1"/>
          </a:solidFill>
          <a:latin typeface="+mn-lt"/>
          <a:ea typeface="+mn-ea"/>
          <a:cs typeface="+mn-cs"/>
        </a:defRPr>
      </a:lvl1pPr>
      <a:lvl2pPr marL="755904" indent="-290733" algn="l" rtl="0" eaLnBrk="0" fontAlgn="base" hangingPunct="0">
        <a:spcBef>
          <a:spcPct val="20000"/>
        </a:spcBef>
        <a:spcAft>
          <a:spcPct val="0"/>
        </a:spcAft>
        <a:buChar char="–"/>
        <a:defRPr sz="2900">
          <a:solidFill>
            <a:schemeClr val="tx1"/>
          </a:solidFill>
          <a:latin typeface="+mn-lt"/>
        </a:defRPr>
      </a:lvl2pPr>
      <a:lvl3pPr marL="1162929" indent="-232586" algn="l" rtl="0" eaLnBrk="0" fontAlgn="base" hangingPunct="0">
        <a:spcBef>
          <a:spcPct val="20000"/>
        </a:spcBef>
        <a:spcAft>
          <a:spcPct val="0"/>
        </a:spcAft>
        <a:buChar char="•"/>
        <a:defRPr sz="2400">
          <a:solidFill>
            <a:schemeClr val="tx1"/>
          </a:solidFill>
          <a:latin typeface="+mn-lt"/>
        </a:defRPr>
      </a:lvl3pPr>
      <a:lvl4pPr marL="1628099" indent="-232586" algn="l" rtl="0" eaLnBrk="0" fontAlgn="base" hangingPunct="0">
        <a:spcBef>
          <a:spcPct val="20000"/>
        </a:spcBef>
        <a:spcAft>
          <a:spcPct val="0"/>
        </a:spcAft>
        <a:buChar char="–"/>
        <a:defRPr sz="2000">
          <a:solidFill>
            <a:schemeClr val="tx1"/>
          </a:solidFill>
          <a:latin typeface="+mn-lt"/>
        </a:defRPr>
      </a:lvl4pPr>
      <a:lvl5pPr marL="2093271" indent="-232586" algn="l" rtl="0" eaLnBrk="0" fontAlgn="base" hangingPunct="0">
        <a:spcBef>
          <a:spcPct val="20000"/>
        </a:spcBef>
        <a:spcAft>
          <a:spcPct val="0"/>
        </a:spcAft>
        <a:buChar char="»"/>
        <a:defRPr sz="2000">
          <a:solidFill>
            <a:schemeClr val="tx1"/>
          </a:solidFill>
          <a:latin typeface="+mn-lt"/>
        </a:defRPr>
      </a:lvl5pPr>
      <a:lvl6pPr marL="2558442" indent="-232586" algn="l" rtl="0" fontAlgn="base">
        <a:spcBef>
          <a:spcPct val="20000"/>
        </a:spcBef>
        <a:spcAft>
          <a:spcPct val="0"/>
        </a:spcAft>
        <a:buChar char="»"/>
        <a:defRPr sz="2000">
          <a:solidFill>
            <a:schemeClr val="tx1"/>
          </a:solidFill>
          <a:latin typeface="+mn-lt"/>
        </a:defRPr>
      </a:lvl6pPr>
      <a:lvl7pPr marL="3023614" indent="-232586" algn="l" rtl="0" fontAlgn="base">
        <a:spcBef>
          <a:spcPct val="20000"/>
        </a:spcBef>
        <a:spcAft>
          <a:spcPct val="0"/>
        </a:spcAft>
        <a:buChar char="»"/>
        <a:defRPr sz="2000">
          <a:solidFill>
            <a:schemeClr val="tx1"/>
          </a:solidFill>
          <a:latin typeface="+mn-lt"/>
        </a:defRPr>
      </a:lvl7pPr>
      <a:lvl8pPr marL="3488785" indent="-232586" algn="l" rtl="0" fontAlgn="base">
        <a:spcBef>
          <a:spcPct val="20000"/>
        </a:spcBef>
        <a:spcAft>
          <a:spcPct val="0"/>
        </a:spcAft>
        <a:buChar char="»"/>
        <a:defRPr sz="2000">
          <a:solidFill>
            <a:schemeClr val="tx1"/>
          </a:solidFill>
          <a:latin typeface="+mn-lt"/>
        </a:defRPr>
      </a:lvl8pPr>
      <a:lvl9pPr marL="3953956" indent="-232586" algn="l" rtl="0" fontAlgn="base">
        <a:spcBef>
          <a:spcPct val="20000"/>
        </a:spcBef>
        <a:spcAft>
          <a:spcPct val="0"/>
        </a:spcAft>
        <a:buChar char="»"/>
        <a:defRPr sz="2000">
          <a:solidFill>
            <a:schemeClr val="tx1"/>
          </a:solidFill>
          <a:latin typeface="+mn-lt"/>
        </a:defRPr>
      </a:lvl9pPr>
    </p:bodyStyle>
    <p:otherStyle>
      <a:defPPr>
        <a:defRPr lang="en-US"/>
      </a:defPPr>
      <a:lvl1pPr marL="0" algn="l" defTabSz="930343" rtl="0" eaLnBrk="1" latinLnBrk="0" hangingPunct="1">
        <a:defRPr sz="1800" kern="1200">
          <a:solidFill>
            <a:schemeClr val="tx1"/>
          </a:solidFill>
          <a:latin typeface="+mn-lt"/>
          <a:ea typeface="+mn-ea"/>
          <a:cs typeface="+mn-cs"/>
        </a:defRPr>
      </a:lvl1pPr>
      <a:lvl2pPr marL="465171" algn="l" defTabSz="930343" rtl="0" eaLnBrk="1" latinLnBrk="0" hangingPunct="1">
        <a:defRPr sz="1800" kern="1200">
          <a:solidFill>
            <a:schemeClr val="tx1"/>
          </a:solidFill>
          <a:latin typeface="+mn-lt"/>
          <a:ea typeface="+mn-ea"/>
          <a:cs typeface="+mn-cs"/>
        </a:defRPr>
      </a:lvl2pPr>
      <a:lvl3pPr marL="930343" algn="l" defTabSz="930343" rtl="0" eaLnBrk="1" latinLnBrk="0" hangingPunct="1">
        <a:defRPr sz="1800" kern="1200">
          <a:solidFill>
            <a:schemeClr val="tx1"/>
          </a:solidFill>
          <a:latin typeface="+mn-lt"/>
          <a:ea typeface="+mn-ea"/>
          <a:cs typeface="+mn-cs"/>
        </a:defRPr>
      </a:lvl3pPr>
      <a:lvl4pPr marL="1395514" algn="l" defTabSz="930343" rtl="0" eaLnBrk="1" latinLnBrk="0" hangingPunct="1">
        <a:defRPr sz="1800" kern="1200">
          <a:solidFill>
            <a:schemeClr val="tx1"/>
          </a:solidFill>
          <a:latin typeface="+mn-lt"/>
          <a:ea typeface="+mn-ea"/>
          <a:cs typeface="+mn-cs"/>
        </a:defRPr>
      </a:lvl4pPr>
      <a:lvl5pPr marL="1860684" algn="l" defTabSz="930343" rtl="0" eaLnBrk="1" latinLnBrk="0" hangingPunct="1">
        <a:defRPr sz="1800" kern="1200">
          <a:solidFill>
            <a:schemeClr val="tx1"/>
          </a:solidFill>
          <a:latin typeface="+mn-lt"/>
          <a:ea typeface="+mn-ea"/>
          <a:cs typeface="+mn-cs"/>
        </a:defRPr>
      </a:lvl5pPr>
      <a:lvl6pPr marL="2325856" algn="l" defTabSz="930343" rtl="0" eaLnBrk="1" latinLnBrk="0" hangingPunct="1">
        <a:defRPr sz="1800" kern="1200">
          <a:solidFill>
            <a:schemeClr val="tx1"/>
          </a:solidFill>
          <a:latin typeface="+mn-lt"/>
          <a:ea typeface="+mn-ea"/>
          <a:cs typeface="+mn-cs"/>
        </a:defRPr>
      </a:lvl6pPr>
      <a:lvl7pPr marL="2791027" algn="l" defTabSz="930343" rtl="0" eaLnBrk="1" latinLnBrk="0" hangingPunct="1">
        <a:defRPr sz="1800" kern="1200">
          <a:solidFill>
            <a:schemeClr val="tx1"/>
          </a:solidFill>
          <a:latin typeface="+mn-lt"/>
          <a:ea typeface="+mn-ea"/>
          <a:cs typeface="+mn-cs"/>
        </a:defRPr>
      </a:lvl7pPr>
      <a:lvl8pPr marL="3256199" algn="l" defTabSz="930343" rtl="0" eaLnBrk="1" latinLnBrk="0" hangingPunct="1">
        <a:defRPr sz="1800" kern="1200">
          <a:solidFill>
            <a:schemeClr val="tx1"/>
          </a:solidFill>
          <a:latin typeface="+mn-lt"/>
          <a:ea typeface="+mn-ea"/>
          <a:cs typeface="+mn-cs"/>
        </a:defRPr>
      </a:lvl8pPr>
      <a:lvl9pPr marL="3721370" algn="l" defTabSz="93034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chemeClr val="bg1">
                <a:gamma/>
                <a:shade val="59608"/>
                <a:invGamma/>
              </a:schemeClr>
            </a:gs>
          </a:gsLst>
          <a:lin ang="5400000" scaled="1"/>
        </a:gra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0"/>
            <a:ext cx="12190413" cy="6859588"/>
            <a:chOff x="0" y="0"/>
            <a:chExt cx="5760" cy="4320"/>
          </a:xfrm>
        </p:grpSpPr>
        <p:sp>
          <p:nvSpPr>
            <p:cNvPr id="4102" name="Rectangle 3"/>
            <p:cNvSpPr>
              <a:spLocks noChangeArrowheads="1"/>
            </p:cNvSpPr>
            <p:nvPr userDrawn="1"/>
          </p:nvSpPr>
          <p:spPr bwMode="auto">
            <a:xfrm>
              <a:off x="0" y="3744"/>
              <a:ext cx="476" cy="5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tr-TR" sz="1500" b="0" dirty="0">
                <a:solidFill>
                  <a:srgbClr val="000000"/>
                </a:solidFill>
              </a:endParaRPr>
            </a:p>
          </p:txBody>
        </p:sp>
        <p:grpSp>
          <p:nvGrpSpPr>
            <p:cNvPr id="4103" name="Group 4"/>
            <p:cNvGrpSpPr>
              <a:grpSpLocks/>
            </p:cNvGrpSpPr>
            <p:nvPr userDrawn="1"/>
          </p:nvGrpSpPr>
          <p:grpSpPr bwMode="auto">
            <a:xfrm>
              <a:off x="0" y="0"/>
              <a:ext cx="5760" cy="4239"/>
              <a:chOff x="0" y="0"/>
              <a:chExt cx="5760" cy="4239"/>
            </a:xfrm>
          </p:grpSpPr>
          <p:sp>
            <p:nvSpPr>
              <p:cNvPr id="4104" name="Rectangle 5"/>
              <p:cNvSpPr>
                <a:spLocks noChangeArrowheads="1"/>
              </p:cNvSpPr>
              <p:nvPr userDrawn="1"/>
            </p:nvSpPr>
            <p:spPr bwMode="auto">
              <a:xfrm>
                <a:off x="0" y="0"/>
                <a:ext cx="5760" cy="453"/>
              </a:xfrm>
              <a:prstGeom prst="rect">
                <a:avLst/>
              </a:prstGeom>
              <a:solidFill>
                <a:srgbClr val="F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tr-TR" sz="1500" b="0" dirty="0">
                  <a:solidFill>
                    <a:srgbClr val="000000"/>
                  </a:solidFill>
                </a:endParaRPr>
              </a:p>
            </p:txBody>
          </p:sp>
          <p:sp>
            <p:nvSpPr>
              <p:cNvPr id="29702" name="Rectangle 6"/>
              <p:cNvSpPr>
                <a:spLocks noChangeArrowheads="1"/>
              </p:cNvSpPr>
              <p:nvPr userDrawn="1"/>
            </p:nvSpPr>
            <p:spPr bwMode="auto">
              <a:xfrm>
                <a:off x="0" y="0"/>
                <a:ext cx="476" cy="3792"/>
              </a:xfrm>
              <a:prstGeom prst="rect">
                <a:avLst/>
              </a:prstGeom>
              <a:gradFill rotWithShape="0">
                <a:gsLst>
                  <a:gs pos="0">
                    <a:schemeClr val="bg1">
                      <a:gamma/>
                      <a:shade val="46275"/>
                      <a:invGamma/>
                    </a:schemeClr>
                  </a:gs>
                  <a:gs pos="100000">
                    <a:schemeClr val="bg1"/>
                  </a:gs>
                </a:gsLst>
                <a:lin ang="5400000" scaled="1"/>
              </a:gradFill>
              <a:ln w="9525">
                <a:noFill/>
                <a:miter lim="800000"/>
                <a:headEnd/>
                <a:tailEnd/>
              </a:ln>
              <a:effectLst/>
            </p:spPr>
            <p:txBody>
              <a:bodyPr wrap="none" anchor="ctr"/>
              <a:lstStyle/>
              <a:p>
                <a:pPr>
                  <a:defRPr/>
                </a:pPr>
                <a:endParaRPr lang="en-US" sz="1500" b="0" dirty="0">
                  <a:solidFill>
                    <a:prstClr val="black"/>
                  </a:solidFill>
                  <a:cs typeface="+mn-cs"/>
                </a:endParaRPr>
              </a:p>
            </p:txBody>
          </p:sp>
          <p:pic>
            <p:nvPicPr>
              <p:cNvPr id="4106" name="Picture 7"/>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3" y="3795"/>
                <a:ext cx="360"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4099" name="Rectangle 8"/>
          <p:cNvSpPr>
            <a:spLocks noGrp="1" noChangeArrowheads="1"/>
          </p:cNvSpPr>
          <p:nvPr>
            <p:ph type="title"/>
          </p:nvPr>
        </p:nvSpPr>
        <p:spPr bwMode="auto">
          <a:xfrm>
            <a:off x="1007402" y="0"/>
            <a:ext cx="10971372" cy="71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023" tIns="46511" rIns="93023" bIns="46511" numCol="1" anchor="ctr" anchorCtr="0" compatLnSpc="1">
            <a:prstTxWarp prst="textNoShape">
              <a:avLst/>
            </a:prstTxWarp>
          </a:bodyPr>
          <a:lstStyle/>
          <a:p>
            <a:pPr lvl="0"/>
            <a:r>
              <a:rPr lang="tr-TR" smtClean="0"/>
              <a:t>Click to edit Master title style</a:t>
            </a:r>
          </a:p>
        </p:txBody>
      </p:sp>
      <p:sp>
        <p:nvSpPr>
          <p:cNvPr id="4100" name="Rectangle 9"/>
          <p:cNvSpPr>
            <a:spLocks noGrp="1" noChangeArrowheads="1"/>
          </p:cNvSpPr>
          <p:nvPr>
            <p:ph type="body" idx="1"/>
          </p:nvPr>
        </p:nvSpPr>
        <p:spPr bwMode="auto">
          <a:xfrm>
            <a:off x="1007402" y="906675"/>
            <a:ext cx="10971372" cy="5332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3023" tIns="46511" rIns="93023" bIns="46511" numCol="1" anchor="t" anchorCtr="0" compatLnSpc="1">
            <a:prstTxWarp prst="textNoShape">
              <a:avLst/>
            </a:prstTxWarp>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p>
        </p:txBody>
      </p:sp>
      <p:sp>
        <p:nvSpPr>
          <p:cNvPr id="29706" name="Rectangle 10"/>
          <p:cNvSpPr>
            <a:spLocks noGrp="1" noChangeArrowheads="1"/>
          </p:cNvSpPr>
          <p:nvPr>
            <p:ph type="sldNum" sz="quarter" idx="4"/>
          </p:nvPr>
        </p:nvSpPr>
        <p:spPr bwMode="auto">
          <a:xfrm>
            <a:off x="9345985" y="6383228"/>
            <a:ext cx="2844428" cy="476361"/>
          </a:xfrm>
          <a:prstGeom prst="rect">
            <a:avLst/>
          </a:prstGeom>
          <a:noFill/>
          <a:ln w="9525">
            <a:noFill/>
            <a:miter lim="800000"/>
            <a:headEnd/>
            <a:tailEnd/>
          </a:ln>
          <a:effectLst/>
        </p:spPr>
        <p:txBody>
          <a:bodyPr vert="horz" wrap="square" lIns="93023" tIns="46511" rIns="93023" bIns="46511" numCol="1" anchor="t" anchorCtr="0" compatLnSpc="1">
            <a:prstTxWarp prst="textNoShape">
              <a:avLst/>
            </a:prstTxWarp>
          </a:bodyPr>
          <a:lstStyle>
            <a:lvl1pPr algn="r" eaLnBrk="0" hangingPunct="0">
              <a:defRPr sz="1400" b="0">
                <a:solidFill>
                  <a:prstClr val="black"/>
                </a:solidFill>
                <a:latin typeface="Arial" charset="0"/>
                <a:cs typeface="+mn-cs"/>
              </a:defRPr>
            </a:lvl1pPr>
          </a:lstStyle>
          <a:p>
            <a:pPr>
              <a:defRPr/>
            </a:pPr>
            <a:fld id="{67445E49-D254-47F0-9E39-2527F3459475}" type="slidenum">
              <a:rPr lang="tr-TR"/>
              <a:pPr>
                <a:defRPr/>
              </a:pPr>
              <a:t>‹#›</a:t>
            </a:fld>
            <a:endParaRPr lang="tr-TR" dirty="0"/>
          </a:p>
        </p:txBody>
      </p:sp>
    </p:spTree>
  </p:cSld>
  <p:clrMap bg1="lt1" tx1="dk1" bg2="lt2" tx2="dk2" accent1="accent1" accent2="accent2" accent3="accent3" accent4="accent4" accent5="accent5" accent6="accent6" hlink="hlink" folHlink="folHlink"/>
  <p:sldLayoutIdLst>
    <p:sldLayoutId id="2147511551" r:id="rId1"/>
    <p:sldLayoutId id="2147511518" r:id="rId2"/>
    <p:sldLayoutId id="2147511519" r:id="rId3"/>
    <p:sldLayoutId id="2147511520" r:id="rId4"/>
    <p:sldLayoutId id="2147511521" r:id="rId5"/>
    <p:sldLayoutId id="2147511522" r:id="rId6"/>
    <p:sldLayoutId id="2147511523" r:id="rId7"/>
    <p:sldLayoutId id="2147511524" r:id="rId8"/>
    <p:sldLayoutId id="2147511525" r:id="rId9"/>
    <p:sldLayoutId id="2147511526" r:id="rId10"/>
    <p:sldLayoutId id="2147511527" r:id="rId11"/>
  </p:sldLayoutIdLst>
  <p:transition/>
  <p:hf hdr="0" ftr="0" dt="0"/>
  <p:txStyles>
    <p:titleStyle>
      <a:lvl1pPr algn="l" rtl="0" eaLnBrk="0" fontAlgn="base" hangingPunct="0">
        <a:spcBef>
          <a:spcPct val="0"/>
        </a:spcBef>
        <a:spcAft>
          <a:spcPct val="0"/>
        </a:spcAft>
        <a:defRPr sz="3700" b="1">
          <a:solidFill>
            <a:schemeClr val="bg1"/>
          </a:solidFill>
          <a:latin typeface="+mj-lt"/>
          <a:ea typeface="+mj-ea"/>
          <a:cs typeface="+mj-cs"/>
        </a:defRPr>
      </a:lvl1pPr>
      <a:lvl2pPr algn="l" rtl="0" eaLnBrk="0" fontAlgn="base" hangingPunct="0">
        <a:spcBef>
          <a:spcPct val="0"/>
        </a:spcBef>
        <a:spcAft>
          <a:spcPct val="0"/>
        </a:spcAft>
        <a:defRPr sz="3700" b="1">
          <a:solidFill>
            <a:schemeClr val="bg1"/>
          </a:solidFill>
          <a:latin typeface="Arial" charset="0"/>
        </a:defRPr>
      </a:lvl2pPr>
      <a:lvl3pPr algn="l" rtl="0" eaLnBrk="0" fontAlgn="base" hangingPunct="0">
        <a:spcBef>
          <a:spcPct val="0"/>
        </a:spcBef>
        <a:spcAft>
          <a:spcPct val="0"/>
        </a:spcAft>
        <a:defRPr sz="3700" b="1">
          <a:solidFill>
            <a:schemeClr val="bg1"/>
          </a:solidFill>
          <a:latin typeface="Arial" charset="0"/>
        </a:defRPr>
      </a:lvl3pPr>
      <a:lvl4pPr algn="l" rtl="0" eaLnBrk="0" fontAlgn="base" hangingPunct="0">
        <a:spcBef>
          <a:spcPct val="0"/>
        </a:spcBef>
        <a:spcAft>
          <a:spcPct val="0"/>
        </a:spcAft>
        <a:defRPr sz="3700" b="1">
          <a:solidFill>
            <a:schemeClr val="bg1"/>
          </a:solidFill>
          <a:latin typeface="Arial" charset="0"/>
        </a:defRPr>
      </a:lvl4pPr>
      <a:lvl5pPr algn="l" rtl="0" eaLnBrk="0" fontAlgn="base" hangingPunct="0">
        <a:spcBef>
          <a:spcPct val="0"/>
        </a:spcBef>
        <a:spcAft>
          <a:spcPct val="0"/>
        </a:spcAft>
        <a:defRPr sz="3700" b="1">
          <a:solidFill>
            <a:schemeClr val="bg1"/>
          </a:solidFill>
          <a:latin typeface="Arial" charset="0"/>
        </a:defRPr>
      </a:lvl5pPr>
      <a:lvl6pPr marL="465171" algn="l" rtl="0" fontAlgn="base">
        <a:spcBef>
          <a:spcPct val="0"/>
        </a:spcBef>
        <a:spcAft>
          <a:spcPct val="0"/>
        </a:spcAft>
        <a:defRPr sz="3700" b="1">
          <a:solidFill>
            <a:schemeClr val="bg1"/>
          </a:solidFill>
          <a:latin typeface="Arial" charset="0"/>
        </a:defRPr>
      </a:lvl6pPr>
      <a:lvl7pPr marL="930343" algn="l" rtl="0" fontAlgn="base">
        <a:spcBef>
          <a:spcPct val="0"/>
        </a:spcBef>
        <a:spcAft>
          <a:spcPct val="0"/>
        </a:spcAft>
        <a:defRPr sz="3700" b="1">
          <a:solidFill>
            <a:schemeClr val="bg1"/>
          </a:solidFill>
          <a:latin typeface="Arial" charset="0"/>
        </a:defRPr>
      </a:lvl7pPr>
      <a:lvl8pPr marL="1395514" algn="l" rtl="0" fontAlgn="base">
        <a:spcBef>
          <a:spcPct val="0"/>
        </a:spcBef>
        <a:spcAft>
          <a:spcPct val="0"/>
        </a:spcAft>
        <a:defRPr sz="3700" b="1">
          <a:solidFill>
            <a:schemeClr val="bg1"/>
          </a:solidFill>
          <a:latin typeface="Arial" charset="0"/>
        </a:defRPr>
      </a:lvl8pPr>
      <a:lvl9pPr marL="1860684" algn="l" rtl="0" fontAlgn="base">
        <a:spcBef>
          <a:spcPct val="0"/>
        </a:spcBef>
        <a:spcAft>
          <a:spcPct val="0"/>
        </a:spcAft>
        <a:defRPr sz="3700" b="1">
          <a:solidFill>
            <a:schemeClr val="bg1"/>
          </a:solidFill>
          <a:latin typeface="Arial" charset="0"/>
        </a:defRPr>
      </a:lvl9pPr>
    </p:titleStyle>
    <p:bodyStyle>
      <a:lvl1pPr marL="348879" indent="-348879" algn="l" rtl="0" eaLnBrk="0" fontAlgn="base" hangingPunct="0">
        <a:spcBef>
          <a:spcPct val="20000"/>
        </a:spcBef>
        <a:spcAft>
          <a:spcPct val="0"/>
        </a:spcAft>
        <a:buChar char="•"/>
        <a:defRPr sz="3300">
          <a:solidFill>
            <a:schemeClr val="tx1"/>
          </a:solidFill>
          <a:latin typeface="+mn-lt"/>
          <a:ea typeface="+mn-ea"/>
          <a:cs typeface="+mn-cs"/>
        </a:defRPr>
      </a:lvl1pPr>
      <a:lvl2pPr marL="755904" indent="-290733" algn="l" rtl="0" eaLnBrk="0" fontAlgn="base" hangingPunct="0">
        <a:spcBef>
          <a:spcPct val="20000"/>
        </a:spcBef>
        <a:spcAft>
          <a:spcPct val="0"/>
        </a:spcAft>
        <a:buChar char="–"/>
        <a:defRPr sz="2900">
          <a:solidFill>
            <a:schemeClr val="tx1"/>
          </a:solidFill>
          <a:latin typeface="+mn-lt"/>
        </a:defRPr>
      </a:lvl2pPr>
      <a:lvl3pPr marL="1162929" indent="-232586" algn="l" rtl="0" eaLnBrk="0" fontAlgn="base" hangingPunct="0">
        <a:spcBef>
          <a:spcPct val="20000"/>
        </a:spcBef>
        <a:spcAft>
          <a:spcPct val="0"/>
        </a:spcAft>
        <a:buChar char="•"/>
        <a:defRPr sz="2400">
          <a:solidFill>
            <a:schemeClr val="tx1"/>
          </a:solidFill>
          <a:latin typeface="+mn-lt"/>
        </a:defRPr>
      </a:lvl3pPr>
      <a:lvl4pPr marL="1628099" indent="-232586" algn="l" rtl="0" eaLnBrk="0" fontAlgn="base" hangingPunct="0">
        <a:spcBef>
          <a:spcPct val="20000"/>
        </a:spcBef>
        <a:spcAft>
          <a:spcPct val="0"/>
        </a:spcAft>
        <a:buChar char="–"/>
        <a:defRPr sz="2000">
          <a:solidFill>
            <a:schemeClr val="tx1"/>
          </a:solidFill>
          <a:latin typeface="+mn-lt"/>
        </a:defRPr>
      </a:lvl4pPr>
      <a:lvl5pPr marL="2093271" indent="-232586" algn="l" rtl="0" eaLnBrk="0" fontAlgn="base" hangingPunct="0">
        <a:spcBef>
          <a:spcPct val="20000"/>
        </a:spcBef>
        <a:spcAft>
          <a:spcPct val="0"/>
        </a:spcAft>
        <a:buChar char="»"/>
        <a:defRPr sz="2000">
          <a:solidFill>
            <a:schemeClr val="tx1"/>
          </a:solidFill>
          <a:latin typeface="+mn-lt"/>
        </a:defRPr>
      </a:lvl5pPr>
      <a:lvl6pPr marL="2558442" indent="-232586" algn="l" rtl="0" fontAlgn="base">
        <a:spcBef>
          <a:spcPct val="20000"/>
        </a:spcBef>
        <a:spcAft>
          <a:spcPct val="0"/>
        </a:spcAft>
        <a:buChar char="»"/>
        <a:defRPr sz="2000">
          <a:solidFill>
            <a:schemeClr val="tx1"/>
          </a:solidFill>
          <a:latin typeface="+mn-lt"/>
        </a:defRPr>
      </a:lvl6pPr>
      <a:lvl7pPr marL="3023614" indent="-232586" algn="l" rtl="0" fontAlgn="base">
        <a:spcBef>
          <a:spcPct val="20000"/>
        </a:spcBef>
        <a:spcAft>
          <a:spcPct val="0"/>
        </a:spcAft>
        <a:buChar char="»"/>
        <a:defRPr sz="2000">
          <a:solidFill>
            <a:schemeClr val="tx1"/>
          </a:solidFill>
          <a:latin typeface="+mn-lt"/>
        </a:defRPr>
      </a:lvl7pPr>
      <a:lvl8pPr marL="3488785" indent="-232586" algn="l" rtl="0" fontAlgn="base">
        <a:spcBef>
          <a:spcPct val="20000"/>
        </a:spcBef>
        <a:spcAft>
          <a:spcPct val="0"/>
        </a:spcAft>
        <a:buChar char="»"/>
        <a:defRPr sz="2000">
          <a:solidFill>
            <a:schemeClr val="tx1"/>
          </a:solidFill>
          <a:latin typeface="+mn-lt"/>
        </a:defRPr>
      </a:lvl8pPr>
      <a:lvl9pPr marL="3953956" indent="-232586" algn="l" rtl="0" fontAlgn="base">
        <a:spcBef>
          <a:spcPct val="20000"/>
        </a:spcBef>
        <a:spcAft>
          <a:spcPct val="0"/>
        </a:spcAft>
        <a:buChar char="»"/>
        <a:defRPr sz="2000">
          <a:solidFill>
            <a:schemeClr val="tx1"/>
          </a:solidFill>
          <a:latin typeface="+mn-lt"/>
        </a:defRPr>
      </a:lvl9pPr>
    </p:bodyStyle>
    <p:otherStyle>
      <a:defPPr>
        <a:defRPr lang="en-US"/>
      </a:defPPr>
      <a:lvl1pPr marL="0" algn="l" defTabSz="930343" rtl="0" eaLnBrk="1" latinLnBrk="0" hangingPunct="1">
        <a:defRPr sz="1800" kern="1200">
          <a:solidFill>
            <a:schemeClr val="tx1"/>
          </a:solidFill>
          <a:latin typeface="+mn-lt"/>
          <a:ea typeface="+mn-ea"/>
          <a:cs typeface="+mn-cs"/>
        </a:defRPr>
      </a:lvl1pPr>
      <a:lvl2pPr marL="465171" algn="l" defTabSz="930343" rtl="0" eaLnBrk="1" latinLnBrk="0" hangingPunct="1">
        <a:defRPr sz="1800" kern="1200">
          <a:solidFill>
            <a:schemeClr val="tx1"/>
          </a:solidFill>
          <a:latin typeface="+mn-lt"/>
          <a:ea typeface="+mn-ea"/>
          <a:cs typeface="+mn-cs"/>
        </a:defRPr>
      </a:lvl2pPr>
      <a:lvl3pPr marL="930343" algn="l" defTabSz="930343" rtl="0" eaLnBrk="1" latinLnBrk="0" hangingPunct="1">
        <a:defRPr sz="1800" kern="1200">
          <a:solidFill>
            <a:schemeClr val="tx1"/>
          </a:solidFill>
          <a:latin typeface="+mn-lt"/>
          <a:ea typeface="+mn-ea"/>
          <a:cs typeface="+mn-cs"/>
        </a:defRPr>
      </a:lvl3pPr>
      <a:lvl4pPr marL="1395514" algn="l" defTabSz="930343" rtl="0" eaLnBrk="1" latinLnBrk="0" hangingPunct="1">
        <a:defRPr sz="1800" kern="1200">
          <a:solidFill>
            <a:schemeClr val="tx1"/>
          </a:solidFill>
          <a:latin typeface="+mn-lt"/>
          <a:ea typeface="+mn-ea"/>
          <a:cs typeface="+mn-cs"/>
        </a:defRPr>
      </a:lvl4pPr>
      <a:lvl5pPr marL="1860684" algn="l" defTabSz="930343" rtl="0" eaLnBrk="1" latinLnBrk="0" hangingPunct="1">
        <a:defRPr sz="1800" kern="1200">
          <a:solidFill>
            <a:schemeClr val="tx1"/>
          </a:solidFill>
          <a:latin typeface="+mn-lt"/>
          <a:ea typeface="+mn-ea"/>
          <a:cs typeface="+mn-cs"/>
        </a:defRPr>
      </a:lvl5pPr>
      <a:lvl6pPr marL="2325856" algn="l" defTabSz="930343" rtl="0" eaLnBrk="1" latinLnBrk="0" hangingPunct="1">
        <a:defRPr sz="1800" kern="1200">
          <a:solidFill>
            <a:schemeClr val="tx1"/>
          </a:solidFill>
          <a:latin typeface="+mn-lt"/>
          <a:ea typeface="+mn-ea"/>
          <a:cs typeface="+mn-cs"/>
        </a:defRPr>
      </a:lvl6pPr>
      <a:lvl7pPr marL="2791027" algn="l" defTabSz="930343" rtl="0" eaLnBrk="1" latinLnBrk="0" hangingPunct="1">
        <a:defRPr sz="1800" kern="1200">
          <a:solidFill>
            <a:schemeClr val="tx1"/>
          </a:solidFill>
          <a:latin typeface="+mn-lt"/>
          <a:ea typeface="+mn-ea"/>
          <a:cs typeface="+mn-cs"/>
        </a:defRPr>
      </a:lvl7pPr>
      <a:lvl8pPr marL="3256199" algn="l" defTabSz="930343" rtl="0" eaLnBrk="1" latinLnBrk="0" hangingPunct="1">
        <a:defRPr sz="1800" kern="1200">
          <a:solidFill>
            <a:schemeClr val="tx1"/>
          </a:solidFill>
          <a:latin typeface="+mn-lt"/>
          <a:ea typeface="+mn-ea"/>
          <a:cs typeface="+mn-cs"/>
        </a:defRPr>
      </a:lvl8pPr>
      <a:lvl9pPr marL="3721370" algn="l" defTabSz="93034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chemeClr val="bg1">
                <a:gamma/>
                <a:shade val="59608"/>
                <a:invGamma/>
              </a:schemeClr>
            </a:gs>
          </a:gsLst>
          <a:lin ang="5400000" scaled="1"/>
        </a:gradFill>
        <a:effectLst/>
      </p:bgPr>
    </p:bg>
    <p:spTree>
      <p:nvGrpSpPr>
        <p:cNvPr id="1" name=""/>
        <p:cNvGrpSpPr/>
        <p:nvPr/>
      </p:nvGrpSpPr>
      <p:grpSpPr>
        <a:xfrm>
          <a:off x="0" y="0"/>
          <a:ext cx="0" cy="0"/>
          <a:chOff x="0" y="0"/>
          <a:chExt cx="0" cy="0"/>
        </a:xfrm>
      </p:grpSpPr>
      <p:grpSp>
        <p:nvGrpSpPr>
          <p:cNvPr id="5122" name="Group 2"/>
          <p:cNvGrpSpPr>
            <a:grpSpLocks/>
          </p:cNvGrpSpPr>
          <p:nvPr/>
        </p:nvGrpSpPr>
        <p:grpSpPr bwMode="auto">
          <a:xfrm>
            <a:off x="0" y="0"/>
            <a:ext cx="12190413" cy="6859588"/>
            <a:chOff x="0" y="0"/>
            <a:chExt cx="5760" cy="4320"/>
          </a:xfrm>
        </p:grpSpPr>
        <p:sp>
          <p:nvSpPr>
            <p:cNvPr id="5126" name="Rectangle 3"/>
            <p:cNvSpPr>
              <a:spLocks noChangeArrowheads="1"/>
            </p:cNvSpPr>
            <p:nvPr userDrawn="1"/>
          </p:nvSpPr>
          <p:spPr bwMode="auto">
            <a:xfrm>
              <a:off x="0" y="3744"/>
              <a:ext cx="476" cy="5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tr-TR" sz="1500" b="0" dirty="0">
                <a:solidFill>
                  <a:srgbClr val="000000"/>
                </a:solidFill>
              </a:endParaRPr>
            </a:p>
          </p:txBody>
        </p:sp>
        <p:grpSp>
          <p:nvGrpSpPr>
            <p:cNvPr id="5127" name="Group 4"/>
            <p:cNvGrpSpPr>
              <a:grpSpLocks/>
            </p:cNvGrpSpPr>
            <p:nvPr userDrawn="1"/>
          </p:nvGrpSpPr>
          <p:grpSpPr bwMode="auto">
            <a:xfrm>
              <a:off x="0" y="0"/>
              <a:ext cx="5760" cy="4239"/>
              <a:chOff x="0" y="0"/>
              <a:chExt cx="5760" cy="4239"/>
            </a:xfrm>
          </p:grpSpPr>
          <p:sp>
            <p:nvSpPr>
              <p:cNvPr id="5128" name="Rectangle 5"/>
              <p:cNvSpPr>
                <a:spLocks noChangeArrowheads="1"/>
              </p:cNvSpPr>
              <p:nvPr userDrawn="1"/>
            </p:nvSpPr>
            <p:spPr bwMode="auto">
              <a:xfrm>
                <a:off x="0" y="0"/>
                <a:ext cx="5760" cy="453"/>
              </a:xfrm>
              <a:prstGeom prst="rect">
                <a:avLst/>
              </a:prstGeom>
              <a:solidFill>
                <a:srgbClr val="F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tr-TR" sz="1500" b="0" dirty="0">
                  <a:solidFill>
                    <a:srgbClr val="000000"/>
                  </a:solidFill>
                </a:endParaRPr>
              </a:p>
            </p:txBody>
          </p:sp>
          <p:sp>
            <p:nvSpPr>
              <p:cNvPr id="29702" name="Rectangle 6"/>
              <p:cNvSpPr>
                <a:spLocks noChangeArrowheads="1"/>
              </p:cNvSpPr>
              <p:nvPr userDrawn="1"/>
            </p:nvSpPr>
            <p:spPr bwMode="auto">
              <a:xfrm>
                <a:off x="0" y="0"/>
                <a:ext cx="476" cy="3792"/>
              </a:xfrm>
              <a:prstGeom prst="rect">
                <a:avLst/>
              </a:prstGeom>
              <a:gradFill rotWithShape="0">
                <a:gsLst>
                  <a:gs pos="0">
                    <a:schemeClr val="bg1">
                      <a:gamma/>
                      <a:shade val="46275"/>
                      <a:invGamma/>
                    </a:schemeClr>
                  </a:gs>
                  <a:gs pos="100000">
                    <a:schemeClr val="bg1"/>
                  </a:gs>
                </a:gsLst>
                <a:lin ang="5400000" scaled="1"/>
              </a:gradFill>
              <a:ln w="9525">
                <a:noFill/>
                <a:miter lim="800000"/>
                <a:headEnd/>
                <a:tailEnd/>
              </a:ln>
              <a:effectLst/>
            </p:spPr>
            <p:txBody>
              <a:bodyPr wrap="none" anchor="ctr"/>
              <a:lstStyle/>
              <a:p>
                <a:pPr>
                  <a:defRPr/>
                </a:pPr>
                <a:endParaRPr lang="en-US" sz="1500" b="0" dirty="0">
                  <a:solidFill>
                    <a:prstClr val="black"/>
                  </a:solidFill>
                  <a:cs typeface="+mn-cs"/>
                </a:endParaRPr>
              </a:p>
            </p:txBody>
          </p:sp>
          <p:pic>
            <p:nvPicPr>
              <p:cNvPr id="5130" name="Picture 7"/>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3" y="3795"/>
                <a:ext cx="360"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5123" name="Rectangle 8"/>
          <p:cNvSpPr>
            <a:spLocks noGrp="1" noChangeArrowheads="1"/>
          </p:cNvSpPr>
          <p:nvPr>
            <p:ph type="title"/>
          </p:nvPr>
        </p:nvSpPr>
        <p:spPr bwMode="auto">
          <a:xfrm>
            <a:off x="1007402" y="0"/>
            <a:ext cx="10971372" cy="71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023" tIns="46511" rIns="93023" bIns="46511" numCol="1" anchor="ctr" anchorCtr="0" compatLnSpc="1">
            <a:prstTxWarp prst="textNoShape">
              <a:avLst/>
            </a:prstTxWarp>
          </a:bodyPr>
          <a:lstStyle/>
          <a:p>
            <a:pPr lvl="0"/>
            <a:r>
              <a:rPr lang="tr-TR" smtClean="0"/>
              <a:t>Click to edit Master title style</a:t>
            </a:r>
          </a:p>
        </p:txBody>
      </p:sp>
      <p:sp>
        <p:nvSpPr>
          <p:cNvPr id="5124" name="Rectangle 9"/>
          <p:cNvSpPr>
            <a:spLocks noGrp="1" noChangeArrowheads="1"/>
          </p:cNvSpPr>
          <p:nvPr>
            <p:ph type="body" idx="1"/>
          </p:nvPr>
        </p:nvSpPr>
        <p:spPr bwMode="auto">
          <a:xfrm>
            <a:off x="1007402" y="906675"/>
            <a:ext cx="10971372" cy="5332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3023" tIns="46511" rIns="93023" bIns="46511" numCol="1" anchor="t" anchorCtr="0" compatLnSpc="1">
            <a:prstTxWarp prst="textNoShape">
              <a:avLst/>
            </a:prstTxWarp>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p>
        </p:txBody>
      </p:sp>
      <p:sp>
        <p:nvSpPr>
          <p:cNvPr id="29706" name="Rectangle 10"/>
          <p:cNvSpPr>
            <a:spLocks noGrp="1" noChangeArrowheads="1"/>
          </p:cNvSpPr>
          <p:nvPr>
            <p:ph type="sldNum" sz="quarter" idx="4"/>
          </p:nvPr>
        </p:nvSpPr>
        <p:spPr bwMode="auto">
          <a:xfrm>
            <a:off x="9345985" y="6383228"/>
            <a:ext cx="2844428" cy="476361"/>
          </a:xfrm>
          <a:prstGeom prst="rect">
            <a:avLst/>
          </a:prstGeom>
          <a:noFill/>
          <a:ln w="9525">
            <a:noFill/>
            <a:miter lim="800000"/>
            <a:headEnd/>
            <a:tailEnd/>
          </a:ln>
          <a:effectLst/>
        </p:spPr>
        <p:txBody>
          <a:bodyPr vert="horz" wrap="square" lIns="93023" tIns="46511" rIns="93023" bIns="46511" numCol="1" anchor="t" anchorCtr="0" compatLnSpc="1">
            <a:prstTxWarp prst="textNoShape">
              <a:avLst/>
            </a:prstTxWarp>
          </a:bodyPr>
          <a:lstStyle>
            <a:lvl1pPr algn="r" eaLnBrk="0" hangingPunct="0">
              <a:defRPr sz="1400" b="0">
                <a:solidFill>
                  <a:prstClr val="black"/>
                </a:solidFill>
                <a:latin typeface="Arial" charset="0"/>
                <a:cs typeface="+mn-cs"/>
              </a:defRPr>
            </a:lvl1pPr>
          </a:lstStyle>
          <a:p>
            <a:pPr>
              <a:defRPr/>
            </a:pPr>
            <a:fld id="{C63681F2-477B-4E8A-98A1-9C8CC09CADE4}" type="slidenum">
              <a:rPr lang="tr-TR"/>
              <a:pPr>
                <a:defRPr/>
              </a:pPr>
              <a:t>‹#›</a:t>
            </a:fld>
            <a:endParaRPr lang="tr-TR" dirty="0"/>
          </a:p>
        </p:txBody>
      </p:sp>
    </p:spTree>
  </p:cSld>
  <p:clrMap bg1="lt1" tx1="dk1" bg2="lt2" tx2="dk2" accent1="accent1" accent2="accent2" accent3="accent3" accent4="accent4" accent5="accent5" accent6="accent6" hlink="hlink" folHlink="folHlink"/>
  <p:sldLayoutIdLst>
    <p:sldLayoutId id="2147511552" r:id="rId1"/>
    <p:sldLayoutId id="2147511528" r:id="rId2"/>
    <p:sldLayoutId id="2147511529" r:id="rId3"/>
    <p:sldLayoutId id="2147511530" r:id="rId4"/>
    <p:sldLayoutId id="2147511531" r:id="rId5"/>
    <p:sldLayoutId id="2147511532" r:id="rId6"/>
    <p:sldLayoutId id="2147511533" r:id="rId7"/>
    <p:sldLayoutId id="2147511534" r:id="rId8"/>
    <p:sldLayoutId id="2147511535" r:id="rId9"/>
    <p:sldLayoutId id="2147511536" r:id="rId10"/>
    <p:sldLayoutId id="2147511537" r:id="rId11"/>
  </p:sldLayoutIdLst>
  <p:transition/>
  <p:hf hdr="0" ftr="0" dt="0"/>
  <p:txStyles>
    <p:titleStyle>
      <a:lvl1pPr algn="l" rtl="0" eaLnBrk="0" fontAlgn="base" hangingPunct="0">
        <a:spcBef>
          <a:spcPct val="0"/>
        </a:spcBef>
        <a:spcAft>
          <a:spcPct val="0"/>
        </a:spcAft>
        <a:defRPr sz="3700" b="1">
          <a:solidFill>
            <a:schemeClr val="bg1"/>
          </a:solidFill>
          <a:latin typeface="+mj-lt"/>
          <a:ea typeface="+mj-ea"/>
          <a:cs typeface="+mj-cs"/>
        </a:defRPr>
      </a:lvl1pPr>
      <a:lvl2pPr algn="l" rtl="0" eaLnBrk="0" fontAlgn="base" hangingPunct="0">
        <a:spcBef>
          <a:spcPct val="0"/>
        </a:spcBef>
        <a:spcAft>
          <a:spcPct val="0"/>
        </a:spcAft>
        <a:defRPr sz="3700" b="1">
          <a:solidFill>
            <a:schemeClr val="bg1"/>
          </a:solidFill>
          <a:latin typeface="Arial" charset="0"/>
        </a:defRPr>
      </a:lvl2pPr>
      <a:lvl3pPr algn="l" rtl="0" eaLnBrk="0" fontAlgn="base" hangingPunct="0">
        <a:spcBef>
          <a:spcPct val="0"/>
        </a:spcBef>
        <a:spcAft>
          <a:spcPct val="0"/>
        </a:spcAft>
        <a:defRPr sz="3700" b="1">
          <a:solidFill>
            <a:schemeClr val="bg1"/>
          </a:solidFill>
          <a:latin typeface="Arial" charset="0"/>
        </a:defRPr>
      </a:lvl3pPr>
      <a:lvl4pPr algn="l" rtl="0" eaLnBrk="0" fontAlgn="base" hangingPunct="0">
        <a:spcBef>
          <a:spcPct val="0"/>
        </a:spcBef>
        <a:spcAft>
          <a:spcPct val="0"/>
        </a:spcAft>
        <a:defRPr sz="3700" b="1">
          <a:solidFill>
            <a:schemeClr val="bg1"/>
          </a:solidFill>
          <a:latin typeface="Arial" charset="0"/>
        </a:defRPr>
      </a:lvl4pPr>
      <a:lvl5pPr algn="l" rtl="0" eaLnBrk="0" fontAlgn="base" hangingPunct="0">
        <a:spcBef>
          <a:spcPct val="0"/>
        </a:spcBef>
        <a:spcAft>
          <a:spcPct val="0"/>
        </a:spcAft>
        <a:defRPr sz="3700" b="1">
          <a:solidFill>
            <a:schemeClr val="bg1"/>
          </a:solidFill>
          <a:latin typeface="Arial" charset="0"/>
        </a:defRPr>
      </a:lvl5pPr>
      <a:lvl6pPr marL="465171" algn="l" rtl="0" fontAlgn="base">
        <a:spcBef>
          <a:spcPct val="0"/>
        </a:spcBef>
        <a:spcAft>
          <a:spcPct val="0"/>
        </a:spcAft>
        <a:defRPr sz="3700" b="1">
          <a:solidFill>
            <a:schemeClr val="bg1"/>
          </a:solidFill>
          <a:latin typeface="Arial" charset="0"/>
        </a:defRPr>
      </a:lvl6pPr>
      <a:lvl7pPr marL="930343" algn="l" rtl="0" fontAlgn="base">
        <a:spcBef>
          <a:spcPct val="0"/>
        </a:spcBef>
        <a:spcAft>
          <a:spcPct val="0"/>
        </a:spcAft>
        <a:defRPr sz="3700" b="1">
          <a:solidFill>
            <a:schemeClr val="bg1"/>
          </a:solidFill>
          <a:latin typeface="Arial" charset="0"/>
        </a:defRPr>
      </a:lvl7pPr>
      <a:lvl8pPr marL="1395514" algn="l" rtl="0" fontAlgn="base">
        <a:spcBef>
          <a:spcPct val="0"/>
        </a:spcBef>
        <a:spcAft>
          <a:spcPct val="0"/>
        </a:spcAft>
        <a:defRPr sz="3700" b="1">
          <a:solidFill>
            <a:schemeClr val="bg1"/>
          </a:solidFill>
          <a:latin typeface="Arial" charset="0"/>
        </a:defRPr>
      </a:lvl8pPr>
      <a:lvl9pPr marL="1860684" algn="l" rtl="0" fontAlgn="base">
        <a:spcBef>
          <a:spcPct val="0"/>
        </a:spcBef>
        <a:spcAft>
          <a:spcPct val="0"/>
        </a:spcAft>
        <a:defRPr sz="3700" b="1">
          <a:solidFill>
            <a:schemeClr val="bg1"/>
          </a:solidFill>
          <a:latin typeface="Arial" charset="0"/>
        </a:defRPr>
      </a:lvl9pPr>
    </p:titleStyle>
    <p:bodyStyle>
      <a:lvl1pPr marL="348879" indent="-348879" algn="l" rtl="0" eaLnBrk="0" fontAlgn="base" hangingPunct="0">
        <a:spcBef>
          <a:spcPct val="20000"/>
        </a:spcBef>
        <a:spcAft>
          <a:spcPct val="0"/>
        </a:spcAft>
        <a:buChar char="•"/>
        <a:defRPr sz="3300">
          <a:solidFill>
            <a:schemeClr val="tx1"/>
          </a:solidFill>
          <a:latin typeface="+mn-lt"/>
          <a:ea typeface="+mn-ea"/>
          <a:cs typeface="+mn-cs"/>
        </a:defRPr>
      </a:lvl1pPr>
      <a:lvl2pPr marL="755904" indent="-290733" algn="l" rtl="0" eaLnBrk="0" fontAlgn="base" hangingPunct="0">
        <a:spcBef>
          <a:spcPct val="20000"/>
        </a:spcBef>
        <a:spcAft>
          <a:spcPct val="0"/>
        </a:spcAft>
        <a:buChar char="–"/>
        <a:defRPr sz="2900">
          <a:solidFill>
            <a:schemeClr val="tx1"/>
          </a:solidFill>
          <a:latin typeface="+mn-lt"/>
        </a:defRPr>
      </a:lvl2pPr>
      <a:lvl3pPr marL="1162929" indent="-232586" algn="l" rtl="0" eaLnBrk="0" fontAlgn="base" hangingPunct="0">
        <a:spcBef>
          <a:spcPct val="20000"/>
        </a:spcBef>
        <a:spcAft>
          <a:spcPct val="0"/>
        </a:spcAft>
        <a:buChar char="•"/>
        <a:defRPr sz="2400">
          <a:solidFill>
            <a:schemeClr val="tx1"/>
          </a:solidFill>
          <a:latin typeface="+mn-lt"/>
        </a:defRPr>
      </a:lvl3pPr>
      <a:lvl4pPr marL="1628099" indent="-232586" algn="l" rtl="0" eaLnBrk="0" fontAlgn="base" hangingPunct="0">
        <a:spcBef>
          <a:spcPct val="20000"/>
        </a:spcBef>
        <a:spcAft>
          <a:spcPct val="0"/>
        </a:spcAft>
        <a:buChar char="–"/>
        <a:defRPr sz="2000">
          <a:solidFill>
            <a:schemeClr val="tx1"/>
          </a:solidFill>
          <a:latin typeface="+mn-lt"/>
        </a:defRPr>
      </a:lvl4pPr>
      <a:lvl5pPr marL="2093271" indent="-232586" algn="l" rtl="0" eaLnBrk="0" fontAlgn="base" hangingPunct="0">
        <a:spcBef>
          <a:spcPct val="20000"/>
        </a:spcBef>
        <a:spcAft>
          <a:spcPct val="0"/>
        </a:spcAft>
        <a:buChar char="»"/>
        <a:defRPr sz="2000">
          <a:solidFill>
            <a:schemeClr val="tx1"/>
          </a:solidFill>
          <a:latin typeface="+mn-lt"/>
        </a:defRPr>
      </a:lvl5pPr>
      <a:lvl6pPr marL="2558442" indent="-232586" algn="l" rtl="0" fontAlgn="base">
        <a:spcBef>
          <a:spcPct val="20000"/>
        </a:spcBef>
        <a:spcAft>
          <a:spcPct val="0"/>
        </a:spcAft>
        <a:buChar char="»"/>
        <a:defRPr sz="2000">
          <a:solidFill>
            <a:schemeClr val="tx1"/>
          </a:solidFill>
          <a:latin typeface="+mn-lt"/>
        </a:defRPr>
      </a:lvl6pPr>
      <a:lvl7pPr marL="3023614" indent="-232586" algn="l" rtl="0" fontAlgn="base">
        <a:spcBef>
          <a:spcPct val="20000"/>
        </a:spcBef>
        <a:spcAft>
          <a:spcPct val="0"/>
        </a:spcAft>
        <a:buChar char="»"/>
        <a:defRPr sz="2000">
          <a:solidFill>
            <a:schemeClr val="tx1"/>
          </a:solidFill>
          <a:latin typeface="+mn-lt"/>
        </a:defRPr>
      </a:lvl7pPr>
      <a:lvl8pPr marL="3488785" indent="-232586" algn="l" rtl="0" fontAlgn="base">
        <a:spcBef>
          <a:spcPct val="20000"/>
        </a:spcBef>
        <a:spcAft>
          <a:spcPct val="0"/>
        </a:spcAft>
        <a:buChar char="»"/>
        <a:defRPr sz="2000">
          <a:solidFill>
            <a:schemeClr val="tx1"/>
          </a:solidFill>
          <a:latin typeface="+mn-lt"/>
        </a:defRPr>
      </a:lvl8pPr>
      <a:lvl9pPr marL="3953956" indent="-232586" algn="l" rtl="0" fontAlgn="base">
        <a:spcBef>
          <a:spcPct val="20000"/>
        </a:spcBef>
        <a:spcAft>
          <a:spcPct val="0"/>
        </a:spcAft>
        <a:buChar char="»"/>
        <a:defRPr sz="2000">
          <a:solidFill>
            <a:schemeClr val="tx1"/>
          </a:solidFill>
          <a:latin typeface="+mn-lt"/>
        </a:defRPr>
      </a:lvl9pPr>
    </p:bodyStyle>
    <p:otherStyle>
      <a:defPPr>
        <a:defRPr lang="en-US"/>
      </a:defPPr>
      <a:lvl1pPr marL="0" algn="l" defTabSz="930343" rtl="0" eaLnBrk="1" latinLnBrk="0" hangingPunct="1">
        <a:defRPr sz="1800" kern="1200">
          <a:solidFill>
            <a:schemeClr val="tx1"/>
          </a:solidFill>
          <a:latin typeface="+mn-lt"/>
          <a:ea typeface="+mn-ea"/>
          <a:cs typeface="+mn-cs"/>
        </a:defRPr>
      </a:lvl1pPr>
      <a:lvl2pPr marL="465171" algn="l" defTabSz="930343" rtl="0" eaLnBrk="1" latinLnBrk="0" hangingPunct="1">
        <a:defRPr sz="1800" kern="1200">
          <a:solidFill>
            <a:schemeClr val="tx1"/>
          </a:solidFill>
          <a:latin typeface="+mn-lt"/>
          <a:ea typeface="+mn-ea"/>
          <a:cs typeface="+mn-cs"/>
        </a:defRPr>
      </a:lvl2pPr>
      <a:lvl3pPr marL="930343" algn="l" defTabSz="930343" rtl="0" eaLnBrk="1" latinLnBrk="0" hangingPunct="1">
        <a:defRPr sz="1800" kern="1200">
          <a:solidFill>
            <a:schemeClr val="tx1"/>
          </a:solidFill>
          <a:latin typeface="+mn-lt"/>
          <a:ea typeface="+mn-ea"/>
          <a:cs typeface="+mn-cs"/>
        </a:defRPr>
      </a:lvl3pPr>
      <a:lvl4pPr marL="1395514" algn="l" defTabSz="930343" rtl="0" eaLnBrk="1" latinLnBrk="0" hangingPunct="1">
        <a:defRPr sz="1800" kern="1200">
          <a:solidFill>
            <a:schemeClr val="tx1"/>
          </a:solidFill>
          <a:latin typeface="+mn-lt"/>
          <a:ea typeface="+mn-ea"/>
          <a:cs typeface="+mn-cs"/>
        </a:defRPr>
      </a:lvl4pPr>
      <a:lvl5pPr marL="1860684" algn="l" defTabSz="930343" rtl="0" eaLnBrk="1" latinLnBrk="0" hangingPunct="1">
        <a:defRPr sz="1800" kern="1200">
          <a:solidFill>
            <a:schemeClr val="tx1"/>
          </a:solidFill>
          <a:latin typeface="+mn-lt"/>
          <a:ea typeface="+mn-ea"/>
          <a:cs typeface="+mn-cs"/>
        </a:defRPr>
      </a:lvl5pPr>
      <a:lvl6pPr marL="2325856" algn="l" defTabSz="930343" rtl="0" eaLnBrk="1" latinLnBrk="0" hangingPunct="1">
        <a:defRPr sz="1800" kern="1200">
          <a:solidFill>
            <a:schemeClr val="tx1"/>
          </a:solidFill>
          <a:latin typeface="+mn-lt"/>
          <a:ea typeface="+mn-ea"/>
          <a:cs typeface="+mn-cs"/>
        </a:defRPr>
      </a:lvl6pPr>
      <a:lvl7pPr marL="2791027" algn="l" defTabSz="930343" rtl="0" eaLnBrk="1" latinLnBrk="0" hangingPunct="1">
        <a:defRPr sz="1800" kern="1200">
          <a:solidFill>
            <a:schemeClr val="tx1"/>
          </a:solidFill>
          <a:latin typeface="+mn-lt"/>
          <a:ea typeface="+mn-ea"/>
          <a:cs typeface="+mn-cs"/>
        </a:defRPr>
      </a:lvl7pPr>
      <a:lvl8pPr marL="3256199" algn="l" defTabSz="930343" rtl="0" eaLnBrk="1" latinLnBrk="0" hangingPunct="1">
        <a:defRPr sz="1800" kern="1200">
          <a:solidFill>
            <a:schemeClr val="tx1"/>
          </a:solidFill>
          <a:latin typeface="+mn-lt"/>
          <a:ea typeface="+mn-ea"/>
          <a:cs typeface="+mn-cs"/>
        </a:defRPr>
      </a:lvl8pPr>
      <a:lvl9pPr marL="3721370" algn="l" defTabSz="93034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chemeClr val="bg1">
                <a:gamma/>
                <a:shade val="59608"/>
                <a:invGamma/>
              </a:schemeClr>
            </a:gs>
          </a:gsLst>
          <a:lin ang="5400000" scaled="1"/>
        </a:grad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0" y="0"/>
            <a:ext cx="12190413" cy="6859588"/>
            <a:chOff x="0" y="0"/>
            <a:chExt cx="5760" cy="4320"/>
          </a:xfrm>
        </p:grpSpPr>
        <p:sp>
          <p:nvSpPr>
            <p:cNvPr id="6150" name="Rectangle 3"/>
            <p:cNvSpPr>
              <a:spLocks noChangeArrowheads="1"/>
            </p:cNvSpPr>
            <p:nvPr userDrawn="1"/>
          </p:nvSpPr>
          <p:spPr bwMode="auto">
            <a:xfrm>
              <a:off x="0" y="3744"/>
              <a:ext cx="476" cy="5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tr-TR" sz="1500" b="0" dirty="0">
                <a:solidFill>
                  <a:srgbClr val="000000"/>
                </a:solidFill>
              </a:endParaRPr>
            </a:p>
          </p:txBody>
        </p:sp>
        <p:grpSp>
          <p:nvGrpSpPr>
            <p:cNvPr id="6151" name="Group 4"/>
            <p:cNvGrpSpPr>
              <a:grpSpLocks/>
            </p:cNvGrpSpPr>
            <p:nvPr userDrawn="1"/>
          </p:nvGrpSpPr>
          <p:grpSpPr bwMode="auto">
            <a:xfrm>
              <a:off x="0" y="0"/>
              <a:ext cx="5760" cy="4239"/>
              <a:chOff x="0" y="0"/>
              <a:chExt cx="5760" cy="4239"/>
            </a:xfrm>
          </p:grpSpPr>
          <p:sp>
            <p:nvSpPr>
              <p:cNvPr id="6152" name="Rectangle 5"/>
              <p:cNvSpPr>
                <a:spLocks noChangeArrowheads="1"/>
              </p:cNvSpPr>
              <p:nvPr userDrawn="1"/>
            </p:nvSpPr>
            <p:spPr bwMode="auto">
              <a:xfrm>
                <a:off x="0" y="0"/>
                <a:ext cx="5760" cy="453"/>
              </a:xfrm>
              <a:prstGeom prst="rect">
                <a:avLst/>
              </a:prstGeom>
              <a:solidFill>
                <a:srgbClr val="F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tr-TR" sz="1500" b="0" dirty="0">
                  <a:solidFill>
                    <a:srgbClr val="000000"/>
                  </a:solidFill>
                </a:endParaRPr>
              </a:p>
            </p:txBody>
          </p:sp>
          <p:sp>
            <p:nvSpPr>
              <p:cNvPr id="29702" name="Rectangle 6"/>
              <p:cNvSpPr>
                <a:spLocks noChangeArrowheads="1"/>
              </p:cNvSpPr>
              <p:nvPr userDrawn="1"/>
            </p:nvSpPr>
            <p:spPr bwMode="auto">
              <a:xfrm>
                <a:off x="0" y="0"/>
                <a:ext cx="476" cy="3792"/>
              </a:xfrm>
              <a:prstGeom prst="rect">
                <a:avLst/>
              </a:prstGeom>
              <a:gradFill rotWithShape="0">
                <a:gsLst>
                  <a:gs pos="0">
                    <a:schemeClr val="bg1">
                      <a:gamma/>
                      <a:shade val="46275"/>
                      <a:invGamma/>
                    </a:schemeClr>
                  </a:gs>
                  <a:gs pos="100000">
                    <a:schemeClr val="bg1"/>
                  </a:gs>
                </a:gsLst>
                <a:lin ang="5400000" scaled="1"/>
              </a:gradFill>
              <a:ln w="9525">
                <a:noFill/>
                <a:miter lim="800000"/>
                <a:headEnd/>
                <a:tailEnd/>
              </a:ln>
              <a:effectLst/>
            </p:spPr>
            <p:txBody>
              <a:bodyPr wrap="none" anchor="ctr"/>
              <a:lstStyle/>
              <a:p>
                <a:pPr>
                  <a:defRPr/>
                </a:pPr>
                <a:endParaRPr lang="en-US" sz="1500" b="0" dirty="0">
                  <a:solidFill>
                    <a:prstClr val="black"/>
                  </a:solidFill>
                  <a:latin typeface="Arial"/>
                  <a:cs typeface="+mn-cs"/>
                </a:endParaRPr>
              </a:p>
            </p:txBody>
          </p:sp>
          <p:pic>
            <p:nvPicPr>
              <p:cNvPr id="6154" name="Picture 7"/>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3" y="3795"/>
                <a:ext cx="360"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6147" name="Rectangle 8"/>
          <p:cNvSpPr>
            <a:spLocks noGrp="1" noChangeArrowheads="1"/>
          </p:cNvSpPr>
          <p:nvPr>
            <p:ph type="title"/>
          </p:nvPr>
        </p:nvSpPr>
        <p:spPr bwMode="auto">
          <a:xfrm>
            <a:off x="1007402" y="0"/>
            <a:ext cx="10971372" cy="71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023" tIns="46511" rIns="93023" bIns="46511" numCol="1" anchor="ctr" anchorCtr="0" compatLnSpc="1">
            <a:prstTxWarp prst="textNoShape">
              <a:avLst/>
            </a:prstTxWarp>
          </a:bodyPr>
          <a:lstStyle/>
          <a:p>
            <a:pPr lvl="0"/>
            <a:r>
              <a:rPr lang="tr-TR" smtClean="0"/>
              <a:t>Click to edit Master title style</a:t>
            </a:r>
          </a:p>
        </p:txBody>
      </p:sp>
      <p:sp>
        <p:nvSpPr>
          <p:cNvPr id="6148" name="Rectangle 9"/>
          <p:cNvSpPr>
            <a:spLocks noGrp="1" noChangeArrowheads="1"/>
          </p:cNvSpPr>
          <p:nvPr>
            <p:ph type="body" idx="1"/>
          </p:nvPr>
        </p:nvSpPr>
        <p:spPr bwMode="auto">
          <a:xfrm>
            <a:off x="1007402" y="906675"/>
            <a:ext cx="10971372" cy="5332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3023" tIns="46511" rIns="93023" bIns="46511" numCol="1" anchor="t" anchorCtr="0" compatLnSpc="1">
            <a:prstTxWarp prst="textNoShape">
              <a:avLst/>
            </a:prstTxWarp>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p>
        </p:txBody>
      </p:sp>
      <p:sp>
        <p:nvSpPr>
          <p:cNvPr id="29706" name="Rectangle 10"/>
          <p:cNvSpPr>
            <a:spLocks noGrp="1" noChangeArrowheads="1"/>
          </p:cNvSpPr>
          <p:nvPr>
            <p:ph type="sldNum" sz="quarter" idx="4"/>
          </p:nvPr>
        </p:nvSpPr>
        <p:spPr bwMode="auto">
          <a:xfrm>
            <a:off x="9345985" y="6383228"/>
            <a:ext cx="2844428" cy="476361"/>
          </a:xfrm>
          <a:prstGeom prst="rect">
            <a:avLst/>
          </a:prstGeom>
          <a:noFill/>
          <a:ln w="9525">
            <a:noFill/>
            <a:miter lim="800000"/>
            <a:headEnd/>
            <a:tailEnd/>
          </a:ln>
          <a:effectLst/>
        </p:spPr>
        <p:txBody>
          <a:bodyPr vert="horz" wrap="square" lIns="93023" tIns="46511" rIns="93023" bIns="46511" numCol="1" anchor="t" anchorCtr="0" compatLnSpc="1">
            <a:prstTxWarp prst="textNoShape">
              <a:avLst/>
            </a:prstTxWarp>
          </a:bodyPr>
          <a:lstStyle>
            <a:lvl1pPr algn="r" eaLnBrk="0" hangingPunct="0">
              <a:defRPr sz="1400" b="0">
                <a:solidFill>
                  <a:prstClr val="black"/>
                </a:solidFill>
                <a:latin typeface="Arial" charset="0"/>
                <a:cs typeface="+mn-cs"/>
              </a:defRPr>
            </a:lvl1pPr>
          </a:lstStyle>
          <a:p>
            <a:pPr>
              <a:defRPr/>
            </a:pPr>
            <a:fld id="{84B92C1C-6774-47EB-A4B7-DFB8B59A11AC}" type="slidenum">
              <a:rPr lang="tr-TR"/>
              <a:pPr>
                <a:defRPr/>
              </a:pPr>
              <a:t>‹#›</a:t>
            </a:fld>
            <a:endParaRPr lang="tr-TR" dirty="0"/>
          </a:p>
        </p:txBody>
      </p:sp>
    </p:spTree>
  </p:cSld>
  <p:clrMap bg1="lt1" tx1="dk1" bg2="lt2" tx2="dk2" accent1="accent1" accent2="accent2" accent3="accent3" accent4="accent4" accent5="accent5" accent6="accent6" hlink="hlink" folHlink="folHlink"/>
  <p:sldLayoutIdLst>
    <p:sldLayoutId id="2147511553" r:id="rId1"/>
    <p:sldLayoutId id="2147511538" r:id="rId2"/>
    <p:sldLayoutId id="2147511539" r:id="rId3"/>
    <p:sldLayoutId id="2147511540" r:id="rId4"/>
    <p:sldLayoutId id="2147511541" r:id="rId5"/>
    <p:sldLayoutId id="2147511542" r:id="rId6"/>
    <p:sldLayoutId id="2147511543" r:id="rId7"/>
    <p:sldLayoutId id="2147511544" r:id="rId8"/>
    <p:sldLayoutId id="2147511545" r:id="rId9"/>
    <p:sldLayoutId id="2147511546" r:id="rId10"/>
    <p:sldLayoutId id="2147511547" r:id="rId11"/>
  </p:sldLayoutIdLst>
  <p:transition/>
  <p:hf hdr="0" ftr="0" dt="0"/>
  <p:txStyles>
    <p:titleStyle>
      <a:lvl1pPr algn="l" rtl="0" eaLnBrk="0" fontAlgn="base" hangingPunct="0">
        <a:spcBef>
          <a:spcPct val="0"/>
        </a:spcBef>
        <a:spcAft>
          <a:spcPct val="0"/>
        </a:spcAft>
        <a:defRPr sz="3700" b="1">
          <a:solidFill>
            <a:schemeClr val="bg1"/>
          </a:solidFill>
          <a:latin typeface="+mj-lt"/>
          <a:ea typeface="+mj-ea"/>
          <a:cs typeface="+mj-cs"/>
        </a:defRPr>
      </a:lvl1pPr>
      <a:lvl2pPr algn="l" rtl="0" eaLnBrk="0" fontAlgn="base" hangingPunct="0">
        <a:spcBef>
          <a:spcPct val="0"/>
        </a:spcBef>
        <a:spcAft>
          <a:spcPct val="0"/>
        </a:spcAft>
        <a:defRPr sz="3700" b="1">
          <a:solidFill>
            <a:schemeClr val="bg1"/>
          </a:solidFill>
          <a:latin typeface="Arial" charset="0"/>
        </a:defRPr>
      </a:lvl2pPr>
      <a:lvl3pPr algn="l" rtl="0" eaLnBrk="0" fontAlgn="base" hangingPunct="0">
        <a:spcBef>
          <a:spcPct val="0"/>
        </a:spcBef>
        <a:spcAft>
          <a:spcPct val="0"/>
        </a:spcAft>
        <a:defRPr sz="3700" b="1">
          <a:solidFill>
            <a:schemeClr val="bg1"/>
          </a:solidFill>
          <a:latin typeface="Arial" charset="0"/>
        </a:defRPr>
      </a:lvl3pPr>
      <a:lvl4pPr algn="l" rtl="0" eaLnBrk="0" fontAlgn="base" hangingPunct="0">
        <a:spcBef>
          <a:spcPct val="0"/>
        </a:spcBef>
        <a:spcAft>
          <a:spcPct val="0"/>
        </a:spcAft>
        <a:defRPr sz="3700" b="1">
          <a:solidFill>
            <a:schemeClr val="bg1"/>
          </a:solidFill>
          <a:latin typeface="Arial" charset="0"/>
        </a:defRPr>
      </a:lvl4pPr>
      <a:lvl5pPr algn="l" rtl="0" eaLnBrk="0" fontAlgn="base" hangingPunct="0">
        <a:spcBef>
          <a:spcPct val="0"/>
        </a:spcBef>
        <a:spcAft>
          <a:spcPct val="0"/>
        </a:spcAft>
        <a:defRPr sz="3700" b="1">
          <a:solidFill>
            <a:schemeClr val="bg1"/>
          </a:solidFill>
          <a:latin typeface="Arial" charset="0"/>
        </a:defRPr>
      </a:lvl5pPr>
      <a:lvl6pPr marL="465171" algn="l" rtl="0" fontAlgn="base">
        <a:spcBef>
          <a:spcPct val="0"/>
        </a:spcBef>
        <a:spcAft>
          <a:spcPct val="0"/>
        </a:spcAft>
        <a:defRPr sz="3700" b="1">
          <a:solidFill>
            <a:schemeClr val="bg1"/>
          </a:solidFill>
          <a:latin typeface="Arial" charset="0"/>
        </a:defRPr>
      </a:lvl6pPr>
      <a:lvl7pPr marL="930343" algn="l" rtl="0" fontAlgn="base">
        <a:spcBef>
          <a:spcPct val="0"/>
        </a:spcBef>
        <a:spcAft>
          <a:spcPct val="0"/>
        </a:spcAft>
        <a:defRPr sz="3700" b="1">
          <a:solidFill>
            <a:schemeClr val="bg1"/>
          </a:solidFill>
          <a:latin typeface="Arial" charset="0"/>
        </a:defRPr>
      </a:lvl7pPr>
      <a:lvl8pPr marL="1395514" algn="l" rtl="0" fontAlgn="base">
        <a:spcBef>
          <a:spcPct val="0"/>
        </a:spcBef>
        <a:spcAft>
          <a:spcPct val="0"/>
        </a:spcAft>
        <a:defRPr sz="3700" b="1">
          <a:solidFill>
            <a:schemeClr val="bg1"/>
          </a:solidFill>
          <a:latin typeface="Arial" charset="0"/>
        </a:defRPr>
      </a:lvl8pPr>
      <a:lvl9pPr marL="1860684" algn="l" rtl="0" fontAlgn="base">
        <a:spcBef>
          <a:spcPct val="0"/>
        </a:spcBef>
        <a:spcAft>
          <a:spcPct val="0"/>
        </a:spcAft>
        <a:defRPr sz="3700" b="1">
          <a:solidFill>
            <a:schemeClr val="bg1"/>
          </a:solidFill>
          <a:latin typeface="Arial" charset="0"/>
        </a:defRPr>
      </a:lvl9pPr>
    </p:titleStyle>
    <p:bodyStyle>
      <a:lvl1pPr marL="348879" indent="-348879" algn="l" rtl="0" eaLnBrk="0" fontAlgn="base" hangingPunct="0">
        <a:spcBef>
          <a:spcPct val="20000"/>
        </a:spcBef>
        <a:spcAft>
          <a:spcPct val="0"/>
        </a:spcAft>
        <a:buChar char="•"/>
        <a:defRPr sz="3300">
          <a:solidFill>
            <a:schemeClr val="tx1"/>
          </a:solidFill>
          <a:latin typeface="+mn-lt"/>
          <a:ea typeface="+mn-ea"/>
          <a:cs typeface="+mn-cs"/>
        </a:defRPr>
      </a:lvl1pPr>
      <a:lvl2pPr marL="755904" indent="-290733" algn="l" rtl="0" eaLnBrk="0" fontAlgn="base" hangingPunct="0">
        <a:spcBef>
          <a:spcPct val="20000"/>
        </a:spcBef>
        <a:spcAft>
          <a:spcPct val="0"/>
        </a:spcAft>
        <a:buChar char="–"/>
        <a:defRPr sz="2900">
          <a:solidFill>
            <a:schemeClr val="tx1"/>
          </a:solidFill>
          <a:latin typeface="+mn-lt"/>
        </a:defRPr>
      </a:lvl2pPr>
      <a:lvl3pPr marL="1162929" indent="-232586" algn="l" rtl="0" eaLnBrk="0" fontAlgn="base" hangingPunct="0">
        <a:spcBef>
          <a:spcPct val="20000"/>
        </a:spcBef>
        <a:spcAft>
          <a:spcPct val="0"/>
        </a:spcAft>
        <a:buChar char="•"/>
        <a:defRPr sz="2400">
          <a:solidFill>
            <a:schemeClr val="tx1"/>
          </a:solidFill>
          <a:latin typeface="+mn-lt"/>
        </a:defRPr>
      </a:lvl3pPr>
      <a:lvl4pPr marL="1628099" indent="-232586" algn="l" rtl="0" eaLnBrk="0" fontAlgn="base" hangingPunct="0">
        <a:spcBef>
          <a:spcPct val="20000"/>
        </a:spcBef>
        <a:spcAft>
          <a:spcPct val="0"/>
        </a:spcAft>
        <a:buChar char="–"/>
        <a:defRPr sz="2000">
          <a:solidFill>
            <a:schemeClr val="tx1"/>
          </a:solidFill>
          <a:latin typeface="+mn-lt"/>
        </a:defRPr>
      </a:lvl4pPr>
      <a:lvl5pPr marL="2093271" indent="-232586" algn="l" rtl="0" eaLnBrk="0" fontAlgn="base" hangingPunct="0">
        <a:spcBef>
          <a:spcPct val="20000"/>
        </a:spcBef>
        <a:spcAft>
          <a:spcPct val="0"/>
        </a:spcAft>
        <a:buChar char="»"/>
        <a:defRPr sz="2000">
          <a:solidFill>
            <a:schemeClr val="tx1"/>
          </a:solidFill>
          <a:latin typeface="+mn-lt"/>
        </a:defRPr>
      </a:lvl5pPr>
      <a:lvl6pPr marL="2558442" indent="-232586" algn="l" rtl="0" fontAlgn="base">
        <a:spcBef>
          <a:spcPct val="20000"/>
        </a:spcBef>
        <a:spcAft>
          <a:spcPct val="0"/>
        </a:spcAft>
        <a:buChar char="»"/>
        <a:defRPr sz="2000">
          <a:solidFill>
            <a:schemeClr val="tx1"/>
          </a:solidFill>
          <a:latin typeface="+mn-lt"/>
        </a:defRPr>
      </a:lvl6pPr>
      <a:lvl7pPr marL="3023614" indent="-232586" algn="l" rtl="0" fontAlgn="base">
        <a:spcBef>
          <a:spcPct val="20000"/>
        </a:spcBef>
        <a:spcAft>
          <a:spcPct val="0"/>
        </a:spcAft>
        <a:buChar char="»"/>
        <a:defRPr sz="2000">
          <a:solidFill>
            <a:schemeClr val="tx1"/>
          </a:solidFill>
          <a:latin typeface="+mn-lt"/>
        </a:defRPr>
      </a:lvl7pPr>
      <a:lvl8pPr marL="3488785" indent="-232586" algn="l" rtl="0" fontAlgn="base">
        <a:spcBef>
          <a:spcPct val="20000"/>
        </a:spcBef>
        <a:spcAft>
          <a:spcPct val="0"/>
        </a:spcAft>
        <a:buChar char="»"/>
        <a:defRPr sz="2000">
          <a:solidFill>
            <a:schemeClr val="tx1"/>
          </a:solidFill>
          <a:latin typeface="+mn-lt"/>
        </a:defRPr>
      </a:lvl8pPr>
      <a:lvl9pPr marL="3953956" indent="-232586" algn="l" rtl="0" fontAlgn="base">
        <a:spcBef>
          <a:spcPct val="20000"/>
        </a:spcBef>
        <a:spcAft>
          <a:spcPct val="0"/>
        </a:spcAft>
        <a:buChar char="»"/>
        <a:defRPr sz="2000">
          <a:solidFill>
            <a:schemeClr val="tx1"/>
          </a:solidFill>
          <a:latin typeface="+mn-lt"/>
        </a:defRPr>
      </a:lvl9pPr>
    </p:bodyStyle>
    <p:otherStyle>
      <a:defPPr>
        <a:defRPr lang="en-US"/>
      </a:defPPr>
      <a:lvl1pPr marL="0" algn="l" defTabSz="930343" rtl="0" eaLnBrk="1" latinLnBrk="0" hangingPunct="1">
        <a:defRPr sz="1800" kern="1200">
          <a:solidFill>
            <a:schemeClr val="tx1"/>
          </a:solidFill>
          <a:latin typeface="+mn-lt"/>
          <a:ea typeface="+mn-ea"/>
          <a:cs typeface="+mn-cs"/>
        </a:defRPr>
      </a:lvl1pPr>
      <a:lvl2pPr marL="465171" algn="l" defTabSz="930343" rtl="0" eaLnBrk="1" latinLnBrk="0" hangingPunct="1">
        <a:defRPr sz="1800" kern="1200">
          <a:solidFill>
            <a:schemeClr val="tx1"/>
          </a:solidFill>
          <a:latin typeface="+mn-lt"/>
          <a:ea typeface="+mn-ea"/>
          <a:cs typeface="+mn-cs"/>
        </a:defRPr>
      </a:lvl2pPr>
      <a:lvl3pPr marL="930343" algn="l" defTabSz="930343" rtl="0" eaLnBrk="1" latinLnBrk="0" hangingPunct="1">
        <a:defRPr sz="1800" kern="1200">
          <a:solidFill>
            <a:schemeClr val="tx1"/>
          </a:solidFill>
          <a:latin typeface="+mn-lt"/>
          <a:ea typeface="+mn-ea"/>
          <a:cs typeface="+mn-cs"/>
        </a:defRPr>
      </a:lvl3pPr>
      <a:lvl4pPr marL="1395514" algn="l" defTabSz="930343" rtl="0" eaLnBrk="1" latinLnBrk="0" hangingPunct="1">
        <a:defRPr sz="1800" kern="1200">
          <a:solidFill>
            <a:schemeClr val="tx1"/>
          </a:solidFill>
          <a:latin typeface="+mn-lt"/>
          <a:ea typeface="+mn-ea"/>
          <a:cs typeface="+mn-cs"/>
        </a:defRPr>
      </a:lvl4pPr>
      <a:lvl5pPr marL="1860684" algn="l" defTabSz="930343" rtl="0" eaLnBrk="1" latinLnBrk="0" hangingPunct="1">
        <a:defRPr sz="1800" kern="1200">
          <a:solidFill>
            <a:schemeClr val="tx1"/>
          </a:solidFill>
          <a:latin typeface="+mn-lt"/>
          <a:ea typeface="+mn-ea"/>
          <a:cs typeface="+mn-cs"/>
        </a:defRPr>
      </a:lvl5pPr>
      <a:lvl6pPr marL="2325856" algn="l" defTabSz="930343" rtl="0" eaLnBrk="1" latinLnBrk="0" hangingPunct="1">
        <a:defRPr sz="1800" kern="1200">
          <a:solidFill>
            <a:schemeClr val="tx1"/>
          </a:solidFill>
          <a:latin typeface="+mn-lt"/>
          <a:ea typeface="+mn-ea"/>
          <a:cs typeface="+mn-cs"/>
        </a:defRPr>
      </a:lvl6pPr>
      <a:lvl7pPr marL="2791027" algn="l" defTabSz="930343" rtl="0" eaLnBrk="1" latinLnBrk="0" hangingPunct="1">
        <a:defRPr sz="1800" kern="1200">
          <a:solidFill>
            <a:schemeClr val="tx1"/>
          </a:solidFill>
          <a:latin typeface="+mn-lt"/>
          <a:ea typeface="+mn-ea"/>
          <a:cs typeface="+mn-cs"/>
        </a:defRPr>
      </a:lvl7pPr>
      <a:lvl8pPr marL="3256199" algn="l" defTabSz="930343" rtl="0" eaLnBrk="1" latinLnBrk="0" hangingPunct="1">
        <a:defRPr sz="1800" kern="1200">
          <a:solidFill>
            <a:schemeClr val="tx1"/>
          </a:solidFill>
          <a:latin typeface="+mn-lt"/>
          <a:ea typeface="+mn-ea"/>
          <a:cs typeface="+mn-cs"/>
        </a:defRPr>
      </a:lvl8pPr>
      <a:lvl9pPr marL="3721370" algn="l" defTabSz="93034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092" y="365211"/>
            <a:ext cx="10514231" cy="1325870"/>
          </a:xfrm>
          <a:prstGeom prst="rect">
            <a:avLst/>
          </a:prstGeom>
        </p:spPr>
        <p:txBody>
          <a:bodyPr vert="horz" lIns="93023" tIns="46511" rIns="93023" bIns="46511" rtlCol="0" anchor="ctr">
            <a:normAutofit/>
          </a:bodyPr>
          <a:lstStyle/>
          <a:p>
            <a:r>
              <a:rPr lang="tr-TR"/>
              <a:t>Asıl başlık stili için tıklatın</a:t>
            </a:r>
          </a:p>
        </p:txBody>
      </p:sp>
      <p:sp>
        <p:nvSpPr>
          <p:cNvPr id="3" name="Metin Yer Tutucusu 2"/>
          <p:cNvSpPr>
            <a:spLocks noGrp="1"/>
          </p:cNvSpPr>
          <p:nvPr>
            <p:ph type="body" idx="1"/>
          </p:nvPr>
        </p:nvSpPr>
        <p:spPr>
          <a:xfrm>
            <a:off x="838092" y="1826048"/>
            <a:ext cx="10514231" cy="4352347"/>
          </a:xfrm>
          <a:prstGeom prst="rect">
            <a:avLst/>
          </a:prstGeom>
        </p:spPr>
        <p:txBody>
          <a:bodyPr vert="horz" lIns="93023" tIns="46511" rIns="93023" bIns="46511"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092" y="6357826"/>
            <a:ext cx="2742843" cy="365209"/>
          </a:xfrm>
          <a:prstGeom prst="rect">
            <a:avLst/>
          </a:prstGeom>
        </p:spPr>
        <p:txBody>
          <a:bodyPr vert="horz" lIns="93023" tIns="46511" rIns="93023" bIns="46511" rtlCol="0" anchor="ctr"/>
          <a:lstStyle>
            <a:lvl1pPr algn="l">
              <a:defRPr sz="1000">
                <a:solidFill>
                  <a:schemeClr val="tx1">
                    <a:tint val="75000"/>
                  </a:schemeClr>
                </a:solidFill>
              </a:defRPr>
            </a:lvl1pPr>
          </a:lstStyle>
          <a:p>
            <a:fld id="{58A2918D-EBCE-4354-B5E4-883C822D958A}" type="datetime1">
              <a:rPr lang="tr-TR" smtClean="0"/>
              <a:t>13.05.2024</a:t>
            </a:fld>
            <a:endParaRPr lang="tr-TR"/>
          </a:p>
        </p:txBody>
      </p:sp>
      <p:sp>
        <p:nvSpPr>
          <p:cNvPr id="5" name="Altbilgi Yer Tutucusu 4"/>
          <p:cNvSpPr>
            <a:spLocks noGrp="1"/>
          </p:cNvSpPr>
          <p:nvPr>
            <p:ph type="ftr" sz="quarter" idx="3"/>
          </p:nvPr>
        </p:nvSpPr>
        <p:spPr>
          <a:xfrm>
            <a:off x="4038076" y="6357826"/>
            <a:ext cx="4114264" cy="365209"/>
          </a:xfrm>
          <a:prstGeom prst="rect">
            <a:avLst/>
          </a:prstGeom>
        </p:spPr>
        <p:txBody>
          <a:bodyPr vert="horz" lIns="93023" tIns="46511" rIns="93023" bIns="46511" rtlCol="0" anchor="ctr"/>
          <a:lstStyle>
            <a:lvl1pPr algn="ctr">
              <a:defRPr sz="10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09479" y="6357826"/>
            <a:ext cx="2742843" cy="365209"/>
          </a:xfrm>
          <a:prstGeom prst="rect">
            <a:avLst/>
          </a:prstGeom>
        </p:spPr>
        <p:txBody>
          <a:bodyPr vert="horz" lIns="93023" tIns="46511" rIns="93023" bIns="46511" rtlCol="0" anchor="ctr"/>
          <a:lstStyle>
            <a:lvl1pPr algn="r">
              <a:defRPr sz="1000">
                <a:solidFill>
                  <a:schemeClr val="tx1">
                    <a:tint val="75000"/>
                  </a:schemeClr>
                </a:solidFill>
              </a:defRPr>
            </a:lvl1pPr>
          </a:lstStyle>
          <a:p>
            <a:fld id="{6B5068A4-7AB1-4987-BEC0-486BCDB874F9}" type="slidenum">
              <a:rPr lang="tr-TR" smtClean="0"/>
              <a:t>‹#›</a:t>
            </a:fld>
            <a:endParaRPr lang="tr-TR"/>
          </a:p>
        </p:txBody>
      </p:sp>
    </p:spTree>
    <p:extLst>
      <p:ext uri="{BB962C8B-B14F-4D97-AF65-F5344CB8AC3E}">
        <p14:creationId xmlns:p14="http://schemas.microsoft.com/office/powerpoint/2010/main" val="1460710835"/>
      </p:ext>
    </p:extLst>
  </p:cSld>
  <p:clrMap bg1="lt1" tx1="dk1" bg2="lt2" tx2="dk2" accent1="accent1" accent2="accent2" accent3="accent3" accent4="accent4" accent5="accent5" accent6="accent6" hlink="hlink" folHlink="folHlink"/>
  <p:sldLayoutIdLst>
    <p:sldLayoutId id="2147511614" r:id="rId1"/>
    <p:sldLayoutId id="2147511615" r:id="rId2"/>
    <p:sldLayoutId id="2147511616" r:id="rId3"/>
    <p:sldLayoutId id="2147511617" r:id="rId4"/>
    <p:sldLayoutId id="2147511618" r:id="rId5"/>
    <p:sldLayoutId id="2147511619" r:id="rId6"/>
    <p:sldLayoutId id="2147511620" r:id="rId7"/>
    <p:sldLayoutId id="2147511621" r:id="rId8"/>
    <p:sldLayoutId id="2147511622" r:id="rId9"/>
    <p:sldLayoutId id="2147511623" r:id="rId10"/>
    <p:sldLayoutId id="2147511624" r:id="rId11"/>
    <p:sldLayoutId id="2147511589" r:id="rId12"/>
    <p:sldLayoutId id="2147511591" r:id="rId13"/>
  </p:sldLayoutIdLst>
  <p:hf hdr="0" ftr="0" dt="0"/>
  <p:txStyles>
    <p:titleStyle>
      <a:lvl1pPr algn="l" defTabSz="697758" rtl="0" eaLnBrk="1" latinLnBrk="0" hangingPunct="1">
        <a:lnSpc>
          <a:spcPct val="90000"/>
        </a:lnSpc>
        <a:spcBef>
          <a:spcPct val="0"/>
        </a:spcBef>
        <a:buNone/>
        <a:defRPr sz="3500" kern="1200">
          <a:solidFill>
            <a:schemeClr val="tx1"/>
          </a:solidFill>
          <a:latin typeface="+mj-lt"/>
          <a:ea typeface="+mj-ea"/>
          <a:cs typeface="+mj-cs"/>
        </a:defRPr>
      </a:lvl1pPr>
    </p:titleStyle>
    <p:bodyStyle>
      <a:lvl1pPr marL="174439" indent="-174439" algn="l" defTabSz="697758" rtl="0" eaLnBrk="1" latinLnBrk="0" hangingPunct="1">
        <a:lnSpc>
          <a:spcPct val="90000"/>
        </a:lnSpc>
        <a:spcBef>
          <a:spcPts val="763"/>
        </a:spcBef>
        <a:buFont typeface="Arial" panose="020B0604020202020204" pitchFamily="34" charset="0"/>
        <a:buChar char="•"/>
        <a:defRPr sz="2100" kern="1200">
          <a:solidFill>
            <a:schemeClr val="tx1"/>
          </a:solidFill>
          <a:latin typeface="+mn-lt"/>
          <a:ea typeface="+mn-ea"/>
          <a:cs typeface="+mn-cs"/>
        </a:defRPr>
      </a:lvl1pPr>
      <a:lvl2pPr marL="523318" indent="-174439" algn="l" defTabSz="697758" rtl="0" eaLnBrk="1" latinLnBrk="0" hangingPunct="1">
        <a:lnSpc>
          <a:spcPct val="90000"/>
        </a:lnSpc>
        <a:spcBef>
          <a:spcPts val="382"/>
        </a:spcBef>
        <a:buFont typeface="Arial" panose="020B0604020202020204" pitchFamily="34" charset="0"/>
        <a:buChar char="•"/>
        <a:defRPr sz="1800" kern="1200">
          <a:solidFill>
            <a:schemeClr val="tx1"/>
          </a:solidFill>
          <a:latin typeface="+mn-lt"/>
          <a:ea typeface="+mn-ea"/>
          <a:cs typeface="+mn-cs"/>
        </a:defRPr>
      </a:lvl2pPr>
      <a:lvl3pPr marL="872197" indent="-174439" algn="l" defTabSz="697758" rtl="0" eaLnBrk="1" latinLnBrk="0" hangingPunct="1">
        <a:lnSpc>
          <a:spcPct val="90000"/>
        </a:lnSpc>
        <a:spcBef>
          <a:spcPts val="382"/>
        </a:spcBef>
        <a:buFont typeface="Arial" panose="020B0604020202020204" pitchFamily="34" charset="0"/>
        <a:buChar char="•"/>
        <a:defRPr sz="1500" kern="1200">
          <a:solidFill>
            <a:schemeClr val="tx1"/>
          </a:solidFill>
          <a:latin typeface="+mn-lt"/>
          <a:ea typeface="+mn-ea"/>
          <a:cs typeface="+mn-cs"/>
        </a:defRPr>
      </a:lvl3pPr>
      <a:lvl4pPr marL="1221075" indent="-174439" algn="l" defTabSz="69775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4pPr>
      <a:lvl5pPr marL="1569953" indent="-174439" algn="l" defTabSz="69775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5pPr>
      <a:lvl6pPr marL="1918831" indent="-174439" algn="l" defTabSz="69775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6pPr>
      <a:lvl7pPr marL="2267710" indent="-174439" algn="l" defTabSz="69775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7pPr>
      <a:lvl8pPr marL="2616588" indent="-174439" algn="l" defTabSz="69775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8pPr>
      <a:lvl9pPr marL="2965466" indent="-174439" algn="l" defTabSz="69775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9pPr>
    </p:bodyStyle>
    <p:otherStyle>
      <a:defPPr>
        <a:defRPr lang="tr-TR"/>
      </a:defPPr>
      <a:lvl1pPr marL="0" algn="l" defTabSz="697758" rtl="0" eaLnBrk="1" latinLnBrk="0" hangingPunct="1">
        <a:defRPr sz="1400" kern="1200">
          <a:solidFill>
            <a:schemeClr val="tx1"/>
          </a:solidFill>
          <a:latin typeface="+mn-lt"/>
          <a:ea typeface="+mn-ea"/>
          <a:cs typeface="+mn-cs"/>
        </a:defRPr>
      </a:lvl1pPr>
      <a:lvl2pPr marL="348879" algn="l" defTabSz="697758" rtl="0" eaLnBrk="1" latinLnBrk="0" hangingPunct="1">
        <a:defRPr sz="1400" kern="1200">
          <a:solidFill>
            <a:schemeClr val="tx1"/>
          </a:solidFill>
          <a:latin typeface="+mn-lt"/>
          <a:ea typeface="+mn-ea"/>
          <a:cs typeface="+mn-cs"/>
        </a:defRPr>
      </a:lvl2pPr>
      <a:lvl3pPr marL="697758" algn="l" defTabSz="697758" rtl="0" eaLnBrk="1" latinLnBrk="0" hangingPunct="1">
        <a:defRPr sz="1400" kern="1200">
          <a:solidFill>
            <a:schemeClr val="tx1"/>
          </a:solidFill>
          <a:latin typeface="+mn-lt"/>
          <a:ea typeface="+mn-ea"/>
          <a:cs typeface="+mn-cs"/>
        </a:defRPr>
      </a:lvl3pPr>
      <a:lvl4pPr marL="1046635" algn="l" defTabSz="697758" rtl="0" eaLnBrk="1" latinLnBrk="0" hangingPunct="1">
        <a:defRPr sz="1400" kern="1200">
          <a:solidFill>
            <a:schemeClr val="tx1"/>
          </a:solidFill>
          <a:latin typeface="+mn-lt"/>
          <a:ea typeface="+mn-ea"/>
          <a:cs typeface="+mn-cs"/>
        </a:defRPr>
      </a:lvl4pPr>
      <a:lvl5pPr marL="1395514" algn="l" defTabSz="697758" rtl="0" eaLnBrk="1" latinLnBrk="0" hangingPunct="1">
        <a:defRPr sz="1400" kern="1200">
          <a:solidFill>
            <a:schemeClr val="tx1"/>
          </a:solidFill>
          <a:latin typeface="+mn-lt"/>
          <a:ea typeface="+mn-ea"/>
          <a:cs typeface="+mn-cs"/>
        </a:defRPr>
      </a:lvl5pPr>
      <a:lvl6pPr marL="1744392" algn="l" defTabSz="697758" rtl="0" eaLnBrk="1" latinLnBrk="0" hangingPunct="1">
        <a:defRPr sz="1400" kern="1200">
          <a:solidFill>
            <a:schemeClr val="tx1"/>
          </a:solidFill>
          <a:latin typeface="+mn-lt"/>
          <a:ea typeface="+mn-ea"/>
          <a:cs typeface="+mn-cs"/>
        </a:defRPr>
      </a:lvl6pPr>
      <a:lvl7pPr marL="2093271" algn="l" defTabSz="697758" rtl="0" eaLnBrk="1" latinLnBrk="0" hangingPunct="1">
        <a:defRPr sz="1400" kern="1200">
          <a:solidFill>
            <a:schemeClr val="tx1"/>
          </a:solidFill>
          <a:latin typeface="+mn-lt"/>
          <a:ea typeface="+mn-ea"/>
          <a:cs typeface="+mn-cs"/>
        </a:defRPr>
      </a:lvl7pPr>
      <a:lvl8pPr marL="2442148" algn="l" defTabSz="697758" rtl="0" eaLnBrk="1" latinLnBrk="0" hangingPunct="1">
        <a:defRPr sz="1400" kern="1200">
          <a:solidFill>
            <a:schemeClr val="tx1"/>
          </a:solidFill>
          <a:latin typeface="+mn-lt"/>
          <a:ea typeface="+mn-ea"/>
          <a:cs typeface="+mn-cs"/>
        </a:defRPr>
      </a:lvl8pPr>
      <a:lvl9pPr marL="2791027" algn="l" defTabSz="697758"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092" y="365211"/>
            <a:ext cx="10514231" cy="1325870"/>
          </a:xfrm>
          <a:prstGeom prst="rect">
            <a:avLst/>
          </a:prstGeom>
        </p:spPr>
        <p:txBody>
          <a:bodyPr vert="horz" lIns="93040" tIns="46520" rIns="93040" bIns="46520" rtlCol="0" anchor="ctr">
            <a:normAutofit/>
          </a:bodyPr>
          <a:lstStyle/>
          <a:p>
            <a:r>
              <a:rPr lang="tr-TR"/>
              <a:t>Asıl başlık stili için tıklatın</a:t>
            </a:r>
          </a:p>
        </p:txBody>
      </p:sp>
      <p:sp>
        <p:nvSpPr>
          <p:cNvPr id="3" name="Metin Yer Tutucusu 2"/>
          <p:cNvSpPr>
            <a:spLocks noGrp="1"/>
          </p:cNvSpPr>
          <p:nvPr>
            <p:ph type="body" idx="1"/>
          </p:nvPr>
        </p:nvSpPr>
        <p:spPr>
          <a:xfrm>
            <a:off x="838092" y="1826047"/>
            <a:ext cx="10514231" cy="4352347"/>
          </a:xfrm>
          <a:prstGeom prst="rect">
            <a:avLst/>
          </a:prstGeom>
        </p:spPr>
        <p:txBody>
          <a:bodyPr vert="horz" lIns="93040" tIns="46520" rIns="93040" bIns="465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092" y="6357825"/>
            <a:ext cx="2742843" cy="365209"/>
          </a:xfrm>
          <a:prstGeom prst="rect">
            <a:avLst/>
          </a:prstGeom>
        </p:spPr>
        <p:txBody>
          <a:bodyPr vert="horz" lIns="93040" tIns="46520" rIns="93040" bIns="46520" rtlCol="0" anchor="ctr"/>
          <a:lstStyle>
            <a:lvl1pPr algn="l">
              <a:defRPr sz="900">
                <a:solidFill>
                  <a:schemeClr val="tx1">
                    <a:tint val="75000"/>
                  </a:schemeClr>
                </a:solidFill>
              </a:defRPr>
            </a:lvl1pPr>
          </a:lstStyle>
          <a:p>
            <a:fld id="{6C49BC95-78AF-48E0-9F7F-7A0BF652E2E1}" type="datetime1">
              <a:rPr lang="tr-TR" smtClean="0"/>
              <a:t>13.05.2024</a:t>
            </a:fld>
            <a:endParaRPr lang="tr-TR"/>
          </a:p>
        </p:txBody>
      </p:sp>
      <p:sp>
        <p:nvSpPr>
          <p:cNvPr id="5" name="Altbilgi Yer Tutucusu 4"/>
          <p:cNvSpPr>
            <a:spLocks noGrp="1"/>
          </p:cNvSpPr>
          <p:nvPr>
            <p:ph type="ftr" sz="quarter" idx="3"/>
          </p:nvPr>
        </p:nvSpPr>
        <p:spPr>
          <a:xfrm>
            <a:off x="4038075" y="6357825"/>
            <a:ext cx="4114265" cy="365209"/>
          </a:xfrm>
          <a:prstGeom prst="rect">
            <a:avLst/>
          </a:prstGeom>
        </p:spPr>
        <p:txBody>
          <a:bodyPr vert="horz" lIns="93040" tIns="46520" rIns="93040" bIns="46520" rtlCol="0" anchor="ctr"/>
          <a:lstStyle>
            <a:lvl1pPr algn="ctr">
              <a:defRPr sz="9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09479" y="6357825"/>
            <a:ext cx="2742843" cy="365209"/>
          </a:xfrm>
          <a:prstGeom prst="rect">
            <a:avLst/>
          </a:prstGeom>
        </p:spPr>
        <p:txBody>
          <a:bodyPr vert="horz" lIns="93040" tIns="46520" rIns="93040" bIns="46520" rtlCol="0" anchor="ctr"/>
          <a:lstStyle>
            <a:lvl1pPr algn="r">
              <a:defRPr sz="900">
                <a:solidFill>
                  <a:schemeClr val="tx1">
                    <a:tint val="75000"/>
                  </a:schemeClr>
                </a:solidFill>
              </a:defRPr>
            </a:lvl1pPr>
          </a:lstStyle>
          <a:p>
            <a:fld id="{6B5068A4-7AB1-4987-BEC0-486BCDB874F9}" type="slidenum">
              <a:rPr lang="tr-TR" smtClean="0"/>
              <a:t>‹#›</a:t>
            </a:fld>
            <a:endParaRPr lang="tr-TR"/>
          </a:p>
        </p:txBody>
      </p:sp>
    </p:spTree>
    <p:extLst>
      <p:ext uri="{BB962C8B-B14F-4D97-AF65-F5344CB8AC3E}">
        <p14:creationId xmlns:p14="http://schemas.microsoft.com/office/powerpoint/2010/main" val="1058867381"/>
      </p:ext>
    </p:extLst>
  </p:cSld>
  <p:clrMap bg1="lt1" tx1="dk1" bg2="lt2" tx2="dk2" accent1="accent1" accent2="accent2" accent3="accent3" accent4="accent4" accent5="accent5" accent6="accent6" hlink="hlink" folHlink="folHlink"/>
  <p:sldLayoutIdLst>
    <p:sldLayoutId id="2147511669" r:id="rId1"/>
    <p:sldLayoutId id="2147511670" r:id="rId2"/>
    <p:sldLayoutId id="2147511671" r:id="rId3"/>
    <p:sldLayoutId id="2147511672" r:id="rId4"/>
    <p:sldLayoutId id="2147511673" r:id="rId5"/>
    <p:sldLayoutId id="2147511674" r:id="rId6"/>
    <p:sldLayoutId id="2147511675" r:id="rId7"/>
    <p:sldLayoutId id="2147511676" r:id="rId8"/>
    <p:sldLayoutId id="2147511677" r:id="rId9"/>
    <p:sldLayoutId id="2147511678" r:id="rId10"/>
    <p:sldLayoutId id="2147511679" r:id="rId11"/>
    <p:sldLayoutId id="2147511680" r:id="rId12"/>
    <p:sldLayoutId id="2147511681" r:id="rId13"/>
  </p:sldLayoutIdLst>
  <p:hf hdr="0" ftr="0" dt="0"/>
  <p:txStyles>
    <p:titleStyle>
      <a:lvl1pPr algn="l" defTabSz="697802"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174450" indent="-174450" algn="l" defTabSz="697802" rtl="0" eaLnBrk="1" latinLnBrk="0" hangingPunct="1">
        <a:lnSpc>
          <a:spcPct val="90000"/>
        </a:lnSpc>
        <a:spcBef>
          <a:spcPts val="763"/>
        </a:spcBef>
        <a:buFont typeface="Arial" panose="020B0604020202020204" pitchFamily="34" charset="0"/>
        <a:buChar char="•"/>
        <a:defRPr sz="2100" kern="1200">
          <a:solidFill>
            <a:schemeClr val="tx1"/>
          </a:solidFill>
          <a:latin typeface="+mn-lt"/>
          <a:ea typeface="+mn-ea"/>
          <a:cs typeface="+mn-cs"/>
        </a:defRPr>
      </a:lvl1pPr>
      <a:lvl2pPr marL="523351" indent="-174450" algn="l" defTabSz="697802" rtl="0" eaLnBrk="1" latinLnBrk="0" hangingPunct="1">
        <a:lnSpc>
          <a:spcPct val="90000"/>
        </a:lnSpc>
        <a:spcBef>
          <a:spcPts val="382"/>
        </a:spcBef>
        <a:buFont typeface="Arial" panose="020B0604020202020204" pitchFamily="34" charset="0"/>
        <a:buChar char="•"/>
        <a:defRPr sz="1800" kern="1200">
          <a:solidFill>
            <a:schemeClr val="tx1"/>
          </a:solidFill>
          <a:latin typeface="+mn-lt"/>
          <a:ea typeface="+mn-ea"/>
          <a:cs typeface="+mn-cs"/>
        </a:defRPr>
      </a:lvl2pPr>
      <a:lvl3pPr marL="872252" indent="-174450" algn="l" defTabSz="697802" rtl="0" eaLnBrk="1" latinLnBrk="0" hangingPunct="1">
        <a:lnSpc>
          <a:spcPct val="90000"/>
        </a:lnSpc>
        <a:spcBef>
          <a:spcPts val="382"/>
        </a:spcBef>
        <a:buFont typeface="Arial" panose="020B0604020202020204" pitchFamily="34" charset="0"/>
        <a:buChar char="•"/>
        <a:defRPr sz="1500" kern="1200">
          <a:solidFill>
            <a:schemeClr val="tx1"/>
          </a:solidFill>
          <a:latin typeface="+mn-lt"/>
          <a:ea typeface="+mn-ea"/>
          <a:cs typeface="+mn-cs"/>
        </a:defRPr>
      </a:lvl3pPr>
      <a:lvl4pPr marL="1221153" indent="-174450" algn="l" defTabSz="697802"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4pPr>
      <a:lvl5pPr marL="1570053" indent="-174450" algn="l" defTabSz="697802"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5pPr>
      <a:lvl6pPr marL="1918954" indent="-174450" algn="l" defTabSz="697802"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6pPr>
      <a:lvl7pPr marL="2267855" indent="-174450" algn="l" defTabSz="697802"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7pPr>
      <a:lvl8pPr marL="2616756" indent="-174450" algn="l" defTabSz="697802"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8pPr>
      <a:lvl9pPr marL="2965656" indent="-174450" algn="l" defTabSz="697802"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9pPr>
    </p:bodyStyle>
    <p:otherStyle>
      <a:defPPr>
        <a:defRPr lang="tr-TR"/>
      </a:defPPr>
      <a:lvl1pPr marL="0" algn="l" defTabSz="697802" rtl="0" eaLnBrk="1" latinLnBrk="0" hangingPunct="1">
        <a:defRPr sz="1400" kern="1200">
          <a:solidFill>
            <a:schemeClr val="tx1"/>
          </a:solidFill>
          <a:latin typeface="+mn-lt"/>
          <a:ea typeface="+mn-ea"/>
          <a:cs typeface="+mn-cs"/>
        </a:defRPr>
      </a:lvl1pPr>
      <a:lvl2pPr marL="348901" algn="l" defTabSz="697802" rtl="0" eaLnBrk="1" latinLnBrk="0" hangingPunct="1">
        <a:defRPr sz="1400" kern="1200">
          <a:solidFill>
            <a:schemeClr val="tx1"/>
          </a:solidFill>
          <a:latin typeface="+mn-lt"/>
          <a:ea typeface="+mn-ea"/>
          <a:cs typeface="+mn-cs"/>
        </a:defRPr>
      </a:lvl2pPr>
      <a:lvl3pPr marL="697802" algn="l" defTabSz="697802" rtl="0" eaLnBrk="1" latinLnBrk="0" hangingPunct="1">
        <a:defRPr sz="1400" kern="1200">
          <a:solidFill>
            <a:schemeClr val="tx1"/>
          </a:solidFill>
          <a:latin typeface="+mn-lt"/>
          <a:ea typeface="+mn-ea"/>
          <a:cs typeface="+mn-cs"/>
        </a:defRPr>
      </a:lvl3pPr>
      <a:lvl4pPr marL="1046702" algn="l" defTabSz="697802" rtl="0" eaLnBrk="1" latinLnBrk="0" hangingPunct="1">
        <a:defRPr sz="1400" kern="1200">
          <a:solidFill>
            <a:schemeClr val="tx1"/>
          </a:solidFill>
          <a:latin typeface="+mn-lt"/>
          <a:ea typeface="+mn-ea"/>
          <a:cs typeface="+mn-cs"/>
        </a:defRPr>
      </a:lvl4pPr>
      <a:lvl5pPr marL="1395603" algn="l" defTabSz="697802" rtl="0" eaLnBrk="1" latinLnBrk="0" hangingPunct="1">
        <a:defRPr sz="1400" kern="1200">
          <a:solidFill>
            <a:schemeClr val="tx1"/>
          </a:solidFill>
          <a:latin typeface="+mn-lt"/>
          <a:ea typeface="+mn-ea"/>
          <a:cs typeface="+mn-cs"/>
        </a:defRPr>
      </a:lvl5pPr>
      <a:lvl6pPr marL="1744504" algn="l" defTabSz="697802" rtl="0" eaLnBrk="1" latinLnBrk="0" hangingPunct="1">
        <a:defRPr sz="1400" kern="1200">
          <a:solidFill>
            <a:schemeClr val="tx1"/>
          </a:solidFill>
          <a:latin typeface="+mn-lt"/>
          <a:ea typeface="+mn-ea"/>
          <a:cs typeface="+mn-cs"/>
        </a:defRPr>
      </a:lvl6pPr>
      <a:lvl7pPr marL="2093405" algn="l" defTabSz="697802" rtl="0" eaLnBrk="1" latinLnBrk="0" hangingPunct="1">
        <a:defRPr sz="1400" kern="1200">
          <a:solidFill>
            <a:schemeClr val="tx1"/>
          </a:solidFill>
          <a:latin typeface="+mn-lt"/>
          <a:ea typeface="+mn-ea"/>
          <a:cs typeface="+mn-cs"/>
        </a:defRPr>
      </a:lvl7pPr>
      <a:lvl8pPr marL="2442305" algn="l" defTabSz="697802" rtl="0" eaLnBrk="1" latinLnBrk="0" hangingPunct="1">
        <a:defRPr sz="1400" kern="1200">
          <a:solidFill>
            <a:schemeClr val="tx1"/>
          </a:solidFill>
          <a:latin typeface="+mn-lt"/>
          <a:ea typeface="+mn-ea"/>
          <a:cs typeface="+mn-cs"/>
        </a:defRPr>
      </a:lvl8pPr>
      <a:lvl9pPr marL="2791206" algn="l" defTabSz="697802"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093" y="365211"/>
            <a:ext cx="10514231" cy="1325870"/>
          </a:xfrm>
          <a:prstGeom prst="rect">
            <a:avLst/>
          </a:prstGeom>
        </p:spPr>
        <p:txBody>
          <a:bodyPr vert="horz" lIns="93023" tIns="46511" rIns="93023" bIns="46511" rtlCol="0" anchor="ctr">
            <a:normAutofit/>
          </a:bodyPr>
          <a:lstStyle/>
          <a:p>
            <a:r>
              <a:rPr lang="tr-TR"/>
              <a:t>Asıl başlık stili için tıklatın</a:t>
            </a:r>
          </a:p>
        </p:txBody>
      </p:sp>
      <p:sp>
        <p:nvSpPr>
          <p:cNvPr id="3" name="Metin Yer Tutucusu 2"/>
          <p:cNvSpPr>
            <a:spLocks noGrp="1"/>
          </p:cNvSpPr>
          <p:nvPr>
            <p:ph type="body" idx="1"/>
          </p:nvPr>
        </p:nvSpPr>
        <p:spPr>
          <a:xfrm>
            <a:off x="838093" y="1826049"/>
            <a:ext cx="10514231" cy="4352347"/>
          </a:xfrm>
          <a:prstGeom prst="rect">
            <a:avLst/>
          </a:prstGeom>
        </p:spPr>
        <p:txBody>
          <a:bodyPr vert="horz" lIns="93023" tIns="46511" rIns="93023" bIns="46511"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093" y="6357827"/>
            <a:ext cx="2742843" cy="365209"/>
          </a:xfrm>
          <a:prstGeom prst="rect">
            <a:avLst/>
          </a:prstGeom>
        </p:spPr>
        <p:txBody>
          <a:bodyPr vert="horz" lIns="93023" tIns="46511" rIns="93023" bIns="46511" rtlCol="0" anchor="ctr"/>
          <a:lstStyle>
            <a:lvl1pPr algn="l">
              <a:defRPr sz="1000">
                <a:solidFill>
                  <a:schemeClr val="tx1">
                    <a:tint val="75000"/>
                  </a:schemeClr>
                </a:solidFill>
              </a:defRPr>
            </a:lvl1pPr>
          </a:lstStyle>
          <a:p>
            <a:fld id="{C0220889-66AE-4D1F-91F3-D0592F0AD685}" type="datetime1">
              <a:rPr lang="tr-TR" smtClean="0"/>
              <a:t>13.05.2024</a:t>
            </a:fld>
            <a:endParaRPr lang="tr-TR"/>
          </a:p>
        </p:txBody>
      </p:sp>
      <p:sp>
        <p:nvSpPr>
          <p:cNvPr id="5" name="Altbilgi Yer Tutucusu 4"/>
          <p:cNvSpPr>
            <a:spLocks noGrp="1"/>
          </p:cNvSpPr>
          <p:nvPr>
            <p:ph type="ftr" sz="quarter" idx="3"/>
          </p:nvPr>
        </p:nvSpPr>
        <p:spPr>
          <a:xfrm>
            <a:off x="4038076" y="6357827"/>
            <a:ext cx="4114264" cy="365209"/>
          </a:xfrm>
          <a:prstGeom prst="rect">
            <a:avLst/>
          </a:prstGeom>
        </p:spPr>
        <p:txBody>
          <a:bodyPr vert="horz" lIns="93023" tIns="46511" rIns="93023" bIns="46511" rtlCol="0" anchor="ctr"/>
          <a:lstStyle>
            <a:lvl1pPr algn="ctr">
              <a:defRPr sz="10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09479" y="6357827"/>
            <a:ext cx="2742843" cy="365209"/>
          </a:xfrm>
          <a:prstGeom prst="rect">
            <a:avLst/>
          </a:prstGeom>
        </p:spPr>
        <p:txBody>
          <a:bodyPr vert="horz" lIns="93023" tIns="46511" rIns="93023" bIns="46511" rtlCol="0" anchor="ctr"/>
          <a:lstStyle>
            <a:lvl1pPr algn="r">
              <a:defRPr sz="1000">
                <a:solidFill>
                  <a:schemeClr val="tx1">
                    <a:tint val="75000"/>
                  </a:schemeClr>
                </a:solidFill>
              </a:defRPr>
            </a:lvl1pPr>
          </a:lstStyle>
          <a:p>
            <a:fld id="{6B5068A4-7AB1-4987-BEC0-486BCDB874F9}" type="slidenum">
              <a:rPr lang="tr-TR" smtClean="0"/>
              <a:t>‹#›</a:t>
            </a:fld>
            <a:endParaRPr lang="tr-TR"/>
          </a:p>
        </p:txBody>
      </p:sp>
    </p:spTree>
    <p:extLst>
      <p:ext uri="{BB962C8B-B14F-4D97-AF65-F5344CB8AC3E}">
        <p14:creationId xmlns:p14="http://schemas.microsoft.com/office/powerpoint/2010/main" val="926377188"/>
      </p:ext>
    </p:extLst>
  </p:cSld>
  <p:clrMap bg1="lt1" tx1="dk1" bg2="lt2" tx2="dk2" accent1="accent1" accent2="accent2" accent3="accent3" accent4="accent4" accent5="accent5" accent6="accent6" hlink="hlink" folHlink="folHlink"/>
  <p:sldLayoutIdLst>
    <p:sldLayoutId id="2147511707" r:id="rId1"/>
    <p:sldLayoutId id="2147511708" r:id="rId2"/>
    <p:sldLayoutId id="2147511709" r:id="rId3"/>
    <p:sldLayoutId id="2147511710" r:id="rId4"/>
    <p:sldLayoutId id="2147511711" r:id="rId5"/>
    <p:sldLayoutId id="2147511712" r:id="rId6"/>
    <p:sldLayoutId id="2147511713" r:id="rId7"/>
    <p:sldLayoutId id="2147511714" r:id="rId8"/>
    <p:sldLayoutId id="2147511715" r:id="rId9"/>
    <p:sldLayoutId id="2147511716" r:id="rId10"/>
    <p:sldLayoutId id="2147511717" r:id="rId11"/>
    <p:sldLayoutId id="2147511718" r:id="rId12"/>
    <p:sldLayoutId id="2147511719" r:id="rId13"/>
    <p:sldLayoutId id="2147511720" r:id="rId14"/>
    <p:sldLayoutId id="2147511721" r:id="rId15"/>
    <p:sldLayoutId id="2147511722" r:id="rId16"/>
  </p:sldLayoutIdLst>
  <p:hf hdr="0" ftr="0" dt="0"/>
  <p:txStyles>
    <p:titleStyle>
      <a:lvl1pPr algn="l" defTabSz="697548" rtl="0" eaLnBrk="1" latinLnBrk="0" hangingPunct="1">
        <a:lnSpc>
          <a:spcPct val="90000"/>
        </a:lnSpc>
        <a:spcBef>
          <a:spcPct val="0"/>
        </a:spcBef>
        <a:buNone/>
        <a:defRPr sz="3499" kern="1200">
          <a:solidFill>
            <a:schemeClr val="tx1"/>
          </a:solidFill>
          <a:latin typeface="+mj-lt"/>
          <a:ea typeface="+mj-ea"/>
          <a:cs typeface="+mj-cs"/>
        </a:defRPr>
      </a:lvl1pPr>
    </p:titleStyle>
    <p:bodyStyle>
      <a:lvl1pPr marL="174387" indent="-174387" algn="l" defTabSz="697548" rtl="0" eaLnBrk="1" latinLnBrk="0" hangingPunct="1">
        <a:lnSpc>
          <a:spcPct val="90000"/>
        </a:lnSpc>
        <a:spcBef>
          <a:spcPts val="763"/>
        </a:spcBef>
        <a:buFont typeface="Arial" panose="020B0604020202020204" pitchFamily="34" charset="0"/>
        <a:buChar char="•"/>
        <a:defRPr sz="2100" kern="1200">
          <a:solidFill>
            <a:schemeClr val="tx1"/>
          </a:solidFill>
          <a:latin typeface="+mn-lt"/>
          <a:ea typeface="+mn-ea"/>
          <a:cs typeface="+mn-cs"/>
        </a:defRPr>
      </a:lvl1pPr>
      <a:lvl2pPr marL="523161" indent="-174387" algn="l" defTabSz="697548" rtl="0" eaLnBrk="1" latinLnBrk="0" hangingPunct="1">
        <a:lnSpc>
          <a:spcPct val="90000"/>
        </a:lnSpc>
        <a:spcBef>
          <a:spcPts val="382"/>
        </a:spcBef>
        <a:buFont typeface="Arial" panose="020B0604020202020204" pitchFamily="34" charset="0"/>
        <a:buChar char="•"/>
        <a:defRPr sz="1800" kern="1200">
          <a:solidFill>
            <a:schemeClr val="tx1"/>
          </a:solidFill>
          <a:latin typeface="+mn-lt"/>
          <a:ea typeface="+mn-ea"/>
          <a:cs typeface="+mn-cs"/>
        </a:defRPr>
      </a:lvl2pPr>
      <a:lvl3pPr marL="871936" indent="-174387" algn="l" defTabSz="697548" rtl="0" eaLnBrk="1" latinLnBrk="0" hangingPunct="1">
        <a:lnSpc>
          <a:spcPct val="90000"/>
        </a:lnSpc>
        <a:spcBef>
          <a:spcPts val="382"/>
        </a:spcBef>
        <a:buFont typeface="Arial" panose="020B0604020202020204" pitchFamily="34" charset="0"/>
        <a:buChar char="•"/>
        <a:defRPr sz="1500" kern="1200">
          <a:solidFill>
            <a:schemeClr val="tx1"/>
          </a:solidFill>
          <a:latin typeface="+mn-lt"/>
          <a:ea typeface="+mn-ea"/>
          <a:cs typeface="+mn-cs"/>
        </a:defRPr>
      </a:lvl3pPr>
      <a:lvl4pPr marL="1220709" indent="-174387" algn="l" defTabSz="69754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4pPr>
      <a:lvl5pPr marL="1569482" indent="-174387" algn="l" defTabSz="69754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5pPr>
      <a:lvl6pPr marL="1918255" indent="-174387" algn="l" defTabSz="69754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6pPr>
      <a:lvl7pPr marL="2267029" indent="-174387" algn="l" defTabSz="69754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7pPr>
      <a:lvl8pPr marL="2615803" indent="-174387" algn="l" defTabSz="69754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8pPr>
      <a:lvl9pPr marL="2964577" indent="-174387" algn="l" defTabSz="69754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9pPr>
    </p:bodyStyle>
    <p:otherStyle>
      <a:defPPr>
        <a:defRPr lang="tr-TR"/>
      </a:defPPr>
      <a:lvl1pPr marL="0" algn="l" defTabSz="697548" rtl="0" eaLnBrk="1" latinLnBrk="0" hangingPunct="1">
        <a:defRPr sz="1400" kern="1200">
          <a:solidFill>
            <a:schemeClr val="tx1"/>
          </a:solidFill>
          <a:latin typeface="+mn-lt"/>
          <a:ea typeface="+mn-ea"/>
          <a:cs typeface="+mn-cs"/>
        </a:defRPr>
      </a:lvl1pPr>
      <a:lvl2pPr marL="348774" algn="l" defTabSz="697548" rtl="0" eaLnBrk="1" latinLnBrk="0" hangingPunct="1">
        <a:defRPr sz="1400" kern="1200">
          <a:solidFill>
            <a:schemeClr val="tx1"/>
          </a:solidFill>
          <a:latin typeface="+mn-lt"/>
          <a:ea typeface="+mn-ea"/>
          <a:cs typeface="+mn-cs"/>
        </a:defRPr>
      </a:lvl2pPr>
      <a:lvl3pPr marL="697548" algn="l" defTabSz="697548" rtl="0" eaLnBrk="1" latinLnBrk="0" hangingPunct="1">
        <a:defRPr sz="1400" kern="1200">
          <a:solidFill>
            <a:schemeClr val="tx1"/>
          </a:solidFill>
          <a:latin typeface="+mn-lt"/>
          <a:ea typeface="+mn-ea"/>
          <a:cs typeface="+mn-cs"/>
        </a:defRPr>
      </a:lvl3pPr>
      <a:lvl4pPr marL="1046321" algn="l" defTabSz="697548" rtl="0" eaLnBrk="1" latinLnBrk="0" hangingPunct="1">
        <a:defRPr sz="1400" kern="1200">
          <a:solidFill>
            <a:schemeClr val="tx1"/>
          </a:solidFill>
          <a:latin typeface="+mn-lt"/>
          <a:ea typeface="+mn-ea"/>
          <a:cs typeface="+mn-cs"/>
        </a:defRPr>
      </a:lvl4pPr>
      <a:lvl5pPr marL="1395095" algn="l" defTabSz="697548" rtl="0" eaLnBrk="1" latinLnBrk="0" hangingPunct="1">
        <a:defRPr sz="1400" kern="1200">
          <a:solidFill>
            <a:schemeClr val="tx1"/>
          </a:solidFill>
          <a:latin typeface="+mn-lt"/>
          <a:ea typeface="+mn-ea"/>
          <a:cs typeface="+mn-cs"/>
        </a:defRPr>
      </a:lvl5pPr>
      <a:lvl6pPr marL="1743869" algn="l" defTabSz="697548" rtl="0" eaLnBrk="1" latinLnBrk="0" hangingPunct="1">
        <a:defRPr sz="1400" kern="1200">
          <a:solidFill>
            <a:schemeClr val="tx1"/>
          </a:solidFill>
          <a:latin typeface="+mn-lt"/>
          <a:ea typeface="+mn-ea"/>
          <a:cs typeface="+mn-cs"/>
        </a:defRPr>
      </a:lvl6pPr>
      <a:lvl7pPr marL="2092643" algn="l" defTabSz="697548" rtl="0" eaLnBrk="1" latinLnBrk="0" hangingPunct="1">
        <a:defRPr sz="1400" kern="1200">
          <a:solidFill>
            <a:schemeClr val="tx1"/>
          </a:solidFill>
          <a:latin typeface="+mn-lt"/>
          <a:ea typeface="+mn-ea"/>
          <a:cs typeface="+mn-cs"/>
        </a:defRPr>
      </a:lvl7pPr>
      <a:lvl8pPr marL="2441416" algn="l" defTabSz="697548" rtl="0" eaLnBrk="1" latinLnBrk="0" hangingPunct="1">
        <a:defRPr sz="1400" kern="1200">
          <a:solidFill>
            <a:schemeClr val="tx1"/>
          </a:solidFill>
          <a:latin typeface="+mn-lt"/>
          <a:ea typeface="+mn-ea"/>
          <a:cs typeface="+mn-cs"/>
        </a:defRPr>
      </a:lvl8pPr>
      <a:lvl9pPr marL="2790190" algn="l" defTabSz="697548"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10.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67.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24.jpe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7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8.xml"/><Relationship Id="rId1" Type="http://schemas.openxmlformats.org/officeDocument/2006/relationships/slideLayout" Target="../slideLayouts/slideLayout68.xml"/><Relationship Id="rId4" Type="http://schemas.openxmlformats.org/officeDocument/2006/relationships/image" Target="../media/image25.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image" Target="../media/image27.png"/><Relationship Id="rId7" Type="http://schemas.openxmlformats.org/officeDocument/2006/relationships/image" Target="../media/image30.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11.xml"/><Relationship Id="rId16" Type="http://schemas.openxmlformats.org/officeDocument/2006/relationships/image" Target="../media/image38.png"/><Relationship Id="rId1" Type="http://schemas.openxmlformats.org/officeDocument/2006/relationships/slideLayout" Target="../slideLayouts/slideLayout72.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png"/><Relationship Id="rId15" Type="http://schemas.openxmlformats.org/officeDocument/2006/relationships/image" Target="../media/image37.png"/><Relationship Id="rId10" Type="http://schemas.openxmlformats.org/officeDocument/2006/relationships/image" Target="../media/image32.png"/><Relationship Id="rId4" Type="http://schemas.microsoft.com/office/2007/relationships/hdphoto" Target="../media/hdphoto1.wdp"/><Relationship Id="rId9" Type="http://schemas.microsoft.com/office/2007/relationships/hdphoto" Target="../media/hdphoto2.wdp"/><Relationship Id="rId1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0.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2.xml"/></Relationships>
</file>

<file path=ppt/slides/_rels/slide2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8" Type="http://schemas.openxmlformats.org/officeDocument/2006/relationships/image" Target="../media/image44.wm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68.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46.png"/><Relationship Id="rId4" Type="http://schemas.openxmlformats.org/officeDocument/2006/relationships/diagramLayout" Target="../diagrams/layout3.xml"/><Relationship Id="rId9" Type="http://schemas.openxmlformats.org/officeDocument/2006/relationships/image" Target="../media/image45.jpeg"/></Relationships>
</file>

<file path=ppt/slides/_rels/slide23.xml.rels><?xml version="1.0" encoding="UTF-8" standalone="yes"?>
<Relationships xmlns="http://schemas.openxmlformats.org/package/2006/relationships"><Relationship Id="rId8" Type="http://schemas.openxmlformats.org/officeDocument/2006/relationships/image" Target="../media/image44.wmf"/><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8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8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49.png"/></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6.xml"/><Relationship Id="rId1" Type="http://schemas.openxmlformats.org/officeDocument/2006/relationships/slideLayout" Target="../slideLayouts/slideLayout8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50.png"/></Relationships>
</file>

<file path=ppt/slides/_rels/slide2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7.xml"/><Relationship Id="rId1" Type="http://schemas.openxmlformats.org/officeDocument/2006/relationships/slideLayout" Target="../slideLayouts/slideLayout8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5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1.xml"/></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9.xml"/><Relationship Id="rId1" Type="http://schemas.openxmlformats.org/officeDocument/2006/relationships/slideLayout" Target="../slideLayouts/slideLayout6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0.xml"/><Relationship Id="rId1" Type="http://schemas.openxmlformats.org/officeDocument/2006/relationships/slideLayout" Target="../slideLayouts/slideLayout6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8.emf"/><Relationship Id="rId7"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110.xml"/><Relationship Id="rId6" Type="http://schemas.openxmlformats.org/officeDocument/2006/relationships/image" Target="../media/image11.emf"/><Relationship Id="rId5" Type="http://schemas.openxmlformats.org/officeDocument/2006/relationships/image" Target="../media/image10.emf"/><Relationship Id="rId10" Type="http://schemas.openxmlformats.org/officeDocument/2006/relationships/image" Target="../media/image15.emf"/><Relationship Id="rId4" Type="http://schemas.openxmlformats.org/officeDocument/2006/relationships/image" Target="../media/image9.emf"/><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1.xml"/><Relationship Id="rId1" Type="http://schemas.openxmlformats.org/officeDocument/2006/relationships/slideLayout" Target="../slideLayouts/slideLayout68.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1.xml.rels><?xml version="1.0" encoding="UTF-8" standalone="yes"?>
<Relationships xmlns="http://schemas.openxmlformats.org/package/2006/relationships"><Relationship Id="rId3" Type="http://schemas.openxmlformats.org/officeDocument/2006/relationships/hyperlink" Target="https://eteydeb.tubitak.gov.tr/hakemkayit.htm" TargetMode="External"/><Relationship Id="rId2" Type="http://schemas.openxmlformats.org/officeDocument/2006/relationships/notesSlide" Target="../notesSlides/notesSlide22.xml"/><Relationship Id="rId1" Type="http://schemas.openxmlformats.org/officeDocument/2006/relationships/slideLayout" Target="../slideLayouts/slideLayout72.xml"/><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2.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2.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2.xml"/></Relationships>
</file>

<file path=ppt/slides/_rels/slide3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0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8.xml"/></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4.xml"/><Relationship Id="rId1" Type="http://schemas.openxmlformats.org/officeDocument/2006/relationships/slideLayout" Target="../slideLayouts/slideLayout6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8.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6.xml"/><Relationship Id="rId1" Type="http://schemas.openxmlformats.org/officeDocument/2006/relationships/slideLayout" Target="../slideLayouts/slideLayout68.xml"/><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6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8.xml"/></Relationships>
</file>

<file path=ppt/slides/_rels/slide4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8.xml"/></Relationships>
</file>

<file path=ppt/slides/_rels/slide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8.xml"/></Relationships>
</file>

<file path=ppt/slides/_rels/slide53.xml.rels><?xml version="1.0" encoding="UTF-8" standalone="yes"?>
<Relationships xmlns="http://schemas.openxmlformats.org/package/2006/relationships"><Relationship Id="rId3" Type="http://schemas.openxmlformats.org/officeDocument/2006/relationships/hyperlink" Target="https://www.tubitak.gov.tr/sites/default/files/21566/tubitak-ths-soru-setleri.xlsx" TargetMode="External"/><Relationship Id="rId2" Type="http://schemas.openxmlformats.org/officeDocument/2006/relationships/notesSlide" Target="../notesSlides/notesSlide31.xml"/><Relationship Id="rId1" Type="http://schemas.openxmlformats.org/officeDocument/2006/relationships/slideLayout" Target="../slideLayouts/slideLayout68.xml"/><Relationship Id="rId5" Type="http://schemas.openxmlformats.org/officeDocument/2006/relationships/image" Target="../media/image67.png"/><Relationship Id="rId4" Type="http://schemas.openxmlformats.org/officeDocument/2006/relationships/hyperlink" Target="https://www.tubitak.gov.tr/sites/default/files/2204/trl_tubitak_4.pdf"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68.xml"/><Relationship Id="rId4" Type="http://schemas.openxmlformats.org/officeDocument/2006/relationships/image" Target="../media/image71.jpeg"/></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8.xml"/></Relationships>
</file>

<file path=ppt/slides/_rels/slide5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68.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68.xml"/><Relationship Id="rId4" Type="http://schemas.openxmlformats.org/officeDocument/2006/relationships/image" Target="../media/image20.emf"/></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68.xml"/></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81.xml"/></Relationships>
</file>

<file path=ppt/slides/_rels/slide6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81.xm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81.xml"/></Relationships>
</file>

<file path=ppt/slides/_rels/slide6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68.xml"/></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81.xml"/></Relationships>
</file>

<file path=ppt/slides/_rels/slide6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68.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81.xml"/></Relationships>
</file>

<file path=ppt/slides/_rels/slide6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2.xml"/><Relationship Id="rId1" Type="http://schemas.openxmlformats.org/officeDocument/2006/relationships/slideLayout" Target="../slideLayouts/slideLayout68.xml"/></Relationships>
</file>

<file path=ppt/slides/_rels/slide6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3.xml"/><Relationship Id="rId1" Type="http://schemas.openxmlformats.org/officeDocument/2006/relationships/slideLayout" Target="../slideLayouts/slideLayout68.xml"/><Relationship Id="rId5" Type="http://schemas.openxmlformats.org/officeDocument/2006/relationships/image" Target="../media/image87.png"/><Relationship Id="rId4" Type="http://schemas.openxmlformats.org/officeDocument/2006/relationships/image" Target="../media/image86.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Layout" Target="../slideLayouts/slideLayout72.xml"/><Relationship Id="rId4" Type="http://schemas.openxmlformats.org/officeDocument/2006/relationships/hyperlink" Target="http://www.tubitak.gov.tr/"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4.xml"/><Relationship Id="rId1" Type="http://schemas.openxmlformats.org/officeDocument/2006/relationships/slideLayout" Target="../slideLayouts/slideLayout68.xml"/></Relationships>
</file>

<file path=ppt/slides/_rels/slide7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81.xml"/><Relationship Id="rId4" Type="http://schemas.openxmlformats.org/officeDocument/2006/relationships/image" Target="../media/image91.png"/></Relationships>
</file>

<file path=ppt/slides/_rels/slide7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5.xml"/><Relationship Id="rId1" Type="http://schemas.openxmlformats.org/officeDocument/2006/relationships/slideLayout" Target="../slideLayouts/slideLayout68.xml"/><Relationship Id="rId5" Type="http://schemas.openxmlformats.org/officeDocument/2006/relationships/image" Target="../media/image73.png"/><Relationship Id="rId4" Type="http://schemas.openxmlformats.org/officeDocument/2006/relationships/image" Target="../media/image72.png"/></Relationships>
</file>

<file path=ppt/slides/_rels/slide7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6.xml"/><Relationship Id="rId1" Type="http://schemas.openxmlformats.org/officeDocument/2006/relationships/slideLayout" Target="../slideLayouts/slideLayout68.xml"/><Relationship Id="rId4" Type="http://schemas.openxmlformats.org/officeDocument/2006/relationships/image" Target="../media/image93.png"/></Relationships>
</file>

<file path=ppt/slides/_rels/slide7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7.xml"/><Relationship Id="rId1" Type="http://schemas.openxmlformats.org/officeDocument/2006/relationships/slideLayout" Target="../slideLayouts/slideLayout68.xml"/></Relationships>
</file>

<file path=ppt/slides/_rels/slide7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8.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68.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81.xml"/><Relationship Id="rId1" Type="http://schemas.openxmlformats.org/officeDocument/2006/relationships/vmlDrawing" Target="../drawings/vmlDrawing1.vml"/><Relationship Id="rId5" Type="http://schemas.openxmlformats.org/officeDocument/2006/relationships/image" Target="../media/image95.emf"/><Relationship Id="rId4" Type="http://schemas.openxmlformats.org/officeDocument/2006/relationships/oleObject" Target="../embeddings/oleObject1.bin"/></Relationships>
</file>

<file path=ppt/slides/_rels/slide7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3" Type="http://schemas.openxmlformats.org/officeDocument/2006/relationships/hyperlink" Target="https://tubitak.gov.tr/sites/default/files/21566/teknoloji_hazirlik_seviyeleri_ve_oncelikli_teknoloji_alanlari_ar-ge_ve_yenilik_konulari.pdf" TargetMode="External"/><Relationship Id="rId2" Type="http://schemas.openxmlformats.org/officeDocument/2006/relationships/notesSlide" Target="../notesSlides/notesSlide4.xml"/><Relationship Id="rId1" Type="http://schemas.openxmlformats.org/officeDocument/2006/relationships/slideLayout" Target="../slideLayouts/slideLayout121.xml"/></Relationships>
</file>

<file path=ppt/slides/_rels/slide8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eteydeb.tubitak.gov.tr/" TargetMode="External"/><Relationship Id="rId1" Type="http://schemas.openxmlformats.org/officeDocument/2006/relationships/slideLayout" Target="../slideLayouts/slideLayout68.xml"/></Relationships>
</file>

<file path=ppt/slides/_rels/slide8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8.xml"/></Relationships>
</file>

<file path=ppt/slides/_rels/slide8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8.xml"/></Relationships>
</file>

<file path=ppt/slides/_rels/slide83.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2.png"/><Relationship Id="rId2" Type="http://schemas.openxmlformats.org/officeDocument/2006/relationships/notesSlide" Target="../notesSlides/notesSlide38.xml"/><Relationship Id="rId1" Type="http://schemas.openxmlformats.org/officeDocument/2006/relationships/slideLayout" Target="../slideLayouts/slideLayout72.xml"/><Relationship Id="rId6" Type="http://schemas.openxmlformats.org/officeDocument/2006/relationships/image" Target="../media/image101.jpeg"/><Relationship Id="rId5" Type="http://schemas.openxmlformats.org/officeDocument/2006/relationships/image" Target="../media/image100.JPG"/><Relationship Id="rId4" Type="http://schemas.openxmlformats.org/officeDocument/2006/relationships/image" Target="../media/image99.JPG"/></Relationships>
</file>

<file path=ppt/slides/_rels/slide84.xml.rels><?xml version="1.0" encoding="UTF-8" standalone="yes"?>
<Relationships xmlns="http://schemas.openxmlformats.org/package/2006/relationships"><Relationship Id="rId3" Type="http://schemas.openxmlformats.org/officeDocument/2006/relationships/hyperlink" Target="https://eteydeb.tubitak.gov.tr/teydebanasayfa.htm" TargetMode="External"/><Relationship Id="rId2" Type="http://schemas.openxmlformats.org/officeDocument/2006/relationships/notesSlide" Target="../notesSlides/notesSlide39.xml"/><Relationship Id="rId1" Type="http://schemas.openxmlformats.org/officeDocument/2006/relationships/slideLayout" Target="../slideLayouts/slideLayout72.xml"/><Relationship Id="rId5" Type="http://schemas.microsoft.com/office/2007/relationships/hdphoto" Target="../media/hdphoto3.wdp"/><Relationship Id="rId4" Type="http://schemas.openxmlformats.org/officeDocument/2006/relationships/image" Target="../media/image103.png"/></Relationships>
</file>

<file path=ppt/slides/_rels/slide8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2.xml"/><Relationship Id="rId5" Type="http://schemas.openxmlformats.org/officeDocument/2006/relationships/image" Target="../media/image107.png"/><Relationship Id="rId4" Type="http://schemas.openxmlformats.org/officeDocument/2006/relationships/image" Target="../media/image106.png"/></Relationships>
</file>

<file path=ppt/slides/_rels/slide8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2" descr="C:\Users\sabahat.yazici\Desktop\Sanayi ve Teknoloji Bakanlığı Yeni Logo Versiyon 1-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754" y="202138"/>
            <a:ext cx="896645" cy="8785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descr="tubitak_logo.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5160" y="199070"/>
            <a:ext cx="647014" cy="864327"/>
          </a:xfrm>
          <a:prstGeom prst="rect">
            <a:avLst/>
          </a:prstGeom>
        </p:spPr>
      </p:pic>
      <p:sp>
        <p:nvSpPr>
          <p:cNvPr id="7" name="Rectangle 3"/>
          <p:cNvSpPr/>
          <p:nvPr/>
        </p:nvSpPr>
        <p:spPr>
          <a:xfrm>
            <a:off x="838623" y="1477460"/>
            <a:ext cx="7837494" cy="5078295"/>
          </a:xfrm>
          <a:prstGeom prst="rect">
            <a:avLst/>
          </a:prstGeom>
        </p:spPr>
        <p:txBody>
          <a:bodyPr wrap="square" lIns="91423" tIns="45711" rIns="91423" bIns="45711">
            <a:spAutoFit/>
          </a:bodyPr>
          <a:lstStyle/>
          <a:p>
            <a:pPr marL="0" marR="0" lvl="0" indent="0" algn="ctr" defTabSz="697758"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TEYDEB</a:t>
            </a:r>
          </a:p>
          <a:p>
            <a:pPr marL="0" marR="0" lvl="0" indent="0" algn="ctr" defTabSz="697758" rtl="0" eaLnBrk="1" fontAlgn="auto" latinLnBrk="0" hangingPunct="1">
              <a:lnSpc>
                <a:spcPct val="5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69775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Teknoloji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ve</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Yenilik</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Destek</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Programları</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Başkanlığı</a:t>
            </a:r>
            <a:endParaRPr kumimoji="0" lang="tr-TR"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697758" rtl="0" eaLnBrk="1" fontAlgn="auto" latinLnBrk="0" hangingPunct="1">
              <a:lnSpc>
                <a:spcPct val="100000"/>
              </a:lnSpc>
              <a:spcBef>
                <a:spcPts val="0"/>
              </a:spcBef>
              <a:spcAft>
                <a:spcPts val="0"/>
              </a:spcAft>
              <a:buClrTx/>
              <a:buSzTx/>
              <a:buFontTx/>
              <a:buNone/>
              <a:tabLst/>
              <a:defRPr/>
            </a:pPr>
            <a:endParaRPr kumimoji="0" lang="tr-TR"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697758" rtl="0" eaLnBrk="1" fontAlgn="auto" latinLnBrk="0" hangingPunct="1">
              <a:lnSpc>
                <a:spcPct val="100000"/>
              </a:lnSpc>
              <a:spcBef>
                <a:spcPts val="0"/>
              </a:spcBef>
              <a:spcAft>
                <a:spcPts val="0"/>
              </a:spcAft>
              <a:buClrTx/>
              <a:buSzTx/>
              <a:buFontTx/>
              <a:buNone/>
              <a:tabLst/>
              <a:defRPr/>
            </a:pPr>
            <a:r>
              <a:rPr kumimoji="0" lang="tr-TR"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TEYDEB Destek </a:t>
            </a:r>
            <a:r>
              <a:rPr kumimoji="0" lang="tr-TR" sz="3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Programları Projelerinde Hakemlik</a:t>
            </a:r>
            <a:r>
              <a:rPr kumimoji="0" lang="tr-TR" sz="30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697758" rtl="0" eaLnBrk="1" fontAlgn="auto" latinLnBrk="0" hangingPunct="1">
              <a:lnSpc>
                <a:spcPct val="100000"/>
              </a:lnSpc>
              <a:spcBef>
                <a:spcPts val="0"/>
              </a:spcBef>
              <a:spcAft>
                <a:spcPts val="0"/>
              </a:spcAft>
              <a:buClrTx/>
              <a:buSzTx/>
              <a:buFontTx/>
              <a:buNone/>
              <a:tabLst/>
              <a:defRPr/>
            </a:pPr>
            <a:r>
              <a:rPr kumimoji="0" lang="tr-TR" sz="3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Bilgilendirme </a:t>
            </a:r>
            <a:r>
              <a:rPr kumimoji="0" lang="tr-TR"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Sunumu</a:t>
            </a:r>
          </a:p>
          <a:p>
            <a:pPr marL="0" marR="0" lvl="0" indent="0" algn="ctr" defTabSz="697758" rtl="0" eaLnBrk="1" fontAlgn="auto" latinLnBrk="0" hangingPunct="1">
              <a:lnSpc>
                <a:spcPct val="100000"/>
              </a:lnSpc>
              <a:spcBef>
                <a:spcPts val="0"/>
              </a:spcBef>
              <a:spcAft>
                <a:spcPts val="0"/>
              </a:spcAft>
              <a:buClrTx/>
              <a:buSzTx/>
              <a:buFontTx/>
              <a:buNone/>
              <a:tabLst/>
              <a:defRPr/>
            </a:pPr>
            <a:endParaRPr kumimoji="0" lang="tr-TR" sz="15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697758" rtl="0" eaLnBrk="1" fontAlgn="auto" latinLnBrk="0" hangingPunct="1">
              <a:lnSpc>
                <a:spcPct val="100000"/>
              </a:lnSpc>
              <a:spcBef>
                <a:spcPts val="0"/>
              </a:spcBef>
              <a:spcAft>
                <a:spcPts val="0"/>
              </a:spcAft>
              <a:buClrTx/>
              <a:buSzTx/>
              <a:buFontTx/>
              <a:buNone/>
              <a:tabLst/>
              <a:defRPr/>
            </a:pPr>
            <a:endParaRPr lang="tr-TR" sz="1500" b="0" dirty="0">
              <a:solidFill>
                <a:prstClr val="black"/>
              </a:solidFill>
              <a:latin typeface="Arial" panose="020B0604020202020204" pitchFamily="34" charset="0"/>
              <a:cs typeface="Arial" panose="020B0604020202020204" pitchFamily="34" charset="0"/>
            </a:endParaRPr>
          </a:p>
          <a:p>
            <a:pPr marL="0" marR="0" lvl="0" indent="0" algn="ctr" defTabSz="697758" rtl="0" eaLnBrk="1" fontAlgn="auto" latinLnBrk="0" hangingPunct="1">
              <a:lnSpc>
                <a:spcPct val="100000"/>
              </a:lnSpc>
              <a:spcBef>
                <a:spcPts val="0"/>
              </a:spcBef>
              <a:spcAft>
                <a:spcPts val="0"/>
              </a:spcAft>
              <a:buClrTx/>
              <a:buSzTx/>
              <a:buFontTx/>
              <a:buNone/>
              <a:tabLst/>
              <a:defRPr/>
            </a:pPr>
            <a:endParaRPr kumimoji="0" lang="tr-TR" sz="15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697758" rtl="0" eaLnBrk="1" fontAlgn="auto" latinLnBrk="0" hangingPunct="1">
              <a:lnSpc>
                <a:spcPct val="100000"/>
              </a:lnSpc>
              <a:spcBef>
                <a:spcPts val="0"/>
              </a:spcBef>
              <a:spcAft>
                <a:spcPts val="0"/>
              </a:spcAft>
              <a:buClrTx/>
              <a:buSzTx/>
              <a:buFontTx/>
              <a:buNone/>
              <a:tabLst/>
              <a:defRPr/>
            </a:pPr>
            <a:endParaRPr kumimoji="0" lang="tr-TR"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Dikdörtgen 7"/>
          <p:cNvSpPr/>
          <p:nvPr/>
        </p:nvSpPr>
        <p:spPr>
          <a:xfrm>
            <a:off x="6383238" y="5662042"/>
            <a:ext cx="5516880" cy="1169551"/>
          </a:xfrm>
          <a:prstGeom prst="rect">
            <a:avLst/>
          </a:prstGeom>
        </p:spPr>
        <p:txBody>
          <a:bodyPr wrap="square">
            <a:spAutoFit/>
          </a:bodyPr>
          <a:lstStyle/>
          <a:p>
            <a:r>
              <a:rPr lang="tr-TR" sz="1400" b="1" dirty="0">
                <a:solidFill>
                  <a:srgbClr val="FF0000"/>
                </a:solidFill>
              </a:rPr>
              <a:t>TEYDEB süreçleri dinamik olduğu için</a:t>
            </a:r>
            <a:r>
              <a:rPr lang="tr-TR" sz="1400" b="1" dirty="0"/>
              <a:t> </a:t>
            </a:r>
            <a:r>
              <a:rPr lang="tr-TR" sz="1400" dirty="0"/>
              <a:t>bilgiler değişebilmektedir</a:t>
            </a:r>
            <a:r>
              <a:rPr lang="tr-TR" sz="1400" b="1" dirty="0"/>
              <a:t>. </a:t>
            </a:r>
          </a:p>
          <a:p>
            <a:r>
              <a:rPr lang="tr-TR" sz="1400" dirty="0"/>
              <a:t>Bu bilgiler </a:t>
            </a:r>
            <a:r>
              <a:rPr lang="tr-TR" sz="1400" dirty="0" smtClean="0"/>
              <a:t>13</a:t>
            </a:r>
            <a:r>
              <a:rPr lang="tr-TR" sz="1400" b="1" dirty="0" smtClean="0"/>
              <a:t>.05.2024 </a:t>
            </a:r>
            <a:r>
              <a:rPr lang="tr-TR" sz="1400" b="1" dirty="0"/>
              <a:t>tarihi itibariyle günceldir</a:t>
            </a:r>
            <a:r>
              <a:rPr lang="tr-TR" sz="1400" dirty="0"/>
              <a:t>. </a:t>
            </a:r>
          </a:p>
          <a:p>
            <a:r>
              <a:rPr lang="tr-TR" sz="1400" b="1" dirty="0" smtClean="0">
                <a:solidFill>
                  <a:srgbClr val="00B0F0"/>
                </a:solidFill>
              </a:rPr>
              <a:t>En güncel bilgiler için bizi </a:t>
            </a:r>
            <a:r>
              <a:rPr lang="tr-TR" sz="1400" b="1" dirty="0">
                <a:solidFill>
                  <a:srgbClr val="00B0F0"/>
                </a:solidFill>
              </a:rPr>
              <a:t>sosyal medya hesaplarımızdan </a:t>
            </a:r>
            <a:r>
              <a:rPr lang="tr-TR" sz="1400" b="1" dirty="0" smtClean="0">
                <a:solidFill>
                  <a:srgbClr val="00B0F0"/>
                </a:solidFill>
              </a:rPr>
              <a:t>takip </a:t>
            </a:r>
            <a:r>
              <a:rPr lang="tr-TR" sz="1400" b="1" dirty="0">
                <a:solidFill>
                  <a:srgbClr val="00B0F0"/>
                </a:solidFill>
              </a:rPr>
              <a:t>ediniz</a:t>
            </a:r>
            <a:r>
              <a:rPr lang="tr-TR" sz="1400" dirty="0"/>
              <a:t>.</a:t>
            </a:r>
            <a:endParaRPr lang="tr-TR" sz="2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67539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o 5"/>
          <p:cNvGraphicFramePr>
            <a:graphicFrameLocks noGrp="1"/>
          </p:cNvGraphicFramePr>
          <p:nvPr>
            <p:extLst/>
          </p:nvPr>
        </p:nvGraphicFramePr>
        <p:xfrm>
          <a:off x="1952704" y="1519838"/>
          <a:ext cx="8046363" cy="4049245"/>
        </p:xfrm>
        <a:graphic>
          <a:graphicData uri="http://schemas.openxmlformats.org/drawingml/2006/table">
            <a:tbl>
              <a:tblPr firstRow="1" bandRow="1">
                <a:tableStyleId>{5C22544A-7EE6-4342-B048-85BDC9FD1C3A}</a:tableStyleId>
              </a:tblPr>
              <a:tblGrid>
                <a:gridCol w="1044041">
                  <a:extLst>
                    <a:ext uri="{9D8B030D-6E8A-4147-A177-3AD203B41FA5}">
                      <a16:colId xmlns:a16="http://schemas.microsoft.com/office/drawing/2014/main" val="2755729866"/>
                    </a:ext>
                  </a:extLst>
                </a:gridCol>
                <a:gridCol w="3914196">
                  <a:extLst>
                    <a:ext uri="{9D8B030D-6E8A-4147-A177-3AD203B41FA5}">
                      <a16:colId xmlns:a16="http://schemas.microsoft.com/office/drawing/2014/main" val="3488956412"/>
                    </a:ext>
                  </a:extLst>
                </a:gridCol>
                <a:gridCol w="778846">
                  <a:extLst>
                    <a:ext uri="{9D8B030D-6E8A-4147-A177-3AD203B41FA5}">
                      <a16:colId xmlns:a16="http://schemas.microsoft.com/office/drawing/2014/main" val="2313919439"/>
                    </a:ext>
                  </a:extLst>
                </a:gridCol>
                <a:gridCol w="2309280">
                  <a:extLst>
                    <a:ext uri="{9D8B030D-6E8A-4147-A177-3AD203B41FA5}">
                      <a16:colId xmlns:a16="http://schemas.microsoft.com/office/drawing/2014/main" val="2052624303"/>
                    </a:ext>
                  </a:extLst>
                </a:gridCol>
              </a:tblGrid>
              <a:tr h="404611">
                <a:tc>
                  <a:txBody>
                    <a:bodyPr/>
                    <a:lstStyle/>
                    <a:p>
                      <a:endParaRPr lang="tr-TR" sz="1400" dirty="0"/>
                    </a:p>
                  </a:txBody>
                  <a:tcPr marL="99852" marR="99852" marT="49925" marB="49925">
                    <a:solidFill>
                      <a:srgbClr val="7197AB"/>
                    </a:solidFill>
                  </a:tcPr>
                </a:tc>
                <a:tc>
                  <a:txBody>
                    <a:bodyPr/>
                    <a:lstStyle/>
                    <a:p>
                      <a:endParaRPr lang="tr-TR" sz="2000" dirty="0"/>
                    </a:p>
                  </a:txBody>
                  <a:tcPr marL="99852" marR="99852" marT="49925" marB="49925">
                    <a:solidFill>
                      <a:srgbClr val="7197AB"/>
                    </a:solidFill>
                  </a:tcPr>
                </a:tc>
                <a:tc>
                  <a:txBody>
                    <a:bodyPr/>
                    <a:lstStyle/>
                    <a:p>
                      <a:endParaRPr lang="tr-TR" sz="2000" dirty="0"/>
                    </a:p>
                  </a:txBody>
                  <a:tcPr marL="99852" marR="99852" marT="49925" marB="49925">
                    <a:solidFill>
                      <a:srgbClr val="7197AB"/>
                    </a:solidFill>
                  </a:tcPr>
                </a:tc>
                <a:tc>
                  <a:txBody>
                    <a:bodyPr/>
                    <a:lstStyle/>
                    <a:p>
                      <a:endParaRPr lang="tr-TR" sz="2000" dirty="0"/>
                    </a:p>
                  </a:txBody>
                  <a:tcPr marL="99852" marR="99852" marT="49925" marB="49925">
                    <a:solidFill>
                      <a:srgbClr val="7197AB"/>
                    </a:solidFill>
                  </a:tcPr>
                </a:tc>
                <a:extLst>
                  <a:ext uri="{0D108BD9-81ED-4DB2-BD59-A6C34878D82A}">
                    <a16:rowId xmlns:a16="http://schemas.microsoft.com/office/drawing/2014/main" val="2082111631"/>
                  </a:ext>
                </a:extLst>
              </a:tr>
              <a:tr h="404955">
                <a:tc>
                  <a:txBody>
                    <a:bodyPr/>
                    <a:lstStyle/>
                    <a:p>
                      <a:endParaRPr lang="tr-TR" sz="2000" dirty="0"/>
                    </a:p>
                  </a:txBody>
                  <a:tcPr marL="99852" marR="99852" marT="49925" marB="49925"/>
                </a:tc>
                <a:tc>
                  <a:txBody>
                    <a:bodyPr/>
                    <a:lstStyle/>
                    <a:p>
                      <a:endParaRPr lang="tr-TR" sz="2000" dirty="0">
                        <a:solidFill>
                          <a:schemeClr val="accent4"/>
                        </a:solidFill>
                      </a:endParaRPr>
                    </a:p>
                  </a:txBody>
                  <a:tcPr marL="99852" marR="99852" marT="49925" marB="49925"/>
                </a:tc>
                <a:tc>
                  <a:txBody>
                    <a:bodyPr/>
                    <a:lstStyle/>
                    <a:p>
                      <a:endParaRPr lang="tr-TR" sz="2000"/>
                    </a:p>
                  </a:txBody>
                  <a:tcPr marL="99852" marR="99852" marT="49925" marB="49925"/>
                </a:tc>
                <a:tc rowSpan="3">
                  <a:txBody>
                    <a:bodyPr/>
                    <a:lstStyle/>
                    <a:p>
                      <a:endParaRPr lang="tr-TR" sz="2000" dirty="0"/>
                    </a:p>
                  </a:txBody>
                  <a:tcPr marL="99852" marR="99852" marT="49925" marB="49925">
                    <a:solidFill>
                      <a:srgbClr val="F7DDBC"/>
                    </a:solidFill>
                  </a:tcPr>
                </a:tc>
                <a:extLst>
                  <a:ext uri="{0D108BD9-81ED-4DB2-BD59-A6C34878D82A}">
                    <a16:rowId xmlns:a16="http://schemas.microsoft.com/office/drawing/2014/main" val="323238441"/>
                  </a:ext>
                </a:extLst>
              </a:tr>
              <a:tr h="404955">
                <a:tc>
                  <a:txBody>
                    <a:bodyPr/>
                    <a:lstStyle/>
                    <a:p>
                      <a:endParaRPr lang="tr-TR" sz="2000"/>
                    </a:p>
                  </a:txBody>
                  <a:tcPr marL="99852" marR="99852" marT="49925" marB="49925"/>
                </a:tc>
                <a:tc>
                  <a:txBody>
                    <a:bodyPr/>
                    <a:lstStyle/>
                    <a:p>
                      <a:endParaRPr lang="tr-TR" sz="2000" dirty="0"/>
                    </a:p>
                  </a:txBody>
                  <a:tcPr marL="99852" marR="99852" marT="49925" marB="49925"/>
                </a:tc>
                <a:tc>
                  <a:txBody>
                    <a:bodyPr/>
                    <a:lstStyle/>
                    <a:p>
                      <a:endParaRPr lang="tr-TR" sz="2000"/>
                    </a:p>
                  </a:txBody>
                  <a:tcPr marL="99852" marR="99852" marT="49925" marB="49925"/>
                </a:tc>
                <a:tc vMerge="1">
                  <a:txBody>
                    <a:bodyPr/>
                    <a:lstStyle/>
                    <a:p>
                      <a:endParaRPr lang="tr-TR" dirty="0"/>
                    </a:p>
                  </a:txBody>
                  <a:tcPr/>
                </a:tc>
                <a:extLst>
                  <a:ext uri="{0D108BD9-81ED-4DB2-BD59-A6C34878D82A}">
                    <a16:rowId xmlns:a16="http://schemas.microsoft.com/office/drawing/2014/main" val="3418589099"/>
                  </a:ext>
                </a:extLst>
              </a:tr>
              <a:tr h="404955">
                <a:tc>
                  <a:txBody>
                    <a:bodyPr/>
                    <a:lstStyle/>
                    <a:p>
                      <a:endParaRPr lang="tr-TR" sz="2000"/>
                    </a:p>
                  </a:txBody>
                  <a:tcPr marL="99852" marR="99852" marT="49925" marB="49925"/>
                </a:tc>
                <a:tc>
                  <a:txBody>
                    <a:bodyPr/>
                    <a:lstStyle/>
                    <a:p>
                      <a:endParaRPr lang="tr-TR" sz="2000" dirty="0"/>
                    </a:p>
                  </a:txBody>
                  <a:tcPr marL="99852" marR="99852" marT="49925" marB="49925"/>
                </a:tc>
                <a:tc>
                  <a:txBody>
                    <a:bodyPr/>
                    <a:lstStyle/>
                    <a:p>
                      <a:endParaRPr lang="tr-TR" sz="2000"/>
                    </a:p>
                  </a:txBody>
                  <a:tcPr marL="99852" marR="99852" marT="49925" marB="49925"/>
                </a:tc>
                <a:tc vMerge="1">
                  <a:txBody>
                    <a:bodyPr/>
                    <a:lstStyle/>
                    <a:p>
                      <a:endParaRPr lang="tr-TR" dirty="0"/>
                    </a:p>
                  </a:txBody>
                  <a:tcPr/>
                </a:tc>
                <a:extLst>
                  <a:ext uri="{0D108BD9-81ED-4DB2-BD59-A6C34878D82A}">
                    <a16:rowId xmlns:a16="http://schemas.microsoft.com/office/drawing/2014/main" val="65194107"/>
                  </a:ext>
                </a:extLst>
              </a:tr>
              <a:tr h="404955">
                <a:tc>
                  <a:txBody>
                    <a:bodyPr/>
                    <a:lstStyle/>
                    <a:p>
                      <a:endParaRPr lang="tr-TR" sz="2000"/>
                    </a:p>
                  </a:txBody>
                  <a:tcPr marL="99852" marR="99852" marT="49925" marB="49925"/>
                </a:tc>
                <a:tc>
                  <a:txBody>
                    <a:bodyPr/>
                    <a:lstStyle/>
                    <a:p>
                      <a:endParaRPr lang="tr-TR" sz="2000" dirty="0"/>
                    </a:p>
                  </a:txBody>
                  <a:tcPr marL="99852" marR="99852" marT="49925" marB="49925"/>
                </a:tc>
                <a:tc>
                  <a:txBody>
                    <a:bodyPr/>
                    <a:lstStyle/>
                    <a:p>
                      <a:endParaRPr lang="tr-TR" sz="2000"/>
                    </a:p>
                  </a:txBody>
                  <a:tcPr marL="99852" marR="99852" marT="49925" marB="49925"/>
                </a:tc>
                <a:tc rowSpan="3">
                  <a:txBody>
                    <a:bodyPr/>
                    <a:lstStyle/>
                    <a:p>
                      <a:endParaRPr lang="tr-TR" sz="2000" dirty="0"/>
                    </a:p>
                  </a:txBody>
                  <a:tcPr marL="99852" marR="99852" marT="49925" marB="49925">
                    <a:solidFill>
                      <a:srgbClr val="BDE4F8"/>
                    </a:solidFill>
                  </a:tcPr>
                </a:tc>
                <a:extLst>
                  <a:ext uri="{0D108BD9-81ED-4DB2-BD59-A6C34878D82A}">
                    <a16:rowId xmlns:a16="http://schemas.microsoft.com/office/drawing/2014/main" val="3681223666"/>
                  </a:ext>
                </a:extLst>
              </a:tr>
              <a:tr h="404955">
                <a:tc>
                  <a:txBody>
                    <a:bodyPr/>
                    <a:lstStyle/>
                    <a:p>
                      <a:endParaRPr lang="tr-TR" sz="2000"/>
                    </a:p>
                  </a:txBody>
                  <a:tcPr marL="99852" marR="99852" marT="49925" marB="49925"/>
                </a:tc>
                <a:tc>
                  <a:txBody>
                    <a:bodyPr/>
                    <a:lstStyle/>
                    <a:p>
                      <a:endParaRPr lang="tr-TR" sz="2000" dirty="0"/>
                    </a:p>
                  </a:txBody>
                  <a:tcPr marL="99852" marR="99852" marT="49925" marB="49925"/>
                </a:tc>
                <a:tc>
                  <a:txBody>
                    <a:bodyPr/>
                    <a:lstStyle/>
                    <a:p>
                      <a:endParaRPr lang="tr-TR" sz="2000"/>
                    </a:p>
                  </a:txBody>
                  <a:tcPr marL="99852" marR="99852" marT="49925" marB="49925"/>
                </a:tc>
                <a:tc vMerge="1">
                  <a:txBody>
                    <a:bodyPr/>
                    <a:lstStyle/>
                    <a:p>
                      <a:endParaRPr lang="tr-TR" dirty="0"/>
                    </a:p>
                  </a:txBody>
                  <a:tcPr/>
                </a:tc>
                <a:extLst>
                  <a:ext uri="{0D108BD9-81ED-4DB2-BD59-A6C34878D82A}">
                    <a16:rowId xmlns:a16="http://schemas.microsoft.com/office/drawing/2014/main" val="1526381804"/>
                  </a:ext>
                </a:extLst>
              </a:tr>
              <a:tr h="404955">
                <a:tc>
                  <a:txBody>
                    <a:bodyPr/>
                    <a:lstStyle/>
                    <a:p>
                      <a:endParaRPr lang="tr-TR" sz="2000"/>
                    </a:p>
                  </a:txBody>
                  <a:tcPr marL="99852" marR="99852" marT="49925" marB="49925"/>
                </a:tc>
                <a:tc>
                  <a:txBody>
                    <a:bodyPr/>
                    <a:lstStyle/>
                    <a:p>
                      <a:endParaRPr lang="tr-TR" sz="2000" dirty="0"/>
                    </a:p>
                  </a:txBody>
                  <a:tcPr marL="99852" marR="99852" marT="49925" marB="49925"/>
                </a:tc>
                <a:tc>
                  <a:txBody>
                    <a:bodyPr/>
                    <a:lstStyle/>
                    <a:p>
                      <a:endParaRPr lang="tr-TR" sz="2000"/>
                    </a:p>
                  </a:txBody>
                  <a:tcPr marL="99852" marR="99852" marT="49925" marB="49925"/>
                </a:tc>
                <a:tc vMerge="1">
                  <a:txBody>
                    <a:bodyPr/>
                    <a:lstStyle/>
                    <a:p>
                      <a:endParaRPr lang="tr-TR" dirty="0"/>
                    </a:p>
                  </a:txBody>
                  <a:tcPr/>
                </a:tc>
                <a:extLst>
                  <a:ext uri="{0D108BD9-81ED-4DB2-BD59-A6C34878D82A}">
                    <a16:rowId xmlns:a16="http://schemas.microsoft.com/office/drawing/2014/main" val="2878975264"/>
                  </a:ext>
                </a:extLst>
              </a:tr>
              <a:tr h="404955">
                <a:tc>
                  <a:txBody>
                    <a:bodyPr/>
                    <a:lstStyle/>
                    <a:p>
                      <a:endParaRPr lang="tr-TR" sz="2000" dirty="0"/>
                    </a:p>
                  </a:txBody>
                  <a:tcPr marL="99852" marR="99852" marT="49925" marB="49925"/>
                </a:tc>
                <a:tc>
                  <a:txBody>
                    <a:bodyPr/>
                    <a:lstStyle/>
                    <a:p>
                      <a:endParaRPr lang="tr-TR" sz="2000" dirty="0"/>
                    </a:p>
                  </a:txBody>
                  <a:tcPr marL="99852" marR="99852" marT="49925" marB="49925"/>
                </a:tc>
                <a:tc>
                  <a:txBody>
                    <a:bodyPr/>
                    <a:lstStyle/>
                    <a:p>
                      <a:endParaRPr lang="tr-TR" sz="2000" dirty="0"/>
                    </a:p>
                  </a:txBody>
                  <a:tcPr marL="99852" marR="99852" marT="49925" marB="49925"/>
                </a:tc>
                <a:tc rowSpan="3">
                  <a:txBody>
                    <a:bodyPr/>
                    <a:lstStyle/>
                    <a:p>
                      <a:endParaRPr lang="tr-TR" sz="2000" dirty="0"/>
                    </a:p>
                  </a:txBody>
                  <a:tcPr marL="99852" marR="99852" marT="49925" marB="49925">
                    <a:solidFill>
                      <a:srgbClr val="F7DDBC"/>
                    </a:solidFill>
                  </a:tcPr>
                </a:tc>
                <a:extLst>
                  <a:ext uri="{0D108BD9-81ED-4DB2-BD59-A6C34878D82A}">
                    <a16:rowId xmlns:a16="http://schemas.microsoft.com/office/drawing/2014/main" val="3494817333"/>
                  </a:ext>
                </a:extLst>
              </a:tr>
              <a:tr h="404955">
                <a:tc>
                  <a:txBody>
                    <a:bodyPr/>
                    <a:lstStyle/>
                    <a:p>
                      <a:endParaRPr lang="tr-TR" sz="2000" dirty="0"/>
                    </a:p>
                  </a:txBody>
                  <a:tcPr marL="99852" marR="99852" marT="49925" marB="49925"/>
                </a:tc>
                <a:tc>
                  <a:txBody>
                    <a:bodyPr/>
                    <a:lstStyle/>
                    <a:p>
                      <a:endParaRPr lang="tr-TR" sz="2000" dirty="0"/>
                    </a:p>
                  </a:txBody>
                  <a:tcPr marL="99852" marR="99852" marT="49925" marB="49925"/>
                </a:tc>
                <a:tc>
                  <a:txBody>
                    <a:bodyPr/>
                    <a:lstStyle/>
                    <a:p>
                      <a:endParaRPr lang="tr-TR" sz="2000" dirty="0"/>
                    </a:p>
                  </a:txBody>
                  <a:tcPr marL="99852" marR="99852" marT="49925" marB="49925"/>
                </a:tc>
                <a:tc vMerge="1">
                  <a:txBody>
                    <a:bodyPr/>
                    <a:lstStyle/>
                    <a:p>
                      <a:endParaRPr lang="tr-TR" dirty="0"/>
                    </a:p>
                  </a:txBody>
                  <a:tcPr/>
                </a:tc>
                <a:extLst>
                  <a:ext uri="{0D108BD9-81ED-4DB2-BD59-A6C34878D82A}">
                    <a16:rowId xmlns:a16="http://schemas.microsoft.com/office/drawing/2014/main" val="1743371858"/>
                  </a:ext>
                </a:extLst>
              </a:tr>
              <a:tr h="404955">
                <a:tc>
                  <a:txBody>
                    <a:bodyPr/>
                    <a:lstStyle/>
                    <a:p>
                      <a:endParaRPr lang="tr-TR" sz="2000" dirty="0"/>
                    </a:p>
                  </a:txBody>
                  <a:tcPr marL="99852" marR="99852" marT="49925" marB="49925"/>
                </a:tc>
                <a:tc>
                  <a:txBody>
                    <a:bodyPr/>
                    <a:lstStyle/>
                    <a:p>
                      <a:endParaRPr lang="tr-TR" sz="2000" dirty="0"/>
                    </a:p>
                  </a:txBody>
                  <a:tcPr marL="99852" marR="99852" marT="49925" marB="49925"/>
                </a:tc>
                <a:tc>
                  <a:txBody>
                    <a:bodyPr/>
                    <a:lstStyle/>
                    <a:p>
                      <a:endParaRPr lang="tr-TR" sz="2000" dirty="0"/>
                    </a:p>
                  </a:txBody>
                  <a:tcPr marL="99852" marR="99852" marT="49925" marB="49925"/>
                </a:tc>
                <a:tc vMerge="1">
                  <a:txBody>
                    <a:bodyPr/>
                    <a:lstStyle/>
                    <a:p>
                      <a:endParaRPr lang="tr-TR" dirty="0"/>
                    </a:p>
                  </a:txBody>
                  <a:tcPr/>
                </a:tc>
                <a:extLst>
                  <a:ext uri="{0D108BD9-81ED-4DB2-BD59-A6C34878D82A}">
                    <a16:rowId xmlns:a16="http://schemas.microsoft.com/office/drawing/2014/main" val="4082381868"/>
                  </a:ext>
                </a:extLst>
              </a:tr>
            </a:tbl>
          </a:graphicData>
        </a:graphic>
      </p:graphicFrame>
      <p:sp>
        <p:nvSpPr>
          <p:cNvPr id="8" name="Unvan 7"/>
          <p:cNvSpPr>
            <a:spLocks noGrp="1"/>
          </p:cNvSpPr>
          <p:nvPr>
            <p:ph type="title"/>
          </p:nvPr>
        </p:nvSpPr>
        <p:spPr>
          <a:xfrm>
            <a:off x="1932901" y="1578664"/>
            <a:ext cx="1117313" cy="304916"/>
          </a:xfrm>
        </p:spPr>
        <p:txBody>
          <a:bodyPr>
            <a:noAutofit/>
          </a:bodyPr>
          <a:lstStyle/>
          <a:p>
            <a:pPr algn="ctr"/>
            <a:r>
              <a:rPr lang="tr-TR" sz="1600" b="1" dirty="0">
                <a:solidFill>
                  <a:schemeClr val="bg1"/>
                </a:solidFill>
                <a:latin typeface="Arial Black" panose="020B0A04020102020204" pitchFamily="34" charset="0"/>
              </a:rPr>
              <a:t>Proje No</a:t>
            </a:r>
            <a:endParaRPr lang="tr-TR" sz="1600" dirty="0">
              <a:solidFill>
                <a:schemeClr val="bg1"/>
              </a:solidFill>
              <a:latin typeface="Arial Black" panose="020B0A04020102020204" pitchFamily="34" charset="0"/>
            </a:endParaRPr>
          </a:p>
        </p:txBody>
      </p:sp>
      <p:sp>
        <p:nvSpPr>
          <p:cNvPr id="10" name="Unvan 7"/>
          <p:cNvSpPr txBox="1">
            <a:spLocks/>
          </p:cNvSpPr>
          <p:nvPr/>
        </p:nvSpPr>
        <p:spPr>
          <a:xfrm>
            <a:off x="3083991" y="1580442"/>
            <a:ext cx="3594379" cy="309789"/>
          </a:xfrm>
          <a:prstGeom prst="rect">
            <a:avLst/>
          </a:prstGeom>
        </p:spPr>
        <p:txBody>
          <a:bodyPr vert="horz" lIns="91428" tIns="45714" rIns="91428" bIns="4571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309" fontAlgn="ctr">
              <a:spcAft>
                <a:spcPts val="0"/>
              </a:spcAft>
              <a:defRPr/>
            </a:pPr>
            <a:r>
              <a:rPr lang="tr-TR" sz="1800" dirty="0">
                <a:solidFill>
                  <a:schemeClr val="bg1"/>
                </a:solidFill>
                <a:latin typeface="Arial Black" panose="020B0A04020102020204" pitchFamily="34" charset="0"/>
              </a:rPr>
              <a:t>Proje Adı</a:t>
            </a:r>
          </a:p>
        </p:txBody>
      </p:sp>
      <p:sp>
        <p:nvSpPr>
          <p:cNvPr id="12" name="Unvan 7"/>
          <p:cNvSpPr txBox="1">
            <a:spLocks/>
          </p:cNvSpPr>
          <p:nvPr/>
        </p:nvSpPr>
        <p:spPr>
          <a:xfrm>
            <a:off x="8057324" y="1585550"/>
            <a:ext cx="1641224" cy="304680"/>
          </a:xfrm>
          <a:prstGeom prst="rect">
            <a:avLst/>
          </a:prstGeom>
        </p:spPr>
        <p:txBody>
          <a:bodyPr vert="horz" lIns="91428" tIns="45714" rIns="91428" bIns="4571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309" fontAlgn="ctr">
              <a:spcAft>
                <a:spcPts val="0"/>
              </a:spcAft>
              <a:defRPr/>
            </a:pPr>
            <a:r>
              <a:rPr lang="tr-TR" sz="1800" dirty="0">
                <a:solidFill>
                  <a:schemeClr val="bg1"/>
                </a:solidFill>
                <a:latin typeface="Arial Black" panose="020B0A04020102020204" pitchFamily="34" charset="0"/>
              </a:rPr>
              <a:t>Kategoriler</a:t>
            </a:r>
          </a:p>
        </p:txBody>
      </p:sp>
      <p:sp>
        <p:nvSpPr>
          <p:cNvPr id="15" name="Dikdörtgen 14"/>
          <p:cNvSpPr/>
          <p:nvPr/>
        </p:nvSpPr>
        <p:spPr>
          <a:xfrm>
            <a:off x="50599" y="89641"/>
            <a:ext cx="12032251" cy="430831"/>
          </a:xfrm>
          <a:prstGeom prst="rect">
            <a:avLst/>
          </a:prstGeom>
        </p:spPr>
        <p:txBody>
          <a:bodyPr wrap="square">
            <a:spAutoFit/>
          </a:bodyPr>
          <a:lstStyle/>
          <a:p>
            <a:pPr algn="ctr" defTabSz="914309" fontAlgn="auto">
              <a:spcBef>
                <a:spcPts val="0"/>
              </a:spcBef>
              <a:spcAft>
                <a:spcPts val="0"/>
              </a:spcAft>
              <a:defRPr/>
            </a:pPr>
            <a:r>
              <a:rPr lang="tr-TR" sz="2200" b="0" dirty="0">
                <a:solidFill>
                  <a:srgbClr val="E20613"/>
                </a:solidFill>
                <a:latin typeface="Arial" panose="020B0604020202020204" pitchFamily="34" charset="0"/>
                <a:cs typeface="Arial" panose="020B0604020202020204" pitchFamily="34" charset="0"/>
              </a:rPr>
              <a:t>Çağrılı 1501/1507 Değerlendirme Sistematiği – Proje  Karar Tablosu – Kurul Değerlendirmesi</a:t>
            </a:r>
          </a:p>
        </p:txBody>
      </p:sp>
      <p:sp>
        <p:nvSpPr>
          <p:cNvPr id="3" name="Right Brace 2"/>
          <p:cNvSpPr/>
          <p:nvPr/>
        </p:nvSpPr>
        <p:spPr>
          <a:xfrm>
            <a:off x="10101414" y="1890231"/>
            <a:ext cx="441442" cy="2445379"/>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defTabSz="914309" fontAlgn="auto">
              <a:spcBef>
                <a:spcPts val="0"/>
              </a:spcBef>
              <a:spcAft>
                <a:spcPts val="0"/>
              </a:spcAft>
              <a:defRPr/>
            </a:pPr>
            <a:endParaRPr lang="tr-TR" sz="1800" b="0">
              <a:solidFill>
                <a:prstClr val="black"/>
              </a:solidFill>
              <a:latin typeface="Calibri"/>
            </a:endParaRPr>
          </a:p>
        </p:txBody>
      </p:sp>
      <p:sp>
        <p:nvSpPr>
          <p:cNvPr id="5" name="Left Brace 4"/>
          <p:cNvSpPr/>
          <p:nvPr/>
        </p:nvSpPr>
        <p:spPr>
          <a:xfrm>
            <a:off x="1342245" y="1890231"/>
            <a:ext cx="418236" cy="2445379"/>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defTabSz="914309" fontAlgn="auto">
              <a:spcBef>
                <a:spcPts val="0"/>
              </a:spcBef>
              <a:spcAft>
                <a:spcPts val="0"/>
              </a:spcAft>
              <a:defRPr/>
            </a:pPr>
            <a:endParaRPr lang="tr-TR" sz="1800" b="0">
              <a:solidFill>
                <a:prstClr val="black"/>
              </a:solidFill>
              <a:latin typeface="Calibri"/>
            </a:endParaRPr>
          </a:p>
        </p:txBody>
      </p:sp>
      <p:sp>
        <p:nvSpPr>
          <p:cNvPr id="18" name="Dikdörtgen 17"/>
          <p:cNvSpPr/>
          <p:nvPr/>
        </p:nvSpPr>
        <p:spPr>
          <a:xfrm>
            <a:off x="4391184" y="564195"/>
            <a:ext cx="3386285" cy="457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Rectangle 3"/>
          <p:cNvSpPr/>
          <p:nvPr/>
        </p:nvSpPr>
        <p:spPr>
          <a:xfrm>
            <a:off x="1932900" y="3116568"/>
            <a:ext cx="5682982" cy="1219041"/>
          </a:xfrm>
          <a:prstGeom prst="rect">
            <a:avLst/>
          </a:prstGeom>
          <a:solidFill>
            <a:schemeClr val="accent2">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fontAlgn="auto">
              <a:spcBef>
                <a:spcPts val="0"/>
              </a:spcBef>
              <a:spcAft>
                <a:spcPts val="0"/>
              </a:spcAft>
              <a:defRPr/>
            </a:pPr>
            <a:endParaRPr lang="tr-TR" sz="1800" b="0">
              <a:solidFill>
                <a:prstClr val="white"/>
              </a:solidFill>
              <a:latin typeface="Calibri"/>
            </a:endParaRPr>
          </a:p>
        </p:txBody>
      </p:sp>
      <p:sp>
        <p:nvSpPr>
          <p:cNvPr id="13" name="Unvan 7"/>
          <p:cNvSpPr txBox="1">
            <a:spLocks/>
          </p:cNvSpPr>
          <p:nvPr/>
        </p:nvSpPr>
        <p:spPr>
          <a:xfrm>
            <a:off x="2000767" y="1513123"/>
            <a:ext cx="976885" cy="4331135"/>
          </a:xfrm>
          <a:prstGeom prst="rect">
            <a:avLst/>
          </a:prstGeom>
        </p:spPr>
        <p:txBody>
          <a:bodyPr vert="horz" lIns="91428" tIns="45714" rIns="91428" bIns="4571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309" fontAlgn="ctr">
              <a:lnSpc>
                <a:spcPct val="170000"/>
              </a:lnSpc>
              <a:spcAft>
                <a:spcPts val="0"/>
              </a:spcAft>
              <a:defRPr/>
            </a:pPr>
            <a:r>
              <a:rPr lang="tr-TR" sz="1600" dirty="0">
                <a:solidFill>
                  <a:prstClr val="black"/>
                </a:solidFill>
                <a:latin typeface="Arial" panose="020B0604020202020204" pitchFamily="34" charset="0"/>
                <a:cs typeface="Arial" panose="020B0604020202020204" pitchFamily="34" charset="0"/>
              </a:rPr>
              <a:t>318….</a:t>
            </a:r>
          </a:p>
          <a:p>
            <a:pPr algn="ctr" defTabSz="914309" fontAlgn="ctr">
              <a:lnSpc>
                <a:spcPct val="170000"/>
              </a:lnSpc>
              <a:spcAft>
                <a:spcPts val="0"/>
              </a:spcAft>
              <a:defRPr/>
            </a:pPr>
            <a:r>
              <a:rPr lang="tr-TR" sz="1600" dirty="0">
                <a:solidFill>
                  <a:prstClr val="black"/>
                </a:solidFill>
                <a:latin typeface="Arial" panose="020B0604020202020204" pitchFamily="34" charset="0"/>
                <a:cs typeface="Arial" panose="020B0604020202020204" pitchFamily="34" charset="0"/>
              </a:rPr>
              <a:t>…</a:t>
            </a:r>
          </a:p>
          <a:p>
            <a:pPr algn="ctr" defTabSz="914309" fontAlgn="ctr">
              <a:lnSpc>
                <a:spcPct val="170000"/>
              </a:lnSpc>
              <a:spcAft>
                <a:spcPts val="0"/>
              </a:spcAft>
              <a:defRPr/>
            </a:pPr>
            <a:r>
              <a:rPr lang="tr-TR" sz="1600" dirty="0">
                <a:solidFill>
                  <a:prstClr val="black"/>
                </a:solidFill>
                <a:latin typeface="Arial" panose="020B0604020202020204" pitchFamily="34" charset="0"/>
                <a:cs typeface="Arial" panose="020B0604020202020204" pitchFamily="34" charset="0"/>
              </a:rPr>
              <a:t>318….</a:t>
            </a:r>
          </a:p>
          <a:p>
            <a:pPr algn="ctr" defTabSz="914309" fontAlgn="ctr">
              <a:lnSpc>
                <a:spcPct val="170000"/>
              </a:lnSpc>
              <a:spcAft>
                <a:spcPts val="0"/>
              </a:spcAft>
              <a:defRPr/>
            </a:pPr>
            <a:r>
              <a:rPr lang="tr-TR" sz="1600" dirty="0">
                <a:solidFill>
                  <a:prstClr val="black"/>
                </a:solidFill>
                <a:latin typeface="Arial" panose="020B0604020202020204" pitchFamily="34" charset="0"/>
                <a:cs typeface="Arial" panose="020B0604020202020204" pitchFamily="34" charset="0"/>
              </a:rPr>
              <a:t>3186648</a:t>
            </a:r>
          </a:p>
          <a:p>
            <a:pPr algn="ctr" defTabSz="914309" fontAlgn="ctr">
              <a:lnSpc>
                <a:spcPct val="170000"/>
              </a:lnSpc>
              <a:spcAft>
                <a:spcPts val="0"/>
              </a:spcAft>
              <a:defRPr/>
            </a:pPr>
            <a:r>
              <a:rPr lang="tr-TR" sz="1600" dirty="0">
                <a:solidFill>
                  <a:prstClr val="black"/>
                </a:solidFill>
                <a:latin typeface="Arial" panose="020B0604020202020204" pitchFamily="34" charset="0"/>
                <a:cs typeface="Arial" panose="020B0604020202020204" pitchFamily="34" charset="0"/>
              </a:rPr>
              <a:t>…</a:t>
            </a:r>
          </a:p>
          <a:p>
            <a:pPr algn="ctr" defTabSz="914309" fontAlgn="ctr">
              <a:spcAft>
                <a:spcPts val="0"/>
              </a:spcAft>
              <a:defRPr/>
            </a:pPr>
            <a:endParaRPr lang="tr-TR" sz="1600" dirty="0">
              <a:solidFill>
                <a:prstClr val="black"/>
              </a:solidFill>
              <a:latin typeface="Arial" panose="020B0604020202020204" pitchFamily="34" charset="0"/>
              <a:cs typeface="Arial" panose="020B0604020202020204" pitchFamily="34" charset="0"/>
            </a:endParaRPr>
          </a:p>
          <a:p>
            <a:pPr algn="ctr" defTabSz="914309" fontAlgn="ctr">
              <a:spcAft>
                <a:spcPts val="0"/>
              </a:spcAft>
              <a:defRPr/>
            </a:pPr>
            <a:r>
              <a:rPr lang="tr-TR" sz="1600" dirty="0">
                <a:solidFill>
                  <a:prstClr val="black"/>
                </a:solidFill>
                <a:latin typeface="Arial" panose="020B0604020202020204" pitchFamily="34" charset="0"/>
                <a:cs typeface="Arial" panose="020B0604020202020204" pitchFamily="34" charset="0"/>
              </a:rPr>
              <a:t>3206540</a:t>
            </a:r>
          </a:p>
          <a:p>
            <a:pPr algn="ctr" defTabSz="914309" fontAlgn="ctr">
              <a:lnSpc>
                <a:spcPct val="170000"/>
              </a:lnSpc>
              <a:spcAft>
                <a:spcPts val="0"/>
              </a:spcAft>
              <a:defRPr/>
            </a:pPr>
            <a:r>
              <a:rPr lang="tr-TR" sz="1600" dirty="0">
                <a:solidFill>
                  <a:prstClr val="black"/>
                </a:solidFill>
                <a:latin typeface="Arial" panose="020B0604020202020204" pitchFamily="34" charset="0"/>
                <a:cs typeface="Arial" panose="020B0604020202020204" pitchFamily="34" charset="0"/>
              </a:rPr>
              <a:t>318….</a:t>
            </a:r>
          </a:p>
          <a:p>
            <a:pPr algn="ctr" defTabSz="914309" fontAlgn="ctr">
              <a:lnSpc>
                <a:spcPct val="170000"/>
              </a:lnSpc>
              <a:spcAft>
                <a:spcPts val="0"/>
              </a:spcAft>
              <a:defRPr/>
            </a:pPr>
            <a:r>
              <a:rPr lang="tr-TR" sz="1600" dirty="0">
                <a:solidFill>
                  <a:prstClr val="black"/>
                </a:solidFill>
                <a:latin typeface="Arial" panose="020B0604020202020204" pitchFamily="34" charset="0"/>
                <a:cs typeface="Arial" panose="020B0604020202020204" pitchFamily="34" charset="0"/>
              </a:rPr>
              <a:t>…</a:t>
            </a:r>
          </a:p>
          <a:p>
            <a:pPr algn="ctr" defTabSz="914309" fontAlgn="ctr">
              <a:lnSpc>
                <a:spcPct val="170000"/>
              </a:lnSpc>
              <a:spcAft>
                <a:spcPts val="0"/>
              </a:spcAft>
              <a:defRPr/>
            </a:pPr>
            <a:r>
              <a:rPr lang="tr-TR" sz="1600" dirty="0">
                <a:solidFill>
                  <a:prstClr val="black"/>
                </a:solidFill>
                <a:latin typeface="Arial" panose="020B0604020202020204" pitchFamily="34" charset="0"/>
                <a:cs typeface="Arial" panose="020B0604020202020204" pitchFamily="34" charset="0"/>
              </a:rPr>
              <a:t>318….</a:t>
            </a:r>
          </a:p>
        </p:txBody>
      </p:sp>
      <p:sp>
        <p:nvSpPr>
          <p:cNvPr id="17" name="Unvan 7"/>
          <p:cNvSpPr txBox="1">
            <a:spLocks/>
          </p:cNvSpPr>
          <p:nvPr/>
        </p:nvSpPr>
        <p:spPr>
          <a:xfrm>
            <a:off x="3072970" y="1696167"/>
            <a:ext cx="3488036" cy="3982972"/>
          </a:xfrm>
          <a:prstGeom prst="rect">
            <a:avLst/>
          </a:prstGeom>
        </p:spPr>
        <p:txBody>
          <a:bodyPr vert="horz" lIns="91428" tIns="45714" rIns="91428" bIns="4571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fontAlgn="ctr">
              <a:lnSpc>
                <a:spcPct val="170000"/>
              </a:lnSpc>
              <a:defRPr/>
            </a:pPr>
            <a:r>
              <a:rPr lang="tr-TR" sz="1600" dirty="0">
                <a:solidFill>
                  <a:prstClr val="black"/>
                </a:solidFill>
                <a:latin typeface="Arial" panose="020B0604020202020204" pitchFamily="34" charset="0"/>
                <a:cs typeface="Arial" panose="020B0604020202020204" pitchFamily="34" charset="0"/>
              </a:rPr>
              <a:t>Proje A</a:t>
            </a:r>
          </a:p>
          <a:p>
            <a:pPr lvl="0" algn="ctr" fontAlgn="ctr">
              <a:lnSpc>
                <a:spcPct val="170000"/>
              </a:lnSpc>
              <a:defRPr/>
            </a:pPr>
            <a:r>
              <a:rPr lang="tr-TR" sz="1600" dirty="0">
                <a:solidFill>
                  <a:prstClr val="black"/>
                </a:solidFill>
                <a:latin typeface="Arial" panose="020B0604020202020204" pitchFamily="34" charset="0"/>
                <a:cs typeface="Arial" panose="020B0604020202020204" pitchFamily="34" charset="0"/>
              </a:rPr>
              <a:t>…</a:t>
            </a:r>
          </a:p>
          <a:p>
            <a:pPr lvl="0" algn="ctr" fontAlgn="ctr">
              <a:lnSpc>
                <a:spcPct val="170000"/>
              </a:lnSpc>
              <a:defRPr/>
            </a:pPr>
            <a:r>
              <a:rPr lang="tr-TR" sz="1600" dirty="0">
                <a:solidFill>
                  <a:prstClr val="black"/>
                </a:solidFill>
                <a:latin typeface="Arial" panose="020B0604020202020204" pitchFamily="34" charset="0"/>
                <a:cs typeface="Arial" panose="020B0604020202020204" pitchFamily="34" charset="0"/>
              </a:rPr>
              <a:t>Proje B</a:t>
            </a:r>
          </a:p>
          <a:p>
            <a:pPr algn="ctr" defTabSz="914309" fontAlgn="ctr">
              <a:lnSpc>
                <a:spcPct val="170000"/>
              </a:lnSpc>
              <a:spcAft>
                <a:spcPts val="0"/>
              </a:spcAft>
              <a:defRPr/>
            </a:pPr>
            <a:r>
              <a:rPr lang="tr-TR" sz="1600" dirty="0">
                <a:solidFill>
                  <a:prstClr val="black"/>
                </a:solidFill>
                <a:latin typeface="Arial" panose="020B0604020202020204" pitchFamily="34" charset="0"/>
                <a:cs typeface="Arial" panose="020B0604020202020204" pitchFamily="34" charset="0"/>
              </a:rPr>
              <a:t>Proje C</a:t>
            </a:r>
          </a:p>
          <a:p>
            <a:pPr algn="ctr" defTabSz="914309" fontAlgn="ctr">
              <a:lnSpc>
                <a:spcPct val="170000"/>
              </a:lnSpc>
              <a:spcAft>
                <a:spcPts val="0"/>
              </a:spcAft>
              <a:defRPr/>
            </a:pPr>
            <a:r>
              <a:rPr lang="tr-TR" sz="1600" dirty="0">
                <a:solidFill>
                  <a:prstClr val="black"/>
                </a:solidFill>
                <a:latin typeface="Arial" panose="020B0604020202020204" pitchFamily="34" charset="0"/>
                <a:cs typeface="Arial" panose="020B0604020202020204" pitchFamily="34" charset="0"/>
              </a:rPr>
              <a:t>…</a:t>
            </a:r>
          </a:p>
          <a:p>
            <a:pPr algn="ctr" defTabSz="914309" fontAlgn="ctr">
              <a:lnSpc>
                <a:spcPct val="170000"/>
              </a:lnSpc>
              <a:spcAft>
                <a:spcPts val="0"/>
              </a:spcAft>
              <a:defRPr/>
            </a:pPr>
            <a:r>
              <a:rPr lang="tr-TR" sz="1600" dirty="0">
                <a:solidFill>
                  <a:prstClr val="black"/>
                </a:solidFill>
                <a:latin typeface="Arial" panose="020B0604020202020204" pitchFamily="34" charset="0"/>
                <a:cs typeface="Arial" panose="020B0604020202020204" pitchFamily="34" charset="0"/>
              </a:rPr>
              <a:t>Proje D</a:t>
            </a:r>
          </a:p>
          <a:p>
            <a:pPr algn="ctr" defTabSz="914309" fontAlgn="ctr">
              <a:lnSpc>
                <a:spcPct val="170000"/>
              </a:lnSpc>
              <a:spcAft>
                <a:spcPts val="0"/>
              </a:spcAft>
              <a:defRPr/>
            </a:pPr>
            <a:r>
              <a:rPr lang="tr-TR" sz="1600" dirty="0">
                <a:solidFill>
                  <a:prstClr val="black"/>
                </a:solidFill>
                <a:latin typeface="Arial" panose="020B0604020202020204" pitchFamily="34" charset="0"/>
                <a:cs typeface="Arial" panose="020B0604020202020204" pitchFamily="34" charset="0"/>
              </a:rPr>
              <a:t>Proje F</a:t>
            </a:r>
          </a:p>
          <a:p>
            <a:pPr algn="ctr" defTabSz="914309" fontAlgn="ctr">
              <a:lnSpc>
                <a:spcPct val="170000"/>
              </a:lnSpc>
              <a:spcAft>
                <a:spcPts val="0"/>
              </a:spcAft>
              <a:defRPr/>
            </a:pPr>
            <a:r>
              <a:rPr lang="tr-TR" sz="1600" dirty="0">
                <a:solidFill>
                  <a:prstClr val="black"/>
                </a:solidFill>
                <a:latin typeface="Arial" panose="020B0604020202020204" pitchFamily="34" charset="0"/>
                <a:cs typeface="Arial" panose="020B0604020202020204" pitchFamily="34" charset="0"/>
              </a:rPr>
              <a:t>…</a:t>
            </a:r>
          </a:p>
          <a:p>
            <a:pPr algn="ctr" defTabSz="914309" fontAlgn="ctr">
              <a:lnSpc>
                <a:spcPct val="170000"/>
              </a:lnSpc>
              <a:spcAft>
                <a:spcPts val="0"/>
              </a:spcAft>
              <a:defRPr/>
            </a:pPr>
            <a:r>
              <a:rPr lang="tr-TR" sz="1600" dirty="0">
                <a:solidFill>
                  <a:prstClr val="black"/>
                </a:solidFill>
                <a:latin typeface="Arial" panose="020B0604020202020204" pitchFamily="34" charset="0"/>
                <a:cs typeface="Arial" panose="020B0604020202020204" pitchFamily="34" charset="0"/>
              </a:rPr>
              <a:t>Proje G</a:t>
            </a:r>
          </a:p>
        </p:txBody>
      </p:sp>
      <p:sp>
        <p:nvSpPr>
          <p:cNvPr id="19" name="Dikdörtgen 18"/>
          <p:cNvSpPr/>
          <p:nvPr/>
        </p:nvSpPr>
        <p:spPr>
          <a:xfrm>
            <a:off x="7002448" y="1780948"/>
            <a:ext cx="613434" cy="3859015"/>
          </a:xfrm>
          <a:prstGeom prst="rect">
            <a:avLst/>
          </a:prstGeom>
        </p:spPr>
        <p:txBody>
          <a:bodyPr wrap="square">
            <a:spAutoFit/>
          </a:bodyPr>
          <a:lstStyle/>
          <a:p>
            <a:pPr algn="ctr" defTabSz="914309" fontAlgn="ctr">
              <a:lnSpc>
                <a:spcPct val="170000"/>
              </a:lnSpc>
              <a:spcAft>
                <a:spcPts val="0"/>
              </a:spcAft>
              <a:defRPr/>
            </a:pPr>
            <a:r>
              <a:rPr lang="tr-TR" sz="1600" dirty="0">
                <a:solidFill>
                  <a:prstClr val="black"/>
                </a:solidFill>
                <a:latin typeface="Arial" panose="020B0604020202020204" pitchFamily="34" charset="0"/>
                <a:cs typeface="Arial" panose="020B0604020202020204" pitchFamily="34" charset="0"/>
              </a:rPr>
              <a:t>90</a:t>
            </a:r>
          </a:p>
          <a:p>
            <a:pPr algn="ctr" defTabSz="914309" fontAlgn="ctr">
              <a:lnSpc>
                <a:spcPct val="170000"/>
              </a:lnSpc>
              <a:spcAft>
                <a:spcPts val="0"/>
              </a:spcAft>
              <a:defRPr/>
            </a:pPr>
            <a:r>
              <a:rPr lang="tr-TR" sz="1600" dirty="0">
                <a:solidFill>
                  <a:prstClr val="black"/>
                </a:solidFill>
                <a:latin typeface="Arial" panose="020B0604020202020204" pitchFamily="34" charset="0"/>
                <a:cs typeface="Arial" panose="020B0604020202020204" pitchFamily="34" charset="0"/>
              </a:rPr>
              <a:t>…</a:t>
            </a:r>
          </a:p>
          <a:p>
            <a:pPr algn="ctr" defTabSz="914309" fontAlgn="ctr">
              <a:lnSpc>
                <a:spcPct val="170000"/>
              </a:lnSpc>
              <a:spcAft>
                <a:spcPts val="0"/>
              </a:spcAft>
              <a:defRPr/>
            </a:pPr>
            <a:r>
              <a:rPr lang="tr-TR" sz="1600" dirty="0">
                <a:solidFill>
                  <a:prstClr val="black"/>
                </a:solidFill>
                <a:latin typeface="Arial" panose="020B0604020202020204" pitchFamily="34" charset="0"/>
                <a:cs typeface="Arial" panose="020B0604020202020204" pitchFamily="34" charset="0"/>
              </a:rPr>
              <a:t>85</a:t>
            </a:r>
          </a:p>
          <a:p>
            <a:pPr algn="ctr" defTabSz="914309" fontAlgn="ctr">
              <a:lnSpc>
                <a:spcPct val="170000"/>
              </a:lnSpc>
              <a:spcAft>
                <a:spcPts val="0"/>
              </a:spcAft>
              <a:defRPr/>
            </a:pPr>
            <a:r>
              <a:rPr lang="tr-TR" sz="1600" dirty="0">
                <a:solidFill>
                  <a:prstClr val="black"/>
                </a:solidFill>
                <a:latin typeface="Arial" panose="020B0604020202020204" pitchFamily="34" charset="0"/>
                <a:cs typeface="Arial" panose="020B0604020202020204" pitchFamily="34" charset="0"/>
              </a:rPr>
              <a:t>84</a:t>
            </a:r>
          </a:p>
          <a:p>
            <a:pPr algn="ctr" defTabSz="914309" fontAlgn="ctr">
              <a:lnSpc>
                <a:spcPct val="170000"/>
              </a:lnSpc>
              <a:spcAft>
                <a:spcPts val="0"/>
              </a:spcAft>
              <a:defRPr/>
            </a:pPr>
            <a:r>
              <a:rPr lang="tr-TR" sz="1600" dirty="0">
                <a:solidFill>
                  <a:prstClr val="black"/>
                </a:solidFill>
                <a:latin typeface="Arial" panose="020B0604020202020204" pitchFamily="34" charset="0"/>
                <a:cs typeface="Arial" panose="020B0604020202020204" pitchFamily="34" charset="0"/>
              </a:rPr>
              <a:t>…</a:t>
            </a:r>
          </a:p>
          <a:p>
            <a:pPr algn="ctr" defTabSz="914309" fontAlgn="ctr">
              <a:lnSpc>
                <a:spcPct val="170000"/>
              </a:lnSpc>
              <a:spcAft>
                <a:spcPts val="0"/>
              </a:spcAft>
              <a:defRPr/>
            </a:pPr>
            <a:r>
              <a:rPr lang="tr-TR" sz="1600" dirty="0">
                <a:solidFill>
                  <a:prstClr val="black"/>
                </a:solidFill>
                <a:latin typeface="Arial" panose="020B0604020202020204" pitchFamily="34" charset="0"/>
                <a:cs typeface="Arial" panose="020B0604020202020204" pitchFamily="34" charset="0"/>
              </a:rPr>
              <a:t>71</a:t>
            </a:r>
          </a:p>
          <a:p>
            <a:pPr algn="ctr" defTabSz="914309" fontAlgn="ctr">
              <a:lnSpc>
                <a:spcPct val="170000"/>
              </a:lnSpc>
              <a:spcAft>
                <a:spcPts val="0"/>
              </a:spcAft>
              <a:defRPr/>
            </a:pPr>
            <a:r>
              <a:rPr lang="tr-TR" sz="1600" dirty="0">
                <a:solidFill>
                  <a:prstClr val="black"/>
                </a:solidFill>
                <a:latin typeface="Arial" panose="020B0604020202020204" pitchFamily="34" charset="0"/>
                <a:cs typeface="Arial" panose="020B0604020202020204" pitchFamily="34" charset="0"/>
              </a:rPr>
              <a:t>69</a:t>
            </a:r>
          </a:p>
          <a:p>
            <a:pPr algn="ctr" defTabSz="914309" fontAlgn="ctr">
              <a:lnSpc>
                <a:spcPct val="170000"/>
              </a:lnSpc>
              <a:spcAft>
                <a:spcPts val="0"/>
              </a:spcAft>
              <a:defRPr/>
            </a:pPr>
            <a:r>
              <a:rPr lang="tr-TR" sz="1600" dirty="0">
                <a:solidFill>
                  <a:prstClr val="black"/>
                </a:solidFill>
                <a:latin typeface="Arial" panose="020B0604020202020204" pitchFamily="34" charset="0"/>
                <a:cs typeface="Arial" panose="020B0604020202020204" pitchFamily="34" charset="0"/>
              </a:rPr>
              <a:t>…</a:t>
            </a:r>
          </a:p>
          <a:p>
            <a:pPr algn="ctr" defTabSz="914309" fontAlgn="ctr">
              <a:lnSpc>
                <a:spcPct val="170000"/>
              </a:lnSpc>
              <a:spcAft>
                <a:spcPts val="0"/>
              </a:spcAft>
              <a:defRPr/>
            </a:pPr>
            <a:r>
              <a:rPr lang="tr-TR" sz="1600" dirty="0">
                <a:solidFill>
                  <a:prstClr val="black"/>
                </a:solidFill>
                <a:latin typeface="Arial" panose="020B0604020202020204" pitchFamily="34" charset="0"/>
                <a:cs typeface="Arial" panose="020B0604020202020204" pitchFamily="34" charset="0"/>
              </a:rPr>
              <a:t>55,1</a:t>
            </a:r>
          </a:p>
        </p:txBody>
      </p:sp>
      <p:sp>
        <p:nvSpPr>
          <p:cNvPr id="20" name="Unvan 7"/>
          <p:cNvSpPr txBox="1">
            <a:spLocks/>
          </p:cNvSpPr>
          <p:nvPr/>
        </p:nvSpPr>
        <p:spPr>
          <a:xfrm>
            <a:off x="6856896" y="1558368"/>
            <a:ext cx="902742" cy="309789"/>
          </a:xfrm>
          <a:prstGeom prst="rect">
            <a:avLst/>
          </a:prstGeom>
        </p:spPr>
        <p:txBody>
          <a:bodyPr vert="horz" lIns="91428" tIns="45714" rIns="91428" bIns="4571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309" fontAlgn="ctr">
              <a:spcAft>
                <a:spcPts val="0"/>
              </a:spcAft>
              <a:defRPr/>
            </a:pPr>
            <a:r>
              <a:rPr lang="tr-TR" sz="1600" dirty="0">
                <a:solidFill>
                  <a:schemeClr val="bg1"/>
                </a:solidFill>
                <a:latin typeface="Arial Black" panose="020B0A04020102020204" pitchFamily="34" charset="0"/>
              </a:rPr>
              <a:t>Proje</a:t>
            </a:r>
          </a:p>
          <a:p>
            <a:pPr algn="ctr" defTabSz="914309" fontAlgn="ctr">
              <a:spcAft>
                <a:spcPts val="0"/>
              </a:spcAft>
              <a:defRPr/>
            </a:pPr>
            <a:r>
              <a:rPr lang="tr-TR" sz="1600" dirty="0">
                <a:solidFill>
                  <a:schemeClr val="bg1"/>
                </a:solidFill>
                <a:latin typeface="Arial Black" panose="020B0A04020102020204" pitchFamily="34" charset="0"/>
              </a:rPr>
              <a:t>Puanı</a:t>
            </a:r>
          </a:p>
        </p:txBody>
      </p:sp>
      <p:sp>
        <p:nvSpPr>
          <p:cNvPr id="21" name="Dikdörtgen 20"/>
          <p:cNvSpPr/>
          <p:nvPr/>
        </p:nvSpPr>
        <p:spPr>
          <a:xfrm>
            <a:off x="7543840" y="1978688"/>
            <a:ext cx="2596480" cy="3520121"/>
          </a:xfrm>
          <a:prstGeom prst="rect">
            <a:avLst/>
          </a:prstGeom>
        </p:spPr>
        <p:txBody>
          <a:bodyPr wrap="square">
            <a:spAutoFit/>
          </a:bodyPr>
          <a:lstStyle/>
          <a:p>
            <a:pPr algn="ctr" defTabSz="914309" fontAlgn="ctr">
              <a:lnSpc>
                <a:spcPct val="170000"/>
              </a:lnSpc>
              <a:spcAft>
                <a:spcPts val="0"/>
              </a:spcAft>
              <a:defRPr/>
            </a:pPr>
            <a:r>
              <a:rPr lang="tr-TR" sz="1580" dirty="0">
                <a:solidFill>
                  <a:prstClr val="black"/>
                </a:solidFill>
                <a:latin typeface="Arial" panose="020B0604020202020204" pitchFamily="34" charset="0"/>
                <a:cs typeface="Arial" panose="020B0604020202020204" pitchFamily="34" charset="0"/>
              </a:rPr>
              <a:t>KABUL</a:t>
            </a:r>
            <a:br>
              <a:rPr lang="tr-TR" sz="1580" dirty="0">
                <a:solidFill>
                  <a:prstClr val="black"/>
                </a:solidFill>
                <a:latin typeface="Arial" panose="020B0604020202020204" pitchFamily="34" charset="0"/>
                <a:cs typeface="Arial" panose="020B0604020202020204" pitchFamily="34" charset="0"/>
              </a:rPr>
            </a:br>
            <a:r>
              <a:rPr lang="tr-TR" sz="1580" dirty="0">
                <a:solidFill>
                  <a:prstClr val="black"/>
                </a:solidFill>
                <a:latin typeface="Arial" panose="020B0604020202020204" pitchFamily="34" charset="0"/>
                <a:cs typeface="Arial" panose="020B0604020202020204" pitchFamily="34" charset="0"/>
              </a:rPr>
              <a:t>(BÜTÇE Eşik Değeri </a:t>
            </a:r>
            <a:r>
              <a:rPr lang="tr-TR" sz="1580" dirty="0" smtClean="0">
                <a:solidFill>
                  <a:prstClr val="black"/>
                </a:solidFill>
                <a:latin typeface="Arial" panose="020B0604020202020204" pitchFamily="34" charset="0"/>
                <a:cs typeface="Arial" panose="020B0604020202020204" pitchFamily="34" charset="0"/>
              </a:rPr>
              <a:t>75</a:t>
            </a:r>
            <a:r>
              <a:rPr lang="tr-TR" sz="1580" dirty="0">
                <a:solidFill>
                  <a:prstClr val="black"/>
                </a:solidFill>
                <a:latin typeface="Arial" panose="020B0604020202020204" pitchFamily="34" charset="0"/>
                <a:cs typeface="Arial" panose="020B0604020202020204" pitchFamily="34" charset="0"/>
              </a:rPr>
              <a:t>)</a:t>
            </a:r>
          </a:p>
          <a:p>
            <a:pPr algn="ctr" defTabSz="914309" fontAlgn="ctr">
              <a:lnSpc>
                <a:spcPct val="170000"/>
              </a:lnSpc>
              <a:spcAft>
                <a:spcPts val="0"/>
              </a:spcAft>
              <a:defRPr/>
            </a:pPr>
            <a:endParaRPr lang="tr-TR" sz="1580" dirty="0">
              <a:solidFill>
                <a:prstClr val="black"/>
              </a:solidFill>
              <a:latin typeface="Arial" panose="020B0604020202020204" pitchFamily="34" charset="0"/>
              <a:cs typeface="Arial" panose="020B0604020202020204" pitchFamily="34" charset="0"/>
            </a:endParaRPr>
          </a:p>
          <a:p>
            <a:pPr algn="ctr" defTabSz="914309" fontAlgn="ctr">
              <a:spcBef>
                <a:spcPts val="0"/>
              </a:spcBef>
              <a:spcAft>
                <a:spcPts val="0"/>
              </a:spcAft>
              <a:defRPr/>
            </a:pPr>
            <a:r>
              <a:rPr lang="tr-TR" sz="1580" dirty="0">
                <a:solidFill>
                  <a:prstClr val="black"/>
                </a:solidFill>
                <a:latin typeface="Arial" panose="020B0604020202020204" pitchFamily="34" charset="0"/>
                <a:cs typeface="Arial" panose="020B0604020202020204" pitchFamily="34" charset="0"/>
              </a:rPr>
              <a:t>BÜTÇE KABUL EŞİK DEĞERİ ALTI</a:t>
            </a:r>
            <a:br>
              <a:rPr lang="tr-TR" sz="1580" dirty="0">
                <a:solidFill>
                  <a:prstClr val="black"/>
                </a:solidFill>
                <a:latin typeface="Arial" panose="020B0604020202020204" pitchFamily="34" charset="0"/>
                <a:cs typeface="Arial" panose="020B0604020202020204" pitchFamily="34" charset="0"/>
              </a:rPr>
            </a:br>
            <a:r>
              <a:rPr lang="tr-TR" sz="1580" dirty="0">
                <a:solidFill>
                  <a:prstClr val="black"/>
                </a:solidFill>
                <a:latin typeface="Arial" panose="020B0604020202020204" pitchFamily="34" charset="0"/>
                <a:cs typeface="Arial" panose="020B0604020202020204" pitchFamily="34" charset="0"/>
              </a:rPr>
              <a:t>(BÜTÇE Eşik Değeri </a:t>
            </a:r>
            <a:r>
              <a:rPr lang="tr-TR" sz="1580" dirty="0" smtClean="0">
                <a:solidFill>
                  <a:prstClr val="black"/>
                </a:solidFill>
                <a:latin typeface="Arial" panose="020B0604020202020204" pitchFamily="34" charset="0"/>
                <a:cs typeface="Arial" panose="020B0604020202020204" pitchFamily="34" charset="0"/>
              </a:rPr>
              <a:t>75</a:t>
            </a:r>
            <a:r>
              <a:rPr lang="tr-TR" sz="1580" dirty="0">
                <a:solidFill>
                  <a:prstClr val="black"/>
                </a:solidFill>
                <a:latin typeface="Arial" panose="020B0604020202020204" pitchFamily="34" charset="0"/>
                <a:cs typeface="Arial" panose="020B0604020202020204" pitchFamily="34" charset="0"/>
              </a:rPr>
              <a:t>)</a:t>
            </a:r>
            <a:br>
              <a:rPr lang="tr-TR" sz="1580" dirty="0">
                <a:solidFill>
                  <a:prstClr val="black"/>
                </a:solidFill>
                <a:latin typeface="Arial" panose="020B0604020202020204" pitchFamily="34" charset="0"/>
                <a:cs typeface="Arial" panose="020B0604020202020204" pitchFamily="34" charset="0"/>
              </a:rPr>
            </a:br>
            <a:r>
              <a:rPr lang="tr-TR" sz="1580" dirty="0">
                <a:solidFill>
                  <a:prstClr val="black"/>
                </a:solidFill>
                <a:latin typeface="Arial" panose="020B0604020202020204" pitchFamily="34" charset="0"/>
                <a:cs typeface="Arial" panose="020B0604020202020204" pitchFamily="34" charset="0"/>
              </a:rPr>
              <a:t>RET</a:t>
            </a:r>
          </a:p>
          <a:p>
            <a:pPr algn="ctr" defTabSz="914309" fontAlgn="ctr">
              <a:spcBef>
                <a:spcPts val="0"/>
              </a:spcBef>
              <a:spcAft>
                <a:spcPts val="0"/>
              </a:spcAft>
              <a:defRPr/>
            </a:pPr>
            <a:endParaRPr lang="tr-TR" sz="1580" dirty="0">
              <a:solidFill>
                <a:prstClr val="black"/>
              </a:solidFill>
              <a:latin typeface="Arial" panose="020B0604020202020204" pitchFamily="34" charset="0"/>
              <a:cs typeface="Arial" panose="020B0604020202020204" pitchFamily="34" charset="0"/>
            </a:endParaRPr>
          </a:p>
          <a:p>
            <a:pPr algn="ctr" defTabSz="914309" fontAlgn="ctr">
              <a:spcBef>
                <a:spcPts val="0"/>
              </a:spcBef>
              <a:spcAft>
                <a:spcPts val="0"/>
              </a:spcAft>
              <a:defRPr/>
            </a:pPr>
            <a:r>
              <a:rPr lang="tr-TR" sz="1580" dirty="0">
                <a:solidFill>
                  <a:prstClr val="black"/>
                </a:solidFill>
                <a:latin typeface="Arial" panose="020B0604020202020204" pitchFamily="34" charset="0"/>
                <a:cs typeface="Arial" panose="020B0604020202020204" pitchFamily="34" charset="0"/>
              </a:rPr>
              <a:t>KABUL EŞİK DEĞERİ ALTI</a:t>
            </a:r>
            <a:br>
              <a:rPr lang="tr-TR" sz="1580" dirty="0">
                <a:solidFill>
                  <a:prstClr val="black"/>
                </a:solidFill>
                <a:latin typeface="Arial" panose="020B0604020202020204" pitchFamily="34" charset="0"/>
                <a:cs typeface="Arial" panose="020B0604020202020204" pitchFamily="34" charset="0"/>
              </a:rPr>
            </a:br>
            <a:r>
              <a:rPr lang="tr-TR" sz="1580" dirty="0">
                <a:solidFill>
                  <a:prstClr val="black"/>
                </a:solidFill>
                <a:latin typeface="Arial" panose="020B0604020202020204" pitchFamily="34" charset="0"/>
                <a:cs typeface="Arial" panose="020B0604020202020204" pitchFamily="34" charset="0"/>
              </a:rPr>
              <a:t>(Kabul Eşik Değeri 70)</a:t>
            </a:r>
            <a:br>
              <a:rPr lang="tr-TR" sz="1580" dirty="0">
                <a:solidFill>
                  <a:prstClr val="black"/>
                </a:solidFill>
                <a:latin typeface="Arial" panose="020B0604020202020204" pitchFamily="34" charset="0"/>
                <a:cs typeface="Arial" panose="020B0604020202020204" pitchFamily="34" charset="0"/>
              </a:rPr>
            </a:br>
            <a:r>
              <a:rPr lang="tr-TR" sz="1580" dirty="0">
                <a:solidFill>
                  <a:prstClr val="black"/>
                </a:solidFill>
                <a:latin typeface="Arial" panose="020B0604020202020204" pitchFamily="34" charset="0"/>
                <a:cs typeface="Arial" panose="020B0604020202020204" pitchFamily="34" charset="0"/>
              </a:rPr>
              <a:t>RET</a:t>
            </a:r>
          </a:p>
        </p:txBody>
      </p:sp>
    </p:spTree>
    <p:extLst>
      <p:ext uri="{BB962C8B-B14F-4D97-AF65-F5344CB8AC3E}">
        <p14:creationId xmlns:p14="http://schemas.microsoft.com/office/powerpoint/2010/main" val="1018086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Tablo 37"/>
          <p:cNvGraphicFramePr>
            <a:graphicFrameLocks noGrp="1"/>
          </p:cNvGraphicFramePr>
          <p:nvPr>
            <p:extLst/>
          </p:nvPr>
        </p:nvGraphicFramePr>
        <p:xfrm>
          <a:off x="2296157" y="3545650"/>
          <a:ext cx="8046363" cy="1367823"/>
        </p:xfrm>
        <a:graphic>
          <a:graphicData uri="http://schemas.openxmlformats.org/drawingml/2006/table">
            <a:tbl>
              <a:tblPr firstRow="1" bandRow="1">
                <a:tableStyleId>{5C22544A-7EE6-4342-B048-85BDC9FD1C3A}</a:tableStyleId>
              </a:tblPr>
              <a:tblGrid>
                <a:gridCol w="1044041">
                  <a:extLst>
                    <a:ext uri="{9D8B030D-6E8A-4147-A177-3AD203B41FA5}">
                      <a16:colId xmlns:a16="http://schemas.microsoft.com/office/drawing/2014/main" val="2755729866"/>
                    </a:ext>
                  </a:extLst>
                </a:gridCol>
                <a:gridCol w="3914196">
                  <a:extLst>
                    <a:ext uri="{9D8B030D-6E8A-4147-A177-3AD203B41FA5}">
                      <a16:colId xmlns:a16="http://schemas.microsoft.com/office/drawing/2014/main" val="3488956412"/>
                    </a:ext>
                  </a:extLst>
                </a:gridCol>
                <a:gridCol w="778846">
                  <a:extLst>
                    <a:ext uri="{9D8B030D-6E8A-4147-A177-3AD203B41FA5}">
                      <a16:colId xmlns:a16="http://schemas.microsoft.com/office/drawing/2014/main" val="2313919439"/>
                    </a:ext>
                  </a:extLst>
                </a:gridCol>
                <a:gridCol w="2309280">
                  <a:extLst>
                    <a:ext uri="{9D8B030D-6E8A-4147-A177-3AD203B41FA5}">
                      <a16:colId xmlns:a16="http://schemas.microsoft.com/office/drawing/2014/main" val="2052624303"/>
                    </a:ext>
                  </a:extLst>
                </a:gridCol>
              </a:tblGrid>
              <a:tr h="455683">
                <a:tc>
                  <a:txBody>
                    <a:bodyPr/>
                    <a:lstStyle/>
                    <a:p>
                      <a:endParaRPr lang="tr-TR" sz="2000" dirty="0">
                        <a:solidFill>
                          <a:srgbClr val="7197AB"/>
                        </a:solidFill>
                      </a:endParaRPr>
                    </a:p>
                  </a:txBody>
                  <a:tcPr marL="99852" marR="99852" marT="49925" marB="49925">
                    <a:solidFill>
                      <a:srgbClr val="7197AB"/>
                    </a:solidFill>
                  </a:tcPr>
                </a:tc>
                <a:tc>
                  <a:txBody>
                    <a:bodyPr/>
                    <a:lstStyle/>
                    <a:p>
                      <a:endParaRPr lang="tr-TR" sz="2000" dirty="0">
                        <a:solidFill>
                          <a:srgbClr val="7197AB"/>
                        </a:solidFill>
                      </a:endParaRPr>
                    </a:p>
                  </a:txBody>
                  <a:tcPr marL="99852" marR="99852" marT="49925" marB="49925">
                    <a:solidFill>
                      <a:srgbClr val="7197AB"/>
                    </a:solidFill>
                  </a:tcPr>
                </a:tc>
                <a:tc>
                  <a:txBody>
                    <a:bodyPr/>
                    <a:lstStyle/>
                    <a:p>
                      <a:endParaRPr lang="tr-TR" sz="2000" dirty="0">
                        <a:solidFill>
                          <a:srgbClr val="7197AB"/>
                        </a:solidFill>
                      </a:endParaRPr>
                    </a:p>
                  </a:txBody>
                  <a:tcPr marL="99852" marR="99852" marT="49925" marB="49925">
                    <a:solidFill>
                      <a:srgbClr val="7197AB"/>
                    </a:solidFill>
                  </a:tcPr>
                </a:tc>
                <a:tc>
                  <a:txBody>
                    <a:bodyPr/>
                    <a:lstStyle/>
                    <a:p>
                      <a:endParaRPr lang="tr-TR" sz="2000" dirty="0">
                        <a:solidFill>
                          <a:srgbClr val="7197AB"/>
                        </a:solidFill>
                      </a:endParaRPr>
                    </a:p>
                  </a:txBody>
                  <a:tcPr marL="99852" marR="99852" marT="49925" marB="49925">
                    <a:solidFill>
                      <a:srgbClr val="7197AB"/>
                    </a:solidFill>
                  </a:tcPr>
                </a:tc>
                <a:extLst>
                  <a:ext uri="{0D108BD9-81ED-4DB2-BD59-A6C34878D82A}">
                    <a16:rowId xmlns:a16="http://schemas.microsoft.com/office/drawing/2014/main" val="2082111631"/>
                  </a:ext>
                </a:extLst>
              </a:tr>
              <a:tr h="456070">
                <a:tc>
                  <a:txBody>
                    <a:bodyPr/>
                    <a:lstStyle/>
                    <a:p>
                      <a:endParaRPr lang="tr-TR" sz="2000" dirty="0">
                        <a:solidFill>
                          <a:srgbClr val="7197AB"/>
                        </a:solidFill>
                      </a:endParaRPr>
                    </a:p>
                  </a:txBody>
                  <a:tcPr marL="99852" marR="99852" marT="49925" marB="49925"/>
                </a:tc>
                <a:tc>
                  <a:txBody>
                    <a:bodyPr/>
                    <a:lstStyle/>
                    <a:p>
                      <a:endParaRPr lang="tr-TR" sz="2000" dirty="0">
                        <a:solidFill>
                          <a:srgbClr val="7197AB"/>
                        </a:solidFill>
                      </a:endParaRPr>
                    </a:p>
                  </a:txBody>
                  <a:tcPr marL="99852" marR="99852" marT="49925" marB="49925"/>
                </a:tc>
                <a:tc>
                  <a:txBody>
                    <a:bodyPr/>
                    <a:lstStyle/>
                    <a:p>
                      <a:endParaRPr lang="tr-TR" sz="2000">
                        <a:solidFill>
                          <a:srgbClr val="7197AB"/>
                        </a:solidFill>
                      </a:endParaRPr>
                    </a:p>
                  </a:txBody>
                  <a:tcPr marL="99852" marR="99852" marT="49925" marB="49925"/>
                </a:tc>
                <a:tc rowSpan="2">
                  <a:txBody>
                    <a:bodyPr/>
                    <a:lstStyle/>
                    <a:p>
                      <a:endParaRPr lang="tr-TR" sz="2000" dirty="0">
                        <a:solidFill>
                          <a:srgbClr val="7197AB"/>
                        </a:solidFill>
                      </a:endParaRPr>
                    </a:p>
                  </a:txBody>
                  <a:tcPr marL="99852" marR="99852" marT="49925" marB="49925">
                    <a:solidFill>
                      <a:srgbClr val="F7DDBC"/>
                    </a:solidFill>
                  </a:tcPr>
                </a:tc>
                <a:extLst>
                  <a:ext uri="{0D108BD9-81ED-4DB2-BD59-A6C34878D82A}">
                    <a16:rowId xmlns:a16="http://schemas.microsoft.com/office/drawing/2014/main" val="323238441"/>
                  </a:ext>
                </a:extLst>
              </a:tr>
              <a:tr h="456070">
                <a:tc>
                  <a:txBody>
                    <a:bodyPr/>
                    <a:lstStyle/>
                    <a:p>
                      <a:endParaRPr lang="tr-TR" sz="2000" dirty="0">
                        <a:solidFill>
                          <a:srgbClr val="7197AB"/>
                        </a:solidFill>
                      </a:endParaRPr>
                    </a:p>
                  </a:txBody>
                  <a:tcPr marL="99852" marR="99852" marT="49925" marB="49925"/>
                </a:tc>
                <a:tc>
                  <a:txBody>
                    <a:bodyPr/>
                    <a:lstStyle/>
                    <a:p>
                      <a:endParaRPr lang="tr-TR" sz="2000" dirty="0">
                        <a:solidFill>
                          <a:srgbClr val="7197AB"/>
                        </a:solidFill>
                      </a:endParaRPr>
                    </a:p>
                  </a:txBody>
                  <a:tcPr marL="99852" marR="99852" marT="49925" marB="49925"/>
                </a:tc>
                <a:tc>
                  <a:txBody>
                    <a:bodyPr/>
                    <a:lstStyle/>
                    <a:p>
                      <a:endParaRPr lang="tr-TR" sz="2000" dirty="0">
                        <a:solidFill>
                          <a:srgbClr val="7197AB"/>
                        </a:solidFill>
                      </a:endParaRPr>
                    </a:p>
                  </a:txBody>
                  <a:tcPr marL="99852" marR="99852" marT="49925" marB="49925"/>
                </a:tc>
                <a:tc vMerge="1">
                  <a:txBody>
                    <a:bodyPr/>
                    <a:lstStyle/>
                    <a:p>
                      <a:endParaRPr lang="tr-TR" dirty="0"/>
                    </a:p>
                  </a:txBody>
                  <a:tcPr/>
                </a:tc>
                <a:extLst>
                  <a:ext uri="{0D108BD9-81ED-4DB2-BD59-A6C34878D82A}">
                    <a16:rowId xmlns:a16="http://schemas.microsoft.com/office/drawing/2014/main" val="3418589099"/>
                  </a:ext>
                </a:extLst>
              </a:tr>
            </a:tbl>
          </a:graphicData>
        </a:graphic>
      </p:graphicFrame>
      <p:graphicFrame>
        <p:nvGraphicFramePr>
          <p:cNvPr id="37" name="Tablo 36"/>
          <p:cNvGraphicFramePr>
            <a:graphicFrameLocks noGrp="1"/>
          </p:cNvGraphicFramePr>
          <p:nvPr>
            <p:extLst/>
          </p:nvPr>
        </p:nvGraphicFramePr>
        <p:xfrm>
          <a:off x="2276595" y="1634788"/>
          <a:ext cx="8046363" cy="1763772"/>
        </p:xfrm>
        <a:graphic>
          <a:graphicData uri="http://schemas.openxmlformats.org/drawingml/2006/table">
            <a:tbl>
              <a:tblPr firstRow="1" bandRow="1">
                <a:tableStyleId>{5C22544A-7EE6-4342-B048-85BDC9FD1C3A}</a:tableStyleId>
              </a:tblPr>
              <a:tblGrid>
                <a:gridCol w="1044041">
                  <a:extLst>
                    <a:ext uri="{9D8B030D-6E8A-4147-A177-3AD203B41FA5}">
                      <a16:colId xmlns:a16="http://schemas.microsoft.com/office/drawing/2014/main" val="2755729866"/>
                    </a:ext>
                  </a:extLst>
                </a:gridCol>
                <a:gridCol w="3914196">
                  <a:extLst>
                    <a:ext uri="{9D8B030D-6E8A-4147-A177-3AD203B41FA5}">
                      <a16:colId xmlns:a16="http://schemas.microsoft.com/office/drawing/2014/main" val="3488956412"/>
                    </a:ext>
                  </a:extLst>
                </a:gridCol>
                <a:gridCol w="778846">
                  <a:extLst>
                    <a:ext uri="{9D8B030D-6E8A-4147-A177-3AD203B41FA5}">
                      <a16:colId xmlns:a16="http://schemas.microsoft.com/office/drawing/2014/main" val="2313919439"/>
                    </a:ext>
                  </a:extLst>
                </a:gridCol>
                <a:gridCol w="2309280">
                  <a:extLst>
                    <a:ext uri="{9D8B030D-6E8A-4147-A177-3AD203B41FA5}">
                      <a16:colId xmlns:a16="http://schemas.microsoft.com/office/drawing/2014/main" val="2052624303"/>
                    </a:ext>
                  </a:extLst>
                </a:gridCol>
              </a:tblGrid>
              <a:tr h="440943">
                <a:tc>
                  <a:txBody>
                    <a:bodyPr/>
                    <a:lstStyle/>
                    <a:p>
                      <a:endParaRPr lang="tr-TR" sz="2000" dirty="0">
                        <a:solidFill>
                          <a:srgbClr val="F7DDBC"/>
                        </a:solidFill>
                      </a:endParaRPr>
                    </a:p>
                  </a:txBody>
                  <a:tcPr marL="99852" marR="99852" marT="49925" marB="49925">
                    <a:solidFill>
                      <a:srgbClr val="7197AB"/>
                    </a:solidFill>
                  </a:tcPr>
                </a:tc>
                <a:tc>
                  <a:txBody>
                    <a:bodyPr/>
                    <a:lstStyle/>
                    <a:p>
                      <a:endParaRPr lang="tr-TR" sz="2000" dirty="0">
                        <a:solidFill>
                          <a:srgbClr val="F7DDBC"/>
                        </a:solidFill>
                      </a:endParaRPr>
                    </a:p>
                  </a:txBody>
                  <a:tcPr marL="99852" marR="99852" marT="49925" marB="49925">
                    <a:solidFill>
                      <a:srgbClr val="7197AB"/>
                    </a:solidFill>
                  </a:tcPr>
                </a:tc>
                <a:tc>
                  <a:txBody>
                    <a:bodyPr/>
                    <a:lstStyle/>
                    <a:p>
                      <a:endParaRPr lang="tr-TR" sz="2000" dirty="0">
                        <a:solidFill>
                          <a:srgbClr val="F7DDBC"/>
                        </a:solidFill>
                      </a:endParaRPr>
                    </a:p>
                  </a:txBody>
                  <a:tcPr marL="99852" marR="99852" marT="49925" marB="49925">
                    <a:solidFill>
                      <a:srgbClr val="7197AB"/>
                    </a:solidFill>
                  </a:tcPr>
                </a:tc>
                <a:tc>
                  <a:txBody>
                    <a:bodyPr/>
                    <a:lstStyle/>
                    <a:p>
                      <a:endParaRPr lang="tr-TR" sz="2000" dirty="0">
                        <a:solidFill>
                          <a:srgbClr val="F7DDBC"/>
                        </a:solidFill>
                      </a:endParaRPr>
                    </a:p>
                  </a:txBody>
                  <a:tcPr marL="99852" marR="99852" marT="49925" marB="49925">
                    <a:solidFill>
                      <a:srgbClr val="7197AB"/>
                    </a:solidFill>
                  </a:tcPr>
                </a:tc>
                <a:extLst>
                  <a:ext uri="{0D108BD9-81ED-4DB2-BD59-A6C34878D82A}">
                    <a16:rowId xmlns:a16="http://schemas.microsoft.com/office/drawing/2014/main" val="2082111631"/>
                  </a:ext>
                </a:extLst>
              </a:tr>
              <a:tr h="440943">
                <a:tc>
                  <a:txBody>
                    <a:bodyPr/>
                    <a:lstStyle/>
                    <a:p>
                      <a:endParaRPr lang="tr-TR" sz="2000" dirty="0"/>
                    </a:p>
                  </a:txBody>
                  <a:tcPr marL="99852" marR="99852" marT="49925" marB="49925"/>
                </a:tc>
                <a:tc>
                  <a:txBody>
                    <a:bodyPr/>
                    <a:lstStyle/>
                    <a:p>
                      <a:endParaRPr lang="tr-TR" sz="2000" dirty="0">
                        <a:solidFill>
                          <a:schemeClr val="accent4"/>
                        </a:solidFill>
                      </a:endParaRPr>
                    </a:p>
                  </a:txBody>
                  <a:tcPr marL="99852" marR="99852" marT="49925" marB="49925"/>
                </a:tc>
                <a:tc>
                  <a:txBody>
                    <a:bodyPr/>
                    <a:lstStyle/>
                    <a:p>
                      <a:endParaRPr lang="tr-TR" sz="2000"/>
                    </a:p>
                  </a:txBody>
                  <a:tcPr marL="99852" marR="99852" marT="49925" marB="49925"/>
                </a:tc>
                <a:tc rowSpan="3">
                  <a:txBody>
                    <a:bodyPr/>
                    <a:lstStyle/>
                    <a:p>
                      <a:endParaRPr lang="tr-TR" sz="2000" dirty="0"/>
                    </a:p>
                  </a:txBody>
                  <a:tcPr marL="99852" marR="99852" marT="49925" marB="49925">
                    <a:solidFill>
                      <a:srgbClr val="FFC000"/>
                    </a:solidFill>
                  </a:tcPr>
                </a:tc>
                <a:extLst>
                  <a:ext uri="{0D108BD9-81ED-4DB2-BD59-A6C34878D82A}">
                    <a16:rowId xmlns:a16="http://schemas.microsoft.com/office/drawing/2014/main" val="323238441"/>
                  </a:ext>
                </a:extLst>
              </a:tr>
              <a:tr h="440943">
                <a:tc>
                  <a:txBody>
                    <a:bodyPr/>
                    <a:lstStyle/>
                    <a:p>
                      <a:endParaRPr lang="tr-TR" sz="2000"/>
                    </a:p>
                  </a:txBody>
                  <a:tcPr marL="99852" marR="99852" marT="49925" marB="49925"/>
                </a:tc>
                <a:tc>
                  <a:txBody>
                    <a:bodyPr/>
                    <a:lstStyle/>
                    <a:p>
                      <a:endParaRPr lang="tr-TR" sz="2000" dirty="0"/>
                    </a:p>
                  </a:txBody>
                  <a:tcPr marL="99852" marR="99852" marT="49925" marB="49925"/>
                </a:tc>
                <a:tc>
                  <a:txBody>
                    <a:bodyPr/>
                    <a:lstStyle/>
                    <a:p>
                      <a:endParaRPr lang="tr-TR" sz="2000"/>
                    </a:p>
                  </a:txBody>
                  <a:tcPr marL="99852" marR="99852" marT="49925" marB="49925"/>
                </a:tc>
                <a:tc vMerge="1">
                  <a:txBody>
                    <a:bodyPr/>
                    <a:lstStyle/>
                    <a:p>
                      <a:endParaRPr lang="tr-TR" dirty="0"/>
                    </a:p>
                  </a:txBody>
                  <a:tcPr/>
                </a:tc>
                <a:extLst>
                  <a:ext uri="{0D108BD9-81ED-4DB2-BD59-A6C34878D82A}">
                    <a16:rowId xmlns:a16="http://schemas.microsoft.com/office/drawing/2014/main" val="3418589099"/>
                  </a:ext>
                </a:extLst>
              </a:tr>
              <a:tr h="440943">
                <a:tc>
                  <a:txBody>
                    <a:bodyPr/>
                    <a:lstStyle/>
                    <a:p>
                      <a:endParaRPr lang="tr-TR" sz="2000" dirty="0"/>
                    </a:p>
                  </a:txBody>
                  <a:tcPr marL="99852" marR="99852" marT="49925" marB="49925"/>
                </a:tc>
                <a:tc>
                  <a:txBody>
                    <a:bodyPr/>
                    <a:lstStyle/>
                    <a:p>
                      <a:endParaRPr lang="tr-TR" sz="2000" dirty="0"/>
                    </a:p>
                  </a:txBody>
                  <a:tcPr marL="99852" marR="99852" marT="49925" marB="49925"/>
                </a:tc>
                <a:tc>
                  <a:txBody>
                    <a:bodyPr/>
                    <a:lstStyle/>
                    <a:p>
                      <a:endParaRPr lang="tr-TR" sz="2000" dirty="0"/>
                    </a:p>
                  </a:txBody>
                  <a:tcPr marL="99852" marR="99852" marT="49925" marB="49925"/>
                </a:tc>
                <a:tc vMerge="1">
                  <a:txBody>
                    <a:bodyPr/>
                    <a:lstStyle/>
                    <a:p>
                      <a:endParaRPr lang="tr-TR" dirty="0"/>
                    </a:p>
                  </a:txBody>
                  <a:tcPr/>
                </a:tc>
                <a:extLst>
                  <a:ext uri="{0D108BD9-81ED-4DB2-BD59-A6C34878D82A}">
                    <a16:rowId xmlns:a16="http://schemas.microsoft.com/office/drawing/2014/main" val="65194107"/>
                  </a:ext>
                </a:extLst>
              </a:tr>
            </a:tbl>
          </a:graphicData>
        </a:graphic>
      </p:graphicFrame>
      <p:sp>
        <p:nvSpPr>
          <p:cNvPr id="15" name="Dikdörtgen 14"/>
          <p:cNvSpPr/>
          <p:nvPr/>
        </p:nvSpPr>
        <p:spPr>
          <a:xfrm>
            <a:off x="50599" y="33992"/>
            <a:ext cx="12032251" cy="923330"/>
          </a:xfrm>
          <a:prstGeom prst="rect">
            <a:avLst/>
          </a:prstGeom>
        </p:spPr>
        <p:txBody>
          <a:bodyPr wrap="square">
            <a:spAutoFit/>
          </a:bodyPr>
          <a:lstStyle/>
          <a:p>
            <a:pPr algn="ctr" defTabSz="914309" fontAlgn="auto">
              <a:spcBef>
                <a:spcPts val="0"/>
              </a:spcBef>
              <a:spcAft>
                <a:spcPts val="0"/>
              </a:spcAft>
            </a:pPr>
            <a:r>
              <a:rPr lang="tr-TR" sz="2700" b="0" dirty="0">
                <a:solidFill>
                  <a:srgbClr val="D80613"/>
                </a:solidFill>
                <a:latin typeface="Arial" panose="020B0604020202020204" pitchFamily="34" charset="0"/>
                <a:cs typeface="Arial" panose="020B0604020202020204" pitchFamily="34" charset="0"/>
              </a:rPr>
              <a:t>Çağrılı 1501/1507 Değerlendirme Sistematiği – </a:t>
            </a:r>
          </a:p>
          <a:p>
            <a:pPr algn="ctr" defTabSz="914309" fontAlgn="auto">
              <a:spcBef>
                <a:spcPts val="0"/>
              </a:spcBef>
              <a:spcAft>
                <a:spcPts val="0"/>
              </a:spcAft>
            </a:pPr>
            <a:r>
              <a:rPr lang="tr-TR" sz="2700" b="0" dirty="0">
                <a:solidFill>
                  <a:srgbClr val="D80613"/>
                </a:solidFill>
                <a:latin typeface="Arial" panose="020B0604020202020204" pitchFamily="34" charset="0"/>
                <a:cs typeface="Arial" panose="020B0604020202020204" pitchFamily="34" charset="0"/>
              </a:rPr>
              <a:t>Proje  Karar Tablosu – Kurul Değerlendirmesi</a:t>
            </a:r>
          </a:p>
        </p:txBody>
      </p:sp>
      <p:sp>
        <p:nvSpPr>
          <p:cNvPr id="4" name="Unvan 7"/>
          <p:cNvSpPr>
            <a:spLocks noGrp="1"/>
          </p:cNvSpPr>
          <p:nvPr>
            <p:ph type="title"/>
          </p:nvPr>
        </p:nvSpPr>
        <p:spPr>
          <a:xfrm>
            <a:off x="2296157" y="1826158"/>
            <a:ext cx="1005798" cy="309789"/>
          </a:xfrm>
        </p:spPr>
        <p:txBody>
          <a:bodyPr>
            <a:noAutofit/>
          </a:bodyPr>
          <a:lstStyle/>
          <a:p>
            <a:pPr algn="ctr"/>
            <a:r>
              <a:rPr lang="tr-TR" sz="1600" b="1" dirty="0">
                <a:solidFill>
                  <a:schemeClr val="bg1"/>
                </a:solidFill>
                <a:latin typeface="Arial Black" panose="020B0A04020102020204" pitchFamily="34" charset="0"/>
              </a:rPr>
              <a:t>Proje No </a:t>
            </a:r>
            <a:br>
              <a:rPr lang="tr-TR" sz="1600" b="1" dirty="0">
                <a:solidFill>
                  <a:schemeClr val="bg1"/>
                </a:solidFill>
                <a:latin typeface="Arial Black" panose="020B0A04020102020204" pitchFamily="34" charset="0"/>
              </a:rPr>
            </a:br>
            <a:endParaRPr lang="tr-TR" sz="1600" dirty="0">
              <a:solidFill>
                <a:schemeClr val="bg1"/>
              </a:solidFill>
              <a:latin typeface="Arial Black" panose="020B0A04020102020204" pitchFamily="34" charset="0"/>
            </a:endParaRPr>
          </a:p>
        </p:txBody>
      </p:sp>
      <p:sp>
        <p:nvSpPr>
          <p:cNvPr id="5" name="Unvan 7"/>
          <p:cNvSpPr txBox="1">
            <a:spLocks/>
          </p:cNvSpPr>
          <p:nvPr/>
        </p:nvSpPr>
        <p:spPr>
          <a:xfrm>
            <a:off x="3425982" y="1701602"/>
            <a:ext cx="3594379" cy="309789"/>
          </a:xfrm>
          <a:prstGeom prst="rect">
            <a:avLst/>
          </a:prstGeom>
        </p:spPr>
        <p:txBody>
          <a:bodyPr vert="horz" lIns="91428" tIns="45714" rIns="91428" bIns="4571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309" fontAlgn="ctr">
              <a:spcAft>
                <a:spcPts val="0"/>
              </a:spcAft>
            </a:pPr>
            <a:r>
              <a:rPr lang="tr-TR" sz="1600" dirty="0">
                <a:solidFill>
                  <a:schemeClr val="bg1"/>
                </a:solidFill>
                <a:latin typeface="Arial Black" panose="020B0A04020102020204" pitchFamily="34" charset="0"/>
              </a:rPr>
              <a:t>Proje Adı</a:t>
            </a:r>
          </a:p>
        </p:txBody>
      </p:sp>
      <p:sp>
        <p:nvSpPr>
          <p:cNvPr id="7" name="Unvan 7"/>
          <p:cNvSpPr txBox="1">
            <a:spLocks/>
          </p:cNvSpPr>
          <p:nvPr/>
        </p:nvSpPr>
        <p:spPr>
          <a:xfrm>
            <a:off x="8406260" y="1676849"/>
            <a:ext cx="1536353" cy="322966"/>
          </a:xfrm>
          <a:prstGeom prst="rect">
            <a:avLst/>
          </a:prstGeom>
        </p:spPr>
        <p:txBody>
          <a:bodyPr vert="horz" lIns="91428" tIns="45714" rIns="91428" bIns="4571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309" fontAlgn="ctr">
              <a:spcAft>
                <a:spcPts val="0"/>
              </a:spcAft>
            </a:pPr>
            <a:r>
              <a:rPr lang="tr-TR" sz="1600" dirty="0">
                <a:solidFill>
                  <a:schemeClr val="bg1"/>
                </a:solidFill>
                <a:latin typeface="Arial Black" panose="020B0A04020102020204" pitchFamily="34" charset="0"/>
              </a:rPr>
              <a:t>Kategoriler</a:t>
            </a:r>
          </a:p>
        </p:txBody>
      </p:sp>
      <p:sp>
        <p:nvSpPr>
          <p:cNvPr id="8" name="Unvan 7"/>
          <p:cNvSpPr txBox="1">
            <a:spLocks/>
          </p:cNvSpPr>
          <p:nvPr/>
        </p:nvSpPr>
        <p:spPr>
          <a:xfrm>
            <a:off x="2310613" y="2193255"/>
            <a:ext cx="976885" cy="1083538"/>
          </a:xfrm>
          <a:prstGeom prst="rect">
            <a:avLst/>
          </a:prstGeom>
        </p:spPr>
        <p:txBody>
          <a:bodyPr vert="horz" lIns="91428" tIns="45714" rIns="91428" bIns="4571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309" fontAlgn="ctr">
              <a:spcAft>
                <a:spcPts val="0"/>
              </a:spcAft>
            </a:pPr>
            <a:r>
              <a:rPr lang="tr-TR" sz="1600" dirty="0" smtClean="0">
                <a:solidFill>
                  <a:prstClr val="black"/>
                </a:solidFill>
                <a:latin typeface="Arial" panose="020B0604020202020204" pitchFamily="34" charset="0"/>
                <a:cs typeface="Arial" panose="020B0604020202020204" pitchFamily="34" charset="0"/>
              </a:rPr>
              <a:t>320….</a:t>
            </a:r>
            <a:endParaRPr lang="tr-TR" sz="1600" dirty="0">
              <a:solidFill>
                <a:prstClr val="black"/>
              </a:solidFill>
              <a:latin typeface="Arial" panose="020B0604020202020204" pitchFamily="34" charset="0"/>
              <a:cs typeface="Arial" panose="020B0604020202020204" pitchFamily="34" charset="0"/>
            </a:endParaRPr>
          </a:p>
          <a:p>
            <a:pPr algn="ctr" defTabSz="914309" fontAlgn="ctr">
              <a:lnSpc>
                <a:spcPct val="170000"/>
              </a:lnSpc>
              <a:spcAft>
                <a:spcPts val="0"/>
              </a:spcAft>
            </a:pPr>
            <a:r>
              <a:rPr lang="tr-TR" sz="1600" dirty="0">
                <a:solidFill>
                  <a:prstClr val="black"/>
                </a:solidFill>
                <a:latin typeface="Arial" panose="020B0604020202020204" pitchFamily="34" charset="0"/>
                <a:cs typeface="Arial" panose="020B0604020202020204" pitchFamily="34" charset="0"/>
              </a:rPr>
              <a:t>…</a:t>
            </a:r>
          </a:p>
          <a:p>
            <a:pPr algn="ctr" defTabSz="914309" fontAlgn="ctr">
              <a:spcAft>
                <a:spcPts val="0"/>
              </a:spcAft>
            </a:pPr>
            <a:endParaRPr lang="tr-TR" sz="1600" dirty="0">
              <a:solidFill>
                <a:prstClr val="black"/>
              </a:solidFill>
              <a:latin typeface="Arial" panose="020B0604020202020204" pitchFamily="34" charset="0"/>
              <a:cs typeface="Arial" panose="020B0604020202020204" pitchFamily="34" charset="0"/>
            </a:endParaRPr>
          </a:p>
          <a:p>
            <a:pPr algn="ctr" defTabSz="914309" fontAlgn="ctr">
              <a:spcAft>
                <a:spcPts val="0"/>
              </a:spcAft>
            </a:pPr>
            <a:r>
              <a:rPr lang="tr-TR" sz="1600" dirty="0" smtClean="0">
                <a:solidFill>
                  <a:prstClr val="black"/>
                </a:solidFill>
                <a:latin typeface="Arial" panose="020B0604020202020204" pitchFamily="34" charset="0"/>
                <a:cs typeface="Arial" panose="020B0604020202020204" pitchFamily="34" charset="0"/>
              </a:rPr>
              <a:t>320….</a:t>
            </a:r>
            <a:endParaRPr lang="tr-TR" sz="1600" dirty="0">
              <a:solidFill>
                <a:prstClr val="black"/>
              </a:solidFill>
              <a:latin typeface="Arial" panose="020B0604020202020204" pitchFamily="34" charset="0"/>
              <a:cs typeface="Arial" panose="020B0604020202020204" pitchFamily="34" charset="0"/>
            </a:endParaRPr>
          </a:p>
        </p:txBody>
      </p:sp>
      <p:sp>
        <p:nvSpPr>
          <p:cNvPr id="9" name="Unvan 7"/>
          <p:cNvSpPr txBox="1">
            <a:spLocks/>
          </p:cNvSpPr>
          <p:nvPr/>
        </p:nvSpPr>
        <p:spPr>
          <a:xfrm>
            <a:off x="3495702" y="2281360"/>
            <a:ext cx="3488036" cy="728006"/>
          </a:xfrm>
          <a:prstGeom prst="rect">
            <a:avLst/>
          </a:prstGeom>
        </p:spPr>
        <p:txBody>
          <a:bodyPr vert="horz" lIns="91428" tIns="45714" rIns="91428" bIns="4571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309" fontAlgn="ctr">
              <a:lnSpc>
                <a:spcPct val="170000"/>
              </a:lnSpc>
              <a:spcAft>
                <a:spcPts val="0"/>
              </a:spcAft>
            </a:pPr>
            <a:r>
              <a:rPr lang="tr-TR" sz="1600" dirty="0">
                <a:solidFill>
                  <a:prstClr val="black"/>
                </a:solidFill>
                <a:latin typeface="Arial" panose="020B0604020202020204" pitchFamily="34" charset="0"/>
                <a:cs typeface="Arial" panose="020B0604020202020204" pitchFamily="34" charset="0"/>
              </a:rPr>
              <a:t>Proje A</a:t>
            </a:r>
          </a:p>
          <a:p>
            <a:pPr algn="ctr" defTabSz="914309" fontAlgn="ctr">
              <a:lnSpc>
                <a:spcPct val="170000"/>
              </a:lnSpc>
              <a:spcAft>
                <a:spcPts val="0"/>
              </a:spcAft>
            </a:pPr>
            <a:r>
              <a:rPr lang="tr-TR" sz="1600" dirty="0">
                <a:solidFill>
                  <a:prstClr val="black"/>
                </a:solidFill>
                <a:latin typeface="Arial" panose="020B0604020202020204" pitchFamily="34" charset="0"/>
                <a:cs typeface="Arial" panose="020B0604020202020204" pitchFamily="34" charset="0"/>
              </a:rPr>
              <a:t>…</a:t>
            </a:r>
          </a:p>
          <a:p>
            <a:pPr algn="ctr" defTabSz="914309" fontAlgn="ctr">
              <a:lnSpc>
                <a:spcPct val="170000"/>
              </a:lnSpc>
              <a:spcAft>
                <a:spcPts val="0"/>
              </a:spcAft>
            </a:pPr>
            <a:r>
              <a:rPr lang="tr-TR" sz="1600" dirty="0">
                <a:solidFill>
                  <a:prstClr val="black"/>
                </a:solidFill>
                <a:latin typeface="Arial" panose="020B0604020202020204" pitchFamily="34" charset="0"/>
                <a:cs typeface="Arial" panose="020B0604020202020204" pitchFamily="34" charset="0"/>
              </a:rPr>
              <a:t>Proje B</a:t>
            </a:r>
          </a:p>
        </p:txBody>
      </p:sp>
      <p:sp>
        <p:nvSpPr>
          <p:cNvPr id="10" name="Dikdörtgen 9"/>
          <p:cNvSpPr/>
          <p:nvPr/>
        </p:nvSpPr>
        <p:spPr>
          <a:xfrm>
            <a:off x="7344220" y="1998840"/>
            <a:ext cx="548427" cy="1347885"/>
          </a:xfrm>
          <a:prstGeom prst="rect">
            <a:avLst/>
          </a:prstGeom>
        </p:spPr>
        <p:txBody>
          <a:bodyPr wrap="square">
            <a:spAutoFit/>
          </a:bodyPr>
          <a:lstStyle/>
          <a:p>
            <a:pPr algn="ctr" defTabSz="914309" fontAlgn="ctr">
              <a:lnSpc>
                <a:spcPct val="170000"/>
              </a:lnSpc>
              <a:spcAft>
                <a:spcPts val="0"/>
              </a:spcAft>
            </a:pPr>
            <a:r>
              <a:rPr lang="tr-TR" sz="1600" dirty="0">
                <a:solidFill>
                  <a:prstClr val="black"/>
                </a:solidFill>
                <a:latin typeface="Arial" panose="020B0604020202020204" pitchFamily="34" charset="0"/>
                <a:cs typeface="Arial" panose="020B0604020202020204" pitchFamily="34" charset="0"/>
              </a:rPr>
              <a:t>60</a:t>
            </a:r>
          </a:p>
          <a:p>
            <a:pPr algn="ctr" defTabSz="914309" fontAlgn="ctr">
              <a:lnSpc>
                <a:spcPct val="170000"/>
              </a:lnSpc>
              <a:spcAft>
                <a:spcPts val="0"/>
              </a:spcAft>
            </a:pPr>
            <a:r>
              <a:rPr lang="tr-TR" sz="1600" dirty="0">
                <a:solidFill>
                  <a:prstClr val="black"/>
                </a:solidFill>
                <a:latin typeface="Arial" panose="020B0604020202020204" pitchFamily="34" charset="0"/>
                <a:cs typeface="Arial" panose="020B0604020202020204" pitchFamily="34" charset="0"/>
              </a:rPr>
              <a:t>…</a:t>
            </a:r>
          </a:p>
          <a:p>
            <a:pPr algn="ctr" defTabSz="914309" fontAlgn="ctr">
              <a:lnSpc>
                <a:spcPct val="170000"/>
              </a:lnSpc>
              <a:spcAft>
                <a:spcPts val="0"/>
              </a:spcAft>
            </a:pPr>
            <a:r>
              <a:rPr lang="tr-TR" sz="1600" dirty="0">
                <a:solidFill>
                  <a:prstClr val="black"/>
                </a:solidFill>
                <a:latin typeface="Arial" panose="020B0604020202020204" pitchFamily="34" charset="0"/>
                <a:cs typeface="Arial" panose="020B0604020202020204" pitchFamily="34" charset="0"/>
              </a:rPr>
              <a:t>53</a:t>
            </a:r>
          </a:p>
        </p:txBody>
      </p:sp>
      <p:sp>
        <p:nvSpPr>
          <p:cNvPr id="11" name="Dikdörtgen 10"/>
          <p:cNvSpPr/>
          <p:nvPr/>
        </p:nvSpPr>
        <p:spPr>
          <a:xfrm>
            <a:off x="7973274" y="2086400"/>
            <a:ext cx="2393647" cy="1323439"/>
          </a:xfrm>
          <a:prstGeom prst="rect">
            <a:avLst/>
          </a:prstGeom>
          <a:solidFill>
            <a:srgbClr val="F7DDBC"/>
          </a:solidFill>
        </p:spPr>
        <p:txBody>
          <a:bodyPr wrap="square">
            <a:spAutoFit/>
          </a:bodyPr>
          <a:lstStyle/>
          <a:p>
            <a:pPr algn="ctr" defTabSz="914309" fontAlgn="ctr">
              <a:spcBef>
                <a:spcPts val="0"/>
              </a:spcBef>
              <a:spcAft>
                <a:spcPts val="0"/>
              </a:spcAft>
            </a:pPr>
            <a:r>
              <a:rPr lang="tr-TR" sz="1600" dirty="0">
                <a:solidFill>
                  <a:srgbClr val="AD5300"/>
                </a:solidFill>
                <a:latin typeface="Calibri" panose="020F0502020204030204" pitchFamily="34" charset="0"/>
                <a:cs typeface="+mn-cs"/>
              </a:rPr>
              <a:t>KURUL DEĞERLENDİRME EŞİK DEĞERİ VE ALTI</a:t>
            </a:r>
            <a:br>
              <a:rPr lang="tr-TR" sz="1600" dirty="0">
                <a:solidFill>
                  <a:srgbClr val="AD5300"/>
                </a:solidFill>
                <a:latin typeface="Calibri" panose="020F0502020204030204" pitchFamily="34" charset="0"/>
                <a:cs typeface="+mn-cs"/>
              </a:rPr>
            </a:br>
            <a:r>
              <a:rPr lang="tr-TR" sz="1600" dirty="0">
                <a:solidFill>
                  <a:srgbClr val="AD5300"/>
                </a:solidFill>
                <a:latin typeface="Calibri" panose="020F0502020204030204" pitchFamily="34" charset="0"/>
                <a:cs typeface="+mn-cs"/>
              </a:rPr>
              <a:t>Kurul Değerlendirme Eşik Değeri </a:t>
            </a:r>
            <a:r>
              <a:rPr lang="tr-TR" sz="1600" dirty="0" smtClean="0">
                <a:solidFill>
                  <a:srgbClr val="AD5300"/>
                </a:solidFill>
                <a:latin typeface="Calibri" panose="020F0502020204030204" pitchFamily="34" charset="0"/>
                <a:cs typeface="+mn-cs"/>
              </a:rPr>
              <a:t>60/1501-55/1507</a:t>
            </a:r>
            <a:r>
              <a:rPr lang="tr-TR" sz="1600" dirty="0">
                <a:solidFill>
                  <a:srgbClr val="AD5300"/>
                </a:solidFill>
                <a:latin typeface="Calibri" panose="020F0502020204030204" pitchFamily="34" charset="0"/>
                <a:cs typeface="+mn-cs"/>
              </a:rPr>
              <a:t>)</a:t>
            </a:r>
            <a:br>
              <a:rPr lang="tr-TR" sz="1600" dirty="0">
                <a:solidFill>
                  <a:srgbClr val="AD5300"/>
                </a:solidFill>
                <a:latin typeface="Calibri" panose="020F0502020204030204" pitchFamily="34" charset="0"/>
                <a:cs typeface="+mn-cs"/>
              </a:rPr>
            </a:br>
            <a:r>
              <a:rPr lang="tr-TR" sz="1600" dirty="0">
                <a:solidFill>
                  <a:srgbClr val="AD5300"/>
                </a:solidFill>
                <a:latin typeface="Calibri" panose="020F0502020204030204" pitchFamily="34" charset="0"/>
                <a:cs typeface="+mn-cs"/>
              </a:rPr>
              <a:t>RET</a:t>
            </a:r>
            <a:endParaRPr lang="tr-TR" sz="1600" dirty="0">
              <a:solidFill>
                <a:srgbClr val="AD5300"/>
              </a:solidFill>
              <a:latin typeface="Arial" panose="020B0604020202020204" pitchFamily="34" charset="0"/>
              <a:cs typeface="Arial" panose="020B0604020202020204" pitchFamily="34" charset="0"/>
            </a:endParaRPr>
          </a:p>
        </p:txBody>
      </p:sp>
      <p:sp>
        <p:nvSpPr>
          <p:cNvPr id="25" name="Unvan 7"/>
          <p:cNvSpPr txBox="1">
            <a:spLocks/>
          </p:cNvSpPr>
          <p:nvPr/>
        </p:nvSpPr>
        <p:spPr>
          <a:xfrm>
            <a:off x="2351981" y="3733687"/>
            <a:ext cx="1005798" cy="309789"/>
          </a:xfrm>
          <a:prstGeom prst="rect">
            <a:avLst/>
          </a:prstGeom>
        </p:spPr>
        <p:txBody>
          <a:bodyPr vert="horz" lIns="91428" tIns="45714" rIns="91428" bIns="4571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309" fontAlgn="auto">
              <a:spcAft>
                <a:spcPts val="0"/>
              </a:spcAft>
            </a:pPr>
            <a:r>
              <a:rPr lang="tr-TR" sz="1600" dirty="0">
                <a:solidFill>
                  <a:schemeClr val="bg1"/>
                </a:solidFill>
                <a:latin typeface="Arial Black" panose="020B0A04020102020204" pitchFamily="34" charset="0"/>
              </a:rPr>
              <a:t>Proje No </a:t>
            </a:r>
            <a:br>
              <a:rPr lang="tr-TR" sz="1600" dirty="0">
                <a:solidFill>
                  <a:schemeClr val="bg1"/>
                </a:solidFill>
                <a:latin typeface="Arial Black" panose="020B0A04020102020204" pitchFamily="34" charset="0"/>
              </a:rPr>
            </a:br>
            <a:endParaRPr lang="tr-TR" sz="1600" dirty="0">
              <a:solidFill>
                <a:schemeClr val="bg1"/>
              </a:solidFill>
              <a:latin typeface="Arial Black" panose="020B0A04020102020204" pitchFamily="34" charset="0"/>
            </a:endParaRPr>
          </a:p>
        </p:txBody>
      </p:sp>
      <p:sp>
        <p:nvSpPr>
          <p:cNvPr id="26" name="Unvan 7"/>
          <p:cNvSpPr txBox="1">
            <a:spLocks/>
          </p:cNvSpPr>
          <p:nvPr/>
        </p:nvSpPr>
        <p:spPr>
          <a:xfrm>
            <a:off x="3442531" y="3598985"/>
            <a:ext cx="3594379" cy="309789"/>
          </a:xfrm>
          <a:prstGeom prst="rect">
            <a:avLst/>
          </a:prstGeom>
        </p:spPr>
        <p:txBody>
          <a:bodyPr vert="horz" lIns="91428" tIns="45714" rIns="91428" bIns="4571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309" fontAlgn="ctr">
              <a:spcAft>
                <a:spcPts val="0"/>
              </a:spcAft>
            </a:pPr>
            <a:r>
              <a:rPr lang="tr-TR" sz="1600" dirty="0">
                <a:solidFill>
                  <a:schemeClr val="bg1"/>
                </a:solidFill>
                <a:latin typeface="Arial Black" panose="020B0A04020102020204" pitchFamily="34" charset="0"/>
              </a:rPr>
              <a:t>Proje Adı</a:t>
            </a:r>
          </a:p>
        </p:txBody>
      </p:sp>
      <p:sp>
        <p:nvSpPr>
          <p:cNvPr id="28" name="Unvan 7"/>
          <p:cNvSpPr txBox="1">
            <a:spLocks/>
          </p:cNvSpPr>
          <p:nvPr/>
        </p:nvSpPr>
        <p:spPr>
          <a:xfrm>
            <a:off x="8451217" y="3591487"/>
            <a:ext cx="1437757" cy="322966"/>
          </a:xfrm>
          <a:prstGeom prst="rect">
            <a:avLst/>
          </a:prstGeom>
        </p:spPr>
        <p:txBody>
          <a:bodyPr vert="horz" lIns="91428" tIns="45714" rIns="91428" bIns="4571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309" fontAlgn="ctr">
              <a:spcAft>
                <a:spcPts val="0"/>
              </a:spcAft>
            </a:pPr>
            <a:r>
              <a:rPr lang="tr-TR" sz="1600" dirty="0">
                <a:solidFill>
                  <a:schemeClr val="bg1"/>
                </a:solidFill>
                <a:latin typeface="Arial Black" panose="020B0A04020102020204" pitchFamily="34" charset="0"/>
              </a:rPr>
              <a:t>Kategoriler</a:t>
            </a:r>
          </a:p>
        </p:txBody>
      </p:sp>
      <p:sp>
        <p:nvSpPr>
          <p:cNvPr id="29" name="Unvan 7"/>
          <p:cNvSpPr txBox="1">
            <a:spLocks/>
          </p:cNvSpPr>
          <p:nvPr/>
        </p:nvSpPr>
        <p:spPr>
          <a:xfrm>
            <a:off x="2351980" y="4013055"/>
            <a:ext cx="976885" cy="907151"/>
          </a:xfrm>
          <a:prstGeom prst="rect">
            <a:avLst/>
          </a:prstGeom>
        </p:spPr>
        <p:txBody>
          <a:bodyPr vert="horz" lIns="91428" tIns="45714" rIns="91428" bIns="4571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309" fontAlgn="ctr">
              <a:spcAft>
                <a:spcPts val="0"/>
              </a:spcAft>
            </a:pPr>
            <a:r>
              <a:rPr lang="tr-TR" sz="1600" dirty="0" smtClean="0">
                <a:solidFill>
                  <a:prstClr val="black"/>
                </a:solidFill>
                <a:latin typeface="Arial" panose="020B0604020202020204" pitchFamily="34" charset="0"/>
                <a:cs typeface="Arial" panose="020B0604020202020204" pitchFamily="34" charset="0"/>
              </a:rPr>
              <a:t>320….</a:t>
            </a:r>
            <a:endParaRPr lang="tr-TR" sz="1600" dirty="0">
              <a:solidFill>
                <a:prstClr val="black"/>
              </a:solidFill>
              <a:latin typeface="Arial" panose="020B0604020202020204" pitchFamily="34" charset="0"/>
              <a:cs typeface="Arial" panose="020B0604020202020204" pitchFamily="34" charset="0"/>
            </a:endParaRPr>
          </a:p>
          <a:p>
            <a:pPr algn="ctr" defTabSz="914309" fontAlgn="ctr">
              <a:spcAft>
                <a:spcPts val="0"/>
              </a:spcAft>
            </a:pPr>
            <a:endParaRPr lang="tr-TR" sz="1600" dirty="0">
              <a:solidFill>
                <a:prstClr val="black"/>
              </a:solidFill>
              <a:latin typeface="Arial" panose="020B0604020202020204" pitchFamily="34" charset="0"/>
              <a:cs typeface="Arial" panose="020B0604020202020204" pitchFamily="34" charset="0"/>
            </a:endParaRPr>
          </a:p>
          <a:p>
            <a:pPr algn="ctr" defTabSz="914309" fontAlgn="ctr">
              <a:spcAft>
                <a:spcPts val="0"/>
              </a:spcAft>
            </a:pPr>
            <a:r>
              <a:rPr lang="tr-TR" sz="1600" dirty="0" smtClean="0">
                <a:solidFill>
                  <a:prstClr val="black"/>
                </a:solidFill>
                <a:latin typeface="Arial" panose="020B0604020202020204" pitchFamily="34" charset="0"/>
                <a:cs typeface="Arial" panose="020B0604020202020204" pitchFamily="34" charset="0"/>
              </a:rPr>
              <a:t>320….</a:t>
            </a:r>
            <a:endParaRPr lang="tr-TR" sz="1600" dirty="0">
              <a:solidFill>
                <a:prstClr val="black"/>
              </a:solidFill>
              <a:latin typeface="Arial" panose="020B0604020202020204" pitchFamily="34" charset="0"/>
              <a:cs typeface="Arial" panose="020B0604020202020204" pitchFamily="34" charset="0"/>
            </a:endParaRPr>
          </a:p>
        </p:txBody>
      </p:sp>
      <p:sp>
        <p:nvSpPr>
          <p:cNvPr id="30" name="Unvan 7"/>
          <p:cNvSpPr txBox="1">
            <a:spLocks/>
          </p:cNvSpPr>
          <p:nvPr/>
        </p:nvSpPr>
        <p:spPr>
          <a:xfrm>
            <a:off x="3554386" y="4329126"/>
            <a:ext cx="3488036" cy="256855"/>
          </a:xfrm>
          <a:prstGeom prst="rect">
            <a:avLst/>
          </a:prstGeom>
        </p:spPr>
        <p:txBody>
          <a:bodyPr vert="horz" lIns="91428" tIns="45714" rIns="91428" bIns="4571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309" fontAlgn="ctr">
              <a:spcAft>
                <a:spcPts val="0"/>
              </a:spcAft>
            </a:pPr>
            <a:r>
              <a:rPr lang="tr-TR" sz="1600" dirty="0">
                <a:solidFill>
                  <a:prstClr val="black"/>
                </a:solidFill>
                <a:latin typeface="Arial" panose="020B0604020202020204" pitchFamily="34" charset="0"/>
                <a:cs typeface="Arial" panose="020B0604020202020204" pitchFamily="34" charset="0"/>
              </a:rPr>
              <a:t>Proje C</a:t>
            </a:r>
          </a:p>
          <a:p>
            <a:pPr algn="ctr" defTabSz="914309" fontAlgn="ctr">
              <a:spcAft>
                <a:spcPts val="0"/>
              </a:spcAft>
            </a:pPr>
            <a:endParaRPr lang="tr-TR" sz="1600" dirty="0">
              <a:solidFill>
                <a:prstClr val="black"/>
              </a:solidFill>
              <a:latin typeface="Arial" panose="020B0604020202020204" pitchFamily="34" charset="0"/>
              <a:cs typeface="Arial" panose="020B0604020202020204" pitchFamily="34" charset="0"/>
            </a:endParaRPr>
          </a:p>
          <a:p>
            <a:pPr algn="ctr" defTabSz="914309" fontAlgn="ctr">
              <a:spcAft>
                <a:spcPts val="0"/>
              </a:spcAft>
            </a:pPr>
            <a:r>
              <a:rPr lang="tr-TR" sz="1600" dirty="0">
                <a:solidFill>
                  <a:prstClr val="black"/>
                </a:solidFill>
                <a:latin typeface="Arial" panose="020B0604020202020204" pitchFamily="34" charset="0"/>
                <a:cs typeface="Arial" panose="020B0604020202020204" pitchFamily="34" charset="0"/>
              </a:rPr>
              <a:t>Proje D</a:t>
            </a:r>
          </a:p>
        </p:txBody>
      </p:sp>
      <p:sp>
        <p:nvSpPr>
          <p:cNvPr id="31" name="Dikdörtgen 30"/>
          <p:cNvSpPr/>
          <p:nvPr/>
        </p:nvSpPr>
        <p:spPr>
          <a:xfrm>
            <a:off x="7344220" y="3917799"/>
            <a:ext cx="548427" cy="929364"/>
          </a:xfrm>
          <a:prstGeom prst="rect">
            <a:avLst/>
          </a:prstGeom>
        </p:spPr>
        <p:txBody>
          <a:bodyPr wrap="square">
            <a:spAutoFit/>
          </a:bodyPr>
          <a:lstStyle/>
          <a:p>
            <a:pPr algn="ctr" defTabSz="914309" fontAlgn="ctr">
              <a:lnSpc>
                <a:spcPct val="170000"/>
              </a:lnSpc>
              <a:spcAft>
                <a:spcPts val="0"/>
              </a:spcAft>
            </a:pPr>
            <a:r>
              <a:rPr lang="tr-TR" sz="1600" dirty="0">
                <a:solidFill>
                  <a:prstClr val="black"/>
                </a:solidFill>
                <a:latin typeface="Arial" panose="020B0604020202020204" pitchFamily="34" charset="0"/>
                <a:cs typeface="Arial" panose="020B0604020202020204" pitchFamily="34" charset="0"/>
              </a:rPr>
              <a:t>83</a:t>
            </a:r>
          </a:p>
          <a:p>
            <a:pPr algn="ctr" defTabSz="914309" fontAlgn="ctr">
              <a:lnSpc>
                <a:spcPct val="170000"/>
              </a:lnSpc>
              <a:spcAft>
                <a:spcPts val="0"/>
              </a:spcAft>
            </a:pPr>
            <a:r>
              <a:rPr lang="tr-TR" sz="1600" dirty="0">
                <a:solidFill>
                  <a:prstClr val="black"/>
                </a:solidFill>
                <a:latin typeface="Arial" panose="020B0604020202020204" pitchFamily="34" charset="0"/>
                <a:cs typeface="Arial" panose="020B0604020202020204" pitchFamily="34" charset="0"/>
              </a:rPr>
              <a:t>…</a:t>
            </a:r>
          </a:p>
        </p:txBody>
      </p:sp>
      <p:sp>
        <p:nvSpPr>
          <p:cNvPr id="32" name="Dikdörtgen 31"/>
          <p:cNvSpPr/>
          <p:nvPr/>
        </p:nvSpPr>
        <p:spPr>
          <a:xfrm>
            <a:off x="8113980" y="4278737"/>
            <a:ext cx="2130160" cy="338510"/>
          </a:xfrm>
          <a:prstGeom prst="rect">
            <a:avLst/>
          </a:prstGeom>
        </p:spPr>
        <p:txBody>
          <a:bodyPr wrap="square">
            <a:spAutoFit/>
          </a:bodyPr>
          <a:lstStyle/>
          <a:p>
            <a:pPr algn="ctr" defTabSz="914309" fontAlgn="ctr">
              <a:spcBef>
                <a:spcPts val="0"/>
              </a:spcBef>
              <a:spcAft>
                <a:spcPts val="0"/>
              </a:spcAft>
            </a:pPr>
            <a:r>
              <a:rPr lang="tr-TR" sz="1600" dirty="0">
                <a:solidFill>
                  <a:srgbClr val="AD5300"/>
                </a:solidFill>
                <a:latin typeface="Calibri" panose="020F0502020204030204" pitchFamily="34" charset="0"/>
                <a:cs typeface="+mn-cs"/>
              </a:rPr>
              <a:t>KRİTİK TESPİTLE RET</a:t>
            </a:r>
          </a:p>
        </p:txBody>
      </p:sp>
      <p:sp>
        <p:nvSpPr>
          <p:cNvPr id="23" name="Dikdörtgen 22"/>
          <p:cNvSpPr/>
          <p:nvPr/>
        </p:nvSpPr>
        <p:spPr>
          <a:xfrm>
            <a:off x="4391184" y="909514"/>
            <a:ext cx="3386285" cy="457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fontAlgn="auto">
              <a:spcBef>
                <a:spcPts val="0"/>
              </a:spcBef>
              <a:spcAft>
                <a:spcPts val="0"/>
              </a:spcAft>
            </a:pPr>
            <a:endParaRPr lang="tr-TR" sz="1800" b="0">
              <a:solidFill>
                <a:prstClr val="white"/>
              </a:solidFill>
              <a:latin typeface="Calibri"/>
            </a:endParaRPr>
          </a:p>
        </p:txBody>
      </p:sp>
      <p:sp>
        <p:nvSpPr>
          <p:cNvPr id="22" name="Unvan 7"/>
          <p:cNvSpPr txBox="1">
            <a:spLocks/>
          </p:cNvSpPr>
          <p:nvPr/>
        </p:nvSpPr>
        <p:spPr>
          <a:xfrm>
            <a:off x="7145718" y="1694777"/>
            <a:ext cx="945431" cy="309789"/>
          </a:xfrm>
          <a:prstGeom prst="rect">
            <a:avLst/>
          </a:prstGeom>
        </p:spPr>
        <p:txBody>
          <a:bodyPr vert="horz" lIns="91428" tIns="45714" rIns="91428" bIns="4571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309" fontAlgn="ctr">
              <a:spcAft>
                <a:spcPts val="0"/>
              </a:spcAft>
            </a:pPr>
            <a:r>
              <a:rPr lang="tr-TR" sz="1600" dirty="0">
                <a:solidFill>
                  <a:schemeClr val="bg1"/>
                </a:solidFill>
                <a:latin typeface="Arial Black" panose="020B0A04020102020204" pitchFamily="34" charset="0"/>
              </a:rPr>
              <a:t>Proje</a:t>
            </a:r>
          </a:p>
          <a:p>
            <a:pPr algn="ctr" defTabSz="914309" fontAlgn="ctr">
              <a:spcAft>
                <a:spcPts val="0"/>
              </a:spcAft>
            </a:pPr>
            <a:r>
              <a:rPr lang="tr-TR" sz="1600" dirty="0">
                <a:solidFill>
                  <a:schemeClr val="bg1"/>
                </a:solidFill>
                <a:latin typeface="Arial Black" panose="020B0A04020102020204" pitchFamily="34" charset="0"/>
              </a:rPr>
              <a:t>Puanı</a:t>
            </a:r>
          </a:p>
        </p:txBody>
      </p:sp>
      <p:sp>
        <p:nvSpPr>
          <p:cNvPr id="34" name="Unvan 7"/>
          <p:cNvSpPr txBox="1">
            <a:spLocks/>
          </p:cNvSpPr>
          <p:nvPr/>
        </p:nvSpPr>
        <p:spPr>
          <a:xfrm>
            <a:off x="7165790" y="3622572"/>
            <a:ext cx="970178" cy="309789"/>
          </a:xfrm>
          <a:prstGeom prst="rect">
            <a:avLst/>
          </a:prstGeom>
        </p:spPr>
        <p:txBody>
          <a:bodyPr vert="horz" lIns="91428" tIns="45714" rIns="91428" bIns="4571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309" fontAlgn="ctr">
              <a:spcAft>
                <a:spcPts val="0"/>
              </a:spcAft>
            </a:pPr>
            <a:r>
              <a:rPr lang="tr-TR" sz="1600" dirty="0">
                <a:solidFill>
                  <a:schemeClr val="bg1"/>
                </a:solidFill>
                <a:latin typeface="Arial Black" panose="020B0A04020102020204" pitchFamily="34" charset="0"/>
              </a:rPr>
              <a:t>Proje</a:t>
            </a:r>
          </a:p>
          <a:p>
            <a:pPr algn="ctr" defTabSz="914309" fontAlgn="ctr">
              <a:spcAft>
                <a:spcPts val="0"/>
              </a:spcAft>
            </a:pPr>
            <a:r>
              <a:rPr lang="tr-TR" sz="1600" dirty="0">
                <a:solidFill>
                  <a:schemeClr val="bg1"/>
                </a:solidFill>
                <a:latin typeface="Arial Black" panose="020B0A04020102020204" pitchFamily="34" charset="0"/>
              </a:rPr>
              <a:t>Puanı</a:t>
            </a:r>
          </a:p>
        </p:txBody>
      </p:sp>
      <p:sp>
        <p:nvSpPr>
          <p:cNvPr id="2" name="Slayt Numarası Yer Tutucusu 1"/>
          <p:cNvSpPr>
            <a:spLocks noGrp="1"/>
          </p:cNvSpPr>
          <p:nvPr>
            <p:ph type="sldNum" sz="quarter" idx="12"/>
          </p:nvPr>
        </p:nvSpPr>
        <p:spPr>
          <a:xfrm>
            <a:off x="8824971" y="6238106"/>
            <a:ext cx="2742843" cy="365210"/>
          </a:xfrm>
        </p:spPr>
        <p:txBody>
          <a:bodyPr/>
          <a:lstStyle/>
          <a:p>
            <a:fld id="{6B5068A4-7AB1-4987-BEC0-486BCDB874F9}" type="slidenum">
              <a:rPr lang="tr-TR" smtClean="0"/>
              <a:t>11</a:t>
            </a:fld>
            <a:endParaRPr lang="tr-TR" dirty="0"/>
          </a:p>
        </p:txBody>
      </p:sp>
    </p:spTree>
    <p:extLst>
      <p:ext uri="{BB962C8B-B14F-4D97-AF65-F5344CB8AC3E}">
        <p14:creationId xmlns:p14="http://schemas.microsoft.com/office/powerpoint/2010/main" val="35253439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241"/>
            <a:ext cx="12190413" cy="6857107"/>
          </a:xfrm>
          <a:prstGeom prst="rect">
            <a:avLst/>
          </a:prstGeom>
        </p:spPr>
      </p:pic>
      <p:sp>
        <p:nvSpPr>
          <p:cNvPr id="4" name="Title 1"/>
          <p:cNvSpPr txBox="1">
            <a:spLocks/>
          </p:cNvSpPr>
          <p:nvPr/>
        </p:nvSpPr>
        <p:spPr>
          <a:xfrm>
            <a:off x="1286551" y="4451165"/>
            <a:ext cx="9617310" cy="2107284"/>
          </a:xfrm>
          <a:prstGeom prst="rect">
            <a:avLst/>
          </a:prstGeom>
        </p:spPr>
        <p:txBody>
          <a:bodyPr vert="horz" lIns="91428" tIns="45714" rIns="91428" bIns="4571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tr-TR" sz="4000" dirty="0" smtClean="0">
                <a:solidFill>
                  <a:srgbClr val="E20613"/>
                </a:solidFill>
                <a:latin typeface="Arial" panose="020B0604020202020204" pitchFamily="34" charset="0"/>
                <a:cs typeface="Arial" panose="020B0604020202020204" pitchFamily="34" charset="0"/>
              </a:rPr>
              <a:t>DEĞERLENDİRME SİSTEMATİĞİ</a:t>
            </a:r>
            <a:endParaRPr lang="tr-TR" sz="4000" dirty="0">
              <a:solidFill>
                <a:srgbClr val="E20613"/>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05982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İçerik Yer Tutucusu 6"/>
          <p:cNvGraphicFramePr>
            <a:graphicFrameLocks/>
          </p:cNvGraphicFramePr>
          <p:nvPr>
            <p:extLst/>
          </p:nvPr>
        </p:nvGraphicFramePr>
        <p:xfrm>
          <a:off x="1168248" y="740644"/>
          <a:ext cx="3903830" cy="35145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yagram 7"/>
          <p:cNvGraphicFramePr/>
          <p:nvPr>
            <p:extLst>
              <p:ext uri="{D42A27DB-BD31-4B8C-83A1-F6EECF244321}">
                <p14:modId xmlns:p14="http://schemas.microsoft.com/office/powerpoint/2010/main" val="3227844025"/>
              </p:ext>
            </p:extLst>
          </p:nvPr>
        </p:nvGraphicFramePr>
        <p:xfrm>
          <a:off x="3716450" y="1326303"/>
          <a:ext cx="7483492" cy="479067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9" name="Picture 7" descr="C:\Users\ahmet.pembegul\Desktop\imaj3.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68249" y="3429795"/>
            <a:ext cx="3271358" cy="234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19" name="Dikdörtgen 18">
            <a:extLst>
              <a:ext uri="{FF2B5EF4-FFF2-40B4-BE49-F238E27FC236}">
                <a16:creationId xmlns:a16="http://schemas.microsoft.com/office/drawing/2014/main" id="{2F18B480-5C4A-4213-A041-E66C36442731}"/>
              </a:ext>
            </a:extLst>
          </p:cNvPr>
          <p:cNvSpPr/>
          <p:nvPr/>
        </p:nvSpPr>
        <p:spPr>
          <a:xfrm>
            <a:off x="3829262" y="84085"/>
            <a:ext cx="4569888" cy="646247"/>
          </a:xfrm>
          <a:prstGeom prst="rect">
            <a:avLst/>
          </a:prstGeom>
        </p:spPr>
        <p:txBody>
          <a:bodyPr wrap="none">
            <a:spAutoFit/>
          </a:bodyPr>
          <a:lstStyle/>
          <a:p>
            <a:pPr algn="ctr"/>
            <a:r>
              <a:rPr lang="tr-TR" sz="3200" dirty="0">
                <a:solidFill>
                  <a:srgbClr val="E20613"/>
                </a:solidFill>
                <a:latin typeface="Arial" panose="020B0604020202020204" pitchFamily="34" charset="0"/>
                <a:cs typeface="Arial" panose="020B0604020202020204" pitchFamily="34" charset="0"/>
              </a:rPr>
              <a:t>Proje</a:t>
            </a:r>
            <a:r>
              <a:rPr lang="tr-TR" sz="3600" dirty="0">
                <a:solidFill>
                  <a:srgbClr val="E20613"/>
                </a:solidFill>
                <a:latin typeface="Arial" panose="020B0604020202020204" pitchFamily="34" charset="0"/>
                <a:cs typeface="Arial" panose="020B0604020202020204" pitchFamily="34" charset="0"/>
              </a:rPr>
              <a:t> Değerlendirme</a:t>
            </a:r>
          </a:p>
        </p:txBody>
      </p:sp>
      <p:sp>
        <p:nvSpPr>
          <p:cNvPr id="11" name="Dikdörtgen 10"/>
          <p:cNvSpPr/>
          <p:nvPr/>
        </p:nvSpPr>
        <p:spPr>
          <a:xfrm>
            <a:off x="4367392" y="800347"/>
            <a:ext cx="3433869" cy="4571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 </a:t>
            </a:r>
          </a:p>
        </p:txBody>
      </p:sp>
    </p:spTree>
    <p:extLst>
      <p:ext uri="{BB962C8B-B14F-4D97-AF65-F5344CB8AC3E}">
        <p14:creationId xmlns:p14="http://schemas.microsoft.com/office/powerpoint/2010/main" val="575663466"/>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p:cNvSpPr/>
          <p:nvPr/>
        </p:nvSpPr>
        <p:spPr>
          <a:xfrm>
            <a:off x="0" y="46519"/>
            <a:ext cx="12189329" cy="553926"/>
          </a:xfrm>
          <a:prstGeom prst="rect">
            <a:avLst/>
          </a:prstGeom>
        </p:spPr>
        <p:txBody>
          <a:bodyPr wrap="square">
            <a:spAutoFit/>
          </a:bodyPr>
          <a:lstStyle/>
          <a:p>
            <a:pPr algn="ctr" defTabSz="914309" fontAlgn="auto">
              <a:spcBef>
                <a:spcPts val="0"/>
              </a:spcBef>
              <a:spcAft>
                <a:spcPts val="0"/>
              </a:spcAft>
              <a:defRPr/>
            </a:pPr>
            <a:r>
              <a:rPr lang="tr-TR" altLang="tr-TR" sz="3000" b="0" dirty="0">
                <a:solidFill>
                  <a:srgbClr val="E20613"/>
                </a:solidFill>
                <a:latin typeface="Gotham Narrow Ultra" pitchFamily="50" charset="0"/>
                <a:cs typeface="Arial" panose="020B0604020202020204" pitchFamily="34" charset="0"/>
              </a:rPr>
              <a:t> </a:t>
            </a:r>
            <a:r>
              <a:rPr lang="tr-TR" sz="3000" b="0" dirty="0">
                <a:solidFill>
                  <a:srgbClr val="E20613"/>
                </a:solidFill>
                <a:latin typeface="Arial" panose="020B0604020202020204" pitchFamily="34" charset="0"/>
                <a:cs typeface="Arial" panose="020B0604020202020204" pitchFamily="34" charset="0"/>
              </a:rPr>
              <a:t>1501 ve 1507 Destek Programları Proje Değerlendirme - İş Akışı</a:t>
            </a:r>
          </a:p>
        </p:txBody>
      </p:sp>
      <p:pic>
        <p:nvPicPr>
          <p:cNvPr id="11" name="Resim 10"/>
          <p:cNvPicPr>
            <a:picLocks noChangeAspect="1"/>
          </p:cNvPicPr>
          <p:nvPr/>
        </p:nvPicPr>
        <p:blipFill>
          <a:blip r:embed="rId3"/>
          <a:stretch>
            <a:fillRect/>
          </a:stretch>
        </p:blipFill>
        <p:spPr>
          <a:xfrm>
            <a:off x="276875" y="5781455"/>
            <a:ext cx="265952" cy="975159"/>
          </a:xfrm>
          <a:prstGeom prst="rect">
            <a:avLst/>
          </a:prstGeom>
        </p:spPr>
      </p:pic>
      <p:sp>
        <p:nvSpPr>
          <p:cNvPr id="12" name="Dikdörtgen 11"/>
          <p:cNvSpPr/>
          <p:nvPr/>
        </p:nvSpPr>
        <p:spPr>
          <a:xfrm>
            <a:off x="542828" y="5998326"/>
            <a:ext cx="10796049" cy="497107"/>
          </a:xfrm>
          <a:prstGeom prst="rect">
            <a:avLst/>
          </a:prstGeom>
          <a:solidFill>
            <a:srgbClr val="719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fontAlgn="auto">
              <a:spcBef>
                <a:spcPts val="0"/>
              </a:spcBef>
              <a:spcAft>
                <a:spcPts val="0"/>
              </a:spcAft>
              <a:defRPr/>
            </a:pPr>
            <a:endParaRPr lang="tr-TR" sz="1800" b="0">
              <a:solidFill>
                <a:prstClr val="white"/>
              </a:solidFill>
              <a:latin typeface="Calibri"/>
            </a:endParaRPr>
          </a:p>
        </p:txBody>
      </p:sp>
      <p:sp>
        <p:nvSpPr>
          <p:cNvPr id="8" name="Dikdörtgen 7"/>
          <p:cNvSpPr/>
          <p:nvPr/>
        </p:nvSpPr>
        <p:spPr>
          <a:xfrm>
            <a:off x="618813" y="6097382"/>
            <a:ext cx="10875726" cy="276963"/>
          </a:xfrm>
          <a:prstGeom prst="rect">
            <a:avLst/>
          </a:prstGeom>
        </p:spPr>
        <p:txBody>
          <a:bodyPr wrap="square">
            <a:spAutoFit/>
          </a:bodyPr>
          <a:lstStyle/>
          <a:p>
            <a:pPr defTabSz="914309" fontAlgn="auto">
              <a:spcBef>
                <a:spcPts val="0"/>
              </a:spcBef>
              <a:spcAft>
                <a:spcPts val="0"/>
              </a:spcAft>
              <a:defRPr/>
            </a:pPr>
            <a:r>
              <a:rPr lang="tr-TR" sz="1200" i="1" dirty="0">
                <a:solidFill>
                  <a:schemeClr val="bg1"/>
                </a:solidFill>
                <a:latin typeface="Calibri"/>
                <a:cs typeface="+mn-cs"/>
              </a:rPr>
              <a:t>*Projeler başvurdukları andan itibaren (çağrı kapanmamış olsa da) ön değerlendirmeye alınacak ve uygun bulunan projeler hakem değerlendirmesine gönderilecektir.</a:t>
            </a:r>
          </a:p>
        </p:txBody>
      </p:sp>
      <p:pic>
        <p:nvPicPr>
          <p:cNvPr id="3" name="Resim 2"/>
          <p:cNvPicPr>
            <a:picLocks noChangeAspect="1"/>
          </p:cNvPicPr>
          <p:nvPr/>
        </p:nvPicPr>
        <p:blipFill>
          <a:blip r:embed="rId4"/>
          <a:stretch>
            <a:fillRect/>
          </a:stretch>
        </p:blipFill>
        <p:spPr>
          <a:xfrm>
            <a:off x="923245" y="1010178"/>
            <a:ext cx="10275264" cy="46085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Dikdörtgen 8"/>
          <p:cNvSpPr/>
          <p:nvPr/>
        </p:nvSpPr>
        <p:spPr>
          <a:xfrm>
            <a:off x="4391184" y="564195"/>
            <a:ext cx="3386285" cy="4571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217209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Slayt Numarası Yer Tutucusu"/>
          <p:cNvSpPr>
            <a:spLocks noGrp="1"/>
          </p:cNvSpPr>
          <p:nvPr>
            <p:ph type="sldNum" sz="quarter" idx="12"/>
          </p:nvPr>
        </p:nvSpPr>
        <p:spPr>
          <a:xfrm>
            <a:off x="8824971" y="6238106"/>
            <a:ext cx="2742843" cy="365209"/>
          </a:xfrm>
        </p:spPr>
        <p:txBody>
          <a:bodyPr/>
          <a:lstStyle/>
          <a:p>
            <a:pPr>
              <a:defRPr/>
            </a:pPr>
            <a:fld id="{9B5A2718-E779-46C5-944A-71AF369B0A89}" type="slidenum">
              <a:rPr lang="tr-TR" sz="1200" smtClean="0"/>
              <a:pPr>
                <a:defRPr/>
              </a:pPr>
              <a:t>15</a:t>
            </a:fld>
            <a:endParaRPr lang="tr-TR" sz="1200" dirty="0"/>
          </a:p>
        </p:txBody>
      </p:sp>
      <p:sp>
        <p:nvSpPr>
          <p:cNvPr id="5123" name="Rectangle 2"/>
          <p:cNvSpPr>
            <a:spLocks noGrp="1" noChangeArrowheads="1"/>
          </p:cNvSpPr>
          <p:nvPr>
            <p:ph idx="4294967295"/>
          </p:nvPr>
        </p:nvSpPr>
        <p:spPr>
          <a:xfrm>
            <a:off x="766614" y="891301"/>
            <a:ext cx="10414000" cy="5154612"/>
          </a:xfrm>
        </p:spPr>
        <p:txBody>
          <a:bodyPr>
            <a:noAutofit/>
          </a:bodyPr>
          <a:lstStyle/>
          <a:p>
            <a:pPr algn="just"/>
            <a:r>
              <a:rPr lang="tr-TR" sz="2400" b="1" dirty="0" err="1"/>
              <a:t>Frascati</a:t>
            </a:r>
            <a:r>
              <a:rPr lang="tr-TR" sz="2400" b="1" dirty="0"/>
              <a:t> </a:t>
            </a:r>
            <a:r>
              <a:rPr lang="tr-TR" sz="2400" b="1" dirty="0" smtClean="0"/>
              <a:t>Kılavuzu’</a:t>
            </a:r>
            <a:r>
              <a:rPr lang="tr-TR" sz="2400" dirty="0" smtClean="0"/>
              <a:t>na </a:t>
            </a:r>
            <a:r>
              <a:rPr lang="tr-TR" sz="2400" dirty="0"/>
              <a:t>göre </a:t>
            </a:r>
            <a:r>
              <a:rPr lang="tr-TR" sz="2400" b="1" dirty="0"/>
              <a:t>Ar-Ge</a:t>
            </a:r>
            <a:r>
              <a:rPr lang="tr-TR" sz="2400" dirty="0"/>
              <a:t>, bilimsel ve teknik bilgi birikimini artırmak amacıyla, sistematik bir temelde yürütülen yenilikçi faaliyetler ve oluşan bilgi birikiminin yeni uygulamalarda (ürün, süreç) kullanımıdır.</a:t>
            </a:r>
          </a:p>
          <a:p>
            <a:pPr algn="just"/>
            <a:r>
              <a:rPr lang="tr-TR" sz="2400" b="1" dirty="0"/>
              <a:t>Oslo </a:t>
            </a:r>
            <a:r>
              <a:rPr lang="tr-TR" sz="2400" b="1" dirty="0" smtClean="0"/>
              <a:t>Kılavuzu’</a:t>
            </a:r>
            <a:r>
              <a:rPr lang="tr-TR" sz="2400" dirty="0" smtClean="0"/>
              <a:t>na </a:t>
            </a:r>
            <a:r>
              <a:rPr lang="tr-TR" sz="2400" dirty="0"/>
              <a:t>göre </a:t>
            </a:r>
            <a:r>
              <a:rPr lang="tr-TR" sz="2400" b="1" dirty="0"/>
              <a:t>Yenilik</a:t>
            </a:r>
            <a:r>
              <a:rPr lang="tr-TR" sz="2400" dirty="0"/>
              <a:t>, bir fikri, geliştirilmiş, iyileştirilmiş ya da yeni ve satılabilir bir ürüne veya sürece dönüştürmeye yönelik bir dizi bilimsel, teknolojik, mali ve ticari faaliyeti ifade eder. </a:t>
            </a:r>
            <a:endParaRPr lang="tr-TR" sz="2400" dirty="0" smtClean="0"/>
          </a:p>
          <a:p>
            <a:pPr algn="just"/>
            <a:endParaRPr lang="tr-TR" sz="2400" dirty="0"/>
          </a:p>
          <a:p>
            <a:pPr lvl="1" algn="just">
              <a:buFont typeface="Wingdings" panose="05000000000000000000" pitchFamily="2" charset="2"/>
              <a:buChar char="ü"/>
            </a:pPr>
            <a:r>
              <a:rPr lang="tr-TR" sz="2400" b="1" dirty="0"/>
              <a:t>Ürün yeniliği</a:t>
            </a:r>
            <a:r>
              <a:rPr lang="tr-TR" sz="2400" dirty="0" smtClean="0"/>
              <a:t>, </a:t>
            </a:r>
            <a:r>
              <a:rPr lang="tr-TR" sz="2400" dirty="0"/>
              <a:t>teknolojik açıdan tamamen yeni bir ürünü ya da malzemesi, bileşenleri veya işlevleri açısından önceki kuşağına göre teknolojik farklar  içeren bir ürünü tanımlar.</a:t>
            </a:r>
          </a:p>
          <a:p>
            <a:pPr lvl="1" algn="just">
              <a:buFont typeface="Wingdings" panose="05000000000000000000" pitchFamily="2" charset="2"/>
              <a:buChar char="ü"/>
            </a:pPr>
            <a:r>
              <a:rPr lang="tr-TR" sz="2400" b="1" dirty="0"/>
              <a:t>Süreç yeniliği </a:t>
            </a:r>
            <a:r>
              <a:rPr lang="tr-TR" sz="2400" dirty="0"/>
              <a:t>(üretim yöntemlerinde yenilik) ise geleneksel üretim tesislerinde üretilemeyen, yeni ya da geliştirilmiş ürünlerin üretilmesinde veya halen üretilmekte olan ürünlerin yeni tekniklerle üretilmesinde kullanılan yöntemi ifade eder.</a:t>
            </a:r>
            <a:endParaRPr lang="tr-TR" altLang="tr-TR" sz="2400" dirty="0">
              <a:solidFill>
                <a:srgbClr val="F00000"/>
              </a:solidFill>
            </a:endParaRPr>
          </a:p>
        </p:txBody>
      </p:sp>
      <p:sp>
        <p:nvSpPr>
          <p:cNvPr id="7" name="Dikdörtgen 6"/>
          <p:cNvSpPr/>
          <p:nvPr/>
        </p:nvSpPr>
        <p:spPr>
          <a:xfrm>
            <a:off x="49834" y="71576"/>
            <a:ext cx="12189329" cy="507813"/>
          </a:xfrm>
          <a:prstGeom prst="rect">
            <a:avLst/>
          </a:prstGeom>
        </p:spPr>
        <p:txBody>
          <a:bodyPr wrap="square" lIns="91423" tIns="45711" rIns="91423" bIns="45711">
            <a:spAutoFit/>
          </a:bodyPr>
          <a:lstStyle/>
          <a:p>
            <a:pPr algn="ctr" fontAlgn="auto">
              <a:spcBef>
                <a:spcPts val="0"/>
              </a:spcBef>
              <a:spcAft>
                <a:spcPts val="0"/>
              </a:spcAft>
              <a:defRPr/>
            </a:pPr>
            <a:r>
              <a:rPr lang="tr-TR" sz="2700" dirty="0">
                <a:solidFill>
                  <a:srgbClr val="FF0000"/>
                </a:solidFill>
              </a:rPr>
              <a:t>Ar-Ge ve Yenilik Tanımı</a:t>
            </a:r>
            <a:endParaRPr lang="tr-TR" sz="2700" b="0" dirty="0">
              <a:solidFill>
                <a:srgbClr val="FF0000"/>
              </a:solidFill>
              <a:latin typeface="Arial" panose="020B0604020202020204" pitchFamily="34" charset="0"/>
              <a:cs typeface="Arial" panose="020B0604020202020204" pitchFamily="34" charset="0"/>
            </a:endParaRPr>
          </a:p>
        </p:txBody>
      </p:sp>
      <p:sp>
        <p:nvSpPr>
          <p:cNvPr id="8" name="Dikdörtgen 7"/>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863183837"/>
      </p:ext>
    </p:extLst>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a:xfrm>
            <a:off x="8831510" y="6238106"/>
            <a:ext cx="2742843" cy="365209"/>
          </a:xfrm>
        </p:spPr>
        <p:txBody>
          <a:bodyPr/>
          <a:lstStyle/>
          <a:p>
            <a:pPr defTabSz="930343">
              <a:defRPr/>
            </a:pPr>
            <a:fld id="{0AB0B7AF-807A-46A9-ACE6-B4934F221AE4}" type="slidenum">
              <a:rPr lang="tr-TR" sz="1200"/>
              <a:pPr defTabSz="930343">
                <a:defRPr/>
              </a:pPr>
              <a:t>16</a:t>
            </a:fld>
            <a:endParaRPr lang="tr-TR" sz="1200" dirty="0"/>
          </a:p>
        </p:txBody>
      </p:sp>
      <p:sp>
        <p:nvSpPr>
          <p:cNvPr id="3" name="Rectangle 10"/>
          <p:cNvSpPr>
            <a:spLocks noChangeArrowheads="1"/>
          </p:cNvSpPr>
          <p:nvPr/>
        </p:nvSpPr>
        <p:spPr bwMode="auto">
          <a:xfrm flipV="1">
            <a:off x="1295300" y="1930631"/>
            <a:ext cx="15196306" cy="60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23" tIns="46511" rIns="93023" bIns="46511" numCol="1" anchor="ctr" anchorCtr="0" compatLnSpc="1">
            <a:prstTxWarp prst="textNoShape">
              <a:avLst/>
            </a:prstTxWarp>
            <a:spAutoFit/>
          </a:bodyPr>
          <a:lstStyle/>
          <a:p>
            <a:pPr defTabSz="930343">
              <a:defRPr/>
            </a:pPr>
            <a:endParaRPr lang="tr-TR">
              <a:solidFill>
                <a:prstClr val="black"/>
              </a:solidFill>
            </a:endParaRPr>
          </a:p>
        </p:txBody>
      </p:sp>
      <p:sp>
        <p:nvSpPr>
          <p:cNvPr id="13" name="TextBox 2"/>
          <p:cNvSpPr txBox="1"/>
          <p:nvPr/>
        </p:nvSpPr>
        <p:spPr>
          <a:xfrm>
            <a:off x="2" y="1"/>
            <a:ext cx="12190412" cy="509429"/>
          </a:xfrm>
          <a:prstGeom prst="rect">
            <a:avLst/>
          </a:prstGeom>
          <a:noFill/>
        </p:spPr>
        <p:txBody>
          <a:bodyPr wrap="square" lIns="93023" tIns="46511" rIns="93023" bIns="46511" rtlCol="0">
            <a:spAutoFit/>
          </a:bodyPr>
          <a:lstStyle/>
          <a:p>
            <a:pPr algn="ctr" defTabSz="930343">
              <a:defRPr/>
            </a:pPr>
            <a:r>
              <a:rPr lang="tr-TR" sz="2700" dirty="0">
                <a:solidFill>
                  <a:srgbClr val="FF0000"/>
                </a:solidFill>
              </a:rPr>
              <a:t>Ar-Ge Kapsamı</a:t>
            </a:r>
            <a:endParaRPr lang="tr-TR" sz="2700" dirty="0">
              <a:solidFill>
                <a:srgbClr val="FF0000"/>
              </a:solidFill>
              <a:latin typeface="Futura Lt BT"/>
            </a:endParaRPr>
          </a:p>
        </p:txBody>
      </p:sp>
      <p:sp>
        <p:nvSpPr>
          <p:cNvPr id="7" name="Dikdörtgen 6"/>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6894" y="1040633"/>
            <a:ext cx="5832648" cy="4300490"/>
          </a:xfrm>
          <a:prstGeom prst="rect">
            <a:avLst/>
          </a:prstGeom>
        </p:spPr>
      </p:pic>
    </p:spTree>
    <p:extLst>
      <p:ext uri="{BB962C8B-B14F-4D97-AF65-F5344CB8AC3E}">
        <p14:creationId xmlns:p14="http://schemas.microsoft.com/office/powerpoint/2010/main" val="21277221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Çentikli Sağ Ok 50"/>
          <p:cNvSpPr/>
          <p:nvPr/>
        </p:nvSpPr>
        <p:spPr>
          <a:xfrm rot="14508595">
            <a:off x="1314693" y="4371256"/>
            <a:ext cx="2231111" cy="668134"/>
          </a:xfrm>
          <a:prstGeom prst="notchedRightArrow">
            <a:avLst/>
          </a:prstGeom>
          <a:solidFill>
            <a:schemeClr val="accent1">
              <a:lumMod val="20000"/>
              <a:lumOff val="80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286" eaLnBrk="1" fontAlgn="auto" latinLnBrk="0" hangingPunct="1">
              <a:lnSpc>
                <a:spcPct val="100000"/>
              </a:lnSpc>
              <a:spcBef>
                <a:spcPts val="0"/>
              </a:spcBef>
              <a:spcAft>
                <a:spcPts val="0"/>
              </a:spcAft>
              <a:buClrTx/>
              <a:buSzTx/>
              <a:buFontTx/>
              <a:buNone/>
              <a:tabLst/>
            </a:pPr>
            <a:endParaRPr kumimoji="0" lang="tr-TR" sz="2700" b="0" i="0" u="none" strike="noStrike" kern="0" cap="none" spc="0" normalizeH="0" baseline="0" noProof="0" smtClean="0">
              <a:ln>
                <a:noFill/>
              </a:ln>
              <a:solidFill>
                <a:prstClr val="white"/>
              </a:solidFill>
              <a:effectLst/>
              <a:uLnTx/>
              <a:uFillTx/>
              <a:latin typeface="Arial"/>
              <a:cs typeface="+mn-cs"/>
            </a:endParaRPr>
          </a:p>
        </p:txBody>
      </p:sp>
      <p:sp>
        <p:nvSpPr>
          <p:cNvPr id="50" name="Çentikli Sağ Ok 49"/>
          <p:cNvSpPr/>
          <p:nvPr/>
        </p:nvSpPr>
        <p:spPr>
          <a:xfrm rot="8676821">
            <a:off x="9083410" y="4628435"/>
            <a:ext cx="2231111" cy="668134"/>
          </a:xfrm>
          <a:prstGeom prst="notchedRightArrow">
            <a:avLst/>
          </a:prstGeom>
          <a:solidFill>
            <a:schemeClr val="accent1">
              <a:lumMod val="20000"/>
              <a:lumOff val="80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286" eaLnBrk="1" fontAlgn="auto" latinLnBrk="0" hangingPunct="1">
              <a:lnSpc>
                <a:spcPct val="100000"/>
              </a:lnSpc>
              <a:spcBef>
                <a:spcPts val="0"/>
              </a:spcBef>
              <a:spcAft>
                <a:spcPts val="0"/>
              </a:spcAft>
              <a:buClrTx/>
              <a:buSzTx/>
              <a:buFontTx/>
              <a:buNone/>
              <a:tabLst/>
            </a:pPr>
            <a:endParaRPr kumimoji="0" lang="tr-TR" sz="2700" b="0" i="0" u="none" strike="noStrike" kern="0" cap="none" spc="0" normalizeH="0" baseline="0" noProof="0" smtClean="0">
              <a:ln>
                <a:noFill/>
              </a:ln>
              <a:solidFill>
                <a:prstClr val="white"/>
              </a:solidFill>
              <a:effectLst/>
              <a:uLnTx/>
              <a:uFillTx/>
              <a:latin typeface="Arial"/>
              <a:cs typeface="+mn-cs"/>
            </a:endParaRPr>
          </a:p>
        </p:txBody>
      </p:sp>
      <p:sp>
        <p:nvSpPr>
          <p:cNvPr id="3" name="Slide Number Placeholder 2"/>
          <p:cNvSpPr>
            <a:spLocks noGrp="1"/>
          </p:cNvSpPr>
          <p:nvPr>
            <p:ph type="sldNum" sz="quarter" idx="12"/>
          </p:nvPr>
        </p:nvSpPr>
        <p:spPr>
          <a:xfrm>
            <a:off x="8824971" y="6238106"/>
            <a:ext cx="2742843" cy="365209"/>
          </a:xfrm>
        </p:spPr>
        <p:txBody>
          <a:bodyPr/>
          <a:lstStyle/>
          <a:p>
            <a:pPr defTabSz="930343">
              <a:defRPr/>
            </a:pPr>
            <a:fld id="{AF015CB8-C761-4064-8AB4-2756E9C10A00}" type="slidenum">
              <a:rPr lang="en-US" sz="1200"/>
              <a:pPr defTabSz="930343">
                <a:defRPr/>
              </a:pPr>
              <a:t>17</a:t>
            </a:fld>
            <a:endParaRPr lang="en-US" sz="1200" dirty="0"/>
          </a:p>
        </p:txBody>
      </p:sp>
      <p:grpSp>
        <p:nvGrpSpPr>
          <p:cNvPr id="4" name="Group 3"/>
          <p:cNvGrpSpPr/>
          <p:nvPr/>
        </p:nvGrpSpPr>
        <p:grpSpPr>
          <a:xfrm>
            <a:off x="587804" y="3162727"/>
            <a:ext cx="1980771" cy="592698"/>
            <a:chOff x="-1485771" y="3456358"/>
            <a:chExt cx="1485771" cy="592561"/>
          </a:xfrm>
        </p:grpSpPr>
        <p:pic>
          <p:nvPicPr>
            <p:cNvPr id="5" name="Picture 4"/>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296426">
              <a:off x="-1485771" y="3456358"/>
              <a:ext cx="1462973" cy="592561"/>
            </a:xfrm>
            <a:prstGeom prst="rect">
              <a:avLst/>
            </a:prstGeom>
            <a:noFill/>
            <a:ln>
              <a:no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5042" y="3579569"/>
              <a:ext cx="1465042" cy="453478"/>
            </a:xfrm>
            <a:prstGeom prst="rect">
              <a:avLst/>
            </a:prstGeom>
          </p:spPr>
        </p:pic>
      </p:grpSp>
      <p:pic>
        <p:nvPicPr>
          <p:cNvPr id="7" name="Picture 6"/>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296426">
            <a:off x="5234082" y="2373305"/>
            <a:ext cx="2292382" cy="689479"/>
          </a:xfrm>
          <a:prstGeom prst="rect">
            <a:avLst/>
          </a:prstGeom>
          <a:noFill/>
          <a:ln>
            <a:noFill/>
          </a:ln>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1427" y="1137017"/>
            <a:ext cx="2110500" cy="2065367"/>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10649" y="2282351"/>
            <a:ext cx="1341843" cy="633173"/>
          </a:xfrm>
          <a:prstGeom prst="rect">
            <a:avLst/>
          </a:prstGeom>
        </p:spPr>
      </p:pic>
      <p:sp>
        <p:nvSpPr>
          <p:cNvPr id="11" name="Rectangle 10"/>
          <p:cNvSpPr/>
          <p:nvPr/>
        </p:nvSpPr>
        <p:spPr>
          <a:xfrm>
            <a:off x="3200353" y="1999195"/>
            <a:ext cx="1316370" cy="309374"/>
          </a:xfrm>
          <a:prstGeom prst="rect">
            <a:avLst/>
          </a:prstGeom>
        </p:spPr>
        <p:txBody>
          <a:bodyPr wrap="square" lIns="93023" tIns="46511" rIns="93023" bIns="4651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0343">
              <a:defRPr/>
            </a:pPr>
            <a:r>
              <a:rPr lang="tr-TR" sz="1400" i="1" dirty="0">
                <a:solidFill>
                  <a:prstClr val="black"/>
                </a:solidFill>
                <a:latin typeface="Calibri"/>
              </a:rPr>
              <a:t>Proje Önerisi</a:t>
            </a:r>
            <a:endParaRPr lang="en-US" sz="1400" i="1" dirty="0">
              <a:solidFill>
                <a:prstClr val="black"/>
              </a:solidFill>
              <a:latin typeface="Calibri"/>
            </a:endParaRPr>
          </a:p>
        </p:txBody>
      </p:sp>
      <p:sp>
        <p:nvSpPr>
          <p:cNvPr id="12" name="Rectangle 11"/>
          <p:cNvSpPr/>
          <p:nvPr/>
        </p:nvSpPr>
        <p:spPr>
          <a:xfrm>
            <a:off x="4337237" y="3739551"/>
            <a:ext cx="3401479" cy="463262"/>
          </a:xfrm>
          <a:prstGeom prst="rect">
            <a:avLst/>
          </a:prstGeom>
        </p:spPr>
        <p:txBody>
          <a:bodyPr wrap="square" lIns="93023" tIns="46511" rIns="93023" bIns="4651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0343">
              <a:defRPr/>
            </a:pPr>
            <a:r>
              <a:rPr lang="tr-TR" sz="2400" i="1" dirty="0">
                <a:solidFill>
                  <a:srgbClr val="EEECE1">
                    <a:lumMod val="50000"/>
                  </a:srgbClr>
                </a:solidFill>
                <a:latin typeface="Calibri"/>
              </a:rPr>
              <a:t>PRODİS üzerinden</a:t>
            </a:r>
            <a:endParaRPr lang="en-US" sz="2400" i="1" dirty="0">
              <a:solidFill>
                <a:srgbClr val="EEECE1">
                  <a:lumMod val="50000"/>
                </a:srgbClr>
              </a:solidFill>
              <a:latin typeface="Calibri"/>
            </a:endParaRPr>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24644" y="4590613"/>
            <a:ext cx="1341843" cy="633173"/>
          </a:xfrm>
          <a:prstGeom prst="rect">
            <a:avLst/>
          </a:prstGeom>
        </p:spPr>
      </p:pic>
      <p:pic>
        <p:nvPicPr>
          <p:cNvPr id="15" name="Picture 14"/>
          <p:cNvPicPr>
            <a:picLocks noChangeAspect="1"/>
          </p:cNvPicPr>
          <p:nvPr/>
        </p:nvPicPr>
        <p:blipFill>
          <a:blip r:embed="rId8">
            <a:duotone>
              <a:schemeClr val="bg2">
                <a:shade val="45000"/>
                <a:satMod val="135000"/>
              </a:schemeClr>
              <a:prstClr val="white"/>
            </a:duotone>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66571">
            <a:off x="6970217" y="5469434"/>
            <a:ext cx="2418176" cy="823507"/>
          </a:xfrm>
          <a:prstGeom prst="rect">
            <a:avLst/>
          </a:prstGeom>
          <a:noFill/>
          <a:ln>
            <a:noFill/>
          </a:ln>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59455" y="4548784"/>
            <a:ext cx="1080714" cy="1332075"/>
          </a:xfrm>
          <a:prstGeom prst="rect">
            <a:avLst/>
          </a:prstGeom>
        </p:spPr>
      </p:pic>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6638906" y="4756827"/>
            <a:ext cx="1348182" cy="1325947"/>
          </a:xfrm>
          <a:prstGeom prst="rect">
            <a:avLst/>
          </a:prstGeom>
          <a:noFill/>
          <a:ln>
            <a:noFill/>
          </a:ln>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522182" y="4789897"/>
            <a:ext cx="866281" cy="1277348"/>
          </a:xfrm>
          <a:prstGeom prst="rect">
            <a:avLst/>
          </a:prstGeom>
        </p:spPr>
      </p:pic>
      <p:sp>
        <p:nvSpPr>
          <p:cNvPr id="19" name="Rectangle 18"/>
          <p:cNvSpPr/>
          <p:nvPr/>
        </p:nvSpPr>
        <p:spPr>
          <a:xfrm>
            <a:off x="10138292" y="5059579"/>
            <a:ext cx="1716806" cy="524818"/>
          </a:xfrm>
          <a:prstGeom prst="rect">
            <a:avLst/>
          </a:prstGeom>
        </p:spPr>
        <p:txBody>
          <a:bodyPr wrap="square" lIns="93023" tIns="46511" rIns="93023" bIns="4651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0343">
              <a:defRPr/>
            </a:pPr>
            <a:r>
              <a:rPr lang="tr-TR" sz="1400" i="1" dirty="0">
                <a:solidFill>
                  <a:prstClr val="black"/>
                </a:solidFill>
                <a:latin typeface="Calibri"/>
              </a:rPr>
              <a:t>Değerlendirme Raporu</a:t>
            </a:r>
            <a:endParaRPr lang="en-US" sz="1400" i="1" dirty="0">
              <a:solidFill>
                <a:prstClr val="black"/>
              </a:solidFill>
              <a:latin typeface="Calibri"/>
            </a:endParaRPr>
          </a:p>
        </p:txBody>
      </p:sp>
      <p:sp>
        <p:nvSpPr>
          <p:cNvPr id="20" name="Rectangle 19"/>
          <p:cNvSpPr/>
          <p:nvPr/>
        </p:nvSpPr>
        <p:spPr>
          <a:xfrm>
            <a:off x="9413140" y="5690455"/>
            <a:ext cx="2257535" cy="524818"/>
          </a:xfrm>
          <a:prstGeom prst="rect">
            <a:avLst/>
          </a:prstGeom>
        </p:spPr>
        <p:txBody>
          <a:bodyPr wrap="square" lIns="93023" tIns="46511" rIns="93023" bIns="4651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0343">
              <a:defRPr/>
            </a:pPr>
            <a:r>
              <a:rPr lang="tr-TR" sz="1400" i="1" dirty="0">
                <a:solidFill>
                  <a:prstClr val="black"/>
                </a:solidFill>
                <a:latin typeface="Calibri"/>
              </a:rPr>
              <a:t>Teknoloji Grubu Yürütme Kurulu</a:t>
            </a:r>
          </a:p>
        </p:txBody>
      </p:sp>
      <p:sp>
        <p:nvSpPr>
          <p:cNvPr id="22" name="Rectangle 21"/>
          <p:cNvSpPr/>
          <p:nvPr/>
        </p:nvSpPr>
        <p:spPr>
          <a:xfrm>
            <a:off x="1562993" y="4424963"/>
            <a:ext cx="2443981" cy="309374"/>
          </a:xfrm>
          <a:prstGeom prst="rect">
            <a:avLst/>
          </a:prstGeom>
        </p:spPr>
        <p:txBody>
          <a:bodyPr wrap="square" lIns="93023" tIns="46511" rIns="93023" bIns="4651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0343">
              <a:defRPr/>
            </a:pPr>
            <a:r>
              <a:rPr lang="tr-TR" sz="1400" i="1" dirty="0">
                <a:solidFill>
                  <a:prstClr val="black"/>
                </a:solidFill>
                <a:latin typeface="Calibri"/>
              </a:rPr>
              <a:t>Destek </a:t>
            </a:r>
            <a:r>
              <a:rPr lang="tr-TR" sz="1400" i="1" dirty="0" smtClean="0">
                <a:solidFill>
                  <a:prstClr val="black"/>
                </a:solidFill>
                <a:latin typeface="Calibri"/>
              </a:rPr>
              <a:t>Kararı/Ret Gerekçesi</a:t>
            </a:r>
            <a:endParaRPr lang="en-US" sz="1400" i="1" dirty="0">
              <a:solidFill>
                <a:prstClr val="black"/>
              </a:solidFill>
              <a:latin typeface="Calibri"/>
            </a:endParaRPr>
          </a:p>
        </p:txBody>
      </p:sp>
      <p:pic>
        <p:nvPicPr>
          <p:cNvPr id="23" name="Picture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0315" y="2377094"/>
            <a:ext cx="1395749" cy="1180434"/>
          </a:xfrm>
          <a:prstGeom prst="rect">
            <a:avLst/>
          </a:prstGeom>
        </p:spPr>
      </p:pic>
      <p:pic>
        <p:nvPicPr>
          <p:cNvPr id="25" name="Picture 24"/>
          <p:cNvPicPr>
            <a:picLocks noChangeAspect="1"/>
          </p:cNvPicPr>
          <p:nvPr/>
        </p:nvPicPr>
        <p:blipFill>
          <a:blip r:embed="rId14">
            <a:duotone>
              <a:schemeClr val="bg2">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296426">
            <a:off x="9082108" y="3848583"/>
            <a:ext cx="2292382" cy="689479"/>
          </a:xfrm>
          <a:prstGeom prst="rect">
            <a:avLst/>
          </a:prstGeom>
          <a:noFill/>
          <a:ln>
            <a:noFill/>
          </a:ln>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68846" y="2448940"/>
            <a:ext cx="1341843" cy="633173"/>
          </a:xfrm>
          <a:prstGeom prst="rect">
            <a:avLst/>
          </a:prstGeom>
        </p:spPr>
      </p:pic>
      <p:grpSp>
        <p:nvGrpSpPr>
          <p:cNvPr id="27" name="Group 26"/>
          <p:cNvGrpSpPr/>
          <p:nvPr/>
        </p:nvGrpSpPr>
        <p:grpSpPr>
          <a:xfrm>
            <a:off x="9083130" y="3010269"/>
            <a:ext cx="2330647" cy="1295372"/>
            <a:chOff x="5697058" y="3025648"/>
            <a:chExt cx="2407056" cy="1783146"/>
          </a:xfrm>
        </p:grpSpPr>
        <p:pic>
          <p:nvPicPr>
            <p:cNvPr id="28" name="Picture 2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697058" y="3085527"/>
              <a:ext cx="918728" cy="1723267"/>
            </a:xfrm>
            <a:prstGeom prst="rect">
              <a:avLst/>
            </a:prstGeom>
          </p:spPr>
        </p:pic>
        <p:pic>
          <p:nvPicPr>
            <p:cNvPr id="29" name="Picture 2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7086599" y="3025648"/>
              <a:ext cx="1017515" cy="1706457"/>
            </a:xfrm>
            <a:prstGeom prst="rect">
              <a:avLst/>
            </a:prstGeom>
          </p:spPr>
        </p:pic>
      </p:grpSp>
      <p:sp>
        <p:nvSpPr>
          <p:cNvPr id="30" name="Rectangle 29"/>
          <p:cNvSpPr/>
          <p:nvPr/>
        </p:nvSpPr>
        <p:spPr>
          <a:xfrm>
            <a:off x="9877727" y="4234078"/>
            <a:ext cx="2649363" cy="309374"/>
          </a:xfrm>
          <a:prstGeom prst="rect">
            <a:avLst/>
          </a:prstGeom>
        </p:spPr>
        <p:txBody>
          <a:bodyPr wrap="square" lIns="93023" tIns="46511" rIns="93023" bIns="4651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0343">
              <a:defRPr/>
            </a:pPr>
            <a:r>
              <a:rPr lang="tr-TR" sz="1400" i="1" dirty="0">
                <a:solidFill>
                  <a:prstClr val="black"/>
                </a:solidFill>
                <a:latin typeface="Calibri"/>
              </a:rPr>
              <a:t>Hakem </a:t>
            </a:r>
            <a:endParaRPr lang="en-US" sz="1400" i="1" dirty="0">
              <a:solidFill>
                <a:prstClr val="black"/>
              </a:solidFill>
              <a:latin typeface="Calibri"/>
            </a:endParaRPr>
          </a:p>
        </p:txBody>
      </p:sp>
      <p:sp>
        <p:nvSpPr>
          <p:cNvPr id="31" name="Rectangle 30"/>
          <p:cNvSpPr/>
          <p:nvPr/>
        </p:nvSpPr>
        <p:spPr>
          <a:xfrm>
            <a:off x="7913719" y="2873890"/>
            <a:ext cx="1242153" cy="309374"/>
          </a:xfrm>
          <a:prstGeom prst="rect">
            <a:avLst/>
          </a:prstGeom>
        </p:spPr>
        <p:txBody>
          <a:bodyPr wrap="square" lIns="93023" tIns="46511" rIns="93023" bIns="4651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0343">
              <a:defRPr/>
            </a:pPr>
            <a:r>
              <a:rPr lang="tr-TR" sz="1400" i="1" dirty="0">
                <a:solidFill>
                  <a:prstClr val="black"/>
                </a:solidFill>
                <a:latin typeface="Calibri"/>
              </a:rPr>
              <a:t>Proje Önerisi</a:t>
            </a:r>
            <a:endParaRPr lang="en-US" sz="1400" i="1" dirty="0">
              <a:solidFill>
                <a:prstClr val="black"/>
              </a:solidFill>
              <a:latin typeface="Calibri"/>
            </a:endParaRPr>
          </a:p>
        </p:txBody>
      </p:sp>
      <p:sp>
        <p:nvSpPr>
          <p:cNvPr id="32" name="Rectangle 31"/>
          <p:cNvSpPr/>
          <p:nvPr/>
        </p:nvSpPr>
        <p:spPr>
          <a:xfrm>
            <a:off x="252511" y="2040386"/>
            <a:ext cx="1523802" cy="309374"/>
          </a:xfrm>
          <a:prstGeom prst="rect">
            <a:avLst/>
          </a:prstGeom>
        </p:spPr>
        <p:txBody>
          <a:bodyPr wrap="square" lIns="93023" tIns="46511" rIns="93023" bIns="4651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30343">
              <a:defRPr/>
            </a:pPr>
            <a:r>
              <a:rPr lang="tr-TR" sz="1400" i="1" dirty="0">
                <a:solidFill>
                  <a:prstClr val="black"/>
                </a:solidFill>
                <a:latin typeface="Calibri"/>
              </a:rPr>
              <a:t>Firma</a:t>
            </a:r>
          </a:p>
        </p:txBody>
      </p:sp>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49268" y="3904858"/>
            <a:ext cx="1953135" cy="453584"/>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2737" y="5779982"/>
            <a:ext cx="1953135" cy="453584"/>
          </a:xfrm>
          <a:prstGeom prst="rect">
            <a:avLst/>
          </a:prstGeom>
        </p:spPr>
      </p:pic>
      <p:sp>
        <p:nvSpPr>
          <p:cNvPr id="37" name="Dikdörtgen 36"/>
          <p:cNvSpPr/>
          <p:nvPr/>
        </p:nvSpPr>
        <p:spPr>
          <a:xfrm>
            <a:off x="49834" y="71576"/>
            <a:ext cx="12189329" cy="507813"/>
          </a:xfrm>
          <a:prstGeom prst="rect">
            <a:avLst/>
          </a:prstGeom>
        </p:spPr>
        <p:txBody>
          <a:bodyPr wrap="square" lIns="91423" tIns="45711" rIns="91423" bIns="45711">
            <a:spAutoFit/>
          </a:bodyPr>
          <a:lstStyle/>
          <a:p>
            <a:pPr algn="ctr" fontAlgn="auto">
              <a:spcBef>
                <a:spcPts val="0"/>
              </a:spcBef>
              <a:spcAft>
                <a:spcPts val="0"/>
              </a:spcAft>
              <a:defRPr/>
            </a:pPr>
            <a:r>
              <a:rPr lang="tr-TR" sz="2700" dirty="0">
                <a:solidFill>
                  <a:srgbClr val="FF0000"/>
                </a:solidFill>
              </a:rPr>
              <a:t>Proje Başvurusu ve Değerlendirme (1501, </a:t>
            </a:r>
            <a:r>
              <a:rPr lang="tr-TR" sz="2700" dirty="0" smtClean="0">
                <a:solidFill>
                  <a:srgbClr val="FF0000"/>
                </a:solidFill>
              </a:rPr>
              <a:t>1507, 1509, 1707, 1711)</a:t>
            </a:r>
            <a:endParaRPr lang="tr-TR" sz="2700" b="0" dirty="0">
              <a:solidFill>
                <a:srgbClr val="FF0000"/>
              </a:solidFill>
              <a:latin typeface="Arial" panose="020B0604020202020204" pitchFamily="34" charset="0"/>
              <a:cs typeface="Arial" panose="020B0604020202020204" pitchFamily="34" charset="0"/>
            </a:endParaRPr>
          </a:p>
        </p:txBody>
      </p:sp>
      <p:sp>
        <p:nvSpPr>
          <p:cNvPr id="38" name="Rectangle 77"/>
          <p:cNvSpPr/>
          <p:nvPr/>
        </p:nvSpPr>
        <p:spPr>
          <a:xfrm>
            <a:off x="3757456" y="5033681"/>
            <a:ext cx="1459213" cy="738664"/>
          </a:xfrm>
          <a:prstGeom prst="rect">
            <a:avLst/>
          </a:prstGeom>
        </p:spPr>
        <p:txBody>
          <a:bodyPr wrap="square">
            <a:sp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tr-TR" sz="1400" i="1" dirty="0" smtClean="0"/>
              <a:t>TÜBİTAK Başkanlık </a:t>
            </a:r>
            <a:r>
              <a:rPr lang="tr-TR" sz="1400" i="1" dirty="0"/>
              <a:t>Olur </a:t>
            </a:r>
            <a:r>
              <a:rPr lang="tr-TR" sz="1400" i="1" dirty="0" smtClean="0"/>
              <a:t>Süreci</a:t>
            </a:r>
            <a:endParaRPr lang="tr-TR" sz="1400" i="1" dirty="0"/>
          </a:p>
        </p:txBody>
      </p:sp>
      <p:grpSp>
        <p:nvGrpSpPr>
          <p:cNvPr id="39" name="Group 94"/>
          <p:cNvGrpSpPr/>
          <p:nvPr/>
        </p:nvGrpSpPr>
        <p:grpSpPr>
          <a:xfrm>
            <a:off x="2681098" y="4875352"/>
            <a:ext cx="1464813" cy="1431102"/>
            <a:chOff x="-2842110" y="1619989"/>
            <a:chExt cx="1475746" cy="1681030"/>
          </a:xfrm>
        </p:grpSpPr>
        <p:pic>
          <p:nvPicPr>
            <p:cNvPr id="40" name="Picture 9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831406" y="2847541"/>
              <a:ext cx="1465042" cy="453478"/>
            </a:xfrm>
            <a:prstGeom prst="rect">
              <a:avLst/>
            </a:prstGeom>
          </p:spPr>
        </p:pic>
        <p:pic>
          <p:nvPicPr>
            <p:cNvPr id="41" name="Picture 96"/>
            <p:cNvPicPr>
              <a:picLocks noChangeAspect="1"/>
            </p:cNvPicPr>
            <p:nvPr/>
          </p:nvPicPr>
          <p:blipFill>
            <a:blip r:embed="rId14">
              <a:duotone>
                <a:prstClr val="black"/>
                <a:schemeClr val="accent3">
                  <a:tint val="45000"/>
                  <a:satMod val="400000"/>
                </a:schemeClr>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296426">
              <a:off x="-2842110" y="2700181"/>
              <a:ext cx="1462973" cy="592561"/>
            </a:xfrm>
            <a:prstGeom prst="rect">
              <a:avLst/>
            </a:prstGeom>
            <a:noFill/>
            <a:ln>
              <a:noFill/>
            </a:ln>
          </p:spPr>
        </p:pic>
        <p:pic>
          <p:nvPicPr>
            <p:cNvPr id="42" name="Picture 9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2430932" y="1619989"/>
              <a:ext cx="730894" cy="1510813"/>
            </a:xfrm>
            <a:prstGeom prst="rect">
              <a:avLst/>
            </a:prstGeom>
          </p:spPr>
        </p:pic>
      </p:grpSp>
      <p:sp>
        <p:nvSpPr>
          <p:cNvPr id="43" name="Dikdörtgen 42"/>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9" name="Çentikli Sağ Ok 48"/>
          <p:cNvSpPr/>
          <p:nvPr/>
        </p:nvSpPr>
        <p:spPr>
          <a:xfrm rot="1129785">
            <a:off x="6727695" y="3010870"/>
            <a:ext cx="2231111" cy="668134"/>
          </a:xfrm>
          <a:prstGeom prst="notchedRightArrow">
            <a:avLst/>
          </a:prstGeom>
          <a:solidFill>
            <a:schemeClr val="accent1">
              <a:lumMod val="20000"/>
              <a:lumOff val="80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286" eaLnBrk="1" fontAlgn="auto" latinLnBrk="0" hangingPunct="1">
              <a:lnSpc>
                <a:spcPct val="100000"/>
              </a:lnSpc>
              <a:spcBef>
                <a:spcPts val="0"/>
              </a:spcBef>
              <a:spcAft>
                <a:spcPts val="0"/>
              </a:spcAft>
              <a:buClrTx/>
              <a:buSzTx/>
              <a:buFontTx/>
              <a:buNone/>
              <a:tabLst/>
            </a:pPr>
            <a:endParaRPr kumimoji="0" lang="tr-TR" sz="2700" b="0" i="0" u="none" strike="noStrike" kern="0" cap="none" spc="0" normalizeH="0" baseline="0" noProof="0" smtClean="0">
              <a:ln>
                <a:noFill/>
              </a:ln>
              <a:solidFill>
                <a:prstClr val="white"/>
              </a:solidFill>
              <a:effectLst/>
              <a:uLnTx/>
              <a:uFillTx/>
              <a:latin typeface="Arial"/>
              <a:cs typeface="+mn-cs"/>
            </a:endParaRPr>
          </a:p>
        </p:txBody>
      </p:sp>
      <p:sp>
        <p:nvSpPr>
          <p:cNvPr id="52" name="Çentikli Sağ Ok 51"/>
          <p:cNvSpPr/>
          <p:nvPr/>
        </p:nvSpPr>
        <p:spPr>
          <a:xfrm rot="20874701">
            <a:off x="2714537" y="2675796"/>
            <a:ext cx="2231111" cy="668134"/>
          </a:xfrm>
          <a:prstGeom prst="notchedRightArrow">
            <a:avLst/>
          </a:prstGeom>
          <a:solidFill>
            <a:schemeClr val="accent1">
              <a:lumMod val="20000"/>
              <a:lumOff val="80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286" eaLnBrk="1" fontAlgn="auto" latinLnBrk="0" hangingPunct="1">
              <a:lnSpc>
                <a:spcPct val="100000"/>
              </a:lnSpc>
              <a:spcBef>
                <a:spcPts val="0"/>
              </a:spcBef>
              <a:spcAft>
                <a:spcPts val="0"/>
              </a:spcAft>
              <a:buClrTx/>
              <a:buSzTx/>
              <a:buFontTx/>
              <a:buNone/>
              <a:tabLst/>
            </a:pPr>
            <a:endParaRPr kumimoji="0" lang="tr-TR" sz="2700" b="0" i="0" u="none" strike="noStrike" kern="0" cap="none" spc="0" normalizeH="0" baseline="0" noProof="0" smtClean="0">
              <a:ln>
                <a:noFill/>
              </a:ln>
              <a:solidFill>
                <a:prstClr val="white"/>
              </a:solidFill>
              <a:effectLst/>
              <a:uLnTx/>
              <a:uFillTx/>
              <a:latin typeface="Arial"/>
              <a:cs typeface="+mn-cs"/>
            </a:endParaRPr>
          </a:p>
        </p:txBody>
      </p:sp>
      <p:sp>
        <p:nvSpPr>
          <p:cNvPr id="44" name="Çentikli Sağ Ok 43"/>
          <p:cNvSpPr/>
          <p:nvPr/>
        </p:nvSpPr>
        <p:spPr>
          <a:xfrm rot="10800000">
            <a:off x="4509576" y="5569245"/>
            <a:ext cx="2231111" cy="668134"/>
          </a:xfrm>
          <a:prstGeom prst="notchedRightArrow">
            <a:avLst/>
          </a:prstGeom>
          <a:solidFill>
            <a:schemeClr val="accent1">
              <a:lumMod val="20000"/>
              <a:lumOff val="80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286" eaLnBrk="1" fontAlgn="auto" latinLnBrk="0" hangingPunct="1">
              <a:lnSpc>
                <a:spcPct val="100000"/>
              </a:lnSpc>
              <a:spcBef>
                <a:spcPts val="0"/>
              </a:spcBef>
              <a:spcAft>
                <a:spcPts val="0"/>
              </a:spcAft>
              <a:buClrTx/>
              <a:buSzTx/>
              <a:buFontTx/>
              <a:buNone/>
              <a:tabLst/>
            </a:pPr>
            <a:endParaRPr kumimoji="0" lang="tr-TR" sz="2700" b="0" i="0" u="none" strike="noStrike" kern="0" cap="none" spc="0" normalizeH="0" baseline="0" noProof="0" smtClean="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2203737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058" name="Rectangle 2"/>
          <p:cNvSpPr>
            <a:spLocks noGrp="1" noChangeArrowheads="1"/>
          </p:cNvSpPr>
          <p:nvPr>
            <p:ph idx="1"/>
          </p:nvPr>
        </p:nvSpPr>
        <p:spPr>
          <a:xfrm>
            <a:off x="1007402" y="765354"/>
            <a:ext cx="11183011" cy="6094236"/>
          </a:xfrm>
        </p:spPr>
        <p:txBody>
          <a:bodyPr/>
          <a:lstStyle/>
          <a:p>
            <a:pPr eaLnBrk="1" hangingPunct="1">
              <a:spcBef>
                <a:spcPct val="0"/>
              </a:spcBef>
              <a:buClr>
                <a:schemeClr val="tx1"/>
              </a:buClr>
              <a:buFontTx/>
              <a:buNone/>
            </a:pPr>
            <a:endParaRPr lang="tr-TR" altLang="tr-TR" sz="1000" b="1" dirty="0"/>
          </a:p>
          <a:p>
            <a:pPr eaLnBrk="1" hangingPunct="1">
              <a:lnSpc>
                <a:spcPct val="150000"/>
              </a:lnSpc>
              <a:buClr>
                <a:schemeClr val="tx1"/>
              </a:buClr>
            </a:pPr>
            <a:r>
              <a:rPr lang="tr-TR" altLang="tr-TR" sz="2400" b="1" dirty="0"/>
              <a:t>Bölüm A</a:t>
            </a:r>
            <a:r>
              <a:rPr lang="tr-TR" altLang="tr-TR" sz="2400" dirty="0"/>
              <a:t>  Kuruluş ve Proje Bilgileri </a:t>
            </a:r>
          </a:p>
          <a:p>
            <a:pPr eaLnBrk="1" hangingPunct="1">
              <a:lnSpc>
                <a:spcPct val="150000"/>
              </a:lnSpc>
              <a:buClr>
                <a:schemeClr val="tx1"/>
              </a:buClr>
            </a:pPr>
            <a:r>
              <a:rPr lang="tr-TR" altLang="tr-TR" sz="2400" b="1" dirty="0"/>
              <a:t>Bölüm B</a:t>
            </a:r>
            <a:r>
              <a:rPr lang="tr-TR" altLang="tr-TR" sz="2400" dirty="0"/>
              <a:t>  Projenin Endüstriyel Ar-Ge İçeriği, Teknoloji  Düzeyi ve Yenilikçi Yönü</a:t>
            </a:r>
          </a:p>
          <a:p>
            <a:pPr eaLnBrk="1" hangingPunct="1">
              <a:lnSpc>
                <a:spcPct val="150000"/>
              </a:lnSpc>
              <a:buClr>
                <a:schemeClr val="tx1"/>
              </a:buClr>
            </a:pPr>
            <a:r>
              <a:rPr lang="tr-TR" altLang="tr-TR" sz="2400" b="1" dirty="0"/>
              <a:t>Bölüm C</a:t>
            </a:r>
            <a:r>
              <a:rPr lang="tr-TR" altLang="tr-TR" sz="2400" dirty="0"/>
              <a:t>  Proje Planı ve Kuruluşun Altyapısı</a:t>
            </a:r>
          </a:p>
          <a:p>
            <a:pPr eaLnBrk="1" hangingPunct="1">
              <a:lnSpc>
                <a:spcPct val="150000"/>
              </a:lnSpc>
              <a:buClr>
                <a:schemeClr val="tx1"/>
              </a:buClr>
            </a:pPr>
            <a:r>
              <a:rPr lang="tr-TR" altLang="tr-TR" sz="2400" b="1" dirty="0"/>
              <a:t>Bölüm D</a:t>
            </a:r>
            <a:r>
              <a:rPr lang="tr-TR" altLang="tr-TR" sz="2400" dirty="0"/>
              <a:t>  Projenin Ekonomik Yarara ve Ulusal Kazanıma </a:t>
            </a:r>
            <a:r>
              <a:rPr lang="tr-TR" altLang="tr-TR" sz="2400" dirty="0" err="1"/>
              <a:t>Dönüşebilirliği</a:t>
            </a:r>
            <a:endParaRPr lang="tr-TR" altLang="tr-TR" sz="2400" dirty="0"/>
          </a:p>
          <a:p>
            <a:pPr eaLnBrk="1" hangingPunct="1">
              <a:lnSpc>
                <a:spcPct val="150000"/>
              </a:lnSpc>
              <a:buClr>
                <a:schemeClr val="tx1"/>
              </a:buClr>
            </a:pPr>
            <a:r>
              <a:rPr lang="tr-TR" altLang="tr-TR" sz="2400" b="1" dirty="0"/>
              <a:t>Bölüm E</a:t>
            </a:r>
            <a:r>
              <a:rPr lang="tr-TR" altLang="tr-TR" sz="2400" dirty="0"/>
              <a:t>  Risk ve Finansman Yapısı</a:t>
            </a:r>
          </a:p>
          <a:p>
            <a:pPr eaLnBrk="1" hangingPunct="1">
              <a:lnSpc>
                <a:spcPct val="150000"/>
              </a:lnSpc>
              <a:buClr>
                <a:schemeClr val="tx1"/>
              </a:buClr>
            </a:pPr>
            <a:r>
              <a:rPr lang="tr-TR" altLang="tr-TR" sz="2400" b="1" dirty="0"/>
              <a:t>Bölüm F</a:t>
            </a:r>
            <a:r>
              <a:rPr lang="tr-TR" altLang="tr-TR" sz="2400" dirty="0"/>
              <a:t>  Proje Bütçesi</a:t>
            </a:r>
          </a:p>
          <a:p>
            <a:pPr>
              <a:lnSpc>
                <a:spcPct val="150000"/>
              </a:lnSpc>
              <a:spcAft>
                <a:spcPts val="1221"/>
              </a:spcAft>
              <a:buClr>
                <a:schemeClr val="tx1"/>
              </a:buClr>
            </a:pPr>
            <a:r>
              <a:rPr lang="tr-TR" altLang="tr-TR" sz="2400" b="1" dirty="0"/>
              <a:t>Bölüm G</a:t>
            </a:r>
            <a:r>
              <a:rPr lang="tr-TR" altLang="tr-TR" sz="2400" dirty="0"/>
              <a:t>  </a:t>
            </a:r>
            <a:r>
              <a:rPr lang="tr-TR" altLang="tr-TR" sz="2400" dirty="0" smtClean="0"/>
              <a:t>Ekler (Proje ile ilgili sistem </a:t>
            </a:r>
            <a:r>
              <a:rPr lang="tr-TR" altLang="tr-TR" sz="2400" dirty="0" err="1" smtClean="0"/>
              <a:t>kısıtı</a:t>
            </a:r>
            <a:r>
              <a:rPr lang="tr-TR" altLang="tr-TR" sz="2400" dirty="0" smtClean="0"/>
              <a:t> nedeni ile çevrimiçi sisteme girilemeyen ve diğer destekleyici bilgiler)</a:t>
            </a:r>
            <a:endParaRPr lang="tr-TR" altLang="tr-TR" sz="2400" dirty="0"/>
          </a:p>
          <a:p>
            <a:pPr eaLnBrk="1" hangingPunct="1">
              <a:lnSpc>
                <a:spcPct val="160000"/>
              </a:lnSpc>
              <a:buClr>
                <a:schemeClr val="tx1"/>
              </a:buClr>
              <a:buFontTx/>
              <a:buNone/>
            </a:pPr>
            <a:endParaRPr lang="tr-TR" altLang="tr-TR" sz="2400" b="1" i="1" dirty="0">
              <a:latin typeface="Verdana" pitchFamily="34" charset="0"/>
            </a:endParaRPr>
          </a:p>
        </p:txBody>
      </p:sp>
      <p:sp>
        <p:nvSpPr>
          <p:cNvPr id="4" name="3 Slayt Numarası Yer Tutucusu"/>
          <p:cNvSpPr>
            <a:spLocks noGrp="1"/>
          </p:cNvSpPr>
          <p:nvPr>
            <p:ph type="sldNum" sz="quarter" idx="12"/>
          </p:nvPr>
        </p:nvSpPr>
        <p:spPr>
          <a:xfrm>
            <a:off x="8824971" y="6238106"/>
            <a:ext cx="2742843" cy="365209"/>
          </a:xfrm>
        </p:spPr>
        <p:txBody>
          <a:bodyPr/>
          <a:lstStyle/>
          <a:p>
            <a:pPr>
              <a:defRPr/>
            </a:pPr>
            <a:fld id="{DD76D3C2-1D65-4307-ABC0-263C9BB93FED}" type="slidenum">
              <a:rPr lang="tr-TR" sz="1200">
                <a:solidFill>
                  <a:prstClr val="black">
                    <a:tint val="75000"/>
                  </a:prstClr>
                </a:solidFill>
              </a:rPr>
              <a:pPr>
                <a:defRPr/>
              </a:pPr>
              <a:t>18</a:t>
            </a:fld>
            <a:endParaRPr lang="tr-TR" sz="1200" dirty="0">
              <a:solidFill>
                <a:prstClr val="black">
                  <a:tint val="75000"/>
                </a:prstClr>
              </a:solidFill>
            </a:endParaRPr>
          </a:p>
        </p:txBody>
      </p:sp>
      <p:sp>
        <p:nvSpPr>
          <p:cNvPr id="8" name="Dikdörtgen 7"/>
          <p:cNvSpPr/>
          <p:nvPr/>
        </p:nvSpPr>
        <p:spPr>
          <a:xfrm>
            <a:off x="49834" y="71576"/>
            <a:ext cx="12189329" cy="507813"/>
          </a:xfrm>
          <a:prstGeom prst="rect">
            <a:avLst/>
          </a:prstGeom>
        </p:spPr>
        <p:txBody>
          <a:bodyPr wrap="square" lIns="91423" tIns="45711" rIns="91423" bIns="45711">
            <a:spAutoFit/>
          </a:bodyPr>
          <a:lstStyle/>
          <a:p>
            <a:pPr algn="ctr" fontAlgn="auto">
              <a:spcBef>
                <a:spcPts val="0"/>
              </a:spcBef>
              <a:spcAft>
                <a:spcPts val="0"/>
              </a:spcAft>
              <a:defRPr/>
            </a:pPr>
            <a:r>
              <a:rPr lang="tr-TR" altLang="tr-TR" sz="2700" dirty="0">
                <a:solidFill>
                  <a:srgbClr val="FF0000"/>
                </a:solidFill>
              </a:rPr>
              <a:t>Proje Öneri Bilgileri </a:t>
            </a:r>
            <a:r>
              <a:rPr lang="tr-TR" altLang="tr-TR" sz="2700" dirty="0" smtClean="0">
                <a:solidFill>
                  <a:srgbClr val="FF0000"/>
                </a:solidFill>
              </a:rPr>
              <a:t>Formu Kapsamı</a:t>
            </a:r>
            <a:endParaRPr lang="tr-TR" sz="2700" b="0" dirty="0">
              <a:solidFill>
                <a:srgbClr val="FF0000"/>
              </a:solidFill>
              <a:latin typeface="Arial" panose="020B0604020202020204" pitchFamily="34" charset="0"/>
              <a:cs typeface="Arial" panose="020B0604020202020204" pitchFamily="34" charset="0"/>
            </a:endParaRPr>
          </a:p>
        </p:txBody>
      </p:sp>
      <p:sp>
        <p:nvSpPr>
          <p:cNvPr id="6" name="Dikdörtgen 5"/>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035434536"/>
      </p:ext>
    </p:extLst>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a:xfrm>
            <a:off x="8824971" y="6238106"/>
            <a:ext cx="2742843" cy="365209"/>
          </a:xfrm>
        </p:spPr>
        <p:txBody>
          <a:bodyPr/>
          <a:lstStyle/>
          <a:p>
            <a:fld id="{074B379A-8968-4E49-B7C7-EB6E50A494BB}" type="slidenum">
              <a:rPr lang="en-US" sz="1200" smtClean="0">
                <a:solidFill>
                  <a:prstClr val="black">
                    <a:tint val="75000"/>
                  </a:prstClr>
                </a:solidFill>
              </a:rPr>
              <a:pPr/>
              <a:t>19</a:t>
            </a:fld>
            <a:endParaRPr lang="en-US" sz="1200" dirty="0">
              <a:solidFill>
                <a:prstClr val="black">
                  <a:tint val="75000"/>
                </a:prstClr>
              </a:solidFill>
            </a:endParaRPr>
          </a:p>
        </p:txBody>
      </p:sp>
      <p:pic>
        <p:nvPicPr>
          <p:cNvPr id="6" name="Resim 5"/>
          <p:cNvPicPr>
            <a:picLocks noChangeAspect="1"/>
          </p:cNvPicPr>
          <p:nvPr/>
        </p:nvPicPr>
        <p:blipFill rotWithShape="1">
          <a:blip r:embed="rId2"/>
          <a:srcRect l="37506" t="26671" r="29988" b="12207"/>
          <a:stretch/>
        </p:blipFill>
        <p:spPr>
          <a:xfrm>
            <a:off x="2446719" y="608746"/>
            <a:ext cx="7399164" cy="5845384"/>
          </a:xfrm>
          <a:prstGeom prst="rect">
            <a:avLst/>
          </a:prstGeom>
          <a:ln>
            <a:solidFill>
              <a:schemeClr val="tx1"/>
            </a:solidFill>
          </a:ln>
        </p:spPr>
      </p:pic>
      <p:sp>
        <p:nvSpPr>
          <p:cNvPr id="7" name="Dikdörtgen 6"/>
          <p:cNvSpPr/>
          <p:nvPr/>
        </p:nvSpPr>
        <p:spPr>
          <a:xfrm>
            <a:off x="0" y="71576"/>
            <a:ext cx="12239163" cy="507813"/>
          </a:xfrm>
          <a:prstGeom prst="rect">
            <a:avLst/>
          </a:prstGeom>
        </p:spPr>
        <p:txBody>
          <a:bodyPr wrap="square" lIns="91423" tIns="45711" rIns="91423" bIns="45711">
            <a:spAutoFit/>
          </a:bodyPr>
          <a:lstStyle/>
          <a:p>
            <a:pPr algn="ctr" fontAlgn="auto">
              <a:spcBef>
                <a:spcPts val="0"/>
              </a:spcBef>
              <a:spcAft>
                <a:spcPts val="0"/>
              </a:spcAft>
              <a:defRPr/>
            </a:pPr>
            <a:r>
              <a:rPr lang="tr-TR" altLang="tr-TR" sz="2700" dirty="0">
                <a:solidFill>
                  <a:srgbClr val="FF0000"/>
                </a:solidFill>
              </a:rPr>
              <a:t>Proje Öneri Bilgileri </a:t>
            </a:r>
            <a:r>
              <a:rPr lang="tr-TR" altLang="tr-TR" sz="2700" dirty="0" smtClean="0">
                <a:solidFill>
                  <a:srgbClr val="FF0000"/>
                </a:solidFill>
              </a:rPr>
              <a:t>Çevrimiçi Hazırlanıyor</a:t>
            </a:r>
            <a:endParaRPr lang="tr-TR" sz="2700" b="0" dirty="0">
              <a:solidFill>
                <a:srgbClr val="FF0000"/>
              </a:solidFill>
              <a:latin typeface="Arial" panose="020B0604020202020204" pitchFamily="34" charset="0"/>
              <a:cs typeface="Arial" panose="020B0604020202020204" pitchFamily="34" charset="0"/>
            </a:endParaRPr>
          </a:p>
        </p:txBody>
      </p:sp>
      <p:sp>
        <p:nvSpPr>
          <p:cNvPr id="8" name="Dikdörtgen 7"/>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443498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406574" y="1174762"/>
            <a:ext cx="11122265" cy="2308005"/>
          </a:xfrm>
          <a:prstGeom prst="rect">
            <a:avLst/>
          </a:prstGeom>
          <a:noFill/>
        </p:spPr>
        <p:txBody>
          <a:bodyPr wrap="square" lIns="91411" tIns="45705" rIns="91411" bIns="45705" rtlCol="0">
            <a:spAutoFit/>
          </a:bodyPr>
          <a:lstStyle/>
          <a:p>
            <a:pPr marL="285703" indent="-285703" algn="just">
              <a:buFont typeface="Arial" panose="020B0604020202020204" pitchFamily="34" charset="0"/>
              <a:buChar char="•"/>
            </a:pPr>
            <a:r>
              <a:rPr lang="tr-TR" altLang="tr-TR" sz="2400" b="0" dirty="0">
                <a:latin typeface="+mn-lt"/>
                <a:cs typeface="Arial" panose="020B0604020202020204" pitchFamily="34" charset="0"/>
              </a:rPr>
              <a:t>Ülkemiz özel sektör kuruluşlarının araştırma-teknoloji geliştirme ve yenilik faaliyetlerini desteklemek,</a:t>
            </a:r>
          </a:p>
          <a:p>
            <a:pPr marL="285703" indent="-285703" algn="just">
              <a:buFont typeface="Arial" panose="020B0604020202020204" pitchFamily="34" charset="0"/>
              <a:buChar char="•"/>
            </a:pPr>
            <a:r>
              <a:rPr lang="tr-TR" altLang="tr-TR" sz="2400" b="0" dirty="0">
                <a:latin typeface="+mn-lt"/>
                <a:cs typeface="Arial" panose="020B0604020202020204" pitchFamily="34" charset="0"/>
              </a:rPr>
              <a:t>Girişimcilik ve üniversite sanayi iş birliğini desteklemek,</a:t>
            </a:r>
          </a:p>
          <a:p>
            <a:pPr marL="285703" indent="-285703" algn="just">
              <a:buFont typeface="Arial" panose="020B0604020202020204" pitchFamily="34" charset="0"/>
              <a:buChar char="•"/>
            </a:pPr>
            <a:r>
              <a:rPr lang="tr-TR" altLang="tr-TR" sz="2400" b="0" dirty="0">
                <a:latin typeface="+mn-lt"/>
                <a:cs typeface="Arial" panose="020B0604020202020204" pitchFamily="34" charset="0"/>
              </a:rPr>
              <a:t>Türk sanayisinin araştırma-teknoloji geliştirme yeteneğinin, yenilikçi kültürünün ve rekabet gücünün artırılmasına katkıda bulunmak amacıyla kurulmuştur.</a:t>
            </a:r>
          </a:p>
          <a:p>
            <a:pPr algn="just"/>
            <a:r>
              <a:rPr lang="tr-TR" altLang="tr-TR" sz="2400" b="0" dirty="0">
                <a:latin typeface="+mn-lt"/>
                <a:cs typeface="Arial" panose="020B0604020202020204" pitchFamily="34" charset="0"/>
              </a:rPr>
              <a:t>Bu amaç doğrultusunda destek programları tasarlamakta ve yürütmektedir.</a:t>
            </a:r>
          </a:p>
        </p:txBody>
      </p:sp>
      <p:pic>
        <p:nvPicPr>
          <p:cNvPr id="3074" name="Picture 2" descr="I:\TÜBİTAK TEYDEB\sunumlar\TEYDEB tanıtım kapak-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739" y="4008779"/>
            <a:ext cx="10723043" cy="233411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216541" y="1240"/>
            <a:ext cx="11416481" cy="706346"/>
          </a:xfrm>
          <a:prstGeom prst="rect">
            <a:avLst/>
          </a:prstGeom>
        </p:spPr>
        <p:txBody>
          <a:bodyPr vert="horz" lIns="91428" tIns="45714" rIns="91428" bIns="4571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altLang="tr-TR" sz="3000" dirty="0">
                <a:solidFill>
                  <a:srgbClr val="E20613"/>
                </a:solidFill>
                <a:latin typeface="Arial" panose="020B0604020202020204" pitchFamily="34" charset="0"/>
                <a:cs typeface="Arial" panose="020B0604020202020204" pitchFamily="34" charset="0"/>
              </a:rPr>
              <a:t>Teknoloji ve Yenilik Destek Programları Başkanlığı (TEYDEB)</a:t>
            </a:r>
          </a:p>
        </p:txBody>
      </p:sp>
      <p:sp>
        <p:nvSpPr>
          <p:cNvPr id="6" name="Dikdörtgen 5"/>
          <p:cNvSpPr/>
          <p:nvPr/>
        </p:nvSpPr>
        <p:spPr>
          <a:xfrm>
            <a:off x="4391184" y="564195"/>
            <a:ext cx="3386285" cy="457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029338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I:\TÜBİTAK TEYDEB\sunumlar\2021 sunum\shutterstock_577079761 [Convert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83488"/>
            <a:ext cx="12170005" cy="410662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286720" y="4450504"/>
            <a:ext cx="9618562" cy="2107558"/>
          </a:xfrm>
          <a:prstGeom prst="rect">
            <a:avLst/>
          </a:prstGeom>
        </p:spPr>
        <p:txBody>
          <a:bodyPr vert="horz" lIns="91423" tIns="45711" rIns="91423" bIns="45711"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tr-TR" sz="4000" dirty="0">
                <a:solidFill>
                  <a:srgbClr val="C00000"/>
                </a:solidFill>
                <a:latin typeface="Arial" pitchFamily="34" charset="0"/>
                <a:ea typeface="Verdana" panose="020B0604030504040204" pitchFamily="34" charset="0"/>
                <a:cs typeface="Arial" pitchFamily="34" charset="0"/>
              </a:rPr>
              <a:t>TEYDEB Projelerinde</a:t>
            </a:r>
            <a:br>
              <a:rPr lang="tr-TR" sz="4000" dirty="0">
                <a:solidFill>
                  <a:srgbClr val="C00000"/>
                </a:solidFill>
                <a:latin typeface="Arial" pitchFamily="34" charset="0"/>
                <a:ea typeface="Verdana" panose="020B0604030504040204" pitchFamily="34" charset="0"/>
                <a:cs typeface="Arial" pitchFamily="34" charset="0"/>
              </a:rPr>
            </a:br>
            <a:r>
              <a:rPr lang="tr-TR" sz="4000" dirty="0">
                <a:solidFill>
                  <a:srgbClr val="C00000"/>
                </a:solidFill>
                <a:latin typeface="Arial" pitchFamily="34" charset="0"/>
                <a:ea typeface="Verdana" panose="020B0604030504040204" pitchFamily="34" charset="0"/>
                <a:cs typeface="Arial" pitchFamily="34" charset="0"/>
              </a:rPr>
              <a:t>Hakemlik</a:t>
            </a:r>
            <a:endParaRPr lang="tr-TR" sz="4000" dirty="0">
              <a:solidFill>
                <a:srgbClr val="E20613"/>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494416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102331" y="95477"/>
            <a:ext cx="9748786" cy="705998"/>
          </a:xfrm>
        </p:spPr>
        <p:txBody>
          <a:bodyPr>
            <a:noAutofit/>
          </a:bodyPr>
          <a:lstStyle/>
          <a:p>
            <a:pPr algn="ctr"/>
            <a:r>
              <a:rPr lang="tr-TR" sz="2800" dirty="0">
                <a:solidFill>
                  <a:srgbClr val="E20613"/>
                </a:solidFill>
                <a:latin typeface="Arial" panose="020B0604020202020204" pitchFamily="34" charset="0"/>
                <a:ea typeface="+mn-ea"/>
                <a:cs typeface="Arial" panose="020B0604020202020204" pitchFamily="34" charset="0"/>
              </a:rPr>
              <a:t>TEYDEB </a:t>
            </a:r>
            <a:r>
              <a:rPr lang="tr-TR" sz="2800" dirty="0" smtClean="0">
                <a:solidFill>
                  <a:srgbClr val="E20613"/>
                </a:solidFill>
                <a:latin typeface="Arial" panose="020B0604020202020204" pitchFamily="34" charset="0"/>
                <a:ea typeface="+mn-ea"/>
                <a:cs typeface="Arial" panose="020B0604020202020204" pitchFamily="34" charset="0"/>
              </a:rPr>
              <a:t>Hakem </a:t>
            </a:r>
            <a:r>
              <a:rPr lang="tr-TR" sz="2800" dirty="0">
                <a:solidFill>
                  <a:srgbClr val="E20613"/>
                </a:solidFill>
                <a:latin typeface="Arial" panose="020B0604020202020204" pitchFamily="34" charset="0"/>
                <a:ea typeface="+mn-ea"/>
                <a:cs typeface="Arial" panose="020B0604020202020204" pitchFamily="34" charset="0"/>
              </a:rPr>
              <a:t>İstatistikleri (</a:t>
            </a:r>
            <a:r>
              <a:rPr lang="tr-TR" sz="2800" dirty="0" smtClean="0">
                <a:solidFill>
                  <a:srgbClr val="E20613"/>
                </a:solidFill>
                <a:latin typeface="Arial" panose="020B0604020202020204" pitchFamily="34" charset="0"/>
                <a:ea typeface="+mn-ea"/>
                <a:cs typeface="Arial" panose="020B0604020202020204" pitchFamily="34" charset="0"/>
              </a:rPr>
              <a:t>2011-2023)</a:t>
            </a:r>
            <a:endParaRPr lang="tr-TR" sz="2800" dirty="0">
              <a:solidFill>
                <a:srgbClr val="E20613"/>
              </a:solidFill>
              <a:latin typeface="Arial" panose="020B0604020202020204" pitchFamily="34" charset="0"/>
              <a:ea typeface="+mn-ea"/>
              <a:cs typeface="Arial" panose="020B0604020202020204" pitchFamily="34" charset="0"/>
            </a:endParaRPr>
          </a:p>
        </p:txBody>
      </p:sp>
      <p:sp>
        <p:nvSpPr>
          <p:cNvPr id="6" name="Dikdörtgen 5"/>
          <p:cNvSpPr/>
          <p:nvPr/>
        </p:nvSpPr>
        <p:spPr>
          <a:xfrm>
            <a:off x="4378024" y="730725"/>
            <a:ext cx="3433869" cy="4571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 </a:t>
            </a:r>
          </a:p>
        </p:txBody>
      </p:sp>
      <p:sp>
        <p:nvSpPr>
          <p:cNvPr id="8" name="3 Slayt Numarası Yer Tutucusu"/>
          <p:cNvSpPr>
            <a:spLocks noGrp="1"/>
          </p:cNvSpPr>
          <p:nvPr>
            <p:ph type="sldNum" sz="quarter" idx="12"/>
          </p:nvPr>
        </p:nvSpPr>
        <p:spPr>
          <a:xfrm>
            <a:off x="8824971" y="6238106"/>
            <a:ext cx="2742843" cy="365209"/>
          </a:xfrm>
        </p:spPr>
        <p:txBody>
          <a:bodyPr/>
          <a:lstStyle/>
          <a:p>
            <a:pPr>
              <a:defRPr/>
            </a:pPr>
            <a:fld id="{9B5A2718-E779-46C5-944A-71AF369B0A89}" type="slidenum">
              <a:rPr lang="tr-TR" sz="1200" smtClean="0"/>
              <a:pPr>
                <a:defRPr/>
              </a:pPr>
              <a:t>21</a:t>
            </a:fld>
            <a:endParaRPr lang="tr-TR" sz="1200" dirty="0"/>
          </a:p>
        </p:txBody>
      </p:sp>
      <p:pic>
        <p:nvPicPr>
          <p:cNvPr id="9" name="Resim 8"/>
          <p:cNvPicPr>
            <a:picLocks noChangeAspect="1"/>
          </p:cNvPicPr>
          <p:nvPr/>
        </p:nvPicPr>
        <p:blipFill rotWithShape="1">
          <a:blip r:embed="rId2">
            <a:extLst>
              <a:ext uri="{28A0092B-C50C-407E-A947-70E740481C1C}">
                <a14:useLocalDpi xmlns:a14="http://schemas.microsoft.com/office/drawing/2010/main" val="0"/>
              </a:ext>
            </a:extLst>
          </a:blip>
          <a:srcRect l="2205" t="5361" r="1471" b="5568"/>
          <a:stretch/>
        </p:blipFill>
        <p:spPr>
          <a:xfrm>
            <a:off x="1342678" y="909514"/>
            <a:ext cx="9433049" cy="4608512"/>
          </a:xfrm>
          <a:prstGeom prst="rect">
            <a:avLst/>
          </a:prstGeom>
        </p:spPr>
      </p:pic>
      <p:sp>
        <p:nvSpPr>
          <p:cNvPr id="10" name="Metin kutusu 9"/>
          <p:cNvSpPr txBox="1"/>
          <p:nvPr/>
        </p:nvSpPr>
        <p:spPr>
          <a:xfrm>
            <a:off x="622598" y="5662042"/>
            <a:ext cx="11161240" cy="586373"/>
          </a:xfrm>
          <a:prstGeom prst="rect">
            <a:avLst/>
          </a:prstGeom>
          <a:noFill/>
        </p:spPr>
        <p:txBody>
          <a:bodyPr wrap="square" lIns="93023" tIns="46511" rIns="93023" bIns="46511" rtlCol="0">
            <a:spAutoFit/>
          </a:bodyPr>
          <a:lstStyle/>
          <a:p>
            <a:pPr marL="285750" indent="-285750" algn="just">
              <a:spcAft>
                <a:spcPts val="600"/>
              </a:spcAft>
              <a:buFont typeface="Arial" panose="020B0604020202020204" pitchFamily="34" charset="0"/>
              <a:buChar char="•"/>
            </a:pPr>
            <a:r>
              <a:rPr lang="tr-TR" sz="1600" b="0" dirty="0" smtClean="0">
                <a:latin typeface="Arial" panose="020B0604020202020204" pitchFamily="34" charset="0"/>
                <a:cs typeface="Arial" panose="020B0604020202020204" pitchFamily="34" charset="0"/>
              </a:rPr>
              <a:t>2023 yılındaki hakem rapor sayısındaki azalmanın nedeni deprem </a:t>
            </a:r>
            <a:r>
              <a:rPr lang="tr-TR" sz="1600" b="0" dirty="0">
                <a:latin typeface="Arial" panose="020B0604020202020204" pitchFamily="34" charset="0"/>
                <a:cs typeface="Arial" panose="020B0604020202020204" pitchFamily="34" charset="0"/>
              </a:rPr>
              <a:t>felaketi nedeniyle 1501 2023-2 </a:t>
            </a:r>
            <a:r>
              <a:rPr lang="tr-TR" sz="1600" b="0" dirty="0" smtClean="0">
                <a:latin typeface="Arial" panose="020B0604020202020204" pitchFamily="34" charset="0"/>
                <a:cs typeface="Arial" panose="020B0604020202020204" pitchFamily="34" charset="0"/>
              </a:rPr>
              <a:t>çağrısının </a:t>
            </a:r>
            <a:r>
              <a:rPr lang="tr-TR" sz="1600" b="0" dirty="0">
                <a:latin typeface="Arial" panose="020B0604020202020204" pitchFamily="34" charset="0"/>
                <a:cs typeface="Arial" panose="020B0604020202020204" pitchFamily="34" charset="0"/>
              </a:rPr>
              <a:t>geç açılarak 22.11.2023 tarihinde </a:t>
            </a:r>
            <a:r>
              <a:rPr lang="tr-TR" sz="1600" b="0" dirty="0" smtClean="0">
                <a:latin typeface="Arial" panose="020B0604020202020204" pitchFamily="34" charset="0"/>
                <a:cs typeface="Arial" panose="020B0604020202020204" pitchFamily="34" charset="0"/>
              </a:rPr>
              <a:t>kapanması ve </a:t>
            </a:r>
            <a:r>
              <a:rPr lang="tr-TR" sz="1600" b="0" dirty="0">
                <a:latin typeface="Arial" panose="020B0604020202020204" pitchFamily="34" charset="0"/>
                <a:cs typeface="Arial" panose="020B0604020202020204" pitchFamily="34" charset="0"/>
              </a:rPr>
              <a:t>hakem raporlarının </a:t>
            </a:r>
            <a:r>
              <a:rPr lang="tr-TR" sz="1600" b="0" dirty="0" smtClean="0">
                <a:latin typeface="Arial" panose="020B0604020202020204" pitchFamily="34" charset="0"/>
                <a:cs typeface="Arial" panose="020B0604020202020204" pitchFamily="34" charset="0"/>
              </a:rPr>
              <a:t>gönderiminin </a:t>
            </a:r>
            <a:r>
              <a:rPr lang="tr-TR" sz="1600" b="0" dirty="0">
                <a:latin typeface="Arial" panose="020B0604020202020204" pitchFamily="34" charset="0"/>
                <a:cs typeface="Arial" panose="020B0604020202020204" pitchFamily="34" charset="0"/>
              </a:rPr>
              <a:t>büyük ölçüde 2024 yılına </a:t>
            </a:r>
            <a:r>
              <a:rPr lang="tr-TR" sz="1600" b="0" dirty="0" smtClean="0">
                <a:latin typeface="Arial" panose="020B0604020202020204" pitchFamily="34" charset="0"/>
                <a:cs typeface="Arial" panose="020B0604020202020204" pitchFamily="34" charset="0"/>
              </a:rPr>
              <a:t>kalmasıdır.</a:t>
            </a:r>
          </a:p>
        </p:txBody>
      </p:sp>
    </p:spTree>
    <p:extLst>
      <p:ext uri="{BB962C8B-B14F-4D97-AF65-F5344CB8AC3E}">
        <p14:creationId xmlns:p14="http://schemas.microsoft.com/office/powerpoint/2010/main" val="27605292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1909473844"/>
              </p:ext>
            </p:extLst>
          </p:nvPr>
        </p:nvGraphicFramePr>
        <p:xfrm>
          <a:off x="118541" y="1329931"/>
          <a:ext cx="12071871" cy="51962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 Box 10"/>
          <p:cNvSpPr txBox="1">
            <a:spLocks noChangeArrowheads="1"/>
          </p:cNvSpPr>
          <p:nvPr/>
        </p:nvSpPr>
        <p:spPr bwMode="auto">
          <a:xfrm>
            <a:off x="545160" y="2205658"/>
            <a:ext cx="2199244" cy="278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989" tIns="46494" rIns="92989" bIns="4649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tr-TR" sz="1200" dirty="0">
                <a:latin typeface="Verdana" panose="020B0604030504040204" pitchFamily="34" charset="0"/>
                <a:ea typeface="Verdana" panose="020B0604030504040204" pitchFamily="34" charset="0"/>
                <a:cs typeface="Verdana" panose="020B0604030504040204" pitchFamily="34" charset="0"/>
              </a:rPr>
              <a:t>Proje Sorumlusu</a:t>
            </a:r>
          </a:p>
        </p:txBody>
      </p:sp>
      <p:pic>
        <p:nvPicPr>
          <p:cNvPr id="7" name="Picture 9" descr="j029202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9075" y="1413570"/>
            <a:ext cx="1475381" cy="83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8"/>
          <p:cNvSpPr txBox="1">
            <a:spLocks noChangeArrowheads="1"/>
          </p:cNvSpPr>
          <p:nvPr/>
        </p:nvSpPr>
        <p:spPr bwMode="auto">
          <a:xfrm>
            <a:off x="2772611" y="2205508"/>
            <a:ext cx="1862170" cy="278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989" tIns="46494" rIns="92989" bIns="4649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tr-TR" sz="1200" dirty="0">
                <a:latin typeface="Verdana" panose="020B0604030504040204" pitchFamily="34" charset="0"/>
                <a:ea typeface="Verdana" panose="020B0604030504040204" pitchFamily="34" charset="0"/>
                <a:cs typeface="Verdana" panose="020B0604030504040204" pitchFamily="34" charset="0"/>
              </a:rPr>
              <a:t>Kurul Üyesi</a:t>
            </a:r>
          </a:p>
        </p:txBody>
      </p:sp>
      <p:pic>
        <p:nvPicPr>
          <p:cNvPr id="9"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05332" y="1393310"/>
            <a:ext cx="1092724" cy="757137"/>
          </a:xfrm>
          <a:prstGeom prst="rect">
            <a:avLst/>
          </a:prstGeom>
        </p:spPr>
      </p:pic>
      <p:sp>
        <p:nvSpPr>
          <p:cNvPr id="14" name="Text Box 18"/>
          <p:cNvSpPr txBox="1">
            <a:spLocks noChangeArrowheads="1"/>
          </p:cNvSpPr>
          <p:nvPr/>
        </p:nvSpPr>
        <p:spPr bwMode="auto">
          <a:xfrm>
            <a:off x="10451607" y="2287202"/>
            <a:ext cx="1476247" cy="278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989" tIns="46494" rIns="92989" bIns="4649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tr-TR" sz="1200" dirty="0" smtClean="0">
                <a:latin typeface="Verdana" panose="020B0604030504040204" pitchFamily="34" charset="0"/>
                <a:ea typeface="Verdana" panose="020B0604030504040204" pitchFamily="34" charset="0"/>
                <a:cs typeface="Verdana" panose="020B0604030504040204" pitchFamily="34" charset="0"/>
              </a:rPr>
              <a:t>GYK</a:t>
            </a:r>
            <a:endParaRPr lang="tr-TR" sz="1200" dirty="0">
              <a:latin typeface="Verdana" panose="020B0604030504040204" pitchFamily="34" charset="0"/>
              <a:ea typeface="Verdana" panose="020B0604030504040204" pitchFamily="34" charset="0"/>
              <a:cs typeface="Verdana" panose="020B0604030504040204" pitchFamily="34" charset="0"/>
            </a:endParaRPr>
          </a:p>
        </p:txBody>
      </p:sp>
      <p:sp>
        <p:nvSpPr>
          <p:cNvPr id="15" name="Text Box 18"/>
          <p:cNvSpPr txBox="1">
            <a:spLocks noChangeArrowheads="1"/>
          </p:cNvSpPr>
          <p:nvPr/>
        </p:nvSpPr>
        <p:spPr bwMode="auto">
          <a:xfrm>
            <a:off x="4622312" y="2215194"/>
            <a:ext cx="1862170" cy="278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989" tIns="46494" rIns="92989" bIns="4649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tr-TR" sz="1200" dirty="0">
                <a:latin typeface="Verdana" panose="020B0604030504040204" pitchFamily="34" charset="0"/>
                <a:ea typeface="Verdana" panose="020B0604030504040204" pitchFamily="34" charset="0"/>
                <a:cs typeface="Verdana" panose="020B0604030504040204" pitchFamily="34" charset="0"/>
              </a:rPr>
              <a:t>Kurul Üyesi</a:t>
            </a:r>
          </a:p>
        </p:txBody>
      </p:sp>
      <p:pic>
        <p:nvPicPr>
          <p:cNvPr id="1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78729" y="1413570"/>
            <a:ext cx="1092724" cy="757137"/>
          </a:xfrm>
          <a:prstGeom prst="rect">
            <a:avLst/>
          </a:prstGeom>
        </p:spPr>
      </p:pic>
      <p:sp>
        <p:nvSpPr>
          <p:cNvPr id="17" name="Slayt Numarası Yer Tutucusu 3"/>
          <p:cNvSpPr txBox="1">
            <a:spLocks/>
          </p:cNvSpPr>
          <p:nvPr/>
        </p:nvSpPr>
        <p:spPr bwMode="auto">
          <a:xfrm>
            <a:off x="8735510" y="6354742"/>
            <a:ext cx="2843400" cy="3650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989" tIns="46494" rIns="92989" bIns="46494" numCol="1" anchorCtr="0" compatLnSpc="1">
            <a:prstTxWarp prst="textNoShape">
              <a:avLst/>
            </a:prstTxWarp>
          </a:bodyPr>
          <a:lstStyle>
            <a:defPPr>
              <a:defRPr lang="en-US"/>
            </a:defPPr>
            <a:lvl1pPr algn="l" rtl="0" eaLnBrk="0" fontAlgn="base" hangingPunct="0">
              <a:spcBef>
                <a:spcPct val="20000"/>
              </a:spcBef>
              <a:spcAft>
                <a:spcPct val="0"/>
              </a:spcAft>
              <a:buFont typeface="Arial" pitchFamily="34" charset="0"/>
              <a:buChar char="•"/>
              <a:defRPr sz="3200" b="1" kern="1200">
                <a:solidFill>
                  <a:schemeClr val="tx1"/>
                </a:solidFill>
                <a:latin typeface="Futura Bk BT" pitchFamily="34" charset="0"/>
                <a:ea typeface="+mn-ea"/>
                <a:cs typeface="Arial" charset="0"/>
              </a:defRPr>
            </a:lvl1pPr>
            <a:lvl2pPr marL="742950" indent="-285750" algn="l" rtl="0" eaLnBrk="0" fontAlgn="base" hangingPunct="0">
              <a:spcBef>
                <a:spcPct val="20000"/>
              </a:spcBef>
              <a:spcAft>
                <a:spcPct val="0"/>
              </a:spcAft>
              <a:buFont typeface="Arial" pitchFamily="34" charset="0"/>
              <a:buChar char="–"/>
              <a:defRPr sz="2800" b="1" kern="1200">
                <a:solidFill>
                  <a:schemeClr val="tx1"/>
                </a:solidFill>
                <a:latin typeface="Futura Bk BT" pitchFamily="34" charset="0"/>
                <a:ea typeface="+mn-ea"/>
                <a:cs typeface="Arial" charset="0"/>
              </a:defRPr>
            </a:lvl2pPr>
            <a:lvl3pPr marL="1143000" indent="-228600" algn="l" rtl="0" eaLnBrk="0" fontAlgn="base" hangingPunct="0">
              <a:spcBef>
                <a:spcPct val="20000"/>
              </a:spcBef>
              <a:spcAft>
                <a:spcPct val="0"/>
              </a:spcAft>
              <a:buFont typeface="Arial" pitchFamily="34" charset="0"/>
              <a:buChar char="•"/>
              <a:defRPr sz="2400" b="1" kern="1200">
                <a:solidFill>
                  <a:schemeClr val="tx1"/>
                </a:solidFill>
                <a:latin typeface="Futura Bk BT" pitchFamily="34" charset="0"/>
                <a:ea typeface="+mn-ea"/>
                <a:cs typeface="Arial" charset="0"/>
              </a:defRPr>
            </a:lvl3pPr>
            <a:lvl4pPr marL="1600200" indent="-228600" algn="l" rtl="0" eaLnBrk="0" fontAlgn="base" hangingPunct="0">
              <a:spcBef>
                <a:spcPct val="20000"/>
              </a:spcBef>
              <a:spcAft>
                <a:spcPct val="0"/>
              </a:spcAft>
              <a:buFont typeface="Arial" pitchFamily="34" charset="0"/>
              <a:buChar char="–"/>
              <a:defRPr sz="2000" b="1" kern="1200">
                <a:solidFill>
                  <a:schemeClr val="tx1"/>
                </a:solidFill>
                <a:latin typeface="Futura Bk BT" pitchFamily="34" charset="0"/>
                <a:ea typeface="+mn-ea"/>
                <a:cs typeface="Arial" charset="0"/>
              </a:defRPr>
            </a:lvl4pPr>
            <a:lvl5pPr marL="2057400" indent="-228600" algn="l" rtl="0" eaLnBrk="0" fontAlgn="base" hangingPunct="0">
              <a:spcBef>
                <a:spcPct val="20000"/>
              </a:spcBef>
              <a:spcAft>
                <a:spcPct val="0"/>
              </a:spcAft>
              <a:buFont typeface="Arial" pitchFamily="34" charset="0"/>
              <a:buChar char="»"/>
              <a:defRPr sz="2000" b="1" kern="1200">
                <a:solidFill>
                  <a:schemeClr val="tx1"/>
                </a:solidFill>
                <a:latin typeface="Futura Bk BT" pitchFamily="34" charset="0"/>
                <a:ea typeface="+mn-ea"/>
                <a:cs typeface="Arial" charset="0"/>
              </a:defRPr>
            </a:lvl5pPr>
            <a:lvl6pPr marL="2514600" indent="-228600" algn="l" defTabSz="914400" rtl="0" eaLnBrk="0" fontAlgn="base" latinLnBrk="0" hangingPunct="0">
              <a:spcBef>
                <a:spcPct val="20000"/>
              </a:spcBef>
              <a:spcAft>
                <a:spcPct val="0"/>
              </a:spcAft>
              <a:buFont typeface="Arial" pitchFamily="34" charset="0"/>
              <a:buChar char="»"/>
              <a:defRPr sz="2000" b="1" kern="1200">
                <a:solidFill>
                  <a:schemeClr val="tx1"/>
                </a:solidFill>
                <a:latin typeface="Futura Bk BT" pitchFamily="34" charset="0"/>
                <a:ea typeface="+mn-ea"/>
                <a:cs typeface="Arial" charset="0"/>
              </a:defRPr>
            </a:lvl6pPr>
            <a:lvl7pPr marL="2971800" indent="-228600" algn="l" defTabSz="914400" rtl="0" eaLnBrk="0" fontAlgn="base" latinLnBrk="0" hangingPunct="0">
              <a:spcBef>
                <a:spcPct val="20000"/>
              </a:spcBef>
              <a:spcAft>
                <a:spcPct val="0"/>
              </a:spcAft>
              <a:buFont typeface="Arial" pitchFamily="34" charset="0"/>
              <a:buChar char="»"/>
              <a:defRPr sz="2000" b="1" kern="1200">
                <a:solidFill>
                  <a:schemeClr val="tx1"/>
                </a:solidFill>
                <a:latin typeface="Futura Bk BT" pitchFamily="34" charset="0"/>
                <a:ea typeface="+mn-ea"/>
                <a:cs typeface="Arial" charset="0"/>
              </a:defRPr>
            </a:lvl7pPr>
            <a:lvl8pPr marL="3429000" indent="-228600" algn="l" defTabSz="914400" rtl="0" eaLnBrk="0" fontAlgn="base" latinLnBrk="0" hangingPunct="0">
              <a:spcBef>
                <a:spcPct val="20000"/>
              </a:spcBef>
              <a:spcAft>
                <a:spcPct val="0"/>
              </a:spcAft>
              <a:buFont typeface="Arial" pitchFamily="34" charset="0"/>
              <a:buChar char="»"/>
              <a:defRPr sz="2000" b="1" kern="1200">
                <a:solidFill>
                  <a:schemeClr val="tx1"/>
                </a:solidFill>
                <a:latin typeface="Futura Bk BT" pitchFamily="34" charset="0"/>
                <a:ea typeface="+mn-ea"/>
                <a:cs typeface="Arial" charset="0"/>
              </a:defRPr>
            </a:lvl8pPr>
            <a:lvl9pPr marL="3886200" indent="-228600" algn="l" defTabSz="914400" rtl="0" eaLnBrk="0" fontAlgn="base" latinLnBrk="0" hangingPunct="0">
              <a:spcBef>
                <a:spcPct val="20000"/>
              </a:spcBef>
              <a:spcAft>
                <a:spcPct val="0"/>
              </a:spcAft>
              <a:buFont typeface="Arial" pitchFamily="34" charset="0"/>
              <a:buChar char="»"/>
              <a:defRPr sz="2000" b="1" kern="1200">
                <a:solidFill>
                  <a:schemeClr val="tx1"/>
                </a:solidFill>
                <a:latin typeface="Futura Bk BT" pitchFamily="34" charset="0"/>
                <a:ea typeface="+mn-ea"/>
                <a:cs typeface="Arial" charset="0"/>
              </a:defRPr>
            </a:lvl9pPr>
          </a:lstStyle>
          <a:p>
            <a:pPr algn="r" eaLnBrk="1" hangingPunct="1">
              <a:spcBef>
                <a:spcPct val="0"/>
              </a:spcBef>
              <a:buFontTx/>
              <a:buNone/>
            </a:pPr>
            <a:endParaRPr lang="en-US" altLang="tr-TR" sz="1200" dirty="0">
              <a:solidFill>
                <a:srgbClr val="898989"/>
              </a:solidFill>
              <a:ea typeface="ＭＳ Ｐゴシック" pitchFamily="34" charset="-128"/>
              <a:cs typeface="Arial" pitchFamily="34" charset="0"/>
            </a:endParaRPr>
          </a:p>
        </p:txBody>
      </p:sp>
      <p:sp>
        <p:nvSpPr>
          <p:cNvPr id="3" name="Bulut Belirtme Çizgisi 2"/>
          <p:cNvSpPr/>
          <p:nvPr/>
        </p:nvSpPr>
        <p:spPr>
          <a:xfrm>
            <a:off x="2943158" y="806189"/>
            <a:ext cx="873933" cy="379870"/>
          </a:xfrm>
          <a:prstGeom prst="cloudCallout">
            <a:avLst/>
          </a:prstGeom>
          <a:solidFill>
            <a:schemeClr val="accent5">
              <a:lumMod val="40000"/>
              <a:lumOff val="60000"/>
            </a:schemeClr>
          </a:solidFill>
          <a:ln>
            <a:solidFill>
              <a:srgbClr val="73BED3"/>
            </a:solidFill>
          </a:ln>
        </p:spPr>
        <p:style>
          <a:lnRef idx="0">
            <a:schemeClr val="accent2"/>
          </a:lnRef>
          <a:fillRef idx="3">
            <a:schemeClr val="accent2"/>
          </a:fillRef>
          <a:effectRef idx="3">
            <a:schemeClr val="accent2"/>
          </a:effectRef>
          <a:fontRef idx="minor">
            <a:schemeClr val="lt1"/>
          </a:fontRef>
        </p:style>
        <p:txBody>
          <a:bodyPr spcFirstLastPara="0" vert="horz" wrap="square" lIns="220020" tIns="192237" rIns="220020" bIns="192237" numCol="1" spcCol="1292" rtlCol="0" anchor="ctr" anchorCtr="0">
            <a:noAutofit/>
          </a:bodyPr>
          <a:lstStyle/>
          <a:p>
            <a:pPr algn="ctr" defTabSz="723383">
              <a:lnSpc>
                <a:spcPct val="90000"/>
              </a:lnSpc>
              <a:spcAft>
                <a:spcPct val="35000"/>
              </a:spcAft>
            </a:pPr>
            <a:endParaRPr lang="tr-TR" dirty="0">
              <a:latin typeface="Futura Bk BT" pitchFamily="34" charset="0"/>
            </a:endParaRPr>
          </a:p>
        </p:txBody>
      </p:sp>
      <p:sp>
        <p:nvSpPr>
          <p:cNvPr id="18" name="Bulut Belirtme Çizgisi 17"/>
          <p:cNvSpPr/>
          <p:nvPr/>
        </p:nvSpPr>
        <p:spPr>
          <a:xfrm>
            <a:off x="4964526" y="809943"/>
            <a:ext cx="873933" cy="379870"/>
          </a:xfrm>
          <a:prstGeom prst="cloudCallout">
            <a:avLst/>
          </a:prstGeom>
          <a:solidFill>
            <a:schemeClr val="accent5">
              <a:lumMod val="40000"/>
              <a:lumOff val="60000"/>
            </a:schemeClr>
          </a:solidFill>
          <a:ln>
            <a:solidFill>
              <a:srgbClr val="73BED3"/>
            </a:solidFill>
          </a:ln>
        </p:spPr>
        <p:style>
          <a:lnRef idx="0">
            <a:schemeClr val="accent2"/>
          </a:lnRef>
          <a:fillRef idx="3">
            <a:schemeClr val="accent2"/>
          </a:fillRef>
          <a:effectRef idx="3">
            <a:schemeClr val="accent2"/>
          </a:effectRef>
          <a:fontRef idx="minor">
            <a:schemeClr val="lt1"/>
          </a:fontRef>
        </p:style>
        <p:txBody>
          <a:bodyPr spcFirstLastPara="0" vert="horz" wrap="square" lIns="220020" tIns="192237" rIns="220020" bIns="192237" numCol="1" spcCol="1292" rtlCol="0" anchor="ctr" anchorCtr="0">
            <a:noAutofit/>
          </a:bodyPr>
          <a:lstStyle/>
          <a:p>
            <a:pPr algn="ctr" defTabSz="723383">
              <a:lnSpc>
                <a:spcPct val="90000"/>
              </a:lnSpc>
              <a:spcAft>
                <a:spcPct val="35000"/>
              </a:spcAft>
            </a:pPr>
            <a:endParaRPr lang="tr-TR" dirty="0">
              <a:latin typeface="Futura Bk BT" pitchFamily="34" charset="0"/>
            </a:endParaRPr>
          </a:p>
        </p:txBody>
      </p:sp>
      <p:sp>
        <p:nvSpPr>
          <p:cNvPr id="19" name="Bulut Belirtme Çizgisi 18"/>
          <p:cNvSpPr/>
          <p:nvPr/>
        </p:nvSpPr>
        <p:spPr>
          <a:xfrm>
            <a:off x="10524063" y="765498"/>
            <a:ext cx="873933" cy="379870"/>
          </a:xfrm>
          <a:prstGeom prst="cloudCallout">
            <a:avLst/>
          </a:prstGeom>
          <a:solidFill>
            <a:schemeClr val="accent5">
              <a:lumMod val="40000"/>
              <a:lumOff val="60000"/>
            </a:schemeClr>
          </a:solidFill>
          <a:ln>
            <a:solidFill>
              <a:srgbClr val="73BED3"/>
            </a:solidFill>
          </a:ln>
        </p:spPr>
        <p:style>
          <a:lnRef idx="0">
            <a:schemeClr val="accent2"/>
          </a:lnRef>
          <a:fillRef idx="3">
            <a:schemeClr val="accent2"/>
          </a:fillRef>
          <a:effectRef idx="3">
            <a:schemeClr val="accent2"/>
          </a:effectRef>
          <a:fontRef idx="minor">
            <a:schemeClr val="lt1"/>
          </a:fontRef>
        </p:style>
        <p:txBody>
          <a:bodyPr spcFirstLastPara="0" vert="horz" wrap="square" lIns="220020" tIns="192237" rIns="220020" bIns="192237" numCol="1" spcCol="1292" rtlCol="0" anchor="ctr" anchorCtr="0">
            <a:noAutofit/>
          </a:bodyPr>
          <a:lstStyle/>
          <a:p>
            <a:pPr algn="ctr" defTabSz="723383">
              <a:lnSpc>
                <a:spcPct val="90000"/>
              </a:lnSpc>
              <a:spcAft>
                <a:spcPct val="35000"/>
              </a:spcAft>
            </a:pPr>
            <a:endParaRPr lang="tr-TR" dirty="0">
              <a:latin typeface="Futura Bk BT" pitchFamily="34" charset="0"/>
            </a:endParaRPr>
          </a:p>
        </p:txBody>
      </p:sp>
      <p:sp>
        <p:nvSpPr>
          <p:cNvPr id="20" name="Bulut Belirtme Çizgisi 19"/>
          <p:cNvSpPr/>
          <p:nvPr/>
        </p:nvSpPr>
        <p:spPr>
          <a:xfrm>
            <a:off x="10864310" y="837506"/>
            <a:ext cx="873933" cy="379870"/>
          </a:xfrm>
          <a:prstGeom prst="cloudCallout">
            <a:avLst/>
          </a:prstGeom>
          <a:solidFill>
            <a:schemeClr val="accent5">
              <a:lumMod val="40000"/>
              <a:lumOff val="60000"/>
            </a:schemeClr>
          </a:solidFill>
          <a:ln>
            <a:solidFill>
              <a:srgbClr val="73BED3"/>
            </a:solidFill>
          </a:ln>
        </p:spPr>
        <p:style>
          <a:lnRef idx="0">
            <a:schemeClr val="accent2"/>
          </a:lnRef>
          <a:fillRef idx="3">
            <a:schemeClr val="accent2"/>
          </a:fillRef>
          <a:effectRef idx="3">
            <a:schemeClr val="accent2"/>
          </a:effectRef>
          <a:fontRef idx="minor">
            <a:schemeClr val="lt1"/>
          </a:fontRef>
        </p:style>
        <p:txBody>
          <a:bodyPr spcFirstLastPara="0" vert="horz" wrap="square" lIns="220020" tIns="192237" rIns="220020" bIns="192237" numCol="1" spcCol="1292" rtlCol="0" anchor="ctr" anchorCtr="0">
            <a:noAutofit/>
          </a:bodyPr>
          <a:lstStyle/>
          <a:p>
            <a:pPr algn="ctr" defTabSz="723383">
              <a:lnSpc>
                <a:spcPct val="90000"/>
              </a:lnSpc>
              <a:spcAft>
                <a:spcPct val="35000"/>
              </a:spcAft>
            </a:pPr>
            <a:endParaRPr lang="tr-TR" dirty="0">
              <a:latin typeface="Futura Bk BT" pitchFamily="34" charset="0"/>
            </a:endParaRPr>
          </a:p>
        </p:txBody>
      </p:sp>
      <p:sp>
        <p:nvSpPr>
          <p:cNvPr id="23" name="Bulut Belirtme Çizgisi 22"/>
          <p:cNvSpPr/>
          <p:nvPr/>
        </p:nvSpPr>
        <p:spPr>
          <a:xfrm>
            <a:off x="11067408" y="981522"/>
            <a:ext cx="873933" cy="379870"/>
          </a:xfrm>
          <a:prstGeom prst="cloudCallout">
            <a:avLst/>
          </a:prstGeom>
          <a:solidFill>
            <a:schemeClr val="accent5">
              <a:lumMod val="40000"/>
              <a:lumOff val="60000"/>
            </a:schemeClr>
          </a:solidFill>
          <a:ln>
            <a:solidFill>
              <a:srgbClr val="73BED3"/>
            </a:solidFill>
          </a:ln>
        </p:spPr>
        <p:style>
          <a:lnRef idx="0">
            <a:schemeClr val="accent2"/>
          </a:lnRef>
          <a:fillRef idx="3">
            <a:schemeClr val="accent2"/>
          </a:fillRef>
          <a:effectRef idx="3">
            <a:schemeClr val="accent2"/>
          </a:effectRef>
          <a:fontRef idx="minor">
            <a:schemeClr val="lt1"/>
          </a:fontRef>
        </p:style>
        <p:txBody>
          <a:bodyPr spcFirstLastPara="0" vert="horz" wrap="square" lIns="220020" tIns="192237" rIns="220020" bIns="192237" numCol="1" spcCol="1292" rtlCol="0" anchor="ctr" anchorCtr="0">
            <a:noAutofit/>
          </a:bodyPr>
          <a:lstStyle/>
          <a:p>
            <a:pPr algn="ctr" defTabSz="723383">
              <a:lnSpc>
                <a:spcPct val="90000"/>
              </a:lnSpc>
              <a:spcAft>
                <a:spcPct val="35000"/>
              </a:spcAft>
            </a:pPr>
            <a:endParaRPr lang="tr-TR" dirty="0">
              <a:latin typeface="Futura Bk BT" pitchFamily="34" charset="0"/>
            </a:endParaRPr>
          </a:p>
        </p:txBody>
      </p:sp>
      <p:sp>
        <p:nvSpPr>
          <p:cNvPr id="22" name="Dikdörtgen 21"/>
          <p:cNvSpPr/>
          <p:nvPr/>
        </p:nvSpPr>
        <p:spPr>
          <a:xfrm>
            <a:off x="2205" y="72792"/>
            <a:ext cx="12234738" cy="507629"/>
          </a:xfrm>
          <a:prstGeom prst="rect">
            <a:avLst/>
          </a:prstGeom>
        </p:spPr>
        <p:txBody>
          <a:bodyPr wrap="square" lIns="91390" tIns="45694" rIns="91390" bIns="45694">
            <a:spAutoFit/>
          </a:bodyPr>
          <a:lstStyle/>
          <a:p>
            <a:pPr algn="ctr">
              <a:defRPr/>
            </a:pPr>
            <a:r>
              <a:rPr lang="tr-TR" sz="2699" dirty="0">
                <a:solidFill>
                  <a:srgbClr val="FF0000"/>
                </a:solidFill>
                <a:latin typeface="Arial" pitchFamily="34" charset="0"/>
                <a:ea typeface="Verdana" panose="020B0604030504040204" pitchFamily="34" charset="0"/>
                <a:cs typeface="Arial" pitchFamily="34" charset="0"/>
              </a:rPr>
              <a:t>Hakem Seçme ve Atama Süreçleri</a:t>
            </a:r>
            <a:endParaRPr lang="tr-TR" sz="2699" dirty="0">
              <a:solidFill>
                <a:srgbClr val="FF0000"/>
              </a:solidFill>
              <a:latin typeface="Arial" panose="020B0604020202020204" pitchFamily="34" charset="0"/>
              <a:cs typeface="Arial" panose="020B0604020202020204" pitchFamily="34" charset="0"/>
            </a:endParaRPr>
          </a:p>
        </p:txBody>
      </p:sp>
      <p:sp>
        <p:nvSpPr>
          <p:cNvPr id="24" name="Dikdörtgen 23"/>
          <p:cNvSpPr/>
          <p:nvPr/>
        </p:nvSpPr>
        <p:spPr>
          <a:xfrm>
            <a:off x="4392372" y="564064"/>
            <a:ext cx="3385501" cy="457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Slayt Numarası Yer Tutucusu 1"/>
          <p:cNvSpPr>
            <a:spLocks noGrp="1"/>
          </p:cNvSpPr>
          <p:nvPr>
            <p:ph type="sldNum" sz="quarter" idx="12"/>
          </p:nvPr>
        </p:nvSpPr>
        <p:spPr>
          <a:xfrm>
            <a:off x="8823985" y="6237092"/>
            <a:ext cx="2741851" cy="365076"/>
          </a:xfrm>
        </p:spPr>
        <p:txBody>
          <a:bodyPr/>
          <a:lstStyle/>
          <a:p>
            <a:fld id="{6B5068A4-7AB1-4987-BEC0-486BCDB874F9}" type="slidenum">
              <a:rPr lang="tr-TR"/>
              <a:t>22</a:t>
            </a:fld>
            <a:endParaRPr lang="tr-TR" dirty="0"/>
          </a:p>
        </p:txBody>
      </p:sp>
      <p:sp>
        <p:nvSpPr>
          <p:cNvPr id="21" name="Text Box 10"/>
          <p:cNvSpPr txBox="1">
            <a:spLocks noChangeArrowheads="1"/>
          </p:cNvSpPr>
          <p:nvPr/>
        </p:nvSpPr>
        <p:spPr bwMode="auto">
          <a:xfrm>
            <a:off x="8432466" y="2061642"/>
            <a:ext cx="2199244" cy="463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989" tIns="46494" rIns="92989" bIns="4649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tr-TR" sz="1200" dirty="0">
                <a:latin typeface="Verdana" panose="020B0604030504040204" pitchFamily="34" charset="0"/>
                <a:ea typeface="Verdana" panose="020B0604030504040204" pitchFamily="34" charset="0"/>
                <a:cs typeface="Verdana" panose="020B0604030504040204" pitchFamily="34" charset="0"/>
              </a:rPr>
              <a:t>Firma Proje Yürütücüsü</a:t>
            </a:r>
          </a:p>
        </p:txBody>
      </p:sp>
      <p:pic>
        <p:nvPicPr>
          <p:cNvPr id="25" name="Picture 9" descr="j029202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36249" y="1300032"/>
            <a:ext cx="1475381" cy="83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7"/>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6724751" y="1556827"/>
            <a:ext cx="1067836" cy="801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18"/>
          <p:cNvSpPr txBox="1">
            <a:spLocks noChangeArrowheads="1"/>
          </p:cNvSpPr>
          <p:nvPr/>
        </p:nvSpPr>
        <p:spPr bwMode="auto">
          <a:xfrm>
            <a:off x="6508264" y="2205508"/>
            <a:ext cx="1476247" cy="278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989" tIns="46494" rIns="92989" bIns="4649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tr-TR" sz="1200" dirty="0">
                <a:latin typeface="Verdana" panose="020B0604030504040204" pitchFamily="34" charset="0"/>
                <a:ea typeface="Verdana" panose="020B0604030504040204" pitchFamily="34" charset="0"/>
                <a:cs typeface="Verdana" panose="020B0604030504040204" pitchFamily="34" charset="0"/>
              </a:rPr>
              <a:t>Sistem</a:t>
            </a:r>
          </a:p>
        </p:txBody>
      </p:sp>
      <p:pic>
        <p:nvPicPr>
          <p:cNvPr id="28"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19106" y="1413570"/>
            <a:ext cx="1092724" cy="757137"/>
          </a:xfrm>
          <a:prstGeom prst="rect">
            <a:avLst/>
          </a:prstGeom>
        </p:spPr>
      </p:pic>
      <p:sp>
        <p:nvSpPr>
          <p:cNvPr id="4" name="Metin kutusu 3"/>
          <p:cNvSpPr txBox="1"/>
          <p:nvPr/>
        </p:nvSpPr>
        <p:spPr>
          <a:xfrm>
            <a:off x="838622" y="2565698"/>
            <a:ext cx="340158" cy="353943"/>
          </a:xfrm>
          <a:prstGeom prst="rect">
            <a:avLst/>
          </a:prstGeom>
          <a:noFill/>
        </p:spPr>
        <p:txBody>
          <a:bodyPr wrap="none" rtlCol="0">
            <a:spAutoFit/>
          </a:bodyPr>
          <a:lstStyle/>
          <a:p>
            <a:r>
              <a:rPr lang="tr-TR" sz="1700" dirty="0" smtClean="0">
                <a:latin typeface="Verdana" panose="020B0604030504040204" pitchFamily="34" charset="0"/>
                <a:ea typeface="Verdana" panose="020B0604030504040204" pitchFamily="34" charset="0"/>
              </a:rPr>
              <a:t>1</a:t>
            </a:r>
            <a:endParaRPr lang="tr-TR" sz="1700" dirty="0">
              <a:latin typeface="Verdana" panose="020B0604030504040204" pitchFamily="34" charset="0"/>
              <a:ea typeface="Verdana" panose="020B0604030504040204" pitchFamily="34" charset="0"/>
            </a:endParaRPr>
          </a:p>
        </p:txBody>
      </p:sp>
      <p:sp>
        <p:nvSpPr>
          <p:cNvPr id="29" name="Metin kutusu 28"/>
          <p:cNvSpPr txBox="1"/>
          <p:nvPr/>
        </p:nvSpPr>
        <p:spPr>
          <a:xfrm>
            <a:off x="2905332" y="2546014"/>
            <a:ext cx="351656" cy="353943"/>
          </a:xfrm>
          <a:prstGeom prst="rect">
            <a:avLst/>
          </a:prstGeom>
          <a:noFill/>
        </p:spPr>
        <p:txBody>
          <a:bodyPr wrap="square" rtlCol="0">
            <a:spAutoFit/>
          </a:bodyPr>
          <a:lstStyle/>
          <a:p>
            <a:r>
              <a:rPr lang="tr-TR" sz="1700" dirty="0">
                <a:latin typeface="Verdana" panose="020B0604030504040204" pitchFamily="34" charset="0"/>
                <a:ea typeface="Verdana" panose="020B0604030504040204" pitchFamily="34" charset="0"/>
              </a:rPr>
              <a:t>2</a:t>
            </a:r>
          </a:p>
        </p:txBody>
      </p:sp>
      <p:sp>
        <p:nvSpPr>
          <p:cNvPr id="30" name="Metin kutusu 29"/>
          <p:cNvSpPr txBox="1"/>
          <p:nvPr/>
        </p:nvSpPr>
        <p:spPr>
          <a:xfrm>
            <a:off x="5023470" y="2565698"/>
            <a:ext cx="351656" cy="353943"/>
          </a:xfrm>
          <a:prstGeom prst="rect">
            <a:avLst/>
          </a:prstGeom>
          <a:noFill/>
        </p:spPr>
        <p:txBody>
          <a:bodyPr wrap="square" rtlCol="0">
            <a:spAutoFit/>
          </a:bodyPr>
          <a:lstStyle/>
          <a:p>
            <a:r>
              <a:rPr lang="tr-TR" sz="1700" dirty="0" smtClean="0">
                <a:latin typeface="Verdana" panose="020B0604030504040204" pitchFamily="34" charset="0"/>
                <a:ea typeface="Verdana" panose="020B0604030504040204" pitchFamily="34" charset="0"/>
              </a:rPr>
              <a:t>3</a:t>
            </a:r>
            <a:endParaRPr lang="tr-TR" sz="1700" dirty="0">
              <a:latin typeface="Verdana" panose="020B0604030504040204" pitchFamily="34" charset="0"/>
              <a:ea typeface="Verdana" panose="020B0604030504040204" pitchFamily="34" charset="0"/>
            </a:endParaRPr>
          </a:p>
        </p:txBody>
      </p:sp>
      <p:sp>
        <p:nvSpPr>
          <p:cNvPr id="31" name="Metin kutusu 30"/>
          <p:cNvSpPr txBox="1"/>
          <p:nvPr/>
        </p:nvSpPr>
        <p:spPr>
          <a:xfrm>
            <a:off x="7039694" y="2565698"/>
            <a:ext cx="351656" cy="353943"/>
          </a:xfrm>
          <a:prstGeom prst="rect">
            <a:avLst/>
          </a:prstGeom>
          <a:noFill/>
        </p:spPr>
        <p:txBody>
          <a:bodyPr wrap="square" rtlCol="0">
            <a:spAutoFit/>
          </a:bodyPr>
          <a:lstStyle/>
          <a:p>
            <a:r>
              <a:rPr lang="tr-TR" sz="1700" dirty="0" smtClean="0">
                <a:latin typeface="Verdana" panose="020B0604030504040204" pitchFamily="34" charset="0"/>
                <a:ea typeface="Verdana" panose="020B0604030504040204" pitchFamily="34" charset="0"/>
              </a:rPr>
              <a:t>4</a:t>
            </a:r>
            <a:endParaRPr lang="tr-TR" sz="1700" dirty="0">
              <a:latin typeface="Verdana" panose="020B0604030504040204" pitchFamily="34" charset="0"/>
              <a:ea typeface="Verdana" panose="020B0604030504040204" pitchFamily="34" charset="0"/>
            </a:endParaRPr>
          </a:p>
        </p:txBody>
      </p:sp>
      <p:sp>
        <p:nvSpPr>
          <p:cNvPr id="32" name="Metin kutusu 31"/>
          <p:cNvSpPr txBox="1"/>
          <p:nvPr/>
        </p:nvSpPr>
        <p:spPr>
          <a:xfrm>
            <a:off x="9127926" y="2565698"/>
            <a:ext cx="351656" cy="353943"/>
          </a:xfrm>
          <a:prstGeom prst="rect">
            <a:avLst/>
          </a:prstGeom>
          <a:noFill/>
        </p:spPr>
        <p:txBody>
          <a:bodyPr wrap="square" rtlCol="0">
            <a:spAutoFit/>
          </a:bodyPr>
          <a:lstStyle/>
          <a:p>
            <a:r>
              <a:rPr lang="tr-TR" sz="1700" dirty="0">
                <a:latin typeface="Verdana" panose="020B0604030504040204" pitchFamily="34" charset="0"/>
                <a:ea typeface="Verdana" panose="020B0604030504040204" pitchFamily="34" charset="0"/>
              </a:rPr>
              <a:t>5</a:t>
            </a:r>
          </a:p>
        </p:txBody>
      </p:sp>
      <p:sp>
        <p:nvSpPr>
          <p:cNvPr id="33" name="Metin kutusu 32"/>
          <p:cNvSpPr txBox="1"/>
          <p:nvPr/>
        </p:nvSpPr>
        <p:spPr>
          <a:xfrm>
            <a:off x="11144150" y="2565698"/>
            <a:ext cx="351656" cy="353943"/>
          </a:xfrm>
          <a:prstGeom prst="rect">
            <a:avLst/>
          </a:prstGeom>
          <a:noFill/>
        </p:spPr>
        <p:txBody>
          <a:bodyPr wrap="square" rtlCol="0">
            <a:spAutoFit/>
          </a:bodyPr>
          <a:lstStyle/>
          <a:p>
            <a:r>
              <a:rPr lang="tr-TR" sz="1700" dirty="0" smtClean="0">
                <a:latin typeface="Verdana" panose="020B0604030504040204" pitchFamily="34" charset="0"/>
                <a:ea typeface="Verdana" panose="020B0604030504040204" pitchFamily="34" charset="0"/>
              </a:rPr>
              <a:t>6</a:t>
            </a:r>
            <a:endParaRPr lang="tr-TR" sz="17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5297733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2597051867"/>
              </p:ext>
            </p:extLst>
          </p:nvPr>
        </p:nvGraphicFramePr>
        <p:xfrm>
          <a:off x="935445" y="1359216"/>
          <a:ext cx="2423457" cy="5074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 Box 10"/>
          <p:cNvSpPr txBox="1">
            <a:spLocks noChangeArrowheads="1"/>
          </p:cNvSpPr>
          <p:nvPr/>
        </p:nvSpPr>
        <p:spPr bwMode="auto">
          <a:xfrm>
            <a:off x="1007304" y="2463272"/>
            <a:ext cx="2200039" cy="2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040" tIns="46520" rIns="93040" bIns="465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sz="12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Proje Sorumlusu</a:t>
            </a:r>
          </a:p>
        </p:txBody>
      </p:sp>
      <p:pic>
        <p:nvPicPr>
          <p:cNvPr id="7" name="Picture 9" descr="j029202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61550" y="1673270"/>
            <a:ext cx="1475914" cy="833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ayt Numarası Yer Tutucusu 3"/>
          <p:cNvSpPr txBox="1">
            <a:spLocks/>
          </p:cNvSpPr>
          <p:nvPr/>
        </p:nvSpPr>
        <p:spPr bwMode="auto">
          <a:xfrm>
            <a:off x="8736463" y="6304945"/>
            <a:ext cx="2844429" cy="3652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040" tIns="46520" rIns="93040" bIns="46520" numCol="1" anchorCtr="0" compatLnSpc="1">
            <a:prstTxWarp prst="textNoShape">
              <a:avLst/>
            </a:prstTxWarp>
          </a:bodyPr>
          <a:lstStyle>
            <a:defPPr>
              <a:defRPr lang="en-US"/>
            </a:defPPr>
            <a:lvl1pPr algn="l" rtl="0" eaLnBrk="0" fontAlgn="base" hangingPunct="0">
              <a:spcBef>
                <a:spcPct val="20000"/>
              </a:spcBef>
              <a:spcAft>
                <a:spcPct val="0"/>
              </a:spcAft>
              <a:buFont typeface="Arial" pitchFamily="34" charset="0"/>
              <a:buChar char="•"/>
              <a:defRPr sz="3200" b="1" kern="1200">
                <a:solidFill>
                  <a:schemeClr val="tx1"/>
                </a:solidFill>
                <a:latin typeface="Futura Bk BT" pitchFamily="34" charset="0"/>
                <a:ea typeface="+mn-ea"/>
                <a:cs typeface="Arial" charset="0"/>
              </a:defRPr>
            </a:lvl1pPr>
            <a:lvl2pPr marL="742950" indent="-285750" algn="l" rtl="0" eaLnBrk="0" fontAlgn="base" hangingPunct="0">
              <a:spcBef>
                <a:spcPct val="20000"/>
              </a:spcBef>
              <a:spcAft>
                <a:spcPct val="0"/>
              </a:spcAft>
              <a:buFont typeface="Arial" pitchFamily="34" charset="0"/>
              <a:buChar char="–"/>
              <a:defRPr sz="2800" b="1" kern="1200">
                <a:solidFill>
                  <a:schemeClr val="tx1"/>
                </a:solidFill>
                <a:latin typeface="Futura Bk BT" pitchFamily="34" charset="0"/>
                <a:ea typeface="+mn-ea"/>
                <a:cs typeface="Arial" charset="0"/>
              </a:defRPr>
            </a:lvl2pPr>
            <a:lvl3pPr marL="1143000" indent="-228600" algn="l" rtl="0" eaLnBrk="0" fontAlgn="base" hangingPunct="0">
              <a:spcBef>
                <a:spcPct val="20000"/>
              </a:spcBef>
              <a:spcAft>
                <a:spcPct val="0"/>
              </a:spcAft>
              <a:buFont typeface="Arial" pitchFamily="34" charset="0"/>
              <a:buChar char="•"/>
              <a:defRPr sz="2400" b="1" kern="1200">
                <a:solidFill>
                  <a:schemeClr val="tx1"/>
                </a:solidFill>
                <a:latin typeface="Futura Bk BT" pitchFamily="34" charset="0"/>
                <a:ea typeface="+mn-ea"/>
                <a:cs typeface="Arial" charset="0"/>
              </a:defRPr>
            </a:lvl3pPr>
            <a:lvl4pPr marL="1600200" indent="-228600" algn="l" rtl="0" eaLnBrk="0" fontAlgn="base" hangingPunct="0">
              <a:spcBef>
                <a:spcPct val="20000"/>
              </a:spcBef>
              <a:spcAft>
                <a:spcPct val="0"/>
              </a:spcAft>
              <a:buFont typeface="Arial" pitchFamily="34" charset="0"/>
              <a:buChar char="–"/>
              <a:defRPr sz="2000" b="1" kern="1200">
                <a:solidFill>
                  <a:schemeClr val="tx1"/>
                </a:solidFill>
                <a:latin typeface="Futura Bk BT" pitchFamily="34" charset="0"/>
                <a:ea typeface="+mn-ea"/>
                <a:cs typeface="Arial" charset="0"/>
              </a:defRPr>
            </a:lvl4pPr>
            <a:lvl5pPr marL="2057400" indent="-228600" algn="l" rtl="0" eaLnBrk="0" fontAlgn="base" hangingPunct="0">
              <a:spcBef>
                <a:spcPct val="20000"/>
              </a:spcBef>
              <a:spcAft>
                <a:spcPct val="0"/>
              </a:spcAft>
              <a:buFont typeface="Arial" pitchFamily="34" charset="0"/>
              <a:buChar char="»"/>
              <a:defRPr sz="2000" b="1" kern="1200">
                <a:solidFill>
                  <a:schemeClr val="tx1"/>
                </a:solidFill>
                <a:latin typeface="Futura Bk BT" pitchFamily="34" charset="0"/>
                <a:ea typeface="+mn-ea"/>
                <a:cs typeface="Arial" charset="0"/>
              </a:defRPr>
            </a:lvl5pPr>
            <a:lvl6pPr marL="2514600" indent="-228600" algn="l" defTabSz="914400" rtl="0" eaLnBrk="0" fontAlgn="base" latinLnBrk="0" hangingPunct="0">
              <a:spcBef>
                <a:spcPct val="20000"/>
              </a:spcBef>
              <a:spcAft>
                <a:spcPct val="0"/>
              </a:spcAft>
              <a:buFont typeface="Arial" pitchFamily="34" charset="0"/>
              <a:buChar char="»"/>
              <a:defRPr sz="2000" b="1" kern="1200">
                <a:solidFill>
                  <a:schemeClr val="tx1"/>
                </a:solidFill>
                <a:latin typeface="Futura Bk BT" pitchFamily="34" charset="0"/>
                <a:ea typeface="+mn-ea"/>
                <a:cs typeface="Arial" charset="0"/>
              </a:defRPr>
            </a:lvl6pPr>
            <a:lvl7pPr marL="2971800" indent="-228600" algn="l" defTabSz="914400" rtl="0" eaLnBrk="0" fontAlgn="base" latinLnBrk="0" hangingPunct="0">
              <a:spcBef>
                <a:spcPct val="20000"/>
              </a:spcBef>
              <a:spcAft>
                <a:spcPct val="0"/>
              </a:spcAft>
              <a:buFont typeface="Arial" pitchFamily="34" charset="0"/>
              <a:buChar char="»"/>
              <a:defRPr sz="2000" b="1" kern="1200">
                <a:solidFill>
                  <a:schemeClr val="tx1"/>
                </a:solidFill>
                <a:latin typeface="Futura Bk BT" pitchFamily="34" charset="0"/>
                <a:ea typeface="+mn-ea"/>
                <a:cs typeface="Arial" charset="0"/>
              </a:defRPr>
            </a:lvl7pPr>
            <a:lvl8pPr marL="3429000" indent="-228600" algn="l" defTabSz="914400" rtl="0" eaLnBrk="0" fontAlgn="base" latinLnBrk="0" hangingPunct="0">
              <a:spcBef>
                <a:spcPct val="20000"/>
              </a:spcBef>
              <a:spcAft>
                <a:spcPct val="0"/>
              </a:spcAft>
              <a:buFont typeface="Arial" pitchFamily="34" charset="0"/>
              <a:buChar char="»"/>
              <a:defRPr sz="2000" b="1" kern="1200">
                <a:solidFill>
                  <a:schemeClr val="tx1"/>
                </a:solidFill>
                <a:latin typeface="Futura Bk BT" pitchFamily="34" charset="0"/>
                <a:ea typeface="+mn-ea"/>
                <a:cs typeface="Arial" charset="0"/>
              </a:defRPr>
            </a:lvl8pPr>
            <a:lvl9pPr marL="3886200" indent="-228600" algn="l" defTabSz="914400" rtl="0" eaLnBrk="0" fontAlgn="base" latinLnBrk="0" hangingPunct="0">
              <a:spcBef>
                <a:spcPct val="20000"/>
              </a:spcBef>
              <a:spcAft>
                <a:spcPct val="0"/>
              </a:spcAft>
              <a:buFont typeface="Arial" pitchFamily="34" charset="0"/>
              <a:buChar char="»"/>
              <a:defRPr sz="2000" b="1" kern="1200">
                <a:solidFill>
                  <a:schemeClr val="tx1"/>
                </a:solidFill>
                <a:latin typeface="Futura Bk BT" pitchFamily="34" charset="0"/>
                <a:ea typeface="+mn-ea"/>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tr-TR" sz="1200" b="1" i="0" u="none" strike="noStrike" kern="1200" cap="none" spc="0" normalizeH="0" baseline="0" noProof="0" dirty="0">
              <a:ln>
                <a:noFill/>
              </a:ln>
              <a:solidFill>
                <a:srgbClr val="898989"/>
              </a:solidFill>
              <a:effectLst/>
              <a:uLnTx/>
              <a:uFillTx/>
              <a:latin typeface="Futura Bk BT" pitchFamily="34" charset="0"/>
              <a:ea typeface="ＭＳ Ｐゴシック" pitchFamily="34" charset="-128"/>
              <a:cs typeface="Arial" pitchFamily="34" charset="0"/>
            </a:endParaRPr>
          </a:p>
        </p:txBody>
      </p:sp>
      <p:sp>
        <p:nvSpPr>
          <p:cNvPr id="22" name="Dikdörtgen 21"/>
          <p:cNvSpPr/>
          <p:nvPr/>
        </p:nvSpPr>
        <p:spPr>
          <a:xfrm>
            <a:off x="49833" y="71576"/>
            <a:ext cx="1218932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700" b="1" i="0" u="none" strike="noStrike" kern="1200" cap="none" spc="0" normalizeH="0" baseline="0" noProof="0" dirty="0">
                <a:ln>
                  <a:noFill/>
                </a:ln>
                <a:solidFill>
                  <a:srgbClr val="FF0000"/>
                </a:solidFill>
                <a:effectLst/>
                <a:uLnTx/>
                <a:uFillTx/>
                <a:latin typeface="Arial" pitchFamily="34" charset="0"/>
                <a:ea typeface="Verdana" panose="020B0604030504040204" pitchFamily="34" charset="0"/>
                <a:cs typeface="Arial" pitchFamily="34" charset="0"/>
              </a:rPr>
              <a:t>Hakem Seçme ve Atama Süreçleri</a:t>
            </a:r>
            <a:endParaRPr kumimoji="0" lang="tr-TR" sz="27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24" name="Resim 23"/>
          <p:cNvPicPr/>
          <p:nvPr/>
        </p:nvPicPr>
        <p:blipFill>
          <a:blip r:embed="rId9">
            <a:extLst>
              <a:ext uri="{28A0092B-C50C-407E-A947-70E740481C1C}">
                <a14:useLocalDpi xmlns:a14="http://schemas.microsoft.com/office/drawing/2010/main" val="0"/>
              </a:ext>
            </a:extLst>
          </a:blip>
          <a:srcRect/>
          <a:stretch>
            <a:fillRect/>
          </a:stretch>
        </p:blipFill>
        <p:spPr bwMode="auto">
          <a:xfrm>
            <a:off x="3785007" y="1053530"/>
            <a:ext cx="8286863" cy="4896544"/>
          </a:xfrm>
          <a:prstGeom prst="rect">
            <a:avLst/>
          </a:prstGeom>
          <a:noFill/>
          <a:ln>
            <a:solidFill>
              <a:schemeClr val="tx1"/>
            </a:solidFill>
          </a:ln>
        </p:spPr>
      </p:pic>
      <p:sp>
        <p:nvSpPr>
          <p:cNvPr id="9" name="Dikdörtgen 8"/>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Yuvarlatılmış Dikdörtgen 9"/>
          <p:cNvSpPr/>
          <p:nvPr/>
        </p:nvSpPr>
        <p:spPr>
          <a:xfrm>
            <a:off x="195522" y="3377047"/>
            <a:ext cx="811782" cy="837938"/>
          </a:xfrm>
          <a:prstGeom prst="roundRect">
            <a:avLst/>
          </a:prstGeom>
          <a:solidFill>
            <a:srgbClr val="F7DDBC"/>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a:lstStyle/>
          <a:p>
            <a:r>
              <a:rPr lang="tr-TR" dirty="0" smtClean="0"/>
              <a:t>  </a:t>
            </a:r>
            <a:r>
              <a:rPr lang="tr-TR" dirty="0" smtClean="0">
                <a:solidFill>
                  <a:srgbClr val="AD5300"/>
                </a:solidFill>
              </a:rPr>
              <a:t>1</a:t>
            </a:r>
            <a:endParaRPr lang="tr-TR" dirty="0">
              <a:solidFill>
                <a:srgbClr val="AD5300"/>
              </a:solidFill>
            </a:endParaRPr>
          </a:p>
        </p:txBody>
      </p:sp>
      <p:sp>
        <p:nvSpPr>
          <p:cNvPr id="2" name="Slayt Numarası Yer Tutucusu 1"/>
          <p:cNvSpPr>
            <a:spLocks noGrp="1"/>
          </p:cNvSpPr>
          <p:nvPr>
            <p:ph type="sldNum" sz="quarter" idx="12"/>
          </p:nvPr>
        </p:nvSpPr>
        <p:spPr>
          <a:xfrm>
            <a:off x="8824971" y="6238106"/>
            <a:ext cx="2742843" cy="365209"/>
          </a:xfrm>
        </p:spPr>
        <p:txBody>
          <a:bodyPr/>
          <a:lstStyle/>
          <a:p>
            <a:fld id="{6B5068A4-7AB1-4987-BEC0-486BCDB874F9}" type="slidenum">
              <a:rPr lang="tr-TR" sz="1200" smtClean="0"/>
              <a:t>23</a:t>
            </a:fld>
            <a:endParaRPr lang="tr-TR" sz="1200" dirty="0"/>
          </a:p>
        </p:txBody>
      </p:sp>
    </p:spTree>
    <p:extLst>
      <p:ext uri="{BB962C8B-B14F-4D97-AF65-F5344CB8AC3E}">
        <p14:creationId xmlns:p14="http://schemas.microsoft.com/office/powerpoint/2010/main" val="32844767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3616097583"/>
              </p:ext>
            </p:extLst>
          </p:nvPr>
        </p:nvGraphicFramePr>
        <p:xfrm>
          <a:off x="935445" y="1359216"/>
          <a:ext cx="2423457" cy="5074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Dikdörtgen 21"/>
          <p:cNvSpPr/>
          <p:nvPr/>
        </p:nvSpPr>
        <p:spPr>
          <a:xfrm>
            <a:off x="0" y="71576"/>
            <a:ext cx="12239162"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700" b="1" i="0" u="none" strike="noStrike" kern="1200" cap="none" spc="0" normalizeH="0" baseline="0" noProof="0" dirty="0">
                <a:ln>
                  <a:noFill/>
                </a:ln>
                <a:solidFill>
                  <a:srgbClr val="FF0000"/>
                </a:solidFill>
                <a:effectLst/>
                <a:uLnTx/>
                <a:uFillTx/>
                <a:latin typeface="Arial" pitchFamily="34" charset="0"/>
                <a:ea typeface="Verdana" panose="020B0604030504040204" pitchFamily="34" charset="0"/>
                <a:cs typeface="Arial" pitchFamily="34" charset="0"/>
              </a:rPr>
              <a:t>Hakem Seçme ve Atama Süreçleri</a:t>
            </a:r>
            <a:endParaRPr kumimoji="0" lang="tr-TR" sz="27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2" name="Resim 1"/>
          <p:cNvPicPr>
            <a:picLocks noChangeAspect="1"/>
          </p:cNvPicPr>
          <p:nvPr/>
        </p:nvPicPr>
        <p:blipFill>
          <a:blip r:embed="rId8"/>
          <a:stretch>
            <a:fillRect/>
          </a:stretch>
        </p:blipFill>
        <p:spPr>
          <a:xfrm>
            <a:off x="1342678" y="837506"/>
            <a:ext cx="1865538" cy="1755800"/>
          </a:xfrm>
          <a:prstGeom prst="rect">
            <a:avLst/>
          </a:prstGeom>
        </p:spPr>
      </p:pic>
      <p:pic>
        <p:nvPicPr>
          <p:cNvPr id="3" name="Resim 2"/>
          <p:cNvPicPr>
            <a:picLocks noChangeAspect="1"/>
          </p:cNvPicPr>
          <p:nvPr/>
        </p:nvPicPr>
        <p:blipFill>
          <a:blip r:embed="rId9"/>
          <a:stretch>
            <a:fillRect/>
          </a:stretch>
        </p:blipFill>
        <p:spPr>
          <a:xfrm>
            <a:off x="3624284" y="1327052"/>
            <a:ext cx="7998164" cy="4440138"/>
          </a:xfrm>
          <a:prstGeom prst="rect">
            <a:avLst/>
          </a:prstGeom>
        </p:spPr>
      </p:pic>
      <p:sp>
        <p:nvSpPr>
          <p:cNvPr id="8" name="Dikdörtgen 7"/>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Yuvarlatılmış Dikdörtgen 12"/>
          <p:cNvSpPr/>
          <p:nvPr/>
        </p:nvSpPr>
        <p:spPr>
          <a:xfrm>
            <a:off x="123663" y="3429794"/>
            <a:ext cx="811782" cy="837938"/>
          </a:xfrm>
          <a:prstGeom prst="roundRect">
            <a:avLst/>
          </a:prstGeom>
          <a:solidFill>
            <a:srgbClr val="F7DDBC"/>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a:lstStyle/>
          <a:p>
            <a:r>
              <a:rPr lang="tr-TR" dirty="0" smtClean="0"/>
              <a:t>  </a:t>
            </a:r>
            <a:r>
              <a:rPr lang="tr-TR" dirty="0" smtClean="0">
                <a:solidFill>
                  <a:srgbClr val="AD5300"/>
                </a:solidFill>
              </a:rPr>
              <a:t>2</a:t>
            </a:r>
            <a:endParaRPr lang="tr-TR" dirty="0">
              <a:solidFill>
                <a:srgbClr val="AD5300"/>
              </a:solidFill>
            </a:endParaRPr>
          </a:p>
        </p:txBody>
      </p:sp>
      <p:sp>
        <p:nvSpPr>
          <p:cNvPr id="4" name="Slayt Numarası Yer Tutucusu 3"/>
          <p:cNvSpPr>
            <a:spLocks noGrp="1"/>
          </p:cNvSpPr>
          <p:nvPr>
            <p:ph type="sldNum" sz="quarter" idx="12"/>
          </p:nvPr>
        </p:nvSpPr>
        <p:spPr>
          <a:xfrm>
            <a:off x="8831510" y="6238106"/>
            <a:ext cx="2742843" cy="365209"/>
          </a:xfrm>
        </p:spPr>
        <p:txBody>
          <a:bodyPr/>
          <a:lstStyle/>
          <a:p>
            <a:fld id="{6B5068A4-7AB1-4987-BEC0-486BCDB874F9}" type="slidenum">
              <a:rPr lang="tr-TR" sz="1200" smtClean="0"/>
              <a:t>24</a:t>
            </a:fld>
            <a:endParaRPr lang="tr-TR" sz="1200" dirty="0"/>
          </a:p>
        </p:txBody>
      </p:sp>
    </p:spTree>
    <p:extLst>
      <p:ext uri="{BB962C8B-B14F-4D97-AF65-F5344CB8AC3E}">
        <p14:creationId xmlns:p14="http://schemas.microsoft.com/office/powerpoint/2010/main" val="32610291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1321539057"/>
              </p:ext>
            </p:extLst>
          </p:nvPr>
        </p:nvGraphicFramePr>
        <p:xfrm>
          <a:off x="935445" y="1359216"/>
          <a:ext cx="2423457" cy="5074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Dikdörtgen 21"/>
          <p:cNvSpPr/>
          <p:nvPr/>
        </p:nvSpPr>
        <p:spPr>
          <a:xfrm>
            <a:off x="0" y="71576"/>
            <a:ext cx="12239162"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700" b="1" i="0" u="none" strike="noStrike" kern="1200" cap="none" spc="0" normalizeH="0" baseline="0" noProof="0" dirty="0">
                <a:ln>
                  <a:noFill/>
                </a:ln>
                <a:solidFill>
                  <a:srgbClr val="FF0000"/>
                </a:solidFill>
                <a:effectLst/>
                <a:uLnTx/>
                <a:uFillTx/>
                <a:latin typeface="Arial" pitchFamily="34" charset="0"/>
                <a:ea typeface="Verdana" panose="020B0604030504040204" pitchFamily="34" charset="0"/>
                <a:cs typeface="Arial" pitchFamily="34" charset="0"/>
              </a:rPr>
              <a:t>Hakem Seçme ve Atama Süreçleri</a:t>
            </a:r>
            <a:endParaRPr kumimoji="0" lang="tr-TR" sz="27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2" name="Resim 1"/>
          <p:cNvPicPr>
            <a:picLocks noChangeAspect="1"/>
          </p:cNvPicPr>
          <p:nvPr/>
        </p:nvPicPr>
        <p:blipFill>
          <a:blip r:embed="rId8"/>
          <a:stretch>
            <a:fillRect/>
          </a:stretch>
        </p:blipFill>
        <p:spPr>
          <a:xfrm>
            <a:off x="1342678" y="837506"/>
            <a:ext cx="1865538" cy="1755800"/>
          </a:xfrm>
          <a:prstGeom prst="rect">
            <a:avLst/>
          </a:prstGeom>
        </p:spPr>
      </p:pic>
      <p:pic>
        <p:nvPicPr>
          <p:cNvPr id="4" name="Resim 3"/>
          <p:cNvPicPr>
            <a:picLocks noChangeAspect="1"/>
          </p:cNvPicPr>
          <p:nvPr/>
        </p:nvPicPr>
        <p:blipFill>
          <a:blip r:embed="rId9"/>
          <a:stretch>
            <a:fillRect/>
          </a:stretch>
        </p:blipFill>
        <p:spPr>
          <a:xfrm>
            <a:off x="3556915" y="1359216"/>
            <a:ext cx="8021333" cy="4574314"/>
          </a:xfrm>
          <a:prstGeom prst="rect">
            <a:avLst/>
          </a:prstGeom>
        </p:spPr>
      </p:pic>
      <p:sp>
        <p:nvSpPr>
          <p:cNvPr id="8" name="Dikdörtgen 7"/>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Yuvarlatılmış Dikdörtgen 8"/>
          <p:cNvSpPr/>
          <p:nvPr/>
        </p:nvSpPr>
        <p:spPr>
          <a:xfrm>
            <a:off x="123663" y="3477659"/>
            <a:ext cx="811782" cy="837938"/>
          </a:xfrm>
          <a:prstGeom prst="roundRect">
            <a:avLst/>
          </a:prstGeom>
          <a:solidFill>
            <a:srgbClr val="F7DDBC"/>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a:lstStyle/>
          <a:p>
            <a:r>
              <a:rPr lang="tr-TR" dirty="0" smtClean="0"/>
              <a:t>  </a:t>
            </a:r>
            <a:r>
              <a:rPr lang="tr-TR" dirty="0">
                <a:solidFill>
                  <a:srgbClr val="AD5300"/>
                </a:solidFill>
              </a:rPr>
              <a:t>3</a:t>
            </a:r>
          </a:p>
        </p:txBody>
      </p:sp>
      <p:sp>
        <p:nvSpPr>
          <p:cNvPr id="3" name="Slayt Numarası Yer Tutucusu 2"/>
          <p:cNvSpPr>
            <a:spLocks noGrp="1"/>
          </p:cNvSpPr>
          <p:nvPr>
            <p:ph type="sldNum" sz="quarter" idx="12"/>
          </p:nvPr>
        </p:nvSpPr>
        <p:spPr>
          <a:xfrm>
            <a:off x="8824971" y="6238106"/>
            <a:ext cx="2742843" cy="365209"/>
          </a:xfrm>
        </p:spPr>
        <p:txBody>
          <a:bodyPr/>
          <a:lstStyle/>
          <a:p>
            <a:fld id="{6B5068A4-7AB1-4987-BEC0-486BCDB874F9}" type="slidenum">
              <a:rPr lang="tr-TR" sz="1200" smtClean="0"/>
              <a:t>25</a:t>
            </a:fld>
            <a:endParaRPr lang="tr-TR" sz="1200" dirty="0"/>
          </a:p>
        </p:txBody>
      </p:sp>
    </p:spTree>
    <p:extLst>
      <p:ext uri="{BB962C8B-B14F-4D97-AF65-F5344CB8AC3E}">
        <p14:creationId xmlns:p14="http://schemas.microsoft.com/office/powerpoint/2010/main" val="14793059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3874101693"/>
              </p:ext>
            </p:extLst>
          </p:nvPr>
        </p:nvGraphicFramePr>
        <p:xfrm>
          <a:off x="935445" y="992171"/>
          <a:ext cx="2423457" cy="5074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Dikdörtgen 21"/>
          <p:cNvSpPr/>
          <p:nvPr/>
        </p:nvSpPr>
        <p:spPr>
          <a:xfrm>
            <a:off x="0" y="71576"/>
            <a:ext cx="12239162"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700" b="1" i="0" u="none" strike="noStrike" kern="1200" cap="none" spc="0" normalizeH="0" baseline="0" noProof="0" dirty="0">
                <a:ln>
                  <a:noFill/>
                </a:ln>
                <a:solidFill>
                  <a:srgbClr val="FF0000"/>
                </a:solidFill>
                <a:effectLst/>
                <a:uLnTx/>
                <a:uFillTx/>
                <a:latin typeface="Arial" pitchFamily="34" charset="0"/>
                <a:ea typeface="Verdana" panose="020B0604030504040204" pitchFamily="34" charset="0"/>
                <a:cs typeface="Arial" pitchFamily="34" charset="0"/>
              </a:rPr>
              <a:t>Hakem Seçme ve Atama Süreçleri</a:t>
            </a:r>
            <a:endParaRPr kumimoji="0" lang="tr-TR" sz="27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8" name="Picture 17"/>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1486694" y="1116171"/>
            <a:ext cx="1068222" cy="801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Bulut Belirtme Çizgisi 8"/>
          <p:cNvSpPr/>
          <p:nvPr/>
        </p:nvSpPr>
        <p:spPr>
          <a:xfrm>
            <a:off x="1629564" y="333450"/>
            <a:ext cx="874249" cy="380007"/>
          </a:xfrm>
          <a:prstGeom prst="cloudCallout">
            <a:avLst/>
          </a:prstGeom>
          <a:solidFill>
            <a:schemeClr val="accent5">
              <a:lumMod val="40000"/>
              <a:lumOff val="60000"/>
            </a:schemeClr>
          </a:solidFill>
          <a:ln>
            <a:solidFill>
              <a:srgbClr val="73BED3"/>
            </a:solidFill>
          </a:ln>
        </p:spPr>
        <p:style>
          <a:lnRef idx="0">
            <a:schemeClr val="accent2"/>
          </a:lnRef>
          <a:fillRef idx="3">
            <a:schemeClr val="accent2"/>
          </a:fillRef>
          <a:effectRef idx="3">
            <a:schemeClr val="accent2"/>
          </a:effectRef>
          <a:fontRef idx="minor">
            <a:schemeClr val="lt1"/>
          </a:fontRef>
        </p:style>
        <p:txBody>
          <a:bodyPr spcFirstLastPara="0" vert="horz" wrap="square" lIns="220140" tIns="192342" rIns="220140" bIns="192342" numCol="1" spcCol="1292" rtlCol="0" anchor="ctr" anchorCtr="0">
            <a:noAutofit/>
          </a:bodyPr>
          <a:lstStyle/>
          <a:p>
            <a:pPr marL="0" marR="0" lvl="0" indent="0" algn="ctr" defTabSz="723646" rtl="0" eaLnBrk="1" fontAlgn="base" latinLnBrk="0" hangingPunct="1">
              <a:lnSpc>
                <a:spcPct val="90000"/>
              </a:lnSpc>
              <a:spcBef>
                <a:spcPct val="0"/>
              </a:spcBef>
              <a:spcAft>
                <a:spcPct val="35000"/>
              </a:spcAft>
              <a:buClrTx/>
              <a:buSzTx/>
              <a:buFontTx/>
              <a:buNone/>
              <a:tabLst/>
              <a:defRPr/>
            </a:pPr>
            <a:endParaRPr kumimoji="0" lang="tr-TR" sz="3300" b="1" i="0" u="none" strike="noStrike" kern="1200" cap="none" spc="0" normalizeH="0" baseline="0" noProof="0" dirty="0" smtClean="0">
              <a:ln>
                <a:noFill/>
              </a:ln>
              <a:solidFill>
                <a:prstClr val="white"/>
              </a:solidFill>
              <a:effectLst/>
              <a:uLnTx/>
              <a:uFillTx/>
              <a:latin typeface="Futura Bk BT" pitchFamily="34" charset="0"/>
              <a:ea typeface="+mn-ea"/>
              <a:cs typeface="+mn-cs"/>
            </a:endParaRPr>
          </a:p>
        </p:txBody>
      </p:sp>
      <p:sp>
        <p:nvSpPr>
          <p:cNvPr id="10" name="Bulut Belirtme Çizgisi 9"/>
          <p:cNvSpPr/>
          <p:nvPr/>
        </p:nvSpPr>
        <p:spPr>
          <a:xfrm>
            <a:off x="1969934" y="802699"/>
            <a:ext cx="874249" cy="380007"/>
          </a:xfrm>
          <a:prstGeom prst="cloudCallout">
            <a:avLst/>
          </a:prstGeom>
          <a:solidFill>
            <a:schemeClr val="accent5">
              <a:lumMod val="40000"/>
              <a:lumOff val="60000"/>
            </a:schemeClr>
          </a:solidFill>
          <a:ln>
            <a:solidFill>
              <a:srgbClr val="73BED3"/>
            </a:solidFill>
          </a:ln>
        </p:spPr>
        <p:style>
          <a:lnRef idx="0">
            <a:schemeClr val="accent2"/>
          </a:lnRef>
          <a:fillRef idx="3">
            <a:schemeClr val="accent2"/>
          </a:fillRef>
          <a:effectRef idx="3">
            <a:schemeClr val="accent2"/>
          </a:effectRef>
          <a:fontRef idx="minor">
            <a:schemeClr val="lt1"/>
          </a:fontRef>
        </p:style>
        <p:txBody>
          <a:bodyPr spcFirstLastPara="0" vert="horz" wrap="square" lIns="220140" tIns="192342" rIns="220140" bIns="192342" numCol="1" spcCol="1292" rtlCol="0" anchor="ctr" anchorCtr="0">
            <a:noAutofit/>
          </a:bodyPr>
          <a:lstStyle/>
          <a:p>
            <a:pPr marL="0" marR="0" lvl="0" indent="0" algn="ctr" defTabSz="723646" rtl="0" eaLnBrk="1" fontAlgn="base" latinLnBrk="0" hangingPunct="1">
              <a:lnSpc>
                <a:spcPct val="90000"/>
              </a:lnSpc>
              <a:spcBef>
                <a:spcPct val="0"/>
              </a:spcBef>
              <a:spcAft>
                <a:spcPct val="35000"/>
              </a:spcAft>
              <a:buClrTx/>
              <a:buSzTx/>
              <a:buFontTx/>
              <a:buNone/>
              <a:tabLst/>
              <a:defRPr/>
            </a:pPr>
            <a:endParaRPr kumimoji="0" lang="tr-TR" sz="3300" b="1" i="0" u="none" strike="noStrike" kern="1200" cap="none" spc="0" normalizeH="0" baseline="0" noProof="0" dirty="0" smtClean="0">
              <a:ln>
                <a:noFill/>
              </a:ln>
              <a:solidFill>
                <a:prstClr val="white"/>
              </a:solidFill>
              <a:effectLst/>
              <a:uLnTx/>
              <a:uFillTx/>
              <a:latin typeface="Futura Bk BT" pitchFamily="34" charset="0"/>
              <a:ea typeface="+mn-ea"/>
              <a:cs typeface="+mn-cs"/>
            </a:endParaRPr>
          </a:p>
        </p:txBody>
      </p:sp>
      <p:sp>
        <p:nvSpPr>
          <p:cNvPr id="11" name="Bulut Belirtme Çizgisi 10"/>
          <p:cNvSpPr/>
          <p:nvPr/>
        </p:nvSpPr>
        <p:spPr>
          <a:xfrm>
            <a:off x="2173107" y="588090"/>
            <a:ext cx="874249" cy="380007"/>
          </a:xfrm>
          <a:prstGeom prst="cloudCallout">
            <a:avLst/>
          </a:prstGeom>
          <a:solidFill>
            <a:schemeClr val="accent5">
              <a:lumMod val="40000"/>
              <a:lumOff val="60000"/>
            </a:schemeClr>
          </a:solidFill>
          <a:ln>
            <a:solidFill>
              <a:srgbClr val="73BED3"/>
            </a:solidFill>
          </a:ln>
        </p:spPr>
        <p:style>
          <a:lnRef idx="0">
            <a:schemeClr val="accent2"/>
          </a:lnRef>
          <a:fillRef idx="3">
            <a:schemeClr val="accent2"/>
          </a:fillRef>
          <a:effectRef idx="3">
            <a:schemeClr val="accent2"/>
          </a:effectRef>
          <a:fontRef idx="minor">
            <a:schemeClr val="lt1"/>
          </a:fontRef>
        </p:style>
        <p:txBody>
          <a:bodyPr spcFirstLastPara="0" vert="horz" wrap="square" lIns="220140" tIns="192342" rIns="220140" bIns="192342" numCol="1" spcCol="1292" rtlCol="0" anchor="ctr" anchorCtr="0">
            <a:noAutofit/>
          </a:bodyPr>
          <a:lstStyle/>
          <a:p>
            <a:pPr marL="0" marR="0" lvl="0" indent="0" algn="ctr" defTabSz="723646" rtl="0" eaLnBrk="1" fontAlgn="base" latinLnBrk="0" hangingPunct="1">
              <a:lnSpc>
                <a:spcPct val="90000"/>
              </a:lnSpc>
              <a:spcBef>
                <a:spcPct val="0"/>
              </a:spcBef>
              <a:spcAft>
                <a:spcPct val="35000"/>
              </a:spcAft>
              <a:buClrTx/>
              <a:buSzTx/>
              <a:buFontTx/>
              <a:buNone/>
              <a:tabLst/>
              <a:defRPr/>
            </a:pPr>
            <a:endParaRPr kumimoji="0" lang="tr-TR" sz="3300" b="1" i="0" u="none" strike="noStrike" kern="1200" cap="none" spc="0" normalizeH="0" baseline="0" noProof="0" dirty="0" smtClean="0">
              <a:ln>
                <a:noFill/>
              </a:ln>
              <a:solidFill>
                <a:prstClr val="white"/>
              </a:solidFill>
              <a:effectLst/>
              <a:uLnTx/>
              <a:uFillTx/>
              <a:latin typeface="Futura Bk BT" pitchFamily="34" charset="0"/>
              <a:ea typeface="+mn-ea"/>
              <a:cs typeface="+mn-cs"/>
            </a:endParaRPr>
          </a:p>
        </p:txBody>
      </p:sp>
      <p:sp>
        <p:nvSpPr>
          <p:cNvPr id="12" name="Text Box 18"/>
          <p:cNvSpPr txBox="1">
            <a:spLocks noChangeArrowheads="1"/>
          </p:cNvSpPr>
          <p:nvPr/>
        </p:nvSpPr>
        <p:spPr bwMode="auto">
          <a:xfrm>
            <a:off x="1282414" y="2206901"/>
            <a:ext cx="1476781" cy="2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040" tIns="46520" rIns="93040" bIns="465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12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Sistem</a:t>
            </a:r>
          </a:p>
        </p:txBody>
      </p:sp>
      <p:pic>
        <p:nvPicPr>
          <p:cNvPr id="3" name="Resim 2"/>
          <p:cNvPicPr>
            <a:picLocks noChangeAspect="1"/>
          </p:cNvPicPr>
          <p:nvPr/>
        </p:nvPicPr>
        <p:blipFill>
          <a:blip r:embed="rId9"/>
          <a:stretch>
            <a:fillRect/>
          </a:stretch>
        </p:blipFill>
        <p:spPr>
          <a:xfrm>
            <a:off x="3910151" y="1053530"/>
            <a:ext cx="7831389" cy="4500967"/>
          </a:xfrm>
          <a:prstGeom prst="rect">
            <a:avLst/>
          </a:prstGeom>
        </p:spPr>
      </p:pic>
      <p:sp>
        <p:nvSpPr>
          <p:cNvPr id="13" name="Dikdörtgen 12"/>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Yuvarlatılmış Dikdörtgen 13"/>
          <p:cNvSpPr/>
          <p:nvPr/>
        </p:nvSpPr>
        <p:spPr>
          <a:xfrm>
            <a:off x="123663" y="3062749"/>
            <a:ext cx="811782" cy="837938"/>
          </a:xfrm>
          <a:prstGeom prst="roundRect">
            <a:avLst/>
          </a:prstGeom>
          <a:solidFill>
            <a:srgbClr val="F7DDBC"/>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a:lstStyle/>
          <a:p>
            <a:r>
              <a:rPr lang="tr-TR" dirty="0" smtClean="0"/>
              <a:t>  </a:t>
            </a:r>
            <a:r>
              <a:rPr lang="tr-TR" dirty="0" smtClean="0">
                <a:solidFill>
                  <a:srgbClr val="AD5300"/>
                </a:solidFill>
              </a:rPr>
              <a:t>4</a:t>
            </a:r>
            <a:endParaRPr lang="tr-TR" dirty="0">
              <a:solidFill>
                <a:srgbClr val="AD5300"/>
              </a:solidFill>
            </a:endParaRPr>
          </a:p>
        </p:txBody>
      </p:sp>
      <p:sp>
        <p:nvSpPr>
          <p:cNvPr id="2" name="Slayt Numarası Yer Tutucusu 1"/>
          <p:cNvSpPr>
            <a:spLocks noGrp="1"/>
          </p:cNvSpPr>
          <p:nvPr>
            <p:ph type="sldNum" sz="quarter" idx="12"/>
          </p:nvPr>
        </p:nvSpPr>
        <p:spPr>
          <a:xfrm>
            <a:off x="8824971" y="6238106"/>
            <a:ext cx="2742843" cy="365209"/>
          </a:xfrm>
        </p:spPr>
        <p:txBody>
          <a:bodyPr/>
          <a:lstStyle/>
          <a:p>
            <a:fld id="{6B5068A4-7AB1-4987-BEC0-486BCDB874F9}" type="slidenum">
              <a:rPr lang="tr-TR" sz="1200" smtClean="0"/>
              <a:t>26</a:t>
            </a:fld>
            <a:endParaRPr lang="tr-TR" sz="1200" dirty="0"/>
          </a:p>
        </p:txBody>
      </p:sp>
      <p:sp>
        <p:nvSpPr>
          <p:cNvPr id="15" name="Metin kutusu 14"/>
          <p:cNvSpPr txBox="1"/>
          <p:nvPr/>
        </p:nvSpPr>
        <p:spPr>
          <a:xfrm>
            <a:off x="334566" y="6146353"/>
            <a:ext cx="11161240" cy="307777"/>
          </a:xfrm>
          <a:prstGeom prst="rect">
            <a:avLst/>
          </a:prstGeom>
          <a:noFill/>
        </p:spPr>
        <p:txBody>
          <a:bodyPr wrap="square" rtlCol="0">
            <a:spAutoFit/>
          </a:bodyPr>
          <a:lstStyle/>
          <a:p>
            <a:r>
              <a:rPr lang="tr-TR" sz="1400" b="0" dirty="0" smtClean="0"/>
              <a:t>* En az 3 Kurul üyesinin puanlama yapmadığı projeler Kurul gündemine eklenerek Kurul üyeleri tarafından puanlanması sağlanmaktadır. </a:t>
            </a:r>
            <a:endParaRPr lang="tr-TR" sz="1400" b="0" dirty="0"/>
          </a:p>
        </p:txBody>
      </p:sp>
    </p:spTree>
    <p:extLst>
      <p:ext uri="{BB962C8B-B14F-4D97-AF65-F5344CB8AC3E}">
        <p14:creationId xmlns:p14="http://schemas.microsoft.com/office/powerpoint/2010/main" val="10351922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ikdörtgen 21"/>
          <p:cNvSpPr/>
          <p:nvPr/>
        </p:nvSpPr>
        <p:spPr>
          <a:xfrm>
            <a:off x="0" y="71576"/>
            <a:ext cx="12239162" cy="46166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chemeClr val="bg1"/>
                </a:solidFill>
                <a:effectLst/>
                <a:uLnTx/>
                <a:uFillTx/>
                <a:latin typeface="Arial" pitchFamily="34" charset="0"/>
                <a:ea typeface="Verdana" panose="020B0604030504040204" pitchFamily="34" charset="0"/>
                <a:cs typeface="Arial" pitchFamily="34" charset="0"/>
              </a:rPr>
              <a:t>Hakem Seçme ve Atama Süreçleri</a:t>
            </a:r>
            <a:endParaRPr kumimoji="0" lang="tr-TR" sz="2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 name="Slayt Numarası Yer Tutucusu 1"/>
          <p:cNvSpPr>
            <a:spLocks noGrp="1"/>
          </p:cNvSpPr>
          <p:nvPr>
            <p:ph type="sldNum" sz="quarter" idx="12"/>
          </p:nvPr>
        </p:nvSpPr>
        <p:spPr>
          <a:xfrm>
            <a:off x="8824971" y="6238106"/>
            <a:ext cx="2742843" cy="365209"/>
          </a:xfrm>
        </p:spPr>
        <p:txBody>
          <a:bodyPr/>
          <a:lstStyle/>
          <a:p>
            <a:fld id="{6B5068A4-7AB1-4987-BEC0-486BCDB874F9}" type="slidenum">
              <a:rPr lang="tr-TR" sz="1200" smtClean="0"/>
              <a:t>27</a:t>
            </a:fld>
            <a:endParaRPr lang="tr-TR" sz="1200" dirty="0"/>
          </a:p>
        </p:txBody>
      </p:sp>
      <p:sp>
        <p:nvSpPr>
          <p:cNvPr id="4" name="İçerik Yer Tutucusu 3"/>
          <p:cNvSpPr>
            <a:spLocks noGrp="1"/>
          </p:cNvSpPr>
          <p:nvPr>
            <p:ph idx="1"/>
          </p:nvPr>
        </p:nvSpPr>
        <p:spPr>
          <a:xfrm>
            <a:off x="838092" y="1466008"/>
            <a:ext cx="10514231" cy="3763986"/>
          </a:xfrm>
        </p:spPr>
        <p:txBody>
          <a:bodyPr>
            <a:normAutofit fontScale="85000" lnSpcReduction="10000"/>
          </a:bodyPr>
          <a:lstStyle/>
          <a:p>
            <a:pPr marL="0" indent="0" algn="just">
              <a:lnSpc>
                <a:spcPct val="150000"/>
              </a:lnSpc>
              <a:buNone/>
            </a:pPr>
            <a:r>
              <a:rPr lang="tr-TR" sz="2400" b="1" dirty="0" smtClean="0">
                <a:latin typeface="Arial" panose="020B0604020202020204" pitchFamily="34" charset="0"/>
                <a:cs typeface="Arial" panose="020B0604020202020204" pitchFamily="34" charset="0"/>
              </a:rPr>
              <a:t>Firma </a:t>
            </a:r>
            <a:r>
              <a:rPr lang="tr-TR" sz="2400" b="1" dirty="0">
                <a:latin typeface="Arial" panose="020B0604020202020204" pitchFamily="34" charset="0"/>
                <a:cs typeface="Arial" panose="020B0604020202020204" pitchFamily="34" charset="0"/>
              </a:rPr>
              <a:t>G</a:t>
            </a:r>
            <a:r>
              <a:rPr lang="tr-TR" sz="2400" b="1" dirty="0" smtClean="0">
                <a:latin typeface="Arial" panose="020B0604020202020204" pitchFamily="34" charset="0"/>
                <a:cs typeface="Arial" panose="020B0604020202020204" pitchFamily="34" charset="0"/>
              </a:rPr>
              <a:t>örüş Süreci</a:t>
            </a:r>
          </a:p>
          <a:p>
            <a:pPr algn="just">
              <a:lnSpc>
                <a:spcPct val="150000"/>
              </a:lnSpc>
            </a:pPr>
            <a:r>
              <a:rPr lang="tr-TR" sz="2400" dirty="0" smtClean="0">
                <a:latin typeface="Arial" panose="020B0604020202020204" pitchFamily="34" charset="0"/>
                <a:cs typeface="Arial" panose="020B0604020202020204" pitchFamily="34" charset="0"/>
              </a:rPr>
              <a:t>Kurul üyelerinin puanlaması sonrası belirlenen hakem adayları için firma görüş süreci başlamaktadır.</a:t>
            </a:r>
          </a:p>
          <a:p>
            <a:pPr algn="just">
              <a:lnSpc>
                <a:spcPct val="150000"/>
              </a:lnSpc>
            </a:pPr>
            <a:r>
              <a:rPr lang="tr-TR" sz="2400" dirty="0" smtClean="0">
                <a:latin typeface="Arial" panose="020B0604020202020204" pitchFamily="34" charset="0"/>
                <a:cs typeface="Arial" panose="020B0604020202020204" pitchFamily="34" charset="0"/>
              </a:rPr>
              <a:t>Firmalar 24 saat içerisinde PRODİS üzerinde gerekçe sunarak itiraz edebilmektedir.</a:t>
            </a:r>
          </a:p>
          <a:p>
            <a:pPr algn="just">
              <a:lnSpc>
                <a:spcPct val="150000"/>
              </a:lnSpc>
            </a:pPr>
            <a:r>
              <a:rPr lang="tr-TR" sz="2400" dirty="0" smtClean="0">
                <a:latin typeface="Arial" panose="020B0604020202020204" pitchFamily="34" charset="0"/>
                <a:cs typeface="Arial" panose="020B0604020202020204" pitchFamily="34" charset="0"/>
              </a:rPr>
              <a:t>İtirazlar Kurul’da görüşülerek karara bağlanmaktadır.</a:t>
            </a:r>
          </a:p>
          <a:p>
            <a:pPr algn="just">
              <a:lnSpc>
                <a:spcPct val="150000"/>
              </a:lnSpc>
            </a:pPr>
            <a:r>
              <a:rPr lang="tr-TR" sz="2400" dirty="0" smtClean="0">
                <a:latin typeface="Arial" panose="020B0604020202020204" pitchFamily="34" charset="0"/>
                <a:cs typeface="Arial" panose="020B0604020202020204" pitchFamily="34" charset="0"/>
              </a:rPr>
              <a:t>Projenin değerlendirme süreci devam ederken de firmaların hakemlere dilekçe ile itiraz hakkı bulunmaktadır. Bu talepler </a:t>
            </a:r>
            <a:r>
              <a:rPr lang="tr-TR" sz="2400" dirty="0">
                <a:latin typeface="Arial" panose="020B0604020202020204" pitchFamily="34" charset="0"/>
                <a:cs typeface="Arial" panose="020B0604020202020204" pitchFamily="34" charset="0"/>
              </a:rPr>
              <a:t>Kurul’da görüşülerek karara bağlanmaktadır.</a:t>
            </a:r>
          </a:p>
        </p:txBody>
      </p:sp>
      <p:sp>
        <p:nvSpPr>
          <p:cNvPr id="5" name="Dikdörtgen 4"/>
          <p:cNvSpPr/>
          <p:nvPr/>
        </p:nvSpPr>
        <p:spPr>
          <a:xfrm>
            <a:off x="0" y="71576"/>
            <a:ext cx="12239162"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700" b="1" i="0" u="none" strike="noStrike" kern="1200" cap="none" spc="0" normalizeH="0" baseline="0" noProof="0" dirty="0">
                <a:ln>
                  <a:noFill/>
                </a:ln>
                <a:solidFill>
                  <a:srgbClr val="FF0000"/>
                </a:solidFill>
                <a:effectLst/>
                <a:uLnTx/>
                <a:uFillTx/>
                <a:latin typeface="Arial" pitchFamily="34" charset="0"/>
                <a:ea typeface="Verdana" panose="020B0604030504040204" pitchFamily="34" charset="0"/>
                <a:cs typeface="Arial" pitchFamily="34" charset="0"/>
              </a:rPr>
              <a:t>Hakem Seçme ve Atama Süreçleri</a:t>
            </a:r>
            <a:endParaRPr kumimoji="0" lang="tr-TR" sz="27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6" name="Dikdörtgen 5"/>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4626386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idx="1"/>
          </p:nvPr>
        </p:nvSpPr>
        <p:spPr/>
        <p:txBody>
          <a:bodyPr>
            <a:normAutofit/>
          </a:bodyPr>
          <a:lstStyle/>
          <a:p>
            <a:pPr marL="0" indent="0">
              <a:buNone/>
            </a:pPr>
            <a:endParaRPr lang="tr-TR" sz="2400" dirty="0">
              <a:latin typeface="Verdana" panose="020B0604030504040204" pitchFamily="34" charset="0"/>
              <a:ea typeface="Verdana" panose="020B0604030504040204" pitchFamily="34" charset="0"/>
              <a:cs typeface="Verdana" panose="020B0604030504040204" pitchFamily="34" charset="0"/>
            </a:endParaRPr>
          </a:p>
          <a:p>
            <a:pPr algn="just">
              <a:spcBef>
                <a:spcPts val="611"/>
              </a:spcBef>
              <a:spcAft>
                <a:spcPts val="611"/>
              </a:spcAft>
            </a:pPr>
            <a:endParaRPr lang="tr-TR" sz="2400" dirty="0">
              <a:latin typeface="Verdana" panose="020B0604030504040204" pitchFamily="34" charset="0"/>
              <a:ea typeface="Verdana" panose="020B0604030504040204" pitchFamily="34" charset="0"/>
              <a:cs typeface="Verdana" panose="020B0604030504040204" pitchFamily="34" charset="0"/>
            </a:endParaRPr>
          </a:p>
          <a:p>
            <a:pPr algn="just">
              <a:spcBef>
                <a:spcPts val="611"/>
              </a:spcBef>
              <a:spcAft>
                <a:spcPts val="611"/>
              </a:spcAft>
            </a:pPr>
            <a:endParaRPr lang="tr-TR" sz="2400" dirty="0">
              <a:latin typeface="Verdana" panose="020B0604030504040204" pitchFamily="34" charset="0"/>
              <a:ea typeface="Verdana" panose="020B0604030504040204" pitchFamily="34" charset="0"/>
              <a:cs typeface="Verdana" panose="020B0604030504040204" pitchFamily="34" charset="0"/>
            </a:endParaRPr>
          </a:p>
          <a:p>
            <a:pPr>
              <a:spcBef>
                <a:spcPts val="611"/>
              </a:spcBef>
              <a:spcAft>
                <a:spcPts val="611"/>
              </a:spcAft>
            </a:pPr>
            <a:endParaRPr lang="tr-TR" sz="24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3" name="Diagram 2"/>
          <p:cNvGraphicFramePr/>
          <p:nvPr>
            <p:extLst>
              <p:ext uri="{D42A27DB-BD31-4B8C-83A1-F6EECF244321}">
                <p14:modId xmlns:p14="http://schemas.microsoft.com/office/powerpoint/2010/main" val="963000990"/>
              </p:ext>
            </p:extLst>
          </p:nvPr>
        </p:nvGraphicFramePr>
        <p:xfrm>
          <a:off x="635312" y="1134009"/>
          <a:ext cx="10559799" cy="52217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4" name="Picture 2" descr="https://cdn3.iconfinder.com/data/icons/business-office/256/Team_Leader-51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 y="2664534"/>
            <a:ext cx="1799964" cy="1350463"/>
          </a:xfrm>
          <a:prstGeom prst="rect">
            <a:avLst/>
          </a:prstGeom>
          <a:noFill/>
          <a:extLst>
            <a:ext uri="{909E8E84-426E-40DD-AFC4-6F175D3DCCD1}">
              <a14:hiddenFill xmlns:a14="http://schemas.microsoft.com/office/drawing/2010/main">
                <a:solidFill>
                  <a:srgbClr val="FFFFFF"/>
                </a:solidFill>
              </a14:hiddenFill>
            </a:ext>
          </a:extLst>
        </p:spPr>
      </p:pic>
      <p:sp>
        <p:nvSpPr>
          <p:cNvPr id="9" name="Dikdörtgen 8"/>
          <p:cNvSpPr/>
          <p:nvPr/>
        </p:nvSpPr>
        <p:spPr>
          <a:xfrm>
            <a:off x="49834" y="71576"/>
            <a:ext cx="12189329" cy="507813"/>
          </a:xfrm>
          <a:prstGeom prst="rect">
            <a:avLst/>
          </a:prstGeom>
        </p:spPr>
        <p:txBody>
          <a:bodyPr wrap="square" lIns="91423" tIns="45711" rIns="91423" bIns="45711">
            <a:spAutoFit/>
          </a:bodyPr>
          <a:lstStyle/>
          <a:p>
            <a:pPr algn="ctr" fontAlgn="auto">
              <a:spcBef>
                <a:spcPts val="0"/>
              </a:spcBef>
              <a:spcAft>
                <a:spcPts val="0"/>
              </a:spcAft>
              <a:defRPr/>
            </a:pPr>
            <a:r>
              <a:rPr lang="tr-TR" sz="2700" dirty="0">
                <a:solidFill>
                  <a:srgbClr val="FF0000"/>
                </a:solidFill>
                <a:latin typeface="Verdana" panose="020B0604030504040204" pitchFamily="34" charset="0"/>
                <a:ea typeface="Verdana" panose="020B0604030504040204" pitchFamily="34" charset="0"/>
                <a:cs typeface="Verdana" panose="020B0604030504040204" pitchFamily="34" charset="0"/>
              </a:rPr>
              <a:t>Hakem Adayı Belirleme Kriterleri</a:t>
            </a:r>
            <a:endParaRPr lang="tr-TR" sz="2700" b="0" dirty="0">
              <a:solidFill>
                <a:srgbClr val="FF0000"/>
              </a:solidFill>
              <a:latin typeface="Arial" panose="020B0604020202020204" pitchFamily="34" charset="0"/>
              <a:cs typeface="Arial" panose="020B0604020202020204" pitchFamily="34" charset="0"/>
            </a:endParaRPr>
          </a:p>
        </p:txBody>
      </p:sp>
      <p:sp>
        <p:nvSpPr>
          <p:cNvPr id="10" name="Dikdörtgen 9"/>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Slayt Numarası Yer Tutucusu 1"/>
          <p:cNvSpPr>
            <a:spLocks noGrp="1"/>
          </p:cNvSpPr>
          <p:nvPr>
            <p:ph type="sldNum" sz="quarter" idx="12"/>
          </p:nvPr>
        </p:nvSpPr>
        <p:spPr>
          <a:xfrm>
            <a:off x="8824971" y="6238106"/>
            <a:ext cx="2742843" cy="365209"/>
          </a:xfrm>
        </p:spPr>
        <p:txBody>
          <a:bodyPr/>
          <a:lstStyle/>
          <a:p>
            <a:fld id="{6B5068A4-7AB1-4987-BEC0-486BCDB874F9}" type="slidenum">
              <a:rPr lang="tr-TR" sz="1200" smtClean="0"/>
              <a:t>28</a:t>
            </a:fld>
            <a:endParaRPr lang="tr-TR" sz="1200" dirty="0"/>
          </a:p>
        </p:txBody>
      </p:sp>
    </p:spTree>
    <p:extLst>
      <p:ext uri="{BB962C8B-B14F-4D97-AF65-F5344CB8AC3E}">
        <p14:creationId xmlns:p14="http://schemas.microsoft.com/office/powerpoint/2010/main" val="1252161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2"/>
          <p:cNvGraphicFramePr/>
          <p:nvPr>
            <p:extLst>
              <p:ext uri="{D42A27DB-BD31-4B8C-83A1-F6EECF244321}">
                <p14:modId xmlns:p14="http://schemas.microsoft.com/office/powerpoint/2010/main" val="2915128649"/>
              </p:ext>
            </p:extLst>
          </p:nvPr>
        </p:nvGraphicFramePr>
        <p:xfrm>
          <a:off x="771427" y="1125007"/>
          <a:ext cx="10795676" cy="50565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2" descr="https://cdn3.iconfinder.com/data/icons/business-office/256/Team_Leader-51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1112" y="2925622"/>
            <a:ext cx="1349975" cy="1012848"/>
          </a:xfrm>
          <a:prstGeom prst="rect">
            <a:avLst/>
          </a:prstGeom>
          <a:noFill/>
          <a:extLst>
            <a:ext uri="{909E8E84-426E-40DD-AFC4-6F175D3DCCD1}">
              <a14:hiddenFill xmlns:a14="http://schemas.microsoft.com/office/drawing/2010/main">
                <a:solidFill>
                  <a:srgbClr val="FFFFFF"/>
                </a:solidFill>
              </a14:hiddenFill>
            </a:ext>
          </a:extLst>
        </p:spPr>
      </p:pic>
      <p:sp>
        <p:nvSpPr>
          <p:cNvPr id="8" name="Dikdörtgen 7"/>
          <p:cNvSpPr/>
          <p:nvPr/>
        </p:nvSpPr>
        <p:spPr>
          <a:xfrm>
            <a:off x="49834" y="71576"/>
            <a:ext cx="12189329" cy="507813"/>
          </a:xfrm>
          <a:prstGeom prst="rect">
            <a:avLst/>
          </a:prstGeom>
        </p:spPr>
        <p:txBody>
          <a:bodyPr wrap="square" lIns="91423" tIns="45711" rIns="91423" bIns="45711">
            <a:spAutoFit/>
          </a:bodyPr>
          <a:lstStyle/>
          <a:p>
            <a:pPr algn="ctr" fontAlgn="auto">
              <a:spcBef>
                <a:spcPts val="0"/>
              </a:spcBef>
              <a:spcAft>
                <a:spcPts val="0"/>
              </a:spcAft>
              <a:defRPr/>
            </a:pPr>
            <a:r>
              <a:rPr lang="tr-TR" sz="2700" dirty="0">
                <a:solidFill>
                  <a:srgbClr val="FF0000"/>
                </a:solidFill>
                <a:latin typeface="Arial" panose="020B0604020202020204" pitchFamily="34" charset="0"/>
                <a:ea typeface="Verdana" panose="020B0604030504040204" pitchFamily="34" charset="0"/>
                <a:cs typeface="Arial" panose="020B0604020202020204" pitchFamily="34" charset="0"/>
              </a:rPr>
              <a:t>Hakem Adayı Belirleme Kriterleri</a:t>
            </a:r>
            <a:endParaRPr lang="tr-TR" sz="2700" b="0" dirty="0">
              <a:solidFill>
                <a:srgbClr val="FF0000"/>
              </a:solidFill>
              <a:latin typeface="Arial" panose="020B0604020202020204" pitchFamily="34" charset="0"/>
              <a:cs typeface="Arial" panose="020B0604020202020204" pitchFamily="34" charset="0"/>
            </a:endParaRPr>
          </a:p>
        </p:txBody>
      </p:sp>
      <p:sp>
        <p:nvSpPr>
          <p:cNvPr id="6" name="Dikdörtgen 5"/>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Slayt Numarası Yer Tutucusu 1"/>
          <p:cNvSpPr>
            <a:spLocks noGrp="1"/>
          </p:cNvSpPr>
          <p:nvPr>
            <p:ph type="sldNum" sz="quarter" idx="12"/>
          </p:nvPr>
        </p:nvSpPr>
        <p:spPr>
          <a:xfrm>
            <a:off x="8824971" y="6238106"/>
            <a:ext cx="2742843" cy="365209"/>
          </a:xfrm>
        </p:spPr>
        <p:txBody>
          <a:bodyPr/>
          <a:lstStyle/>
          <a:p>
            <a:fld id="{6B5068A4-7AB1-4987-BEC0-486BCDB874F9}" type="slidenum">
              <a:rPr lang="tr-TR" sz="1200" smtClean="0"/>
              <a:t>29</a:t>
            </a:fld>
            <a:endParaRPr lang="tr-TR" sz="1200" dirty="0"/>
          </a:p>
        </p:txBody>
      </p:sp>
    </p:spTree>
    <p:extLst>
      <p:ext uri="{BB962C8B-B14F-4D97-AF65-F5344CB8AC3E}">
        <p14:creationId xmlns:p14="http://schemas.microsoft.com/office/powerpoint/2010/main" val="12075189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Dikdörtgen 91">
            <a:extLst>
              <a:ext uri="{FF2B5EF4-FFF2-40B4-BE49-F238E27FC236}">
                <a16:creationId xmlns:a16="http://schemas.microsoft.com/office/drawing/2014/main" id="{B932195F-9E49-47BE-8BDE-5CC844C7E9C0}"/>
              </a:ext>
            </a:extLst>
          </p:cNvPr>
          <p:cNvSpPr/>
          <p:nvPr/>
        </p:nvSpPr>
        <p:spPr>
          <a:xfrm>
            <a:off x="3357651" y="129798"/>
            <a:ext cx="5453348" cy="553926"/>
          </a:xfrm>
          <a:prstGeom prst="rect">
            <a:avLst/>
          </a:prstGeom>
        </p:spPr>
        <p:txBody>
          <a:bodyPr wrap="none">
            <a:spAutoFit/>
          </a:bodyPr>
          <a:lstStyle/>
          <a:p>
            <a:pPr algn="ctr"/>
            <a:r>
              <a:rPr lang="tr-TR" sz="3000" dirty="0">
                <a:solidFill>
                  <a:srgbClr val="E20613"/>
                </a:solidFill>
                <a:latin typeface="Arial" panose="020B0604020202020204" pitchFamily="34" charset="0"/>
                <a:cs typeface="Arial" panose="020B0604020202020204" pitchFamily="34" charset="0"/>
              </a:rPr>
              <a:t>TÜBİTAK TEYDEB Destekleri</a:t>
            </a:r>
          </a:p>
        </p:txBody>
      </p:sp>
      <p:sp>
        <p:nvSpPr>
          <p:cNvPr id="93" name="Dikdörtgen 92"/>
          <p:cNvSpPr/>
          <p:nvPr/>
        </p:nvSpPr>
        <p:spPr>
          <a:xfrm>
            <a:off x="4367392" y="638443"/>
            <a:ext cx="3433869" cy="4571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 </a:t>
            </a:r>
          </a:p>
        </p:txBody>
      </p:sp>
      <p:graphicFrame>
        <p:nvGraphicFramePr>
          <p:cNvPr id="2" name="Tablo 1"/>
          <p:cNvGraphicFramePr>
            <a:graphicFrameLocks noGrp="1"/>
          </p:cNvGraphicFramePr>
          <p:nvPr>
            <p:extLst/>
          </p:nvPr>
        </p:nvGraphicFramePr>
        <p:xfrm>
          <a:off x="-10881" y="1379848"/>
          <a:ext cx="12190413" cy="579108"/>
        </p:xfrm>
        <a:graphic>
          <a:graphicData uri="http://schemas.openxmlformats.org/drawingml/2006/table">
            <a:tbl>
              <a:tblPr firstRow="1" bandRow="1">
                <a:tableStyleId>{5C22544A-7EE6-4342-B048-85BDC9FD1C3A}</a:tableStyleId>
              </a:tblPr>
              <a:tblGrid>
                <a:gridCol w="5545721">
                  <a:extLst>
                    <a:ext uri="{9D8B030D-6E8A-4147-A177-3AD203B41FA5}">
                      <a16:colId xmlns:a16="http://schemas.microsoft.com/office/drawing/2014/main" val="1140549061"/>
                    </a:ext>
                  </a:extLst>
                </a:gridCol>
                <a:gridCol w="4011040">
                  <a:extLst>
                    <a:ext uri="{9D8B030D-6E8A-4147-A177-3AD203B41FA5}">
                      <a16:colId xmlns:a16="http://schemas.microsoft.com/office/drawing/2014/main" val="3040282382"/>
                    </a:ext>
                  </a:extLst>
                </a:gridCol>
                <a:gridCol w="2633652">
                  <a:extLst>
                    <a:ext uri="{9D8B030D-6E8A-4147-A177-3AD203B41FA5}">
                      <a16:colId xmlns:a16="http://schemas.microsoft.com/office/drawing/2014/main" val="2945212621"/>
                    </a:ext>
                  </a:extLst>
                </a:gridCol>
              </a:tblGrid>
              <a:tr h="5790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600" b="0" dirty="0" smtClean="0">
                          <a:solidFill>
                            <a:srgbClr val="E20613"/>
                          </a:solidFill>
                          <a:latin typeface="Arial" panose="020B0604020202020204" pitchFamily="34" charset="0"/>
                          <a:ea typeface="+mn-ea"/>
                          <a:cs typeface="Arial" panose="020B0604020202020204" pitchFamily="34" charset="0"/>
                        </a:rPr>
                        <a:t>ÖZEL SEKTÖR AR-GE VE YENİLİK PROJELERİ</a:t>
                      </a:r>
                    </a:p>
                  </a:txBody>
                  <a:tcPr marL="91428" marR="91428" marT="45714" marB="45714"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600" b="0" dirty="0" smtClean="0">
                          <a:solidFill>
                            <a:srgbClr val="E20613"/>
                          </a:solidFill>
                          <a:latin typeface="Arial" panose="020B0604020202020204" pitchFamily="34" charset="0"/>
                          <a:cs typeface="Arial" panose="020B0604020202020204" pitchFamily="34" charset="0"/>
                        </a:rPr>
                        <a:t>GİRİŞİMCİLİK VE YENİLİKÇİLİK</a:t>
                      </a:r>
                      <a:r>
                        <a:rPr lang="tr-TR" sz="1600" b="0" baseline="0" dirty="0" smtClean="0">
                          <a:solidFill>
                            <a:srgbClr val="E20613"/>
                          </a:solidFill>
                          <a:latin typeface="Arial" panose="020B0604020202020204" pitchFamily="34" charset="0"/>
                          <a:cs typeface="Arial" panose="020B0604020202020204" pitchFamily="34" charset="0"/>
                        </a:rPr>
                        <a:t> </a:t>
                      </a:r>
                      <a:r>
                        <a:rPr lang="tr-TR" sz="1600" b="0" dirty="0" smtClean="0">
                          <a:solidFill>
                            <a:srgbClr val="E20613"/>
                          </a:solidFill>
                          <a:latin typeface="Arial" panose="020B0604020202020204" pitchFamily="34" charset="0"/>
                          <a:cs typeface="Arial" panose="020B0604020202020204" pitchFamily="34" charset="0"/>
                        </a:rPr>
                        <a:t>KAPASİTESİNİ GELİŞTİRME</a:t>
                      </a:r>
                      <a:endParaRPr lang="tr-TR" sz="1600" b="0" dirty="0" smtClean="0">
                        <a:solidFill>
                          <a:srgbClr val="E20613"/>
                        </a:solidFill>
                        <a:latin typeface="Arial" panose="020B0604020202020204" pitchFamily="34" charset="0"/>
                        <a:ea typeface="+mn-ea"/>
                        <a:cs typeface="Arial" panose="020B0604020202020204" pitchFamily="34" charset="0"/>
                      </a:endParaRPr>
                    </a:p>
                  </a:txBody>
                  <a:tcPr marL="91428" marR="91428" marT="45714" marB="45714"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600" b="0" dirty="0" smtClean="0">
                          <a:solidFill>
                            <a:srgbClr val="E20613"/>
                          </a:solidFill>
                          <a:latin typeface="Arial" panose="020B0604020202020204" pitchFamily="34" charset="0"/>
                          <a:cs typeface="Arial" panose="020B0604020202020204" pitchFamily="34" charset="0"/>
                        </a:rPr>
                        <a:t>TEKNOGİRİŞİM</a:t>
                      </a:r>
                    </a:p>
                  </a:txBody>
                  <a:tcPr marL="91428" marR="91428" marT="45714" marB="45714"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709970"/>
                  </a:ext>
                </a:extLst>
              </a:tr>
            </a:tbl>
          </a:graphicData>
        </a:graphic>
      </p:graphicFrame>
      <p:grpSp>
        <p:nvGrpSpPr>
          <p:cNvPr id="48" name="Grup 47"/>
          <p:cNvGrpSpPr/>
          <p:nvPr/>
        </p:nvGrpSpPr>
        <p:grpSpPr>
          <a:xfrm>
            <a:off x="70424" y="1835925"/>
            <a:ext cx="5547179" cy="4716567"/>
            <a:chOff x="70433" y="1834923"/>
            <a:chExt cx="5547901" cy="4717181"/>
          </a:xfrm>
        </p:grpSpPr>
        <p:grpSp>
          <p:nvGrpSpPr>
            <p:cNvPr id="5" name="Grup 4"/>
            <p:cNvGrpSpPr/>
            <p:nvPr/>
          </p:nvGrpSpPr>
          <p:grpSpPr>
            <a:xfrm>
              <a:off x="3757141" y="4593480"/>
              <a:ext cx="1740307" cy="1114301"/>
              <a:chOff x="3668382" y="3060929"/>
              <a:chExt cx="1904703" cy="1045663"/>
            </a:xfrm>
          </p:grpSpPr>
          <p:pic>
            <p:nvPicPr>
              <p:cNvPr id="228" name="Resim 227"/>
              <p:cNvPicPr>
                <a:picLocks noChangeAspect="1"/>
              </p:cNvPicPr>
              <p:nvPr/>
            </p:nvPicPr>
            <p:blipFill>
              <a:blip r:embed="rId3"/>
              <a:stretch>
                <a:fillRect/>
              </a:stretch>
            </p:blipFill>
            <p:spPr>
              <a:xfrm>
                <a:off x="3735560" y="3431527"/>
                <a:ext cx="1800000" cy="675065"/>
              </a:xfrm>
              <a:prstGeom prst="rect">
                <a:avLst/>
              </a:prstGeom>
            </p:spPr>
          </p:pic>
          <p:sp>
            <p:nvSpPr>
              <p:cNvPr id="229" name="Rectangle 42"/>
              <p:cNvSpPr/>
              <p:nvPr/>
            </p:nvSpPr>
            <p:spPr>
              <a:xfrm>
                <a:off x="3813012" y="3531994"/>
                <a:ext cx="542680" cy="238275"/>
              </a:xfrm>
              <a:prstGeom prst="rect">
                <a:avLst/>
              </a:prstGeom>
            </p:spPr>
            <p:txBody>
              <a:bodyPr wrap="square">
                <a:spAutoFit/>
              </a:bodyPr>
              <a:lstStyle/>
              <a:p>
                <a:pPr defTabSz="888911">
                  <a:spcAft>
                    <a:spcPts val="600"/>
                  </a:spcAft>
                </a:pPr>
                <a:r>
                  <a:rPr lang="tr-TR" sz="1050" b="0" dirty="0">
                    <a:solidFill>
                      <a:schemeClr val="bg1"/>
                    </a:solidFill>
                    <a:latin typeface="Arial" pitchFamily="34" charset="0"/>
                    <a:ea typeface="MS PGothic" pitchFamily="34" charset="-128"/>
                    <a:cs typeface="Arial" panose="020B0604020202020204" pitchFamily="34" charset="0"/>
                  </a:rPr>
                  <a:t>1833</a:t>
                </a:r>
              </a:p>
            </p:txBody>
          </p:sp>
          <p:sp>
            <p:nvSpPr>
              <p:cNvPr id="230" name="Dikdörtgen 229"/>
              <p:cNvSpPr/>
              <p:nvPr/>
            </p:nvSpPr>
            <p:spPr>
              <a:xfrm>
                <a:off x="4264114" y="3487108"/>
                <a:ext cx="1308971" cy="389904"/>
              </a:xfrm>
              <a:prstGeom prst="rect">
                <a:avLst/>
              </a:prstGeom>
            </p:spPr>
            <p:txBody>
              <a:bodyPr wrap="square">
                <a:spAutoFit/>
              </a:bodyPr>
              <a:lstStyle/>
              <a:p>
                <a:pPr defTabSz="888911"/>
                <a:r>
                  <a:rPr lang="tr-TR" sz="1050" dirty="0">
                    <a:solidFill>
                      <a:schemeClr val="bg1"/>
                    </a:solidFill>
                    <a:latin typeface="Arial" pitchFamily="34" charset="0"/>
                    <a:ea typeface="MS PGothic" pitchFamily="34" charset="-128"/>
                    <a:cs typeface="Arial" panose="020B0604020202020204" pitchFamily="34" charset="0"/>
                  </a:rPr>
                  <a:t>SAYEM Yeşil Dönüşüm</a:t>
                </a:r>
              </a:p>
            </p:txBody>
          </p:sp>
          <p:pic>
            <p:nvPicPr>
              <p:cNvPr id="241" name="Resim 240"/>
              <p:cNvPicPr>
                <a:picLocks noChangeAspect="1"/>
              </p:cNvPicPr>
              <p:nvPr/>
            </p:nvPicPr>
            <p:blipFill>
              <a:blip r:embed="rId4"/>
              <a:stretch>
                <a:fillRect/>
              </a:stretch>
            </p:blipFill>
            <p:spPr>
              <a:xfrm>
                <a:off x="3668382" y="3060929"/>
                <a:ext cx="324431" cy="521516"/>
              </a:xfrm>
              <a:prstGeom prst="rect">
                <a:avLst/>
              </a:prstGeom>
            </p:spPr>
          </p:pic>
          <p:pic>
            <p:nvPicPr>
              <p:cNvPr id="242" name="Resim 241"/>
              <p:cNvPicPr>
                <a:picLocks noChangeAspect="1"/>
              </p:cNvPicPr>
              <p:nvPr/>
            </p:nvPicPr>
            <p:blipFill>
              <a:blip r:embed="rId5"/>
              <a:stretch>
                <a:fillRect/>
              </a:stretch>
            </p:blipFill>
            <p:spPr>
              <a:xfrm>
                <a:off x="3983709" y="3160532"/>
                <a:ext cx="424300" cy="404169"/>
              </a:xfrm>
              <a:prstGeom prst="rect">
                <a:avLst/>
              </a:prstGeom>
            </p:spPr>
          </p:pic>
        </p:grpSp>
        <p:grpSp>
          <p:nvGrpSpPr>
            <p:cNvPr id="6" name="Grup 5"/>
            <p:cNvGrpSpPr/>
            <p:nvPr/>
          </p:nvGrpSpPr>
          <p:grpSpPr>
            <a:xfrm>
              <a:off x="3754355" y="3701660"/>
              <a:ext cx="1746919" cy="1045369"/>
              <a:chOff x="3702538" y="3645720"/>
              <a:chExt cx="1746919" cy="1045369"/>
            </a:xfrm>
          </p:grpSpPr>
          <p:pic>
            <p:nvPicPr>
              <p:cNvPr id="245" name="Resim 244"/>
              <p:cNvPicPr>
                <a:picLocks noChangeAspect="1"/>
              </p:cNvPicPr>
              <p:nvPr/>
            </p:nvPicPr>
            <p:blipFill>
              <a:blip r:embed="rId3"/>
              <a:stretch>
                <a:fillRect/>
              </a:stretch>
            </p:blipFill>
            <p:spPr>
              <a:xfrm>
                <a:off x="3856633" y="4016024"/>
                <a:ext cx="1592824" cy="675065"/>
              </a:xfrm>
              <a:prstGeom prst="rect">
                <a:avLst/>
              </a:prstGeom>
            </p:spPr>
          </p:pic>
          <p:sp>
            <p:nvSpPr>
              <p:cNvPr id="246" name="Rectangle 42"/>
              <p:cNvSpPr/>
              <p:nvPr/>
            </p:nvSpPr>
            <p:spPr>
              <a:xfrm>
                <a:off x="3863951" y="4083441"/>
                <a:ext cx="542680" cy="261610"/>
              </a:xfrm>
              <a:prstGeom prst="rect">
                <a:avLst/>
              </a:prstGeom>
            </p:spPr>
            <p:txBody>
              <a:bodyPr wrap="square">
                <a:spAutoFit/>
              </a:bodyPr>
              <a:lstStyle/>
              <a:p>
                <a:pPr defTabSz="888911">
                  <a:spcAft>
                    <a:spcPts val="600"/>
                  </a:spcAft>
                </a:pPr>
                <a:r>
                  <a:rPr lang="tr-TR" sz="1050" b="0" dirty="0">
                    <a:solidFill>
                      <a:schemeClr val="bg1"/>
                    </a:solidFill>
                    <a:latin typeface="Arial" pitchFamily="34" charset="0"/>
                    <a:ea typeface="MS PGothic" pitchFamily="34" charset="-128"/>
                    <a:cs typeface="Arial" panose="020B0604020202020204" pitchFamily="34" charset="0"/>
                  </a:rPr>
                  <a:t>1832</a:t>
                </a:r>
              </a:p>
            </p:txBody>
          </p:sp>
          <p:sp>
            <p:nvSpPr>
              <p:cNvPr id="260" name="Dikdörtgen 259"/>
              <p:cNvSpPr/>
              <p:nvPr/>
            </p:nvSpPr>
            <p:spPr>
              <a:xfrm>
                <a:off x="4295244" y="4023089"/>
                <a:ext cx="1092833" cy="577081"/>
              </a:xfrm>
              <a:prstGeom prst="rect">
                <a:avLst/>
              </a:prstGeom>
            </p:spPr>
            <p:txBody>
              <a:bodyPr wrap="square">
                <a:spAutoFit/>
              </a:bodyPr>
              <a:lstStyle/>
              <a:p>
                <a:pPr defTabSz="888911"/>
                <a:r>
                  <a:rPr lang="tr-TR" sz="1050" dirty="0">
                    <a:solidFill>
                      <a:schemeClr val="bg1"/>
                    </a:solidFill>
                    <a:latin typeface="Arial" pitchFamily="34" charset="0"/>
                    <a:ea typeface="MS PGothic" pitchFamily="34" charset="-128"/>
                    <a:cs typeface="Arial" panose="020B0604020202020204" pitchFamily="34" charset="0"/>
                  </a:rPr>
                  <a:t>Sanayide Yeşil Dönüşüm</a:t>
                </a:r>
              </a:p>
            </p:txBody>
          </p:sp>
          <p:pic>
            <p:nvPicPr>
              <p:cNvPr id="261" name="Resim 260"/>
              <p:cNvPicPr>
                <a:picLocks noChangeAspect="1"/>
              </p:cNvPicPr>
              <p:nvPr/>
            </p:nvPicPr>
            <p:blipFill>
              <a:blip r:embed="rId4"/>
              <a:stretch>
                <a:fillRect/>
              </a:stretch>
            </p:blipFill>
            <p:spPr>
              <a:xfrm>
                <a:off x="3702538" y="3645720"/>
                <a:ext cx="324431" cy="521516"/>
              </a:xfrm>
              <a:prstGeom prst="rect">
                <a:avLst/>
              </a:prstGeom>
            </p:spPr>
          </p:pic>
          <p:pic>
            <p:nvPicPr>
              <p:cNvPr id="262" name="Resim 261"/>
              <p:cNvPicPr>
                <a:picLocks noChangeAspect="1"/>
              </p:cNvPicPr>
              <p:nvPr/>
            </p:nvPicPr>
            <p:blipFill>
              <a:blip r:embed="rId5"/>
              <a:stretch>
                <a:fillRect/>
              </a:stretch>
            </p:blipFill>
            <p:spPr>
              <a:xfrm>
                <a:off x="3998020" y="3737412"/>
                <a:ext cx="424300" cy="404169"/>
              </a:xfrm>
              <a:prstGeom prst="rect">
                <a:avLst/>
              </a:prstGeom>
            </p:spPr>
          </p:pic>
        </p:grpSp>
        <p:pic>
          <p:nvPicPr>
            <p:cNvPr id="263" name="Resim 262"/>
            <p:cNvPicPr>
              <a:picLocks noChangeAspect="1"/>
            </p:cNvPicPr>
            <p:nvPr/>
          </p:nvPicPr>
          <p:blipFill>
            <a:blip r:embed="rId3"/>
            <a:stretch>
              <a:fillRect/>
            </a:stretch>
          </p:blipFill>
          <p:spPr>
            <a:xfrm>
              <a:off x="3818521" y="3071933"/>
              <a:ext cx="1678927" cy="701841"/>
            </a:xfrm>
            <a:prstGeom prst="rect">
              <a:avLst/>
            </a:prstGeom>
          </p:spPr>
        </p:pic>
        <p:sp>
          <p:nvSpPr>
            <p:cNvPr id="264" name="Rectangle 42"/>
            <p:cNvSpPr/>
            <p:nvPr/>
          </p:nvSpPr>
          <p:spPr>
            <a:xfrm>
              <a:off x="3877579" y="3201377"/>
              <a:ext cx="542680" cy="261610"/>
            </a:xfrm>
            <a:prstGeom prst="rect">
              <a:avLst/>
            </a:prstGeom>
          </p:spPr>
          <p:txBody>
            <a:bodyPr wrap="square">
              <a:spAutoFit/>
            </a:bodyPr>
            <a:lstStyle/>
            <a:p>
              <a:pPr defTabSz="888911">
                <a:spcAft>
                  <a:spcPts val="600"/>
                </a:spcAft>
              </a:pPr>
              <a:r>
                <a:rPr lang="tr-TR" sz="1050" b="0" dirty="0">
                  <a:solidFill>
                    <a:schemeClr val="bg1"/>
                  </a:solidFill>
                  <a:latin typeface="Arial" pitchFamily="34" charset="0"/>
                  <a:ea typeface="MS PGothic" pitchFamily="34" charset="-128"/>
                  <a:cs typeface="Arial" panose="020B0604020202020204" pitchFamily="34" charset="0"/>
                </a:rPr>
                <a:t>1831</a:t>
              </a:r>
            </a:p>
          </p:txBody>
        </p:sp>
        <p:sp>
          <p:nvSpPr>
            <p:cNvPr id="265" name="Dikdörtgen 264"/>
            <p:cNvSpPr/>
            <p:nvPr/>
          </p:nvSpPr>
          <p:spPr>
            <a:xfrm>
              <a:off x="4309363" y="3042146"/>
              <a:ext cx="1308971" cy="577081"/>
            </a:xfrm>
            <a:prstGeom prst="rect">
              <a:avLst/>
            </a:prstGeom>
          </p:spPr>
          <p:txBody>
            <a:bodyPr wrap="square">
              <a:spAutoFit/>
            </a:bodyPr>
            <a:lstStyle/>
            <a:p>
              <a:pPr defTabSz="888911"/>
              <a:r>
                <a:rPr lang="tr-TR" sz="1050" dirty="0">
                  <a:solidFill>
                    <a:schemeClr val="bg1"/>
                  </a:solidFill>
                  <a:latin typeface="Arial" pitchFamily="34" charset="0"/>
                  <a:ea typeface="MS PGothic" pitchFamily="34" charset="-128"/>
                  <a:cs typeface="Arial" panose="020B0604020202020204" pitchFamily="34" charset="0"/>
                </a:rPr>
                <a:t>Yeşil </a:t>
              </a:r>
              <a:r>
                <a:rPr lang="tr-TR" sz="1050" dirty="0" err="1">
                  <a:solidFill>
                    <a:schemeClr val="bg1"/>
                  </a:solidFill>
                  <a:latin typeface="Arial" pitchFamily="34" charset="0"/>
                  <a:ea typeface="MS PGothic" pitchFamily="34" charset="-128"/>
                  <a:cs typeface="Arial" panose="020B0604020202020204" pitchFamily="34" charset="0"/>
                </a:rPr>
                <a:t>İnovasyon</a:t>
              </a:r>
              <a:r>
                <a:rPr lang="tr-TR" sz="1050" dirty="0">
                  <a:solidFill>
                    <a:schemeClr val="bg1"/>
                  </a:solidFill>
                  <a:latin typeface="Arial" pitchFamily="34" charset="0"/>
                  <a:ea typeface="MS PGothic" pitchFamily="34" charset="-128"/>
                  <a:cs typeface="Arial" panose="020B0604020202020204" pitchFamily="34" charset="0"/>
                </a:rPr>
                <a:t> Teknoloji </a:t>
              </a:r>
              <a:r>
                <a:rPr lang="tr-TR" sz="1050" dirty="0" err="1">
                  <a:solidFill>
                    <a:schemeClr val="bg1"/>
                  </a:solidFill>
                  <a:latin typeface="Arial" pitchFamily="34" charset="0"/>
                  <a:ea typeface="MS PGothic" pitchFamily="34" charset="-128"/>
                  <a:cs typeface="Arial" panose="020B0604020202020204" pitchFamily="34" charset="0"/>
                </a:rPr>
                <a:t>Mentörlük</a:t>
              </a:r>
              <a:endParaRPr lang="tr-TR" sz="1050" dirty="0">
                <a:solidFill>
                  <a:schemeClr val="bg1"/>
                </a:solidFill>
                <a:latin typeface="Arial" pitchFamily="34" charset="0"/>
                <a:ea typeface="MS PGothic" pitchFamily="34" charset="-128"/>
                <a:cs typeface="Arial" panose="020B0604020202020204" pitchFamily="34" charset="0"/>
              </a:endParaRPr>
            </a:p>
          </p:txBody>
        </p:sp>
        <p:pic>
          <p:nvPicPr>
            <p:cNvPr id="268" name="Resim 267"/>
            <p:cNvPicPr>
              <a:picLocks noChangeAspect="1"/>
            </p:cNvPicPr>
            <p:nvPr/>
          </p:nvPicPr>
          <p:blipFill>
            <a:blip r:embed="rId4"/>
            <a:stretch>
              <a:fillRect/>
            </a:stretch>
          </p:blipFill>
          <p:spPr>
            <a:xfrm>
              <a:off x="3715364" y="2702798"/>
              <a:ext cx="324431" cy="521516"/>
            </a:xfrm>
            <a:prstGeom prst="rect">
              <a:avLst/>
            </a:prstGeom>
          </p:spPr>
        </p:pic>
        <p:pic>
          <p:nvPicPr>
            <p:cNvPr id="269" name="Resim 268"/>
            <p:cNvPicPr>
              <a:picLocks noChangeAspect="1"/>
            </p:cNvPicPr>
            <p:nvPr/>
          </p:nvPicPr>
          <p:blipFill>
            <a:blip r:embed="rId5"/>
            <a:stretch>
              <a:fillRect/>
            </a:stretch>
          </p:blipFill>
          <p:spPr>
            <a:xfrm>
              <a:off x="4010846" y="2794490"/>
              <a:ext cx="424300" cy="404169"/>
            </a:xfrm>
            <a:prstGeom prst="rect">
              <a:avLst/>
            </a:prstGeom>
          </p:spPr>
        </p:pic>
        <p:pic>
          <p:nvPicPr>
            <p:cNvPr id="270" name="Resim 269"/>
            <p:cNvPicPr>
              <a:picLocks noChangeAspect="1"/>
            </p:cNvPicPr>
            <p:nvPr/>
          </p:nvPicPr>
          <p:blipFill>
            <a:blip r:embed="rId3"/>
            <a:stretch>
              <a:fillRect/>
            </a:stretch>
          </p:blipFill>
          <p:spPr>
            <a:xfrm>
              <a:off x="3765098" y="2203941"/>
              <a:ext cx="1732350" cy="629319"/>
            </a:xfrm>
            <a:prstGeom prst="rect">
              <a:avLst/>
            </a:prstGeom>
          </p:spPr>
        </p:pic>
        <p:grpSp>
          <p:nvGrpSpPr>
            <p:cNvPr id="7" name="Grup 6"/>
            <p:cNvGrpSpPr/>
            <p:nvPr/>
          </p:nvGrpSpPr>
          <p:grpSpPr>
            <a:xfrm>
              <a:off x="3715364" y="1834923"/>
              <a:ext cx="1682452" cy="758071"/>
              <a:chOff x="3715364" y="1834923"/>
              <a:chExt cx="1682452" cy="758071"/>
            </a:xfrm>
          </p:grpSpPr>
          <p:sp>
            <p:nvSpPr>
              <p:cNvPr id="271" name="Rectangle 23"/>
              <p:cNvSpPr/>
              <p:nvPr/>
            </p:nvSpPr>
            <p:spPr>
              <a:xfrm>
                <a:off x="4354881" y="2246745"/>
                <a:ext cx="1042935" cy="346249"/>
              </a:xfrm>
              <a:prstGeom prst="rect">
                <a:avLst/>
              </a:prstGeom>
            </p:spPr>
            <p:txBody>
              <a:bodyPr wrap="square">
                <a:spAutoFit/>
              </a:bodyPr>
              <a:lstStyle/>
              <a:p>
                <a:pPr defTabSz="888911">
                  <a:lnSpc>
                    <a:spcPct val="150000"/>
                  </a:lnSpc>
                  <a:spcAft>
                    <a:spcPts val="300"/>
                  </a:spcAft>
                </a:pPr>
                <a:r>
                  <a:rPr lang="tr-TR" sz="1050" b="0" dirty="0">
                    <a:solidFill>
                      <a:schemeClr val="bg1"/>
                    </a:solidFill>
                    <a:latin typeface="Arial" pitchFamily="34" charset="0"/>
                    <a:ea typeface="MS PGothic" pitchFamily="34" charset="-128"/>
                    <a:cs typeface="Arial" panose="020B0604020202020204" pitchFamily="34" charset="0"/>
                  </a:rPr>
                  <a:t>Yapay Zeka </a:t>
                </a:r>
              </a:p>
            </p:txBody>
          </p:sp>
          <p:sp>
            <p:nvSpPr>
              <p:cNvPr id="272" name="Rectangle 42"/>
              <p:cNvSpPr/>
              <p:nvPr/>
            </p:nvSpPr>
            <p:spPr>
              <a:xfrm>
                <a:off x="3851018" y="2304628"/>
                <a:ext cx="542680" cy="261610"/>
              </a:xfrm>
              <a:prstGeom prst="rect">
                <a:avLst/>
              </a:prstGeom>
            </p:spPr>
            <p:txBody>
              <a:bodyPr wrap="square">
                <a:spAutoFit/>
              </a:bodyPr>
              <a:lstStyle/>
              <a:p>
                <a:pPr defTabSz="888911">
                  <a:spcAft>
                    <a:spcPts val="600"/>
                  </a:spcAft>
                </a:pPr>
                <a:r>
                  <a:rPr lang="tr-TR" sz="1050" b="0" dirty="0">
                    <a:solidFill>
                      <a:schemeClr val="bg1"/>
                    </a:solidFill>
                    <a:latin typeface="Arial" pitchFamily="34" charset="0"/>
                    <a:ea typeface="MS PGothic" pitchFamily="34" charset="-128"/>
                    <a:cs typeface="Arial" panose="020B0604020202020204" pitchFamily="34" charset="0"/>
                  </a:rPr>
                  <a:t>1711</a:t>
                </a:r>
              </a:p>
            </p:txBody>
          </p:sp>
          <p:pic>
            <p:nvPicPr>
              <p:cNvPr id="273" name="Resim 272"/>
              <p:cNvPicPr>
                <a:picLocks noChangeAspect="1"/>
              </p:cNvPicPr>
              <p:nvPr/>
            </p:nvPicPr>
            <p:blipFill>
              <a:blip r:embed="rId4"/>
              <a:stretch>
                <a:fillRect/>
              </a:stretch>
            </p:blipFill>
            <p:spPr>
              <a:xfrm>
                <a:off x="3715364" y="1834923"/>
                <a:ext cx="324431" cy="521516"/>
              </a:xfrm>
              <a:prstGeom prst="rect">
                <a:avLst/>
              </a:prstGeom>
            </p:spPr>
          </p:pic>
          <p:pic>
            <p:nvPicPr>
              <p:cNvPr id="274" name="Resim 273"/>
              <p:cNvPicPr>
                <a:picLocks noChangeAspect="1"/>
              </p:cNvPicPr>
              <p:nvPr/>
            </p:nvPicPr>
            <p:blipFill>
              <a:blip r:embed="rId5"/>
              <a:stretch>
                <a:fillRect/>
              </a:stretch>
            </p:blipFill>
            <p:spPr>
              <a:xfrm>
                <a:off x="4010846" y="1926615"/>
                <a:ext cx="424300" cy="404169"/>
              </a:xfrm>
              <a:prstGeom prst="rect">
                <a:avLst/>
              </a:prstGeom>
            </p:spPr>
          </p:pic>
        </p:grpSp>
        <p:grpSp>
          <p:nvGrpSpPr>
            <p:cNvPr id="8" name="Grup 7"/>
            <p:cNvGrpSpPr/>
            <p:nvPr/>
          </p:nvGrpSpPr>
          <p:grpSpPr>
            <a:xfrm>
              <a:off x="1949687" y="4622422"/>
              <a:ext cx="1746013" cy="985912"/>
              <a:chOff x="1949687" y="5566295"/>
              <a:chExt cx="1746013" cy="985912"/>
            </a:xfrm>
          </p:grpSpPr>
          <p:pic>
            <p:nvPicPr>
              <p:cNvPr id="275" name="Resim 274"/>
              <p:cNvPicPr>
                <a:picLocks noChangeAspect="1"/>
              </p:cNvPicPr>
              <p:nvPr/>
            </p:nvPicPr>
            <p:blipFill>
              <a:blip r:embed="rId3"/>
              <a:stretch>
                <a:fillRect/>
              </a:stretch>
            </p:blipFill>
            <p:spPr>
              <a:xfrm>
                <a:off x="1988226" y="5917805"/>
                <a:ext cx="1707474" cy="634402"/>
              </a:xfrm>
              <a:prstGeom prst="rect">
                <a:avLst/>
              </a:prstGeom>
            </p:spPr>
          </p:pic>
          <p:sp>
            <p:nvSpPr>
              <p:cNvPr id="276" name="Rectangle 42"/>
              <p:cNvSpPr/>
              <p:nvPr/>
            </p:nvSpPr>
            <p:spPr>
              <a:xfrm>
                <a:off x="2520429" y="5992135"/>
                <a:ext cx="1062620" cy="261610"/>
              </a:xfrm>
              <a:prstGeom prst="rect">
                <a:avLst/>
              </a:prstGeom>
            </p:spPr>
            <p:txBody>
              <a:bodyPr wrap="square">
                <a:spAutoFit/>
              </a:bodyPr>
              <a:lstStyle/>
              <a:p>
                <a:pPr defTabSz="888911">
                  <a:spcAft>
                    <a:spcPts val="600"/>
                  </a:spcAft>
                </a:pPr>
                <a:r>
                  <a:rPr lang="tr-TR" sz="1050" dirty="0">
                    <a:solidFill>
                      <a:schemeClr val="bg1"/>
                    </a:solidFill>
                    <a:latin typeface="Arial" pitchFamily="34" charset="0"/>
                    <a:ea typeface="MS PGothic" pitchFamily="34" charset="-128"/>
                    <a:cs typeface="Arial" panose="020B0604020202020204" pitchFamily="34" charset="0"/>
                  </a:rPr>
                  <a:t>Sipariş Ar-Ge </a:t>
                </a:r>
                <a:endParaRPr lang="tr-TR" sz="1050" b="0" dirty="0">
                  <a:solidFill>
                    <a:schemeClr val="bg1"/>
                  </a:solidFill>
                  <a:latin typeface="Arial" pitchFamily="34" charset="0"/>
                  <a:ea typeface="MS PGothic" pitchFamily="34" charset="-128"/>
                  <a:cs typeface="Arial" panose="020B0604020202020204" pitchFamily="34" charset="0"/>
                </a:endParaRPr>
              </a:p>
            </p:txBody>
          </p:sp>
          <p:sp>
            <p:nvSpPr>
              <p:cNvPr id="277" name="Rectangle 42"/>
              <p:cNvSpPr/>
              <p:nvPr/>
            </p:nvSpPr>
            <p:spPr>
              <a:xfrm>
                <a:off x="2056139" y="6005245"/>
                <a:ext cx="542681" cy="261610"/>
              </a:xfrm>
              <a:prstGeom prst="rect">
                <a:avLst/>
              </a:prstGeom>
            </p:spPr>
            <p:txBody>
              <a:bodyPr wrap="square">
                <a:spAutoFit/>
              </a:bodyPr>
              <a:lstStyle/>
              <a:p>
                <a:pPr defTabSz="888911">
                  <a:spcAft>
                    <a:spcPts val="600"/>
                  </a:spcAft>
                </a:pPr>
                <a:r>
                  <a:rPr lang="tr-TR" sz="1050" dirty="0">
                    <a:solidFill>
                      <a:schemeClr val="bg1"/>
                    </a:solidFill>
                    <a:latin typeface="Arial" pitchFamily="34" charset="0"/>
                    <a:ea typeface="MS PGothic" pitchFamily="34" charset="-128"/>
                    <a:cs typeface="Arial" panose="020B0604020202020204" pitchFamily="34" charset="0"/>
                  </a:rPr>
                  <a:t>1707 </a:t>
                </a:r>
                <a:endParaRPr lang="tr-TR" sz="1050" b="0" dirty="0">
                  <a:solidFill>
                    <a:schemeClr val="bg1"/>
                  </a:solidFill>
                  <a:latin typeface="Arial" pitchFamily="34" charset="0"/>
                  <a:ea typeface="MS PGothic" pitchFamily="34" charset="-128"/>
                  <a:cs typeface="Arial" panose="020B0604020202020204" pitchFamily="34" charset="0"/>
                </a:endParaRPr>
              </a:p>
            </p:txBody>
          </p:sp>
          <p:pic>
            <p:nvPicPr>
              <p:cNvPr id="278" name="Resim 277"/>
              <p:cNvPicPr>
                <a:picLocks noChangeAspect="1"/>
              </p:cNvPicPr>
              <p:nvPr/>
            </p:nvPicPr>
            <p:blipFill>
              <a:blip r:embed="rId4"/>
              <a:stretch>
                <a:fillRect/>
              </a:stretch>
            </p:blipFill>
            <p:spPr>
              <a:xfrm>
                <a:off x="1949687" y="5566295"/>
                <a:ext cx="324431" cy="521516"/>
              </a:xfrm>
              <a:prstGeom prst="rect">
                <a:avLst/>
              </a:prstGeom>
            </p:spPr>
          </p:pic>
          <p:pic>
            <p:nvPicPr>
              <p:cNvPr id="279" name="Resim 278"/>
              <p:cNvPicPr>
                <a:picLocks noChangeAspect="1"/>
              </p:cNvPicPr>
              <p:nvPr/>
            </p:nvPicPr>
            <p:blipFill>
              <a:blip r:embed="rId5"/>
              <a:stretch>
                <a:fillRect/>
              </a:stretch>
            </p:blipFill>
            <p:spPr>
              <a:xfrm>
                <a:off x="2245169" y="5657987"/>
                <a:ext cx="424300" cy="404169"/>
              </a:xfrm>
              <a:prstGeom prst="rect">
                <a:avLst/>
              </a:prstGeom>
            </p:spPr>
          </p:pic>
        </p:grpSp>
        <p:grpSp>
          <p:nvGrpSpPr>
            <p:cNvPr id="11" name="Grup 10"/>
            <p:cNvGrpSpPr/>
            <p:nvPr/>
          </p:nvGrpSpPr>
          <p:grpSpPr>
            <a:xfrm>
              <a:off x="1895823" y="3652214"/>
              <a:ext cx="1778544" cy="1050743"/>
              <a:chOff x="1895823" y="4596087"/>
              <a:chExt cx="1778544" cy="1050743"/>
            </a:xfrm>
          </p:grpSpPr>
          <p:pic>
            <p:nvPicPr>
              <p:cNvPr id="281" name="Resim 280"/>
              <p:cNvPicPr>
                <a:picLocks noChangeAspect="1"/>
              </p:cNvPicPr>
              <p:nvPr/>
            </p:nvPicPr>
            <p:blipFill>
              <a:blip r:embed="rId3"/>
              <a:stretch>
                <a:fillRect/>
              </a:stretch>
            </p:blipFill>
            <p:spPr>
              <a:xfrm>
                <a:off x="1965243" y="4998830"/>
                <a:ext cx="1709124" cy="648000"/>
              </a:xfrm>
              <a:prstGeom prst="rect">
                <a:avLst/>
              </a:prstGeom>
            </p:spPr>
          </p:pic>
          <p:sp>
            <p:nvSpPr>
              <p:cNvPr id="282" name="Rectangle 23"/>
              <p:cNvSpPr/>
              <p:nvPr/>
            </p:nvSpPr>
            <p:spPr>
              <a:xfrm>
                <a:off x="1962303" y="5031593"/>
                <a:ext cx="536441" cy="334707"/>
              </a:xfrm>
              <a:prstGeom prst="rect">
                <a:avLst/>
              </a:prstGeom>
            </p:spPr>
            <p:txBody>
              <a:bodyPr wrap="square">
                <a:spAutoFit/>
              </a:bodyPr>
              <a:lstStyle/>
              <a:p>
                <a:pPr algn="ctr" defTabSz="888911">
                  <a:lnSpc>
                    <a:spcPct val="150000"/>
                  </a:lnSpc>
                  <a:spcAft>
                    <a:spcPts val="300"/>
                  </a:spcAft>
                </a:pPr>
                <a:r>
                  <a:rPr lang="tr-TR" sz="1050" dirty="0">
                    <a:solidFill>
                      <a:schemeClr val="bg1"/>
                    </a:solidFill>
                    <a:latin typeface="Arial" pitchFamily="34" charset="0"/>
                    <a:ea typeface="MS PGothic" pitchFamily="34" charset="-128"/>
                    <a:cs typeface="Arial" panose="020B0604020202020204" pitchFamily="34" charset="0"/>
                  </a:rPr>
                  <a:t>1515</a:t>
                </a:r>
                <a:endParaRPr lang="tr-TR" sz="1050" b="0" dirty="0">
                  <a:solidFill>
                    <a:schemeClr val="bg1"/>
                  </a:solidFill>
                  <a:latin typeface="Arial" pitchFamily="34" charset="0"/>
                  <a:ea typeface="MS PGothic" pitchFamily="34" charset="-128"/>
                  <a:cs typeface="Arial" panose="020B0604020202020204" pitchFamily="34" charset="0"/>
                </a:endParaRPr>
              </a:p>
            </p:txBody>
          </p:sp>
          <p:sp>
            <p:nvSpPr>
              <p:cNvPr id="283" name="Rectangle 42"/>
              <p:cNvSpPr/>
              <p:nvPr/>
            </p:nvSpPr>
            <p:spPr>
              <a:xfrm>
                <a:off x="2524819" y="5000437"/>
                <a:ext cx="1115461" cy="415498"/>
              </a:xfrm>
              <a:prstGeom prst="rect">
                <a:avLst/>
              </a:prstGeom>
            </p:spPr>
            <p:txBody>
              <a:bodyPr wrap="square">
                <a:spAutoFit/>
              </a:bodyPr>
              <a:lstStyle/>
              <a:p>
                <a:pPr defTabSz="888911"/>
                <a:r>
                  <a:rPr lang="tr-TR" sz="1050" b="0" dirty="0">
                    <a:solidFill>
                      <a:schemeClr val="bg1"/>
                    </a:solidFill>
                    <a:latin typeface="Arial" pitchFamily="34" charset="0"/>
                    <a:ea typeface="MS PGothic" pitchFamily="34" charset="-128"/>
                    <a:cs typeface="Arial" panose="020B0604020202020204" pitchFamily="34" charset="0"/>
                  </a:rPr>
                  <a:t>Öncül AR-GE </a:t>
                </a:r>
                <a:endParaRPr lang="en-US" sz="1050" b="0" dirty="0">
                  <a:solidFill>
                    <a:schemeClr val="bg1"/>
                  </a:solidFill>
                  <a:latin typeface="Arial" pitchFamily="34" charset="0"/>
                  <a:ea typeface="MS PGothic" pitchFamily="34" charset="-128"/>
                  <a:cs typeface="Arial" panose="020B0604020202020204" pitchFamily="34" charset="0"/>
                </a:endParaRPr>
              </a:p>
              <a:p>
                <a:pPr defTabSz="888911">
                  <a:spcAft>
                    <a:spcPts val="600"/>
                  </a:spcAft>
                </a:pPr>
                <a:r>
                  <a:rPr lang="tr-TR" sz="1050" b="0" dirty="0">
                    <a:solidFill>
                      <a:schemeClr val="bg1"/>
                    </a:solidFill>
                    <a:latin typeface="Arial" pitchFamily="34" charset="0"/>
                    <a:ea typeface="MS PGothic" pitchFamily="34" charset="-128"/>
                    <a:cs typeface="Arial" panose="020B0604020202020204" pitchFamily="34" charset="0"/>
                  </a:rPr>
                  <a:t>Labları</a:t>
                </a:r>
              </a:p>
            </p:txBody>
          </p:sp>
          <p:pic>
            <p:nvPicPr>
              <p:cNvPr id="284" name="Resim 283"/>
              <p:cNvPicPr>
                <a:picLocks noChangeAspect="1"/>
              </p:cNvPicPr>
              <p:nvPr/>
            </p:nvPicPr>
            <p:blipFill>
              <a:blip r:embed="rId4"/>
              <a:stretch>
                <a:fillRect/>
              </a:stretch>
            </p:blipFill>
            <p:spPr>
              <a:xfrm>
                <a:off x="1895823" y="4596087"/>
                <a:ext cx="324431" cy="521516"/>
              </a:xfrm>
              <a:prstGeom prst="rect">
                <a:avLst/>
              </a:prstGeom>
            </p:spPr>
          </p:pic>
          <p:pic>
            <p:nvPicPr>
              <p:cNvPr id="285" name="Resim 284"/>
              <p:cNvPicPr>
                <a:picLocks noChangeAspect="1"/>
              </p:cNvPicPr>
              <p:nvPr/>
            </p:nvPicPr>
            <p:blipFill>
              <a:blip r:embed="rId5"/>
              <a:stretch>
                <a:fillRect/>
              </a:stretch>
            </p:blipFill>
            <p:spPr>
              <a:xfrm>
                <a:off x="2191305" y="4687779"/>
                <a:ext cx="424300" cy="404169"/>
              </a:xfrm>
              <a:prstGeom prst="rect">
                <a:avLst/>
              </a:prstGeom>
            </p:spPr>
          </p:pic>
        </p:grpSp>
        <p:grpSp>
          <p:nvGrpSpPr>
            <p:cNvPr id="18" name="Grup 17"/>
            <p:cNvGrpSpPr/>
            <p:nvPr/>
          </p:nvGrpSpPr>
          <p:grpSpPr>
            <a:xfrm>
              <a:off x="1923616" y="2707920"/>
              <a:ext cx="1790061" cy="1096445"/>
              <a:chOff x="1923616" y="3651793"/>
              <a:chExt cx="1790061" cy="1096445"/>
            </a:xfrm>
          </p:grpSpPr>
          <p:pic>
            <p:nvPicPr>
              <p:cNvPr id="295" name="Resim 294"/>
              <p:cNvPicPr>
                <a:picLocks noChangeAspect="1"/>
              </p:cNvPicPr>
              <p:nvPr/>
            </p:nvPicPr>
            <p:blipFill>
              <a:blip r:embed="rId3"/>
              <a:stretch>
                <a:fillRect/>
              </a:stretch>
            </p:blipFill>
            <p:spPr>
              <a:xfrm>
                <a:off x="1941765" y="4047064"/>
                <a:ext cx="1698515" cy="701174"/>
              </a:xfrm>
              <a:prstGeom prst="rect">
                <a:avLst/>
              </a:prstGeom>
            </p:spPr>
          </p:pic>
          <p:sp>
            <p:nvSpPr>
              <p:cNvPr id="296" name="Rectangle 23"/>
              <p:cNvSpPr/>
              <p:nvPr/>
            </p:nvSpPr>
            <p:spPr>
              <a:xfrm>
                <a:off x="2005829" y="4127771"/>
                <a:ext cx="491262" cy="334707"/>
              </a:xfrm>
              <a:prstGeom prst="rect">
                <a:avLst/>
              </a:prstGeom>
            </p:spPr>
            <p:txBody>
              <a:bodyPr wrap="square">
                <a:spAutoFit/>
              </a:bodyPr>
              <a:lstStyle/>
              <a:p>
                <a:pPr algn="ctr" defTabSz="888911">
                  <a:lnSpc>
                    <a:spcPct val="150000"/>
                  </a:lnSpc>
                  <a:spcAft>
                    <a:spcPts val="300"/>
                  </a:spcAft>
                </a:pPr>
                <a:r>
                  <a:rPr lang="tr-TR" sz="1050" dirty="0">
                    <a:solidFill>
                      <a:schemeClr val="bg1"/>
                    </a:solidFill>
                    <a:latin typeface="Arial" pitchFamily="34" charset="0"/>
                    <a:ea typeface="MS PGothic" pitchFamily="34" charset="-128"/>
                    <a:cs typeface="Arial" panose="020B0604020202020204" pitchFamily="34" charset="0"/>
                  </a:rPr>
                  <a:t>1509</a:t>
                </a:r>
                <a:endParaRPr lang="tr-TR" sz="1050" b="0" dirty="0">
                  <a:solidFill>
                    <a:schemeClr val="bg1"/>
                  </a:solidFill>
                  <a:latin typeface="Arial" pitchFamily="34" charset="0"/>
                  <a:ea typeface="MS PGothic" pitchFamily="34" charset="-128"/>
                  <a:cs typeface="Arial" panose="020B0604020202020204" pitchFamily="34" charset="0"/>
                </a:endParaRPr>
              </a:p>
            </p:txBody>
          </p:sp>
          <p:sp>
            <p:nvSpPr>
              <p:cNvPr id="297" name="Rectangle 42"/>
              <p:cNvSpPr/>
              <p:nvPr/>
            </p:nvSpPr>
            <p:spPr>
              <a:xfrm>
                <a:off x="2452709" y="4006245"/>
                <a:ext cx="1260968" cy="577081"/>
              </a:xfrm>
              <a:prstGeom prst="rect">
                <a:avLst/>
              </a:prstGeom>
            </p:spPr>
            <p:txBody>
              <a:bodyPr wrap="square">
                <a:spAutoFit/>
              </a:bodyPr>
              <a:lstStyle/>
              <a:p>
                <a:pPr defTabSz="888911"/>
                <a:r>
                  <a:rPr lang="tr-TR" sz="1050" b="0" dirty="0">
                    <a:solidFill>
                      <a:schemeClr val="bg1"/>
                    </a:solidFill>
                    <a:latin typeface="Arial" pitchFamily="34" charset="0"/>
                    <a:ea typeface="MS PGothic" pitchFamily="34" charset="-128"/>
                    <a:cs typeface="Arial" panose="020B0604020202020204" pitchFamily="34" charset="0"/>
                  </a:rPr>
                  <a:t>Uluslararası Sanayi</a:t>
                </a:r>
              </a:p>
              <a:p>
                <a:pPr defTabSz="888911">
                  <a:spcAft>
                    <a:spcPts val="600"/>
                  </a:spcAft>
                </a:pPr>
                <a:r>
                  <a:rPr lang="tr-TR" sz="1050" dirty="0">
                    <a:solidFill>
                      <a:schemeClr val="bg1"/>
                    </a:solidFill>
                    <a:latin typeface="Arial" pitchFamily="34" charset="0"/>
                    <a:ea typeface="MS PGothic" pitchFamily="34" charset="-128"/>
                    <a:cs typeface="Arial" panose="020B0604020202020204" pitchFamily="34" charset="0"/>
                  </a:rPr>
                  <a:t>AR-GE Desteği</a:t>
                </a:r>
                <a:endParaRPr lang="tr-TR" sz="1050" b="0" dirty="0">
                  <a:solidFill>
                    <a:schemeClr val="bg1"/>
                  </a:solidFill>
                  <a:latin typeface="Arial" pitchFamily="34" charset="0"/>
                  <a:ea typeface="MS PGothic" pitchFamily="34" charset="-128"/>
                  <a:cs typeface="Arial" panose="020B0604020202020204" pitchFamily="34" charset="0"/>
                </a:endParaRPr>
              </a:p>
            </p:txBody>
          </p:sp>
          <p:pic>
            <p:nvPicPr>
              <p:cNvPr id="298" name="Resim 297"/>
              <p:cNvPicPr>
                <a:picLocks noChangeAspect="1"/>
              </p:cNvPicPr>
              <p:nvPr/>
            </p:nvPicPr>
            <p:blipFill>
              <a:blip r:embed="rId4"/>
              <a:stretch>
                <a:fillRect/>
              </a:stretch>
            </p:blipFill>
            <p:spPr>
              <a:xfrm>
                <a:off x="1923616" y="3651793"/>
                <a:ext cx="324431" cy="521516"/>
              </a:xfrm>
              <a:prstGeom prst="rect">
                <a:avLst/>
              </a:prstGeom>
            </p:spPr>
          </p:pic>
          <p:pic>
            <p:nvPicPr>
              <p:cNvPr id="300" name="Resim 299"/>
              <p:cNvPicPr>
                <a:picLocks noChangeAspect="1"/>
              </p:cNvPicPr>
              <p:nvPr/>
            </p:nvPicPr>
            <p:blipFill>
              <a:blip r:embed="rId5"/>
              <a:stretch>
                <a:fillRect/>
              </a:stretch>
            </p:blipFill>
            <p:spPr>
              <a:xfrm>
                <a:off x="2219098" y="3743485"/>
                <a:ext cx="424300" cy="404169"/>
              </a:xfrm>
              <a:prstGeom prst="rect">
                <a:avLst/>
              </a:prstGeom>
            </p:spPr>
          </p:pic>
        </p:grpSp>
        <p:pic>
          <p:nvPicPr>
            <p:cNvPr id="301" name="Resim 300"/>
            <p:cNvPicPr>
              <a:picLocks noChangeAspect="1"/>
            </p:cNvPicPr>
            <p:nvPr/>
          </p:nvPicPr>
          <p:blipFill>
            <a:blip r:embed="rId3"/>
            <a:stretch>
              <a:fillRect/>
            </a:stretch>
          </p:blipFill>
          <p:spPr>
            <a:xfrm>
              <a:off x="1931799" y="2170599"/>
              <a:ext cx="1739782" cy="672362"/>
            </a:xfrm>
            <a:prstGeom prst="rect">
              <a:avLst/>
            </a:prstGeom>
          </p:spPr>
        </p:pic>
        <p:sp>
          <p:nvSpPr>
            <p:cNvPr id="304" name="Rectangle 23"/>
            <p:cNvSpPr/>
            <p:nvPr/>
          </p:nvSpPr>
          <p:spPr>
            <a:xfrm>
              <a:off x="2493492" y="2230132"/>
              <a:ext cx="1044746" cy="334707"/>
            </a:xfrm>
            <a:prstGeom prst="rect">
              <a:avLst/>
            </a:prstGeom>
          </p:spPr>
          <p:txBody>
            <a:bodyPr wrap="square">
              <a:spAutoFit/>
            </a:bodyPr>
            <a:lstStyle/>
            <a:p>
              <a:pPr defTabSz="888911">
                <a:lnSpc>
                  <a:spcPct val="150000"/>
                </a:lnSpc>
                <a:spcAft>
                  <a:spcPts val="300"/>
                </a:spcAft>
              </a:pPr>
              <a:r>
                <a:rPr lang="tr-TR" sz="1050" dirty="0">
                  <a:solidFill>
                    <a:schemeClr val="bg1"/>
                  </a:solidFill>
                  <a:latin typeface="Arial" pitchFamily="34" charset="0"/>
                  <a:ea typeface="MS PGothic" pitchFamily="34" charset="-128"/>
                  <a:cs typeface="Arial" panose="020B0604020202020204" pitchFamily="34" charset="0"/>
                </a:rPr>
                <a:t>KOBİ AR-GE</a:t>
              </a:r>
            </a:p>
          </p:txBody>
        </p:sp>
        <p:sp>
          <p:nvSpPr>
            <p:cNvPr id="305" name="Rectangle 23"/>
            <p:cNvSpPr/>
            <p:nvPr/>
          </p:nvSpPr>
          <p:spPr>
            <a:xfrm>
              <a:off x="1971220" y="2194086"/>
              <a:ext cx="482243" cy="346249"/>
            </a:xfrm>
            <a:prstGeom prst="rect">
              <a:avLst/>
            </a:prstGeom>
          </p:spPr>
          <p:txBody>
            <a:bodyPr wrap="square">
              <a:spAutoFit/>
            </a:bodyPr>
            <a:lstStyle/>
            <a:p>
              <a:pPr algn="ctr" defTabSz="888911">
                <a:lnSpc>
                  <a:spcPct val="150000"/>
                </a:lnSpc>
                <a:spcAft>
                  <a:spcPts val="300"/>
                </a:spcAft>
              </a:pPr>
              <a:r>
                <a:rPr lang="tr-TR" sz="1050" dirty="0">
                  <a:solidFill>
                    <a:schemeClr val="bg1"/>
                  </a:solidFill>
                  <a:latin typeface="Arial" pitchFamily="34" charset="0"/>
                  <a:ea typeface="MS PGothic" pitchFamily="34" charset="-128"/>
                  <a:cs typeface="Arial" panose="020B0604020202020204" pitchFamily="34" charset="0"/>
                </a:rPr>
                <a:t>1507</a:t>
              </a:r>
              <a:endParaRPr lang="tr-TR" sz="1050" b="0" dirty="0">
                <a:solidFill>
                  <a:schemeClr val="bg1"/>
                </a:solidFill>
                <a:latin typeface="Arial" pitchFamily="34" charset="0"/>
                <a:ea typeface="MS PGothic" pitchFamily="34" charset="-128"/>
                <a:cs typeface="Arial" panose="020B0604020202020204" pitchFamily="34" charset="0"/>
              </a:endParaRPr>
            </a:p>
          </p:txBody>
        </p:sp>
        <p:pic>
          <p:nvPicPr>
            <p:cNvPr id="306" name="Resim 305"/>
            <p:cNvPicPr>
              <a:picLocks noChangeAspect="1"/>
            </p:cNvPicPr>
            <p:nvPr/>
          </p:nvPicPr>
          <p:blipFill>
            <a:blip r:embed="rId5"/>
            <a:stretch>
              <a:fillRect/>
            </a:stretch>
          </p:blipFill>
          <p:spPr>
            <a:xfrm>
              <a:off x="1958157" y="1880271"/>
              <a:ext cx="424300" cy="404169"/>
            </a:xfrm>
            <a:prstGeom prst="rect">
              <a:avLst/>
            </a:prstGeom>
          </p:spPr>
        </p:pic>
        <p:grpSp>
          <p:nvGrpSpPr>
            <p:cNvPr id="27" name="Grup 26"/>
            <p:cNvGrpSpPr/>
            <p:nvPr/>
          </p:nvGrpSpPr>
          <p:grpSpPr>
            <a:xfrm>
              <a:off x="1887984" y="5536990"/>
              <a:ext cx="1803334" cy="997860"/>
              <a:chOff x="1887984" y="5536990"/>
              <a:chExt cx="1803334" cy="997860"/>
            </a:xfrm>
          </p:grpSpPr>
          <p:pic>
            <p:nvPicPr>
              <p:cNvPr id="307" name="Resim 306"/>
              <p:cNvPicPr>
                <a:picLocks noChangeAspect="1"/>
              </p:cNvPicPr>
              <p:nvPr/>
            </p:nvPicPr>
            <p:blipFill>
              <a:blip r:embed="rId3"/>
              <a:stretch>
                <a:fillRect/>
              </a:stretch>
            </p:blipFill>
            <p:spPr>
              <a:xfrm>
                <a:off x="1980959" y="5886850"/>
                <a:ext cx="1708481" cy="648000"/>
              </a:xfrm>
              <a:prstGeom prst="rect">
                <a:avLst/>
              </a:prstGeom>
            </p:spPr>
          </p:pic>
          <p:sp>
            <p:nvSpPr>
              <p:cNvPr id="308" name="Rectangle 23"/>
              <p:cNvSpPr/>
              <p:nvPr/>
            </p:nvSpPr>
            <p:spPr>
              <a:xfrm>
                <a:off x="1928824" y="5930334"/>
                <a:ext cx="680990" cy="334707"/>
              </a:xfrm>
              <a:prstGeom prst="rect">
                <a:avLst/>
              </a:prstGeom>
            </p:spPr>
            <p:txBody>
              <a:bodyPr wrap="square">
                <a:spAutoFit/>
              </a:bodyPr>
              <a:lstStyle/>
              <a:p>
                <a:pPr algn="ctr" defTabSz="888911">
                  <a:lnSpc>
                    <a:spcPct val="150000"/>
                  </a:lnSpc>
                  <a:spcAft>
                    <a:spcPts val="300"/>
                  </a:spcAft>
                </a:pPr>
                <a:r>
                  <a:rPr lang="tr-TR" sz="1050" b="0" spc="-150" dirty="0">
                    <a:solidFill>
                      <a:schemeClr val="bg1"/>
                    </a:solidFill>
                    <a:latin typeface="Arial" pitchFamily="34" charset="0"/>
                    <a:ea typeface="MS PGothic" pitchFamily="34" charset="-128"/>
                    <a:cs typeface="Arial" panose="020B0604020202020204" pitchFamily="34" charset="0"/>
                  </a:rPr>
                  <a:t>1709</a:t>
                </a:r>
              </a:p>
            </p:txBody>
          </p:sp>
          <p:sp>
            <p:nvSpPr>
              <p:cNvPr id="311" name="Rectangle 42"/>
              <p:cNvSpPr/>
              <p:nvPr/>
            </p:nvSpPr>
            <p:spPr>
              <a:xfrm>
                <a:off x="2476255" y="5873856"/>
                <a:ext cx="1215063" cy="430887"/>
              </a:xfrm>
              <a:prstGeom prst="rect">
                <a:avLst/>
              </a:prstGeom>
            </p:spPr>
            <p:txBody>
              <a:bodyPr wrap="square">
                <a:spAutoFit/>
              </a:bodyPr>
              <a:lstStyle/>
              <a:p>
                <a:pPr defTabSz="888911">
                  <a:spcAft>
                    <a:spcPts val="600"/>
                  </a:spcAft>
                </a:pPr>
                <a:r>
                  <a:rPr lang="tr-TR" sz="1050" dirty="0">
                    <a:solidFill>
                      <a:schemeClr val="bg1"/>
                    </a:solidFill>
                    <a:latin typeface="Arial" pitchFamily="34" charset="0"/>
                    <a:ea typeface="MS PGothic" pitchFamily="34" charset="-128"/>
                    <a:cs typeface="Arial" panose="020B0604020202020204" pitchFamily="34" charset="0"/>
                  </a:rPr>
                  <a:t>EUREKA EUROSTARS</a:t>
                </a:r>
                <a:endParaRPr lang="tr-TR" sz="1050" b="0" dirty="0">
                  <a:solidFill>
                    <a:schemeClr val="bg1"/>
                  </a:solidFill>
                  <a:latin typeface="Arial" pitchFamily="34" charset="0"/>
                  <a:ea typeface="MS PGothic" pitchFamily="34" charset="-128"/>
                  <a:cs typeface="Arial" panose="020B0604020202020204" pitchFamily="34" charset="0"/>
                </a:endParaRPr>
              </a:p>
            </p:txBody>
          </p:sp>
          <p:pic>
            <p:nvPicPr>
              <p:cNvPr id="313" name="Resim 312"/>
              <p:cNvPicPr>
                <a:picLocks noChangeAspect="1"/>
              </p:cNvPicPr>
              <p:nvPr/>
            </p:nvPicPr>
            <p:blipFill>
              <a:blip r:embed="rId4"/>
              <a:stretch>
                <a:fillRect/>
              </a:stretch>
            </p:blipFill>
            <p:spPr>
              <a:xfrm>
                <a:off x="1887984" y="5536990"/>
                <a:ext cx="324431" cy="521516"/>
              </a:xfrm>
              <a:prstGeom prst="rect">
                <a:avLst/>
              </a:prstGeom>
            </p:spPr>
          </p:pic>
          <p:pic>
            <p:nvPicPr>
              <p:cNvPr id="314" name="Resim 313"/>
              <p:cNvPicPr>
                <a:picLocks noChangeAspect="1"/>
              </p:cNvPicPr>
              <p:nvPr/>
            </p:nvPicPr>
            <p:blipFill>
              <a:blip r:embed="rId5"/>
              <a:stretch>
                <a:fillRect/>
              </a:stretch>
            </p:blipFill>
            <p:spPr>
              <a:xfrm>
                <a:off x="2183466" y="5628682"/>
                <a:ext cx="424300" cy="404169"/>
              </a:xfrm>
              <a:prstGeom prst="rect">
                <a:avLst/>
              </a:prstGeom>
            </p:spPr>
          </p:pic>
        </p:grpSp>
        <p:grpSp>
          <p:nvGrpSpPr>
            <p:cNvPr id="37" name="Grup 36"/>
            <p:cNvGrpSpPr/>
            <p:nvPr/>
          </p:nvGrpSpPr>
          <p:grpSpPr>
            <a:xfrm>
              <a:off x="73845" y="5547080"/>
              <a:ext cx="1824571" cy="1005024"/>
              <a:chOff x="73845" y="5547080"/>
              <a:chExt cx="1824571" cy="1005024"/>
            </a:xfrm>
          </p:grpSpPr>
          <p:pic>
            <p:nvPicPr>
              <p:cNvPr id="315" name="Resim 314"/>
              <p:cNvPicPr>
                <a:picLocks noChangeAspect="1"/>
              </p:cNvPicPr>
              <p:nvPr/>
            </p:nvPicPr>
            <p:blipFill>
              <a:blip r:embed="rId3"/>
              <a:stretch>
                <a:fillRect/>
              </a:stretch>
            </p:blipFill>
            <p:spPr>
              <a:xfrm>
                <a:off x="169689" y="5904104"/>
                <a:ext cx="1686193" cy="648000"/>
              </a:xfrm>
              <a:prstGeom prst="rect">
                <a:avLst/>
              </a:prstGeom>
            </p:spPr>
          </p:pic>
          <p:sp>
            <p:nvSpPr>
              <p:cNvPr id="316" name="Rectangle 23"/>
              <p:cNvSpPr/>
              <p:nvPr/>
            </p:nvSpPr>
            <p:spPr>
              <a:xfrm>
                <a:off x="175261" y="5947707"/>
                <a:ext cx="558057" cy="577081"/>
              </a:xfrm>
              <a:prstGeom prst="rect">
                <a:avLst/>
              </a:prstGeom>
            </p:spPr>
            <p:txBody>
              <a:bodyPr wrap="square">
                <a:spAutoFit/>
              </a:bodyPr>
              <a:lstStyle/>
              <a:p>
                <a:pPr algn="ctr" defTabSz="888911">
                  <a:lnSpc>
                    <a:spcPct val="150000"/>
                  </a:lnSpc>
                  <a:spcAft>
                    <a:spcPts val="300"/>
                  </a:spcAft>
                </a:pPr>
                <a:r>
                  <a:rPr lang="tr-TR" sz="1050" spc="-150" dirty="0">
                    <a:solidFill>
                      <a:schemeClr val="bg1"/>
                    </a:solidFill>
                    <a:latin typeface="Arial" pitchFamily="34" charset="0"/>
                    <a:ea typeface="MS PGothic" pitchFamily="34" charset="-128"/>
                    <a:cs typeface="Arial" panose="020B0604020202020204" pitchFamily="34" charset="0"/>
                  </a:rPr>
                  <a:t>SAYEM</a:t>
                </a:r>
                <a:endParaRPr lang="tr-TR" sz="1050" b="0" spc="-150" dirty="0">
                  <a:solidFill>
                    <a:schemeClr val="bg1"/>
                  </a:solidFill>
                  <a:latin typeface="Arial" pitchFamily="34" charset="0"/>
                  <a:ea typeface="MS PGothic" pitchFamily="34" charset="-128"/>
                  <a:cs typeface="Arial" panose="020B0604020202020204" pitchFamily="34" charset="0"/>
                </a:endParaRPr>
              </a:p>
            </p:txBody>
          </p:sp>
          <p:sp>
            <p:nvSpPr>
              <p:cNvPr id="317" name="Rectangle 42"/>
              <p:cNvSpPr/>
              <p:nvPr/>
            </p:nvSpPr>
            <p:spPr>
              <a:xfrm>
                <a:off x="683352" y="5910410"/>
                <a:ext cx="1215064" cy="430887"/>
              </a:xfrm>
              <a:prstGeom prst="rect">
                <a:avLst/>
              </a:prstGeom>
            </p:spPr>
            <p:txBody>
              <a:bodyPr wrap="square">
                <a:spAutoFit/>
              </a:bodyPr>
              <a:lstStyle/>
              <a:p>
                <a:pPr defTabSz="888911">
                  <a:spcAft>
                    <a:spcPts val="600"/>
                  </a:spcAft>
                </a:pPr>
                <a:r>
                  <a:rPr lang="tr-TR" sz="1050" b="0" dirty="0">
                    <a:solidFill>
                      <a:schemeClr val="bg1"/>
                    </a:solidFill>
                    <a:latin typeface="Arial" pitchFamily="34" charset="0"/>
                    <a:ea typeface="MS PGothic" pitchFamily="34" charset="-128"/>
                    <a:cs typeface="Arial" panose="020B0604020202020204" pitchFamily="34" charset="0"/>
                  </a:rPr>
                  <a:t>Sanayi Yenilik   Ağ Mekanizması</a:t>
                </a:r>
              </a:p>
            </p:txBody>
          </p:sp>
          <p:pic>
            <p:nvPicPr>
              <p:cNvPr id="318" name="Resim 317"/>
              <p:cNvPicPr>
                <a:picLocks noChangeAspect="1"/>
              </p:cNvPicPr>
              <p:nvPr/>
            </p:nvPicPr>
            <p:blipFill>
              <a:blip r:embed="rId4"/>
              <a:stretch>
                <a:fillRect/>
              </a:stretch>
            </p:blipFill>
            <p:spPr>
              <a:xfrm>
                <a:off x="73845" y="5547080"/>
                <a:ext cx="324431" cy="521516"/>
              </a:xfrm>
              <a:prstGeom prst="rect">
                <a:avLst/>
              </a:prstGeom>
            </p:spPr>
          </p:pic>
          <p:pic>
            <p:nvPicPr>
              <p:cNvPr id="319" name="Resim 318"/>
              <p:cNvPicPr>
                <a:picLocks noChangeAspect="1"/>
              </p:cNvPicPr>
              <p:nvPr/>
            </p:nvPicPr>
            <p:blipFill>
              <a:blip r:embed="rId5"/>
              <a:stretch>
                <a:fillRect/>
              </a:stretch>
            </p:blipFill>
            <p:spPr>
              <a:xfrm>
                <a:off x="369327" y="5638772"/>
                <a:ext cx="424300" cy="404169"/>
              </a:xfrm>
              <a:prstGeom prst="rect">
                <a:avLst/>
              </a:prstGeom>
            </p:spPr>
          </p:pic>
        </p:grpSp>
        <p:grpSp>
          <p:nvGrpSpPr>
            <p:cNvPr id="38" name="Grup 37"/>
            <p:cNvGrpSpPr/>
            <p:nvPr/>
          </p:nvGrpSpPr>
          <p:grpSpPr>
            <a:xfrm>
              <a:off x="71381" y="4631788"/>
              <a:ext cx="1778627" cy="976542"/>
              <a:chOff x="71381" y="4631788"/>
              <a:chExt cx="1778627" cy="976542"/>
            </a:xfrm>
          </p:grpSpPr>
          <p:pic>
            <p:nvPicPr>
              <p:cNvPr id="320" name="Resim 319"/>
              <p:cNvPicPr>
                <a:picLocks noChangeAspect="1"/>
              </p:cNvPicPr>
              <p:nvPr/>
            </p:nvPicPr>
            <p:blipFill>
              <a:blip r:embed="rId3"/>
              <a:stretch>
                <a:fillRect/>
              </a:stretch>
            </p:blipFill>
            <p:spPr>
              <a:xfrm>
                <a:off x="141819" y="4960330"/>
                <a:ext cx="1663391" cy="648000"/>
              </a:xfrm>
              <a:prstGeom prst="rect">
                <a:avLst/>
              </a:prstGeom>
            </p:spPr>
          </p:pic>
          <p:sp>
            <p:nvSpPr>
              <p:cNvPr id="321" name="Rectangle 42"/>
              <p:cNvSpPr/>
              <p:nvPr/>
            </p:nvSpPr>
            <p:spPr>
              <a:xfrm>
                <a:off x="703489" y="5053143"/>
                <a:ext cx="1146519" cy="261610"/>
              </a:xfrm>
              <a:prstGeom prst="rect">
                <a:avLst/>
              </a:prstGeom>
            </p:spPr>
            <p:txBody>
              <a:bodyPr wrap="square">
                <a:spAutoFit/>
              </a:bodyPr>
              <a:lstStyle/>
              <a:p>
                <a:pPr defTabSz="888911">
                  <a:spcAft>
                    <a:spcPts val="600"/>
                  </a:spcAft>
                </a:pPr>
                <a:r>
                  <a:rPr lang="tr-TR" sz="1050" dirty="0">
                    <a:solidFill>
                      <a:schemeClr val="bg1"/>
                    </a:solidFill>
                    <a:latin typeface="Arial" pitchFamily="34" charset="0"/>
                    <a:ea typeface="MS PGothic" pitchFamily="34" charset="-128"/>
                    <a:cs typeface="Arial" panose="020B0604020202020204" pitchFamily="34" charset="0"/>
                  </a:rPr>
                  <a:t>Patent Lisans </a:t>
                </a:r>
                <a:endParaRPr lang="tr-TR" sz="1050" b="0" dirty="0">
                  <a:solidFill>
                    <a:schemeClr val="bg1"/>
                  </a:solidFill>
                  <a:latin typeface="Arial" pitchFamily="34" charset="0"/>
                  <a:ea typeface="MS PGothic" pitchFamily="34" charset="-128"/>
                  <a:cs typeface="Arial" panose="020B0604020202020204" pitchFamily="34" charset="0"/>
                </a:endParaRPr>
              </a:p>
            </p:txBody>
          </p:sp>
          <p:sp>
            <p:nvSpPr>
              <p:cNvPr id="322" name="Rectangle 23"/>
              <p:cNvSpPr/>
              <p:nvPr/>
            </p:nvSpPr>
            <p:spPr>
              <a:xfrm>
                <a:off x="176698" y="5040089"/>
                <a:ext cx="565878" cy="334707"/>
              </a:xfrm>
              <a:prstGeom prst="rect">
                <a:avLst/>
              </a:prstGeom>
            </p:spPr>
            <p:txBody>
              <a:bodyPr wrap="square">
                <a:spAutoFit/>
              </a:bodyPr>
              <a:lstStyle/>
              <a:p>
                <a:pPr algn="ctr" defTabSz="888911">
                  <a:lnSpc>
                    <a:spcPct val="150000"/>
                  </a:lnSpc>
                  <a:spcAft>
                    <a:spcPts val="300"/>
                  </a:spcAft>
                </a:pPr>
                <a:r>
                  <a:rPr lang="tr-TR" sz="1050" b="0" dirty="0">
                    <a:solidFill>
                      <a:schemeClr val="bg1"/>
                    </a:solidFill>
                    <a:latin typeface="Arial" pitchFamily="34" charset="0"/>
                    <a:ea typeface="MS PGothic" pitchFamily="34" charset="-128"/>
                    <a:cs typeface="Arial" panose="020B0604020202020204" pitchFamily="34" charset="0"/>
                  </a:rPr>
                  <a:t>1702</a:t>
                </a:r>
              </a:p>
            </p:txBody>
          </p:sp>
          <p:pic>
            <p:nvPicPr>
              <p:cNvPr id="323" name="Resim 322"/>
              <p:cNvPicPr>
                <a:picLocks noChangeAspect="1"/>
              </p:cNvPicPr>
              <p:nvPr/>
            </p:nvPicPr>
            <p:blipFill>
              <a:blip r:embed="rId4"/>
              <a:stretch>
                <a:fillRect/>
              </a:stretch>
            </p:blipFill>
            <p:spPr>
              <a:xfrm>
                <a:off x="71381" y="4631788"/>
                <a:ext cx="324431" cy="521516"/>
              </a:xfrm>
              <a:prstGeom prst="rect">
                <a:avLst/>
              </a:prstGeom>
            </p:spPr>
          </p:pic>
          <p:pic>
            <p:nvPicPr>
              <p:cNvPr id="324" name="Resim 323"/>
              <p:cNvPicPr>
                <a:picLocks noChangeAspect="1"/>
              </p:cNvPicPr>
              <p:nvPr/>
            </p:nvPicPr>
            <p:blipFill>
              <a:blip r:embed="rId5"/>
              <a:stretch>
                <a:fillRect/>
              </a:stretch>
            </p:blipFill>
            <p:spPr>
              <a:xfrm>
                <a:off x="366863" y="4723480"/>
                <a:ext cx="424300" cy="404169"/>
              </a:xfrm>
              <a:prstGeom prst="rect">
                <a:avLst/>
              </a:prstGeom>
            </p:spPr>
          </p:pic>
        </p:grpSp>
        <p:grpSp>
          <p:nvGrpSpPr>
            <p:cNvPr id="43" name="Grup 42"/>
            <p:cNvGrpSpPr/>
            <p:nvPr/>
          </p:nvGrpSpPr>
          <p:grpSpPr>
            <a:xfrm>
              <a:off x="77084" y="3682154"/>
              <a:ext cx="1777715" cy="1024424"/>
              <a:chOff x="77084" y="3682154"/>
              <a:chExt cx="1777715" cy="1024424"/>
            </a:xfrm>
          </p:grpSpPr>
          <p:pic>
            <p:nvPicPr>
              <p:cNvPr id="325" name="Resim 324"/>
              <p:cNvPicPr>
                <a:picLocks noChangeAspect="1"/>
              </p:cNvPicPr>
              <p:nvPr/>
            </p:nvPicPr>
            <p:blipFill>
              <a:blip r:embed="rId3"/>
              <a:stretch>
                <a:fillRect/>
              </a:stretch>
            </p:blipFill>
            <p:spPr>
              <a:xfrm>
                <a:off x="147191" y="4059596"/>
                <a:ext cx="1702817" cy="646982"/>
              </a:xfrm>
              <a:prstGeom prst="rect">
                <a:avLst/>
              </a:prstGeom>
            </p:spPr>
          </p:pic>
          <p:sp>
            <p:nvSpPr>
              <p:cNvPr id="326" name="Rectangle 42"/>
              <p:cNvSpPr/>
              <p:nvPr/>
            </p:nvSpPr>
            <p:spPr>
              <a:xfrm>
                <a:off x="657165" y="4058578"/>
                <a:ext cx="1197634" cy="492443"/>
              </a:xfrm>
              <a:prstGeom prst="rect">
                <a:avLst/>
              </a:prstGeom>
            </p:spPr>
            <p:txBody>
              <a:bodyPr wrap="square">
                <a:spAutoFit/>
              </a:bodyPr>
              <a:lstStyle/>
              <a:p>
                <a:pPr defTabSz="888911">
                  <a:spcAft>
                    <a:spcPts val="600"/>
                  </a:spcAft>
                </a:pPr>
                <a:r>
                  <a:rPr lang="tr-TR" sz="1050" b="0" dirty="0">
                    <a:solidFill>
                      <a:schemeClr val="bg1"/>
                    </a:solidFill>
                    <a:latin typeface="Arial" pitchFamily="34" charset="0"/>
                    <a:ea typeface="MS PGothic" pitchFamily="34" charset="-128"/>
                    <a:cs typeface="Arial" panose="020B0604020202020204" pitchFamily="34" charset="0"/>
                  </a:rPr>
                  <a:t>Öncelikli Alanlar </a:t>
                </a:r>
              </a:p>
              <a:p>
                <a:pPr defTabSz="888911">
                  <a:spcAft>
                    <a:spcPts val="600"/>
                  </a:spcAft>
                </a:pPr>
                <a:r>
                  <a:rPr lang="tr-TR" sz="1050" b="0" dirty="0">
                    <a:solidFill>
                      <a:schemeClr val="bg1"/>
                    </a:solidFill>
                    <a:latin typeface="Arial" pitchFamily="34" charset="0"/>
                    <a:ea typeface="MS PGothic" pitchFamily="34" charset="-128"/>
                    <a:cs typeface="Arial" panose="020B0604020202020204" pitchFamily="34" charset="0"/>
                  </a:rPr>
                  <a:t>AR-GE (HAMLE)</a:t>
                </a:r>
              </a:p>
            </p:txBody>
          </p:sp>
          <p:sp>
            <p:nvSpPr>
              <p:cNvPr id="327" name="Rectangle 23"/>
              <p:cNvSpPr/>
              <p:nvPr/>
            </p:nvSpPr>
            <p:spPr>
              <a:xfrm>
                <a:off x="136228" y="4114848"/>
                <a:ext cx="633159" cy="331879"/>
              </a:xfrm>
              <a:prstGeom prst="rect">
                <a:avLst/>
              </a:prstGeom>
            </p:spPr>
            <p:txBody>
              <a:bodyPr wrap="square">
                <a:spAutoFit/>
              </a:bodyPr>
              <a:lstStyle/>
              <a:p>
                <a:pPr algn="ctr" defTabSz="888911">
                  <a:lnSpc>
                    <a:spcPct val="150000"/>
                  </a:lnSpc>
                  <a:spcAft>
                    <a:spcPts val="300"/>
                  </a:spcAft>
                </a:pPr>
                <a:r>
                  <a:rPr lang="tr-TR" sz="1050" dirty="0">
                    <a:solidFill>
                      <a:schemeClr val="bg1"/>
                    </a:solidFill>
                    <a:latin typeface="Arial" pitchFamily="34" charset="0"/>
                    <a:ea typeface="MS PGothic" pitchFamily="34" charset="-128"/>
                    <a:cs typeface="Arial" panose="020B0604020202020204" pitchFamily="34" charset="0"/>
                  </a:rPr>
                  <a:t>1511</a:t>
                </a:r>
                <a:endParaRPr lang="tr-TR" sz="1050" b="0" dirty="0">
                  <a:solidFill>
                    <a:schemeClr val="bg1"/>
                  </a:solidFill>
                  <a:latin typeface="Arial" pitchFamily="34" charset="0"/>
                  <a:ea typeface="MS PGothic" pitchFamily="34" charset="-128"/>
                  <a:cs typeface="Arial" panose="020B0604020202020204" pitchFamily="34" charset="0"/>
                </a:endParaRPr>
              </a:p>
            </p:txBody>
          </p:sp>
          <p:pic>
            <p:nvPicPr>
              <p:cNvPr id="328" name="Resim 327"/>
              <p:cNvPicPr>
                <a:picLocks noChangeAspect="1"/>
              </p:cNvPicPr>
              <p:nvPr/>
            </p:nvPicPr>
            <p:blipFill>
              <a:blip r:embed="rId4"/>
              <a:stretch>
                <a:fillRect/>
              </a:stretch>
            </p:blipFill>
            <p:spPr>
              <a:xfrm>
                <a:off x="77084" y="3682154"/>
                <a:ext cx="324431" cy="521516"/>
              </a:xfrm>
              <a:prstGeom prst="rect">
                <a:avLst/>
              </a:prstGeom>
            </p:spPr>
          </p:pic>
          <p:pic>
            <p:nvPicPr>
              <p:cNvPr id="329" name="Resim 328"/>
              <p:cNvPicPr>
                <a:picLocks noChangeAspect="1"/>
              </p:cNvPicPr>
              <p:nvPr/>
            </p:nvPicPr>
            <p:blipFill>
              <a:blip r:embed="rId5"/>
              <a:stretch>
                <a:fillRect/>
              </a:stretch>
            </p:blipFill>
            <p:spPr>
              <a:xfrm>
                <a:off x="385084" y="3783779"/>
                <a:ext cx="424300" cy="404169"/>
              </a:xfrm>
              <a:prstGeom prst="rect">
                <a:avLst/>
              </a:prstGeom>
            </p:spPr>
          </p:pic>
        </p:grpSp>
        <p:grpSp>
          <p:nvGrpSpPr>
            <p:cNvPr id="44" name="Grup 43"/>
            <p:cNvGrpSpPr/>
            <p:nvPr/>
          </p:nvGrpSpPr>
          <p:grpSpPr>
            <a:xfrm>
              <a:off x="93026" y="2793373"/>
              <a:ext cx="1734664" cy="961850"/>
              <a:chOff x="93026" y="2793373"/>
              <a:chExt cx="1734664" cy="961850"/>
            </a:xfrm>
          </p:grpSpPr>
          <p:pic>
            <p:nvPicPr>
              <p:cNvPr id="330" name="Resim 329"/>
              <p:cNvPicPr>
                <a:picLocks noChangeAspect="1"/>
              </p:cNvPicPr>
              <p:nvPr/>
            </p:nvPicPr>
            <p:blipFill>
              <a:blip r:embed="rId3"/>
              <a:stretch>
                <a:fillRect/>
              </a:stretch>
            </p:blipFill>
            <p:spPr>
              <a:xfrm>
                <a:off x="136228" y="3126981"/>
                <a:ext cx="1683609" cy="628242"/>
              </a:xfrm>
              <a:prstGeom prst="rect">
                <a:avLst/>
              </a:prstGeom>
            </p:spPr>
          </p:pic>
          <p:sp>
            <p:nvSpPr>
              <p:cNvPr id="331" name="Rectangle 23"/>
              <p:cNvSpPr/>
              <p:nvPr/>
            </p:nvSpPr>
            <p:spPr>
              <a:xfrm>
                <a:off x="200968" y="3211305"/>
                <a:ext cx="482993" cy="334707"/>
              </a:xfrm>
              <a:prstGeom prst="rect">
                <a:avLst/>
              </a:prstGeom>
            </p:spPr>
            <p:txBody>
              <a:bodyPr wrap="square">
                <a:spAutoFit/>
              </a:bodyPr>
              <a:lstStyle/>
              <a:p>
                <a:pPr algn="ctr" defTabSz="888911">
                  <a:lnSpc>
                    <a:spcPct val="150000"/>
                  </a:lnSpc>
                  <a:spcAft>
                    <a:spcPts val="300"/>
                  </a:spcAft>
                </a:pPr>
                <a:r>
                  <a:rPr lang="tr-TR" sz="1050" dirty="0">
                    <a:solidFill>
                      <a:schemeClr val="bg1"/>
                    </a:solidFill>
                    <a:latin typeface="Arial" pitchFamily="34" charset="0"/>
                    <a:ea typeface="MS PGothic" pitchFamily="34" charset="-128"/>
                    <a:cs typeface="Arial" panose="020B0604020202020204" pitchFamily="34" charset="0"/>
                  </a:rPr>
                  <a:t>1505</a:t>
                </a:r>
                <a:endParaRPr lang="tr-TR" sz="1050" b="0" dirty="0">
                  <a:solidFill>
                    <a:schemeClr val="bg1"/>
                  </a:solidFill>
                  <a:latin typeface="Arial" pitchFamily="34" charset="0"/>
                  <a:ea typeface="MS PGothic" pitchFamily="34" charset="-128"/>
                  <a:cs typeface="Arial" panose="020B0604020202020204" pitchFamily="34" charset="0"/>
                </a:endParaRPr>
              </a:p>
            </p:txBody>
          </p:sp>
          <p:sp>
            <p:nvSpPr>
              <p:cNvPr id="332" name="Rectangle 42"/>
              <p:cNvSpPr/>
              <p:nvPr/>
            </p:nvSpPr>
            <p:spPr>
              <a:xfrm>
                <a:off x="617393" y="3141684"/>
                <a:ext cx="1210297" cy="415498"/>
              </a:xfrm>
              <a:prstGeom prst="rect">
                <a:avLst/>
              </a:prstGeom>
            </p:spPr>
            <p:txBody>
              <a:bodyPr wrap="square">
                <a:spAutoFit/>
              </a:bodyPr>
              <a:lstStyle/>
              <a:p>
                <a:pPr defTabSz="888911">
                  <a:spcAft>
                    <a:spcPts val="600"/>
                  </a:spcAft>
                </a:pPr>
                <a:r>
                  <a:rPr lang="tr-TR" sz="1050" b="0" dirty="0">
                    <a:solidFill>
                      <a:schemeClr val="bg1"/>
                    </a:solidFill>
                    <a:latin typeface="Arial" pitchFamily="34" charset="0"/>
                    <a:ea typeface="MS PGothic" pitchFamily="34" charset="-128"/>
                    <a:cs typeface="Arial" panose="020B0604020202020204" pitchFamily="34" charset="0"/>
                  </a:rPr>
                  <a:t>Üniversite-Sanayi İş Birliği</a:t>
                </a:r>
              </a:p>
            </p:txBody>
          </p:sp>
          <p:pic>
            <p:nvPicPr>
              <p:cNvPr id="333" name="Resim 332"/>
              <p:cNvPicPr>
                <a:picLocks noChangeAspect="1"/>
              </p:cNvPicPr>
              <p:nvPr/>
            </p:nvPicPr>
            <p:blipFill>
              <a:blip r:embed="rId4"/>
              <a:stretch>
                <a:fillRect/>
              </a:stretch>
            </p:blipFill>
            <p:spPr>
              <a:xfrm>
                <a:off x="93026" y="2793373"/>
                <a:ext cx="324431" cy="521516"/>
              </a:xfrm>
              <a:prstGeom prst="rect">
                <a:avLst/>
              </a:prstGeom>
            </p:spPr>
          </p:pic>
          <p:pic>
            <p:nvPicPr>
              <p:cNvPr id="334" name="Resim 333"/>
              <p:cNvPicPr>
                <a:picLocks noChangeAspect="1"/>
              </p:cNvPicPr>
              <p:nvPr/>
            </p:nvPicPr>
            <p:blipFill>
              <a:blip r:embed="rId5"/>
              <a:stretch>
                <a:fillRect/>
              </a:stretch>
            </p:blipFill>
            <p:spPr>
              <a:xfrm>
                <a:off x="388508" y="2885065"/>
                <a:ext cx="424300" cy="404169"/>
              </a:xfrm>
              <a:prstGeom prst="rect">
                <a:avLst/>
              </a:prstGeom>
            </p:spPr>
          </p:pic>
        </p:grpSp>
        <p:grpSp>
          <p:nvGrpSpPr>
            <p:cNvPr id="45" name="Grup 44"/>
            <p:cNvGrpSpPr/>
            <p:nvPr/>
          </p:nvGrpSpPr>
          <p:grpSpPr>
            <a:xfrm>
              <a:off x="70433" y="1943259"/>
              <a:ext cx="1843127" cy="921011"/>
              <a:chOff x="70433" y="1943259"/>
              <a:chExt cx="1843127" cy="921011"/>
            </a:xfrm>
          </p:grpSpPr>
          <p:pic>
            <p:nvPicPr>
              <p:cNvPr id="335" name="Resim 334"/>
              <p:cNvPicPr>
                <a:picLocks noChangeAspect="1"/>
              </p:cNvPicPr>
              <p:nvPr/>
            </p:nvPicPr>
            <p:blipFill>
              <a:blip r:embed="rId3"/>
              <a:stretch>
                <a:fillRect/>
              </a:stretch>
            </p:blipFill>
            <p:spPr>
              <a:xfrm>
                <a:off x="87151" y="2214930"/>
                <a:ext cx="1740489" cy="649340"/>
              </a:xfrm>
              <a:prstGeom prst="rect">
                <a:avLst/>
              </a:prstGeom>
            </p:spPr>
          </p:pic>
          <p:sp>
            <p:nvSpPr>
              <p:cNvPr id="336" name="Rectangle 23"/>
              <p:cNvSpPr/>
              <p:nvPr/>
            </p:nvSpPr>
            <p:spPr>
              <a:xfrm>
                <a:off x="636205" y="2284528"/>
                <a:ext cx="1277355" cy="334707"/>
              </a:xfrm>
              <a:prstGeom prst="rect">
                <a:avLst/>
              </a:prstGeom>
            </p:spPr>
            <p:txBody>
              <a:bodyPr wrap="square">
                <a:spAutoFit/>
              </a:bodyPr>
              <a:lstStyle/>
              <a:p>
                <a:pPr defTabSz="888911">
                  <a:lnSpc>
                    <a:spcPct val="150000"/>
                  </a:lnSpc>
                  <a:spcAft>
                    <a:spcPts val="300"/>
                  </a:spcAft>
                </a:pPr>
                <a:r>
                  <a:rPr lang="tr-TR" sz="1050" dirty="0">
                    <a:solidFill>
                      <a:schemeClr val="bg1"/>
                    </a:solidFill>
                    <a:latin typeface="Arial" pitchFamily="34" charset="0"/>
                    <a:ea typeface="MS PGothic" pitchFamily="34" charset="-128"/>
                    <a:cs typeface="Arial" panose="020B0604020202020204" pitchFamily="34" charset="0"/>
                  </a:rPr>
                  <a:t>Sanayi AR-GE</a:t>
                </a:r>
              </a:p>
            </p:txBody>
          </p:sp>
          <p:sp>
            <p:nvSpPr>
              <p:cNvPr id="337" name="Rectangle 23"/>
              <p:cNvSpPr/>
              <p:nvPr/>
            </p:nvSpPr>
            <p:spPr>
              <a:xfrm>
                <a:off x="155866" y="2288422"/>
                <a:ext cx="491983" cy="334707"/>
              </a:xfrm>
              <a:prstGeom prst="rect">
                <a:avLst/>
              </a:prstGeom>
            </p:spPr>
            <p:txBody>
              <a:bodyPr wrap="square">
                <a:spAutoFit/>
              </a:bodyPr>
              <a:lstStyle/>
              <a:p>
                <a:pPr algn="ctr" defTabSz="888911">
                  <a:lnSpc>
                    <a:spcPct val="150000"/>
                  </a:lnSpc>
                  <a:spcAft>
                    <a:spcPts val="300"/>
                  </a:spcAft>
                </a:pPr>
                <a:r>
                  <a:rPr lang="tr-TR" sz="1050" dirty="0">
                    <a:solidFill>
                      <a:schemeClr val="bg1"/>
                    </a:solidFill>
                    <a:latin typeface="Arial" pitchFamily="34" charset="0"/>
                    <a:ea typeface="MS PGothic" pitchFamily="34" charset="-128"/>
                    <a:cs typeface="Arial" panose="020B0604020202020204" pitchFamily="34" charset="0"/>
                  </a:rPr>
                  <a:t>1501</a:t>
                </a:r>
                <a:endParaRPr lang="tr-TR" sz="1050" b="0" dirty="0">
                  <a:solidFill>
                    <a:schemeClr val="bg1"/>
                  </a:solidFill>
                  <a:latin typeface="Arial" pitchFamily="34" charset="0"/>
                  <a:ea typeface="MS PGothic" pitchFamily="34" charset="-128"/>
                  <a:cs typeface="Arial" panose="020B0604020202020204" pitchFamily="34" charset="0"/>
                </a:endParaRPr>
              </a:p>
            </p:txBody>
          </p:sp>
          <p:pic>
            <p:nvPicPr>
              <p:cNvPr id="338" name="Resim 337"/>
              <p:cNvPicPr>
                <a:picLocks noChangeAspect="1"/>
              </p:cNvPicPr>
              <p:nvPr/>
            </p:nvPicPr>
            <p:blipFill>
              <a:blip r:embed="rId5"/>
              <a:stretch>
                <a:fillRect/>
              </a:stretch>
            </p:blipFill>
            <p:spPr>
              <a:xfrm>
                <a:off x="70433" y="1943259"/>
                <a:ext cx="424300" cy="404169"/>
              </a:xfrm>
              <a:prstGeom prst="rect">
                <a:avLst/>
              </a:prstGeom>
            </p:spPr>
          </p:pic>
        </p:grpSp>
      </p:grpSp>
      <p:pic>
        <p:nvPicPr>
          <p:cNvPr id="340" name="Resim 339"/>
          <p:cNvPicPr>
            <a:picLocks noChangeAspect="1"/>
          </p:cNvPicPr>
          <p:nvPr/>
        </p:nvPicPr>
        <p:blipFill>
          <a:blip r:embed="rId6"/>
          <a:stretch>
            <a:fillRect/>
          </a:stretch>
        </p:blipFill>
        <p:spPr>
          <a:xfrm>
            <a:off x="2758876" y="971795"/>
            <a:ext cx="554161" cy="400989"/>
          </a:xfrm>
          <a:prstGeom prst="rect">
            <a:avLst/>
          </a:prstGeom>
        </p:spPr>
      </p:pic>
      <p:pic>
        <p:nvPicPr>
          <p:cNvPr id="341" name="Resim 340"/>
          <p:cNvPicPr>
            <a:picLocks noChangeAspect="1"/>
          </p:cNvPicPr>
          <p:nvPr/>
        </p:nvPicPr>
        <p:blipFill>
          <a:blip r:embed="rId7"/>
          <a:stretch>
            <a:fillRect/>
          </a:stretch>
        </p:blipFill>
        <p:spPr>
          <a:xfrm>
            <a:off x="2180916" y="783088"/>
            <a:ext cx="593838" cy="596978"/>
          </a:xfrm>
          <a:prstGeom prst="rect">
            <a:avLst/>
          </a:prstGeom>
        </p:spPr>
      </p:pic>
      <p:grpSp>
        <p:nvGrpSpPr>
          <p:cNvPr id="342" name="Grup 341"/>
          <p:cNvGrpSpPr/>
          <p:nvPr/>
        </p:nvGrpSpPr>
        <p:grpSpPr>
          <a:xfrm>
            <a:off x="7354723" y="807428"/>
            <a:ext cx="893078" cy="706768"/>
            <a:chOff x="6600763" y="1568830"/>
            <a:chExt cx="1426177" cy="1286408"/>
          </a:xfrm>
        </p:grpSpPr>
        <p:sp>
          <p:nvSpPr>
            <p:cNvPr id="343" name="Rectangle 70"/>
            <p:cNvSpPr/>
            <p:nvPr/>
          </p:nvSpPr>
          <p:spPr>
            <a:xfrm>
              <a:off x="6600763" y="2351130"/>
              <a:ext cx="1426177" cy="504108"/>
            </a:xfrm>
            <a:prstGeom prst="rect">
              <a:avLst/>
            </a:prstGeom>
          </p:spPr>
          <p:txBody>
            <a:bodyPr wrap="none" anchor="ctr">
              <a:spAutoFit/>
            </a:bodyPr>
            <a:lstStyle/>
            <a:p>
              <a:pPr algn="ctr" defTabSz="888911">
                <a:spcAft>
                  <a:spcPts val="600"/>
                </a:spcAft>
              </a:pPr>
              <a:r>
                <a:rPr lang="tr-TR" sz="1200" b="0" dirty="0">
                  <a:solidFill>
                    <a:srgbClr val="4BACC6">
                      <a:lumMod val="75000"/>
                    </a:srgbClr>
                  </a:solidFill>
                  <a:latin typeface="Arial" pitchFamily="34" charset="0"/>
                  <a:ea typeface="MS PGothic" pitchFamily="34" charset="-128"/>
                  <a:cs typeface="Arial" panose="020B0604020202020204" pitchFamily="34" charset="0"/>
                </a:rPr>
                <a:t>Ekosistem</a:t>
              </a:r>
            </a:p>
          </p:txBody>
        </p:sp>
        <p:pic>
          <p:nvPicPr>
            <p:cNvPr id="344" name="Resim 343"/>
            <p:cNvPicPr>
              <a:picLocks noChangeAspect="1"/>
            </p:cNvPicPr>
            <p:nvPr/>
          </p:nvPicPr>
          <p:blipFill>
            <a:blip r:embed="rId8"/>
            <a:stretch>
              <a:fillRect/>
            </a:stretch>
          </p:blipFill>
          <p:spPr>
            <a:xfrm>
              <a:off x="6960105" y="1568830"/>
              <a:ext cx="680231" cy="880247"/>
            </a:xfrm>
            <a:prstGeom prst="rect">
              <a:avLst/>
            </a:prstGeom>
          </p:spPr>
        </p:pic>
      </p:grpSp>
      <p:grpSp>
        <p:nvGrpSpPr>
          <p:cNvPr id="345" name="Grup 344"/>
          <p:cNvGrpSpPr/>
          <p:nvPr/>
        </p:nvGrpSpPr>
        <p:grpSpPr>
          <a:xfrm>
            <a:off x="10450352" y="846060"/>
            <a:ext cx="865104" cy="781083"/>
            <a:chOff x="6907088" y="1733072"/>
            <a:chExt cx="1739347" cy="1729748"/>
          </a:xfrm>
        </p:grpSpPr>
        <p:pic>
          <p:nvPicPr>
            <p:cNvPr id="346" name="Picture 4" descr="http://www.jumpstartpakistan.com/images/Entrepreneurship-ico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28886" y="1733072"/>
              <a:ext cx="857364" cy="868392"/>
            </a:xfrm>
            <a:prstGeom prst="rect">
              <a:avLst/>
            </a:prstGeom>
            <a:noFill/>
            <a:effectLst>
              <a:glow rad="635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
          <p:nvSpPr>
            <p:cNvPr id="347" name="Rectangle 71"/>
            <p:cNvSpPr/>
            <p:nvPr/>
          </p:nvSpPr>
          <p:spPr>
            <a:xfrm>
              <a:off x="6907088" y="2645022"/>
              <a:ext cx="1739347" cy="817798"/>
            </a:xfrm>
            <a:prstGeom prst="rect">
              <a:avLst/>
            </a:prstGeom>
          </p:spPr>
          <p:txBody>
            <a:bodyPr wrap="square">
              <a:spAutoFit/>
            </a:bodyPr>
            <a:lstStyle/>
            <a:p>
              <a:pPr algn="ctr" defTabSz="888911">
                <a:spcAft>
                  <a:spcPts val="600"/>
                </a:spcAft>
              </a:pPr>
              <a:r>
                <a:rPr lang="tr-TR" sz="900" b="0" dirty="0">
                  <a:solidFill>
                    <a:srgbClr val="4BACC6">
                      <a:lumMod val="75000"/>
                    </a:srgbClr>
                  </a:solidFill>
                  <a:latin typeface="Arial" pitchFamily="34" charset="0"/>
                  <a:ea typeface="MS PGothic" pitchFamily="34" charset="-128"/>
                  <a:cs typeface="Arial" panose="020B0604020202020204" pitchFamily="34" charset="0"/>
                </a:rPr>
                <a:t>Bireysel Girişimci</a:t>
              </a:r>
            </a:p>
          </p:txBody>
        </p:sp>
      </p:grpSp>
      <p:pic>
        <p:nvPicPr>
          <p:cNvPr id="348" name="Resim 347"/>
          <p:cNvPicPr>
            <a:picLocks noChangeAspect="1"/>
          </p:cNvPicPr>
          <p:nvPr/>
        </p:nvPicPr>
        <p:blipFill>
          <a:blip r:embed="rId10"/>
          <a:stretch>
            <a:fillRect/>
          </a:stretch>
        </p:blipFill>
        <p:spPr>
          <a:xfrm>
            <a:off x="10207808" y="1331132"/>
            <a:ext cx="386662" cy="171939"/>
          </a:xfrm>
          <a:prstGeom prst="rect">
            <a:avLst/>
          </a:prstGeom>
        </p:spPr>
      </p:pic>
      <p:graphicFrame>
        <p:nvGraphicFramePr>
          <p:cNvPr id="349" name="Tablo 348"/>
          <p:cNvGraphicFramePr>
            <a:graphicFrameLocks noGrp="1"/>
          </p:cNvGraphicFramePr>
          <p:nvPr>
            <p:extLst/>
          </p:nvPr>
        </p:nvGraphicFramePr>
        <p:xfrm>
          <a:off x="5897401" y="1975386"/>
          <a:ext cx="3626538" cy="4523725"/>
        </p:xfrm>
        <a:graphic>
          <a:graphicData uri="http://schemas.openxmlformats.org/drawingml/2006/table">
            <a:tbl>
              <a:tblPr firstRow="1" bandRow="1">
                <a:tableStyleId>{2D5ABB26-0587-4C30-8999-92F81FD0307C}</a:tableStyleId>
              </a:tblPr>
              <a:tblGrid>
                <a:gridCol w="1813269">
                  <a:extLst>
                    <a:ext uri="{9D8B030D-6E8A-4147-A177-3AD203B41FA5}">
                      <a16:colId xmlns:a16="http://schemas.microsoft.com/office/drawing/2014/main" val="976917481"/>
                    </a:ext>
                  </a:extLst>
                </a:gridCol>
                <a:gridCol w="1813269">
                  <a:extLst>
                    <a:ext uri="{9D8B030D-6E8A-4147-A177-3AD203B41FA5}">
                      <a16:colId xmlns:a16="http://schemas.microsoft.com/office/drawing/2014/main" val="3781884431"/>
                    </a:ext>
                  </a:extLst>
                </a:gridCol>
              </a:tblGrid>
              <a:tr h="904745">
                <a:tc>
                  <a:txBody>
                    <a:bodyPr/>
                    <a:lstStyle/>
                    <a:p>
                      <a:endParaRPr lang="tr-TR" sz="1400" dirty="0"/>
                    </a:p>
                  </a:txBody>
                  <a:tcPr marL="91428" marR="91428" marT="45714" marB="45714">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tr-TR" sz="1400" dirty="0"/>
                    </a:p>
                  </a:txBody>
                  <a:tcPr marL="91428" marR="91428" marT="45714" marB="45714">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8964141"/>
                  </a:ext>
                </a:extLst>
              </a:tr>
              <a:tr h="904745">
                <a:tc>
                  <a:txBody>
                    <a:bodyPr/>
                    <a:lstStyle/>
                    <a:p>
                      <a:endParaRPr lang="tr-TR" sz="1400" dirty="0"/>
                    </a:p>
                  </a:txBody>
                  <a:tcPr marL="91428" marR="91428" marT="45714" marB="45714">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tr-TR" sz="1400" dirty="0"/>
                    </a:p>
                  </a:txBody>
                  <a:tcPr marL="91428" marR="91428" marT="45714" marB="45714">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1795002"/>
                  </a:ext>
                </a:extLst>
              </a:tr>
              <a:tr h="904745">
                <a:tc>
                  <a:txBody>
                    <a:bodyPr/>
                    <a:lstStyle/>
                    <a:p>
                      <a:endParaRPr lang="tr-TR" sz="1400" dirty="0"/>
                    </a:p>
                  </a:txBody>
                  <a:tcPr marL="91428" marR="91428" marT="45714" marB="45714">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tr-TR" sz="1400" dirty="0"/>
                    </a:p>
                  </a:txBody>
                  <a:tcPr marL="91428" marR="91428" marT="45714" marB="45714">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1413073"/>
                  </a:ext>
                </a:extLst>
              </a:tr>
              <a:tr h="904745">
                <a:tc>
                  <a:txBody>
                    <a:bodyPr/>
                    <a:lstStyle/>
                    <a:p>
                      <a:endParaRPr lang="tr-TR" sz="1400"/>
                    </a:p>
                  </a:txBody>
                  <a:tcPr marL="91428" marR="91428" marT="45714" marB="45714">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tr-TR" sz="1400" dirty="0"/>
                    </a:p>
                  </a:txBody>
                  <a:tcPr marL="91428" marR="91428" marT="45714" marB="45714">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9442169"/>
                  </a:ext>
                </a:extLst>
              </a:tr>
              <a:tr h="904745">
                <a:tc>
                  <a:txBody>
                    <a:bodyPr/>
                    <a:lstStyle/>
                    <a:p>
                      <a:endParaRPr lang="tr-TR" sz="1400" dirty="0"/>
                    </a:p>
                  </a:txBody>
                  <a:tcPr marL="91428" marR="91428" marT="45714" marB="45714">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tr-TR" sz="1400" dirty="0"/>
                    </a:p>
                  </a:txBody>
                  <a:tcPr marL="91428" marR="91428" marT="45714" marB="45714">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4993819"/>
                  </a:ext>
                </a:extLst>
              </a:tr>
            </a:tbl>
          </a:graphicData>
        </a:graphic>
      </p:graphicFrame>
      <p:grpSp>
        <p:nvGrpSpPr>
          <p:cNvPr id="49" name="Grup 48"/>
          <p:cNvGrpSpPr/>
          <p:nvPr/>
        </p:nvGrpSpPr>
        <p:grpSpPr>
          <a:xfrm>
            <a:off x="5897517" y="2193228"/>
            <a:ext cx="3666343" cy="3372068"/>
            <a:chOff x="5898285" y="2192273"/>
            <a:chExt cx="3666820" cy="3372507"/>
          </a:xfrm>
        </p:grpSpPr>
        <p:grpSp>
          <p:nvGrpSpPr>
            <p:cNvPr id="350" name="Grup 349"/>
            <p:cNvGrpSpPr/>
            <p:nvPr/>
          </p:nvGrpSpPr>
          <p:grpSpPr>
            <a:xfrm>
              <a:off x="5920203" y="2192273"/>
              <a:ext cx="1766310" cy="648000"/>
              <a:chOff x="3919638" y="987895"/>
              <a:chExt cx="3195348" cy="994446"/>
            </a:xfrm>
          </p:grpSpPr>
          <p:pic>
            <p:nvPicPr>
              <p:cNvPr id="351" name="Resim 350"/>
              <p:cNvPicPr>
                <a:picLocks noChangeAspect="1"/>
              </p:cNvPicPr>
              <p:nvPr/>
            </p:nvPicPr>
            <p:blipFill>
              <a:blip r:embed="rId3"/>
              <a:stretch>
                <a:fillRect/>
              </a:stretch>
            </p:blipFill>
            <p:spPr>
              <a:xfrm>
                <a:off x="3919638" y="987895"/>
                <a:ext cx="3143103" cy="994446"/>
              </a:xfrm>
              <a:prstGeom prst="rect">
                <a:avLst/>
              </a:prstGeom>
              <a:noFill/>
            </p:spPr>
          </p:pic>
          <p:sp>
            <p:nvSpPr>
              <p:cNvPr id="352" name="Rectangle 23"/>
              <p:cNvSpPr/>
              <p:nvPr/>
            </p:nvSpPr>
            <p:spPr>
              <a:xfrm>
                <a:off x="4871467" y="1049950"/>
                <a:ext cx="2243519" cy="513654"/>
              </a:xfrm>
              <a:prstGeom prst="rect">
                <a:avLst/>
              </a:prstGeom>
            </p:spPr>
            <p:txBody>
              <a:bodyPr wrap="square">
                <a:spAutoFit/>
              </a:bodyPr>
              <a:lstStyle/>
              <a:p>
                <a:pPr defTabSz="888911">
                  <a:lnSpc>
                    <a:spcPct val="150000"/>
                  </a:lnSpc>
                  <a:spcAft>
                    <a:spcPts val="300"/>
                  </a:spcAft>
                </a:pPr>
                <a:r>
                  <a:rPr lang="tr-TR" sz="1050" dirty="0">
                    <a:solidFill>
                      <a:srgbClr val="FFFF00"/>
                    </a:solidFill>
                    <a:latin typeface="Arial" pitchFamily="34" charset="0"/>
                    <a:ea typeface="MS PGothic" pitchFamily="34" charset="-128"/>
                    <a:cs typeface="Arial" panose="020B0604020202020204" pitchFamily="34" charset="0"/>
                  </a:rPr>
                  <a:t>Proje Pazarları</a:t>
                </a:r>
                <a:endParaRPr lang="tr-TR" sz="1050" b="0" dirty="0">
                  <a:solidFill>
                    <a:srgbClr val="FFFF00"/>
                  </a:solidFill>
                  <a:latin typeface="Arial" pitchFamily="34" charset="0"/>
                  <a:ea typeface="MS PGothic" pitchFamily="34" charset="-128"/>
                  <a:cs typeface="Arial" panose="020B0604020202020204" pitchFamily="34" charset="0"/>
                </a:endParaRPr>
              </a:p>
            </p:txBody>
          </p:sp>
          <p:sp>
            <p:nvSpPr>
              <p:cNvPr id="353" name="Rectangle 23"/>
              <p:cNvSpPr/>
              <p:nvPr/>
            </p:nvSpPr>
            <p:spPr>
              <a:xfrm>
                <a:off x="3952003" y="1054627"/>
                <a:ext cx="927421" cy="513654"/>
              </a:xfrm>
              <a:prstGeom prst="rect">
                <a:avLst/>
              </a:prstGeom>
            </p:spPr>
            <p:txBody>
              <a:bodyPr wrap="square">
                <a:spAutoFit/>
              </a:bodyPr>
              <a:lstStyle/>
              <a:p>
                <a:pPr algn="ctr" defTabSz="888911">
                  <a:lnSpc>
                    <a:spcPct val="150000"/>
                  </a:lnSpc>
                  <a:spcAft>
                    <a:spcPts val="300"/>
                  </a:spcAft>
                </a:pPr>
                <a:r>
                  <a:rPr lang="tr-TR" sz="1050" dirty="0">
                    <a:solidFill>
                      <a:srgbClr val="FFFF00"/>
                    </a:solidFill>
                    <a:latin typeface="Arial" pitchFamily="34" charset="0"/>
                    <a:ea typeface="MS PGothic" pitchFamily="34" charset="-128"/>
                    <a:cs typeface="Arial" panose="020B0604020202020204" pitchFamily="34" charset="0"/>
                  </a:rPr>
                  <a:t>1503</a:t>
                </a:r>
                <a:endParaRPr lang="tr-TR" sz="1050" b="0" dirty="0">
                  <a:solidFill>
                    <a:srgbClr val="FFFF00"/>
                  </a:solidFill>
                  <a:latin typeface="Arial" pitchFamily="34" charset="0"/>
                  <a:ea typeface="MS PGothic" pitchFamily="34" charset="-128"/>
                  <a:cs typeface="Arial" panose="020B0604020202020204" pitchFamily="34" charset="0"/>
                </a:endParaRPr>
              </a:p>
            </p:txBody>
          </p:sp>
        </p:grpSp>
        <p:grpSp>
          <p:nvGrpSpPr>
            <p:cNvPr id="354" name="Grup 353"/>
            <p:cNvGrpSpPr/>
            <p:nvPr/>
          </p:nvGrpSpPr>
          <p:grpSpPr>
            <a:xfrm>
              <a:off x="5938094" y="3161425"/>
              <a:ext cx="1799999" cy="648000"/>
              <a:chOff x="3919640" y="987895"/>
              <a:chExt cx="3195346" cy="994446"/>
            </a:xfrm>
          </p:grpSpPr>
          <p:pic>
            <p:nvPicPr>
              <p:cNvPr id="355" name="Resim 354"/>
              <p:cNvPicPr>
                <a:picLocks noChangeAspect="1"/>
              </p:cNvPicPr>
              <p:nvPr/>
            </p:nvPicPr>
            <p:blipFill>
              <a:blip r:embed="rId3"/>
              <a:stretch>
                <a:fillRect/>
              </a:stretch>
            </p:blipFill>
            <p:spPr>
              <a:xfrm>
                <a:off x="3919640" y="987895"/>
                <a:ext cx="2978757" cy="994446"/>
              </a:xfrm>
              <a:prstGeom prst="rect">
                <a:avLst/>
              </a:prstGeom>
            </p:spPr>
          </p:pic>
          <p:sp>
            <p:nvSpPr>
              <p:cNvPr id="356" name="Rectangle 23"/>
              <p:cNvSpPr/>
              <p:nvPr/>
            </p:nvSpPr>
            <p:spPr>
              <a:xfrm>
                <a:off x="4871468" y="1049950"/>
                <a:ext cx="2243518" cy="513654"/>
              </a:xfrm>
              <a:prstGeom prst="rect">
                <a:avLst/>
              </a:prstGeom>
            </p:spPr>
            <p:txBody>
              <a:bodyPr wrap="square">
                <a:spAutoFit/>
              </a:bodyPr>
              <a:lstStyle/>
              <a:p>
                <a:pPr defTabSz="888911">
                  <a:lnSpc>
                    <a:spcPct val="150000"/>
                  </a:lnSpc>
                  <a:spcAft>
                    <a:spcPts val="300"/>
                  </a:spcAft>
                </a:pPr>
                <a:r>
                  <a:rPr lang="tr-TR" sz="1050" dirty="0" err="1">
                    <a:solidFill>
                      <a:srgbClr val="FFFF00"/>
                    </a:solidFill>
                    <a:latin typeface="Arial" pitchFamily="34" charset="0"/>
                    <a:ea typeface="MS PGothic" pitchFamily="34" charset="-128"/>
                    <a:cs typeface="Arial" panose="020B0604020202020204" pitchFamily="34" charset="0"/>
                  </a:rPr>
                  <a:t>Tech-InvesTR</a:t>
                </a:r>
                <a:endParaRPr lang="tr-TR" sz="1050" b="0" dirty="0">
                  <a:solidFill>
                    <a:srgbClr val="FFFF00"/>
                  </a:solidFill>
                  <a:latin typeface="Arial" pitchFamily="34" charset="0"/>
                  <a:ea typeface="MS PGothic" pitchFamily="34" charset="-128"/>
                  <a:cs typeface="Arial" panose="020B0604020202020204" pitchFamily="34" charset="0"/>
                </a:endParaRPr>
              </a:p>
            </p:txBody>
          </p:sp>
          <p:sp>
            <p:nvSpPr>
              <p:cNvPr id="357" name="Rectangle 23"/>
              <p:cNvSpPr/>
              <p:nvPr/>
            </p:nvSpPr>
            <p:spPr>
              <a:xfrm>
                <a:off x="3986398" y="1053203"/>
                <a:ext cx="915249" cy="513654"/>
              </a:xfrm>
              <a:prstGeom prst="rect">
                <a:avLst/>
              </a:prstGeom>
            </p:spPr>
            <p:txBody>
              <a:bodyPr wrap="square">
                <a:spAutoFit/>
              </a:bodyPr>
              <a:lstStyle/>
              <a:p>
                <a:pPr algn="ctr" defTabSz="888911">
                  <a:lnSpc>
                    <a:spcPct val="150000"/>
                  </a:lnSpc>
                  <a:spcAft>
                    <a:spcPts val="300"/>
                  </a:spcAft>
                </a:pPr>
                <a:r>
                  <a:rPr lang="tr-TR" sz="1050" dirty="0">
                    <a:solidFill>
                      <a:srgbClr val="FFFF00"/>
                    </a:solidFill>
                    <a:latin typeface="Arial" pitchFamily="34" charset="0"/>
                    <a:ea typeface="MS PGothic" pitchFamily="34" charset="-128"/>
                    <a:cs typeface="Arial" panose="020B0604020202020204" pitchFamily="34" charset="0"/>
                  </a:rPr>
                  <a:t>1514</a:t>
                </a:r>
                <a:endParaRPr lang="tr-TR" sz="1050" b="0" dirty="0">
                  <a:solidFill>
                    <a:srgbClr val="FFFF00"/>
                  </a:solidFill>
                  <a:latin typeface="Arial" pitchFamily="34" charset="0"/>
                  <a:ea typeface="MS PGothic" pitchFamily="34" charset="-128"/>
                  <a:cs typeface="Arial" panose="020B0604020202020204" pitchFamily="34" charset="0"/>
                </a:endParaRPr>
              </a:p>
            </p:txBody>
          </p:sp>
        </p:grpSp>
        <p:grpSp>
          <p:nvGrpSpPr>
            <p:cNvPr id="358" name="Grup 357"/>
            <p:cNvGrpSpPr/>
            <p:nvPr/>
          </p:nvGrpSpPr>
          <p:grpSpPr>
            <a:xfrm>
              <a:off x="5963173" y="4025458"/>
              <a:ext cx="1807037" cy="670930"/>
              <a:chOff x="6120223" y="4745002"/>
              <a:chExt cx="1964037" cy="670930"/>
            </a:xfrm>
          </p:grpSpPr>
          <p:pic>
            <p:nvPicPr>
              <p:cNvPr id="359" name="Resim 358"/>
              <p:cNvPicPr>
                <a:picLocks noChangeAspect="1"/>
              </p:cNvPicPr>
              <p:nvPr/>
            </p:nvPicPr>
            <p:blipFill>
              <a:blip r:embed="rId3"/>
              <a:stretch>
                <a:fillRect/>
              </a:stretch>
            </p:blipFill>
            <p:spPr>
              <a:xfrm>
                <a:off x="6120223" y="4745002"/>
                <a:ext cx="1800000" cy="670930"/>
              </a:xfrm>
              <a:prstGeom prst="rect">
                <a:avLst/>
              </a:prstGeom>
            </p:spPr>
          </p:pic>
          <p:sp>
            <p:nvSpPr>
              <p:cNvPr id="360" name="Rectangle 23"/>
              <p:cNvSpPr/>
              <p:nvPr/>
            </p:nvSpPr>
            <p:spPr>
              <a:xfrm>
                <a:off x="6675733" y="4766943"/>
                <a:ext cx="1408527" cy="415498"/>
              </a:xfrm>
              <a:prstGeom prst="rect">
                <a:avLst/>
              </a:prstGeom>
            </p:spPr>
            <p:txBody>
              <a:bodyPr wrap="square">
                <a:spAutoFit/>
              </a:bodyPr>
              <a:lstStyle/>
              <a:p>
                <a:pPr defTabSz="888911">
                  <a:spcAft>
                    <a:spcPts val="300"/>
                  </a:spcAft>
                </a:pPr>
                <a:r>
                  <a:rPr lang="tr-TR" sz="1050" dirty="0">
                    <a:solidFill>
                      <a:srgbClr val="FFFF00"/>
                    </a:solidFill>
                    <a:latin typeface="Arial" pitchFamily="34" charset="0"/>
                    <a:ea typeface="MS PGothic" pitchFamily="34" charset="-128"/>
                    <a:cs typeface="Arial" panose="020B0604020202020204" pitchFamily="34" charset="0"/>
                  </a:rPr>
                  <a:t>BİGG+ KOBİ </a:t>
                </a:r>
                <a:r>
                  <a:rPr lang="tr-TR" sz="1050" dirty="0" err="1">
                    <a:solidFill>
                      <a:srgbClr val="FFFF00"/>
                    </a:solidFill>
                    <a:latin typeface="Arial" pitchFamily="34" charset="0"/>
                    <a:ea typeface="MS PGothic" pitchFamily="34" charset="-128"/>
                    <a:cs typeface="Arial" panose="020B0604020202020204" pitchFamily="34" charset="0"/>
                  </a:rPr>
                  <a:t>Mentorlük</a:t>
                </a:r>
                <a:endParaRPr lang="tr-TR" sz="1050" b="0" dirty="0">
                  <a:solidFill>
                    <a:srgbClr val="FFFF00"/>
                  </a:solidFill>
                  <a:latin typeface="Arial" pitchFamily="34" charset="0"/>
                  <a:ea typeface="MS PGothic" pitchFamily="34" charset="-128"/>
                  <a:cs typeface="Arial" panose="020B0604020202020204" pitchFamily="34" charset="0"/>
                </a:endParaRPr>
              </a:p>
            </p:txBody>
          </p:sp>
          <p:sp>
            <p:nvSpPr>
              <p:cNvPr id="361" name="Rectangle 23"/>
              <p:cNvSpPr/>
              <p:nvPr/>
            </p:nvSpPr>
            <p:spPr>
              <a:xfrm>
                <a:off x="6174513" y="4800901"/>
                <a:ext cx="525464" cy="346249"/>
              </a:xfrm>
              <a:prstGeom prst="rect">
                <a:avLst/>
              </a:prstGeom>
            </p:spPr>
            <p:txBody>
              <a:bodyPr wrap="square">
                <a:spAutoFit/>
              </a:bodyPr>
              <a:lstStyle/>
              <a:p>
                <a:pPr defTabSz="888911">
                  <a:lnSpc>
                    <a:spcPct val="150000"/>
                  </a:lnSpc>
                  <a:spcAft>
                    <a:spcPts val="300"/>
                  </a:spcAft>
                </a:pPr>
                <a:r>
                  <a:rPr lang="tr-TR" sz="1050" dirty="0">
                    <a:solidFill>
                      <a:srgbClr val="FFFF00"/>
                    </a:solidFill>
                    <a:latin typeface="Arial" pitchFamily="34" charset="0"/>
                    <a:ea typeface="MS PGothic" pitchFamily="34" charset="-128"/>
                    <a:cs typeface="Arial" panose="020B0604020202020204" pitchFamily="34" charset="0"/>
                  </a:rPr>
                  <a:t>1607</a:t>
                </a:r>
                <a:endParaRPr lang="tr-TR" sz="1050" b="0" dirty="0">
                  <a:solidFill>
                    <a:srgbClr val="FFFF00"/>
                  </a:solidFill>
                  <a:latin typeface="Arial" pitchFamily="34" charset="0"/>
                  <a:ea typeface="MS PGothic" pitchFamily="34" charset="-128"/>
                  <a:cs typeface="Arial" panose="020B0604020202020204" pitchFamily="34" charset="0"/>
                </a:endParaRPr>
              </a:p>
            </p:txBody>
          </p:sp>
        </p:grpSp>
        <p:grpSp>
          <p:nvGrpSpPr>
            <p:cNvPr id="362" name="Grup 361"/>
            <p:cNvGrpSpPr/>
            <p:nvPr/>
          </p:nvGrpSpPr>
          <p:grpSpPr>
            <a:xfrm>
              <a:off x="5898285" y="4883180"/>
              <a:ext cx="2163475" cy="672199"/>
              <a:chOff x="6119001" y="5403656"/>
              <a:chExt cx="2251047" cy="575761"/>
            </a:xfrm>
          </p:grpSpPr>
          <p:pic>
            <p:nvPicPr>
              <p:cNvPr id="363" name="Resim 362"/>
              <p:cNvPicPr>
                <a:picLocks noChangeAspect="1"/>
              </p:cNvPicPr>
              <p:nvPr/>
            </p:nvPicPr>
            <p:blipFill>
              <a:blip r:embed="rId3"/>
              <a:stretch>
                <a:fillRect/>
              </a:stretch>
            </p:blipFill>
            <p:spPr>
              <a:xfrm>
                <a:off x="6119001" y="5403656"/>
                <a:ext cx="1800000" cy="575761"/>
              </a:xfrm>
              <a:prstGeom prst="rect">
                <a:avLst/>
              </a:prstGeom>
            </p:spPr>
          </p:pic>
          <p:sp>
            <p:nvSpPr>
              <p:cNvPr id="364" name="Rectangle 23"/>
              <p:cNvSpPr/>
              <p:nvPr/>
            </p:nvSpPr>
            <p:spPr>
              <a:xfrm>
                <a:off x="6749062" y="5410711"/>
                <a:ext cx="1620986" cy="388840"/>
              </a:xfrm>
              <a:prstGeom prst="rect">
                <a:avLst/>
              </a:prstGeom>
            </p:spPr>
            <p:txBody>
              <a:bodyPr wrap="square">
                <a:spAutoFit/>
              </a:bodyPr>
              <a:lstStyle/>
              <a:p>
                <a:pPr defTabSz="888911">
                  <a:spcAft>
                    <a:spcPts val="300"/>
                  </a:spcAft>
                </a:pPr>
                <a:r>
                  <a:rPr lang="tr-TR" sz="1050" dirty="0">
                    <a:solidFill>
                      <a:srgbClr val="FFFF00"/>
                    </a:solidFill>
                    <a:latin typeface="Arial" pitchFamily="34" charset="0"/>
                    <a:ea typeface="MS PGothic" pitchFamily="34" charset="-128"/>
                    <a:cs typeface="Arial" panose="020B0604020202020204" pitchFamily="34" charset="0"/>
                  </a:rPr>
                  <a:t>BİGG Spor </a:t>
                </a:r>
              </a:p>
              <a:p>
                <a:pPr defTabSz="888911">
                  <a:spcAft>
                    <a:spcPts val="300"/>
                  </a:spcAft>
                </a:pPr>
                <a:r>
                  <a:rPr lang="tr-TR" sz="1050" dirty="0">
                    <a:solidFill>
                      <a:srgbClr val="FFFF00"/>
                    </a:solidFill>
                    <a:latin typeface="Arial" pitchFamily="34" charset="0"/>
                    <a:ea typeface="MS PGothic" pitchFamily="34" charset="-128"/>
                    <a:cs typeface="Arial" panose="020B0604020202020204" pitchFamily="34" charset="0"/>
                  </a:rPr>
                  <a:t>Ödülleri</a:t>
                </a:r>
                <a:endParaRPr lang="tr-TR" sz="1050" b="0" dirty="0">
                  <a:solidFill>
                    <a:srgbClr val="FFFF00"/>
                  </a:solidFill>
                  <a:latin typeface="Arial" pitchFamily="34" charset="0"/>
                  <a:ea typeface="MS PGothic" pitchFamily="34" charset="-128"/>
                  <a:cs typeface="Arial" panose="020B0604020202020204" pitchFamily="34" charset="0"/>
                </a:endParaRPr>
              </a:p>
            </p:txBody>
          </p:sp>
        </p:grpSp>
        <p:grpSp>
          <p:nvGrpSpPr>
            <p:cNvPr id="365" name="Grup 364"/>
            <p:cNvGrpSpPr/>
            <p:nvPr/>
          </p:nvGrpSpPr>
          <p:grpSpPr>
            <a:xfrm>
              <a:off x="7738093" y="2210572"/>
              <a:ext cx="1767422" cy="648000"/>
              <a:chOff x="3919638" y="987895"/>
              <a:chExt cx="3195348" cy="994446"/>
            </a:xfrm>
          </p:grpSpPr>
          <p:pic>
            <p:nvPicPr>
              <p:cNvPr id="366" name="Resim 365"/>
              <p:cNvPicPr>
                <a:picLocks noChangeAspect="1"/>
              </p:cNvPicPr>
              <p:nvPr/>
            </p:nvPicPr>
            <p:blipFill>
              <a:blip r:embed="rId3"/>
              <a:stretch>
                <a:fillRect/>
              </a:stretch>
            </p:blipFill>
            <p:spPr>
              <a:xfrm>
                <a:off x="3919638" y="987895"/>
                <a:ext cx="3143103" cy="994446"/>
              </a:xfrm>
              <a:prstGeom prst="rect">
                <a:avLst/>
              </a:prstGeom>
            </p:spPr>
          </p:pic>
          <p:sp>
            <p:nvSpPr>
              <p:cNvPr id="367" name="Rectangle 23"/>
              <p:cNvSpPr/>
              <p:nvPr/>
            </p:nvSpPr>
            <p:spPr>
              <a:xfrm>
                <a:off x="4871469" y="1049950"/>
                <a:ext cx="2243517" cy="513654"/>
              </a:xfrm>
              <a:prstGeom prst="rect">
                <a:avLst/>
              </a:prstGeom>
            </p:spPr>
            <p:txBody>
              <a:bodyPr wrap="square">
                <a:spAutoFit/>
              </a:bodyPr>
              <a:lstStyle/>
              <a:p>
                <a:pPr defTabSz="888911">
                  <a:lnSpc>
                    <a:spcPct val="150000"/>
                  </a:lnSpc>
                  <a:spcAft>
                    <a:spcPts val="300"/>
                  </a:spcAft>
                </a:pPr>
                <a:r>
                  <a:rPr lang="tr-TR" sz="1050" dirty="0">
                    <a:solidFill>
                      <a:srgbClr val="FFFF00"/>
                    </a:solidFill>
                    <a:latin typeface="Arial" pitchFamily="34" charset="0"/>
                    <a:ea typeface="MS PGothic" pitchFamily="34" charset="-128"/>
                    <a:cs typeface="Arial" panose="020B0604020202020204" pitchFamily="34" charset="0"/>
                  </a:rPr>
                  <a:t>TTO Desteği</a:t>
                </a:r>
                <a:endParaRPr lang="tr-TR" sz="1050" b="0" dirty="0">
                  <a:solidFill>
                    <a:srgbClr val="FFFF00"/>
                  </a:solidFill>
                  <a:latin typeface="Arial" pitchFamily="34" charset="0"/>
                  <a:ea typeface="MS PGothic" pitchFamily="34" charset="-128"/>
                  <a:cs typeface="Arial" panose="020B0604020202020204" pitchFamily="34" charset="0"/>
                </a:endParaRPr>
              </a:p>
            </p:txBody>
          </p:sp>
          <p:sp>
            <p:nvSpPr>
              <p:cNvPr id="368" name="Rectangle 23"/>
              <p:cNvSpPr/>
              <p:nvPr/>
            </p:nvSpPr>
            <p:spPr>
              <a:xfrm>
                <a:off x="4039272" y="1054627"/>
                <a:ext cx="915751" cy="513654"/>
              </a:xfrm>
              <a:prstGeom prst="rect">
                <a:avLst/>
              </a:prstGeom>
            </p:spPr>
            <p:txBody>
              <a:bodyPr wrap="square">
                <a:spAutoFit/>
              </a:bodyPr>
              <a:lstStyle/>
              <a:p>
                <a:pPr algn="ctr" defTabSz="888911">
                  <a:lnSpc>
                    <a:spcPct val="150000"/>
                  </a:lnSpc>
                  <a:spcAft>
                    <a:spcPts val="300"/>
                  </a:spcAft>
                </a:pPr>
                <a:r>
                  <a:rPr lang="tr-TR" sz="1050" dirty="0">
                    <a:solidFill>
                      <a:srgbClr val="FFFF00"/>
                    </a:solidFill>
                    <a:latin typeface="Arial" pitchFamily="34" charset="0"/>
                    <a:ea typeface="MS PGothic" pitchFamily="34" charset="-128"/>
                    <a:cs typeface="Arial" panose="020B0604020202020204" pitchFamily="34" charset="0"/>
                  </a:rPr>
                  <a:t>1513</a:t>
                </a:r>
                <a:endParaRPr lang="tr-TR" sz="1050" b="0" dirty="0">
                  <a:solidFill>
                    <a:srgbClr val="FFFF00"/>
                  </a:solidFill>
                  <a:latin typeface="Arial" pitchFamily="34" charset="0"/>
                  <a:ea typeface="MS PGothic" pitchFamily="34" charset="-128"/>
                  <a:cs typeface="Arial" panose="020B0604020202020204" pitchFamily="34" charset="0"/>
                </a:endParaRPr>
              </a:p>
            </p:txBody>
          </p:sp>
        </p:grpSp>
        <p:grpSp>
          <p:nvGrpSpPr>
            <p:cNvPr id="369" name="Grup 368"/>
            <p:cNvGrpSpPr/>
            <p:nvPr/>
          </p:nvGrpSpPr>
          <p:grpSpPr>
            <a:xfrm>
              <a:off x="7752047" y="3156365"/>
              <a:ext cx="1813058" cy="648000"/>
              <a:chOff x="4111963" y="804581"/>
              <a:chExt cx="3003023" cy="1130658"/>
            </a:xfrm>
          </p:grpSpPr>
          <p:pic>
            <p:nvPicPr>
              <p:cNvPr id="370" name="Resim 369"/>
              <p:cNvPicPr>
                <a:picLocks noChangeAspect="1"/>
              </p:cNvPicPr>
              <p:nvPr/>
            </p:nvPicPr>
            <p:blipFill>
              <a:blip r:embed="rId3"/>
              <a:stretch>
                <a:fillRect/>
              </a:stretch>
            </p:blipFill>
            <p:spPr>
              <a:xfrm>
                <a:off x="4111963" y="804581"/>
                <a:ext cx="2808755" cy="1130658"/>
              </a:xfrm>
              <a:prstGeom prst="rect">
                <a:avLst/>
              </a:prstGeom>
            </p:spPr>
          </p:pic>
          <p:sp>
            <p:nvSpPr>
              <p:cNvPr id="371" name="Rectangle 23"/>
              <p:cNvSpPr/>
              <p:nvPr/>
            </p:nvSpPr>
            <p:spPr>
              <a:xfrm>
                <a:off x="4871468" y="850221"/>
                <a:ext cx="2243518" cy="584011"/>
              </a:xfrm>
              <a:prstGeom prst="rect">
                <a:avLst/>
              </a:prstGeom>
            </p:spPr>
            <p:txBody>
              <a:bodyPr wrap="square">
                <a:spAutoFit/>
              </a:bodyPr>
              <a:lstStyle/>
              <a:p>
                <a:pPr defTabSz="888911">
                  <a:lnSpc>
                    <a:spcPct val="150000"/>
                  </a:lnSpc>
                  <a:spcAft>
                    <a:spcPts val="300"/>
                  </a:spcAft>
                </a:pPr>
                <a:r>
                  <a:rPr lang="tr-TR" sz="1050" dirty="0">
                    <a:solidFill>
                      <a:srgbClr val="FFFF00"/>
                    </a:solidFill>
                    <a:latin typeface="Arial" pitchFamily="34" charset="0"/>
                    <a:ea typeface="MS PGothic" pitchFamily="34" charset="-128"/>
                    <a:cs typeface="Arial" panose="020B0604020202020204" pitchFamily="34" charset="0"/>
                  </a:rPr>
                  <a:t>Patent Desteği</a:t>
                </a:r>
                <a:endParaRPr lang="tr-TR" sz="1050" b="0" dirty="0">
                  <a:solidFill>
                    <a:srgbClr val="FFFF00"/>
                  </a:solidFill>
                  <a:latin typeface="Arial" pitchFamily="34" charset="0"/>
                  <a:ea typeface="MS PGothic" pitchFamily="34" charset="-128"/>
                  <a:cs typeface="Arial" panose="020B0604020202020204" pitchFamily="34" charset="0"/>
                </a:endParaRPr>
              </a:p>
            </p:txBody>
          </p:sp>
          <p:sp>
            <p:nvSpPr>
              <p:cNvPr id="372" name="Rectangle 23"/>
              <p:cNvSpPr/>
              <p:nvPr/>
            </p:nvSpPr>
            <p:spPr>
              <a:xfrm>
                <a:off x="4143588" y="856012"/>
                <a:ext cx="833360" cy="604152"/>
              </a:xfrm>
              <a:prstGeom prst="rect">
                <a:avLst/>
              </a:prstGeom>
            </p:spPr>
            <p:txBody>
              <a:bodyPr wrap="square">
                <a:spAutoFit/>
              </a:bodyPr>
              <a:lstStyle/>
              <a:p>
                <a:pPr algn="ctr" defTabSz="888911">
                  <a:lnSpc>
                    <a:spcPct val="150000"/>
                  </a:lnSpc>
                  <a:spcAft>
                    <a:spcPts val="300"/>
                  </a:spcAft>
                </a:pPr>
                <a:r>
                  <a:rPr lang="tr-TR" sz="1050" b="0" dirty="0">
                    <a:solidFill>
                      <a:srgbClr val="FFFF00"/>
                    </a:solidFill>
                    <a:latin typeface="Arial" pitchFamily="34" charset="0"/>
                    <a:ea typeface="MS PGothic" pitchFamily="34" charset="-128"/>
                    <a:cs typeface="Arial" panose="020B0604020202020204" pitchFamily="34" charset="0"/>
                  </a:rPr>
                  <a:t>1602</a:t>
                </a:r>
              </a:p>
            </p:txBody>
          </p:sp>
        </p:grpSp>
        <p:grpSp>
          <p:nvGrpSpPr>
            <p:cNvPr id="373" name="Grup 372"/>
            <p:cNvGrpSpPr/>
            <p:nvPr/>
          </p:nvGrpSpPr>
          <p:grpSpPr>
            <a:xfrm>
              <a:off x="7748629" y="4029891"/>
              <a:ext cx="1756886" cy="658228"/>
              <a:chOff x="3919638" y="987895"/>
              <a:chExt cx="3143103" cy="994446"/>
            </a:xfrm>
          </p:grpSpPr>
          <p:pic>
            <p:nvPicPr>
              <p:cNvPr id="374" name="Resim 373"/>
              <p:cNvPicPr>
                <a:picLocks noChangeAspect="1"/>
              </p:cNvPicPr>
              <p:nvPr/>
            </p:nvPicPr>
            <p:blipFill>
              <a:blip r:embed="rId3"/>
              <a:stretch>
                <a:fillRect/>
              </a:stretch>
            </p:blipFill>
            <p:spPr>
              <a:xfrm>
                <a:off x="3919638" y="987895"/>
                <a:ext cx="3143103" cy="994446"/>
              </a:xfrm>
              <a:prstGeom prst="rect">
                <a:avLst/>
              </a:prstGeom>
            </p:spPr>
          </p:pic>
          <p:sp>
            <p:nvSpPr>
              <p:cNvPr id="375" name="Rectangle 23"/>
              <p:cNvSpPr/>
              <p:nvPr/>
            </p:nvSpPr>
            <p:spPr>
              <a:xfrm>
                <a:off x="4737792" y="1019552"/>
                <a:ext cx="2243518" cy="871850"/>
              </a:xfrm>
              <a:prstGeom prst="rect">
                <a:avLst/>
              </a:prstGeom>
            </p:spPr>
            <p:txBody>
              <a:bodyPr wrap="square">
                <a:spAutoFit/>
              </a:bodyPr>
              <a:lstStyle/>
              <a:p>
                <a:pPr defTabSz="888911">
                  <a:spcAft>
                    <a:spcPts val="300"/>
                  </a:spcAft>
                </a:pPr>
                <a:r>
                  <a:rPr lang="tr-TR" sz="1050" dirty="0" err="1">
                    <a:solidFill>
                      <a:srgbClr val="FFFF00"/>
                    </a:solidFill>
                    <a:latin typeface="Arial" pitchFamily="34" charset="0"/>
                    <a:ea typeface="MS PGothic" pitchFamily="34" charset="-128"/>
                    <a:cs typeface="Arial" panose="020B0604020202020204" pitchFamily="34" charset="0"/>
                  </a:rPr>
                  <a:t>BiGG</a:t>
                </a:r>
                <a:r>
                  <a:rPr lang="tr-TR" sz="1050" dirty="0">
                    <a:solidFill>
                      <a:srgbClr val="FFFF00"/>
                    </a:solidFill>
                    <a:latin typeface="Arial" pitchFamily="34" charset="0"/>
                    <a:ea typeface="MS PGothic" pitchFamily="34" charset="-128"/>
                    <a:cs typeface="Arial" panose="020B0604020202020204" pitchFamily="34" charset="0"/>
                  </a:rPr>
                  <a:t> - Uygulayıcı Kuruluş</a:t>
                </a:r>
                <a:endParaRPr lang="tr-TR" sz="1050" b="0" dirty="0">
                  <a:solidFill>
                    <a:srgbClr val="FFFF00"/>
                  </a:solidFill>
                  <a:latin typeface="Arial" pitchFamily="34" charset="0"/>
                  <a:ea typeface="MS PGothic" pitchFamily="34" charset="-128"/>
                  <a:cs typeface="Arial" panose="020B0604020202020204" pitchFamily="34" charset="0"/>
                </a:endParaRPr>
              </a:p>
            </p:txBody>
          </p:sp>
          <p:sp>
            <p:nvSpPr>
              <p:cNvPr id="376" name="Rectangle 23"/>
              <p:cNvSpPr/>
              <p:nvPr/>
            </p:nvSpPr>
            <p:spPr>
              <a:xfrm>
                <a:off x="3975851" y="1047988"/>
                <a:ext cx="954794" cy="505673"/>
              </a:xfrm>
              <a:prstGeom prst="rect">
                <a:avLst/>
              </a:prstGeom>
            </p:spPr>
            <p:txBody>
              <a:bodyPr wrap="square">
                <a:spAutoFit/>
              </a:bodyPr>
              <a:lstStyle/>
              <a:p>
                <a:pPr algn="ctr" defTabSz="888911">
                  <a:lnSpc>
                    <a:spcPct val="150000"/>
                  </a:lnSpc>
                  <a:spcAft>
                    <a:spcPts val="300"/>
                  </a:spcAft>
                </a:pPr>
                <a:r>
                  <a:rPr lang="tr-TR" sz="1050" b="0" dirty="0">
                    <a:solidFill>
                      <a:srgbClr val="FFFF00"/>
                    </a:solidFill>
                    <a:latin typeface="Arial" pitchFamily="34" charset="0"/>
                    <a:ea typeface="MS PGothic" pitchFamily="34" charset="-128"/>
                    <a:cs typeface="Arial" panose="020B0604020202020204" pitchFamily="34" charset="0"/>
                  </a:rPr>
                  <a:t>1612</a:t>
                </a:r>
              </a:p>
            </p:txBody>
          </p:sp>
        </p:grpSp>
        <p:grpSp>
          <p:nvGrpSpPr>
            <p:cNvPr id="377" name="Grup 376"/>
            <p:cNvGrpSpPr/>
            <p:nvPr/>
          </p:nvGrpSpPr>
          <p:grpSpPr>
            <a:xfrm>
              <a:off x="7748629" y="4819573"/>
              <a:ext cx="1772261" cy="745207"/>
              <a:chOff x="3919638" y="856488"/>
              <a:chExt cx="3094666" cy="1125853"/>
            </a:xfrm>
          </p:grpSpPr>
          <p:pic>
            <p:nvPicPr>
              <p:cNvPr id="378" name="Resim 377"/>
              <p:cNvPicPr>
                <a:picLocks noChangeAspect="1"/>
              </p:cNvPicPr>
              <p:nvPr/>
            </p:nvPicPr>
            <p:blipFill>
              <a:blip r:embed="rId3"/>
              <a:stretch>
                <a:fillRect/>
              </a:stretch>
            </p:blipFill>
            <p:spPr>
              <a:xfrm>
                <a:off x="3919638" y="987895"/>
                <a:ext cx="2967068" cy="994446"/>
              </a:xfrm>
              <a:prstGeom prst="rect">
                <a:avLst/>
              </a:prstGeom>
            </p:spPr>
          </p:pic>
          <p:sp>
            <p:nvSpPr>
              <p:cNvPr id="379" name="Rectangle 23"/>
              <p:cNvSpPr/>
              <p:nvPr/>
            </p:nvSpPr>
            <p:spPr>
              <a:xfrm>
                <a:off x="4770785" y="856488"/>
                <a:ext cx="2243519" cy="871850"/>
              </a:xfrm>
              <a:prstGeom prst="rect">
                <a:avLst/>
              </a:prstGeom>
            </p:spPr>
            <p:txBody>
              <a:bodyPr wrap="square">
                <a:spAutoFit/>
              </a:bodyPr>
              <a:lstStyle/>
              <a:p>
                <a:pPr defTabSz="888911">
                  <a:lnSpc>
                    <a:spcPct val="150000"/>
                  </a:lnSpc>
                  <a:spcAft>
                    <a:spcPts val="300"/>
                  </a:spcAft>
                </a:pPr>
                <a:r>
                  <a:rPr lang="tr-TR" sz="1050" dirty="0">
                    <a:solidFill>
                      <a:srgbClr val="FFFF00"/>
                    </a:solidFill>
                    <a:latin typeface="Arial" pitchFamily="34" charset="0"/>
                    <a:ea typeface="MS PGothic" pitchFamily="34" charset="-128"/>
                    <a:cs typeface="Arial" panose="020B0604020202020204" pitchFamily="34" charset="0"/>
                  </a:rPr>
                  <a:t>TTP İstihdamı Desteği</a:t>
                </a:r>
                <a:endParaRPr lang="tr-TR" sz="1050" b="0" dirty="0">
                  <a:solidFill>
                    <a:srgbClr val="FFFF00"/>
                  </a:solidFill>
                  <a:latin typeface="Arial" pitchFamily="34" charset="0"/>
                  <a:ea typeface="MS PGothic" pitchFamily="34" charset="-128"/>
                  <a:cs typeface="Arial" panose="020B0604020202020204" pitchFamily="34" charset="0"/>
                </a:endParaRPr>
              </a:p>
            </p:txBody>
          </p:sp>
          <p:sp>
            <p:nvSpPr>
              <p:cNvPr id="380" name="Rectangle 23"/>
              <p:cNvSpPr/>
              <p:nvPr/>
            </p:nvSpPr>
            <p:spPr>
              <a:xfrm>
                <a:off x="3976935" y="874249"/>
                <a:ext cx="954794" cy="871850"/>
              </a:xfrm>
              <a:prstGeom prst="rect">
                <a:avLst/>
              </a:prstGeom>
            </p:spPr>
            <p:txBody>
              <a:bodyPr wrap="square">
                <a:spAutoFit/>
              </a:bodyPr>
              <a:lstStyle/>
              <a:p>
                <a:pPr algn="ctr" defTabSz="888911">
                  <a:lnSpc>
                    <a:spcPct val="150000"/>
                  </a:lnSpc>
                  <a:spcAft>
                    <a:spcPts val="300"/>
                  </a:spcAft>
                </a:pPr>
                <a:r>
                  <a:rPr lang="tr-TR" sz="1050" dirty="0">
                    <a:solidFill>
                      <a:srgbClr val="FFFF00"/>
                    </a:solidFill>
                    <a:latin typeface="Arial" pitchFamily="34" charset="0"/>
                    <a:ea typeface="MS PGothic" pitchFamily="34" charset="-128"/>
                    <a:cs typeface="Arial" panose="020B0604020202020204" pitchFamily="34" charset="0"/>
                  </a:rPr>
                  <a:t>1613 TTP</a:t>
                </a:r>
                <a:endParaRPr lang="tr-TR" sz="1050" b="0" dirty="0">
                  <a:solidFill>
                    <a:srgbClr val="FFFF00"/>
                  </a:solidFill>
                  <a:latin typeface="Arial" pitchFamily="34" charset="0"/>
                  <a:ea typeface="MS PGothic" pitchFamily="34" charset="-128"/>
                  <a:cs typeface="Arial" panose="020B0604020202020204" pitchFamily="34" charset="0"/>
                </a:endParaRPr>
              </a:p>
            </p:txBody>
          </p:sp>
        </p:grpSp>
      </p:grpSp>
      <p:graphicFrame>
        <p:nvGraphicFramePr>
          <p:cNvPr id="381" name="Tablo 380"/>
          <p:cNvGraphicFramePr>
            <a:graphicFrameLocks noGrp="1"/>
          </p:cNvGraphicFramePr>
          <p:nvPr>
            <p:extLst/>
          </p:nvPr>
        </p:nvGraphicFramePr>
        <p:xfrm>
          <a:off x="9921070" y="1954078"/>
          <a:ext cx="1813269" cy="4523725"/>
        </p:xfrm>
        <a:graphic>
          <a:graphicData uri="http://schemas.openxmlformats.org/drawingml/2006/table">
            <a:tbl>
              <a:tblPr firstRow="1" bandRow="1">
                <a:tableStyleId>{2D5ABB26-0587-4C30-8999-92F81FD0307C}</a:tableStyleId>
              </a:tblPr>
              <a:tblGrid>
                <a:gridCol w="1813269">
                  <a:extLst>
                    <a:ext uri="{9D8B030D-6E8A-4147-A177-3AD203B41FA5}">
                      <a16:colId xmlns:a16="http://schemas.microsoft.com/office/drawing/2014/main" val="976917481"/>
                    </a:ext>
                  </a:extLst>
                </a:gridCol>
              </a:tblGrid>
              <a:tr h="904745">
                <a:tc>
                  <a:txBody>
                    <a:bodyPr/>
                    <a:lstStyle/>
                    <a:p>
                      <a:endParaRPr lang="tr-TR" sz="1400" dirty="0"/>
                    </a:p>
                  </a:txBody>
                  <a:tcPr marL="91428" marR="91428" marT="45714" marB="45714">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8964141"/>
                  </a:ext>
                </a:extLst>
              </a:tr>
              <a:tr h="904745">
                <a:tc>
                  <a:txBody>
                    <a:bodyPr/>
                    <a:lstStyle/>
                    <a:p>
                      <a:endParaRPr lang="tr-TR" sz="1400" dirty="0"/>
                    </a:p>
                  </a:txBody>
                  <a:tcPr marL="91428" marR="91428" marT="45714" marB="45714">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1795002"/>
                  </a:ext>
                </a:extLst>
              </a:tr>
              <a:tr h="904745">
                <a:tc>
                  <a:txBody>
                    <a:bodyPr/>
                    <a:lstStyle/>
                    <a:p>
                      <a:endParaRPr lang="tr-TR" sz="1400" dirty="0"/>
                    </a:p>
                  </a:txBody>
                  <a:tcPr marL="91428" marR="91428" marT="45714" marB="45714">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1413073"/>
                  </a:ext>
                </a:extLst>
              </a:tr>
              <a:tr h="904745">
                <a:tc>
                  <a:txBody>
                    <a:bodyPr/>
                    <a:lstStyle/>
                    <a:p>
                      <a:endParaRPr lang="tr-TR" sz="1400" dirty="0"/>
                    </a:p>
                  </a:txBody>
                  <a:tcPr marL="91428" marR="91428" marT="45714" marB="45714">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9442169"/>
                  </a:ext>
                </a:extLst>
              </a:tr>
              <a:tr h="904745">
                <a:tc>
                  <a:txBody>
                    <a:bodyPr/>
                    <a:lstStyle/>
                    <a:p>
                      <a:endParaRPr lang="tr-TR" sz="1400" dirty="0"/>
                    </a:p>
                  </a:txBody>
                  <a:tcPr marL="91428" marR="91428" marT="45714" marB="45714">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4993819"/>
                  </a:ext>
                </a:extLst>
              </a:tr>
            </a:tbl>
          </a:graphicData>
        </a:graphic>
      </p:graphicFrame>
      <p:grpSp>
        <p:nvGrpSpPr>
          <p:cNvPr id="50" name="Grup 49"/>
          <p:cNvGrpSpPr/>
          <p:nvPr/>
        </p:nvGrpSpPr>
        <p:grpSpPr>
          <a:xfrm>
            <a:off x="9971813" y="2186648"/>
            <a:ext cx="1982003" cy="1517343"/>
            <a:chOff x="9943294" y="2185691"/>
            <a:chExt cx="1982261" cy="1517541"/>
          </a:xfrm>
        </p:grpSpPr>
        <p:grpSp>
          <p:nvGrpSpPr>
            <p:cNvPr id="382" name="Grup 381"/>
            <p:cNvGrpSpPr/>
            <p:nvPr/>
          </p:nvGrpSpPr>
          <p:grpSpPr>
            <a:xfrm>
              <a:off x="9969387" y="2185691"/>
              <a:ext cx="1846414" cy="648000"/>
              <a:chOff x="3871156" y="1033447"/>
              <a:chExt cx="3224151" cy="994446"/>
            </a:xfrm>
          </p:grpSpPr>
          <p:pic>
            <p:nvPicPr>
              <p:cNvPr id="383" name="Resim 382"/>
              <p:cNvPicPr>
                <a:picLocks noChangeAspect="1"/>
              </p:cNvPicPr>
              <p:nvPr/>
            </p:nvPicPr>
            <p:blipFill>
              <a:blip r:embed="rId3"/>
              <a:stretch>
                <a:fillRect/>
              </a:stretch>
            </p:blipFill>
            <p:spPr>
              <a:xfrm>
                <a:off x="3871156" y="1033447"/>
                <a:ext cx="2919604" cy="994446"/>
              </a:xfrm>
              <a:prstGeom prst="rect">
                <a:avLst/>
              </a:prstGeom>
            </p:spPr>
          </p:pic>
          <p:sp>
            <p:nvSpPr>
              <p:cNvPr id="384" name="Rectangle 23"/>
              <p:cNvSpPr/>
              <p:nvPr/>
            </p:nvSpPr>
            <p:spPr>
              <a:xfrm>
                <a:off x="4851789" y="1178771"/>
                <a:ext cx="2243518" cy="389669"/>
              </a:xfrm>
              <a:prstGeom prst="rect">
                <a:avLst/>
              </a:prstGeom>
            </p:spPr>
            <p:txBody>
              <a:bodyPr wrap="square">
                <a:spAutoFit/>
              </a:bodyPr>
              <a:lstStyle/>
              <a:p>
                <a:pPr defTabSz="888911">
                  <a:spcAft>
                    <a:spcPts val="300"/>
                  </a:spcAft>
                </a:pPr>
                <a:r>
                  <a:rPr lang="tr-TR" sz="1050" dirty="0">
                    <a:solidFill>
                      <a:srgbClr val="FFBC8C"/>
                    </a:solidFill>
                    <a:latin typeface="Arial" pitchFamily="34" charset="0"/>
                    <a:ea typeface="MS PGothic" pitchFamily="34" charset="-128"/>
                    <a:cs typeface="Arial" panose="020B0604020202020204" pitchFamily="34" charset="0"/>
                  </a:rPr>
                  <a:t>BİGG</a:t>
                </a:r>
                <a:endParaRPr lang="tr-TR" sz="1050" b="0" dirty="0">
                  <a:solidFill>
                    <a:srgbClr val="FFBC8C"/>
                  </a:solidFill>
                  <a:latin typeface="Arial" pitchFamily="34" charset="0"/>
                  <a:ea typeface="MS PGothic" pitchFamily="34" charset="-128"/>
                  <a:cs typeface="Arial" panose="020B0604020202020204" pitchFamily="34" charset="0"/>
                </a:endParaRPr>
              </a:p>
            </p:txBody>
          </p:sp>
          <p:sp>
            <p:nvSpPr>
              <p:cNvPr id="385" name="Rectangle 23"/>
              <p:cNvSpPr/>
              <p:nvPr/>
            </p:nvSpPr>
            <p:spPr>
              <a:xfrm>
                <a:off x="3933644" y="1086157"/>
                <a:ext cx="901227" cy="513654"/>
              </a:xfrm>
              <a:prstGeom prst="rect">
                <a:avLst/>
              </a:prstGeom>
            </p:spPr>
            <p:txBody>
              <a:bodyPr wrap="square">
                <a:spAutoFit/>
              </a:bodyPr>
              <a:lstStyle/>
              <a:p>
                <a:pPr algn="ctr" defTabSz="888911">
                  <a:lnSpc>
                    <a:spcPct val="150000"/>
                  </a:lnSpc>
                  <a:spcAft>
                    <a:spcPts val="300"/>
                  </a:spcAft>
                </a:pPr>
                <a:r>
                  <a:rPr lang="tr-TR" sz="1050" dirty="0">
                    <a:solidFill>
                      <a:srgbClr val="FFBC8C"/>
                    </a:solidFill>
                    <a:latin typeface="Arial" pitchFamily="34" charset="0"/>
                    <a:ea typeface="MS PGothic" pitchFamily="34" charset="-128"/>
                    <a:cs typeface="Arial" panose="020B0604020202020204" pitchFamily="34" charset="0"/>
                  </a:rPr>
                  <a:t>1512</a:t>
                </a:r>
                <a:endParaRPr lang="tr-TR" sz="1050" b="0" dirty="0">
                  <a:solidFill>
                    <a:srgbClr val="FFBC8C"/>
                  </a:solidFill>
                  <a:latin typeface="Arial" pitchFamily="34" charset="0"/>
                  <a:ea typeface="MS PGothic" pitchFamily="34" charset="-128"/>
                  <a:cs typeface="Arial" panose="020B0604020202020204" pitchFamily="34" charset="0"/>
                </a:endParaRPr>
              </a:p>
            </p:txBody>
          </p:sp>
        </p:grpSp>
        <p:grpSp>
          <p:nvGrpSpPr>
            <p:cNvPr id="386" name="Grup 385"/>
            <p:cNvGrpSpPr/>
            <p:nvPr/>
          </p:nvGrpSpPr>
          <p:grpSpPr>
            <a:xfrm>
              <a:off x="9943294" y="3097345"/>
              <a:ext cx="1982261" cy="605887"/>
              <a:chOff x="3871160" y="1033444"/>
              <a:chExt cx="3112375" cy="1002040"/>
            </a:xfrm>
          </p:grpSpPr>
          <p:pic>
            <p:nvPicPr>
              <p:cNvPr id="387" name="Resim 386"/>
              <p:cNvPicPr>
                <a:picLocks noChangeAspect="1"/>
              </p:cNvPicPr>
              <p:nvPr/>
            </p:nvPicPr>
            <p:blipFill>
              <a:blip r:embed="rId3"/>
              <a:stretch>
                <a:fillRect/>
              </a:stretch>
            </p:blipFill>
            <p:spPr>
              <a:xfrm>
                <a:off x="3871160" y="1033444"/>
                <a:ext cx="2666213" cy="1002040"/>
              </a:xfrm>
              <a:prstGeom prst="rect">
                <a:avLst/>
              </a:prstGeom>
            </p:spPr>
          </p:pic>
          <p:sp>
            <p:nvSpPr>
              <p:cNvPr id="388" name="Rectangle 23"/>
              <p:cNvSpPr/>
              <p:nvPr/>
            </p:nvSpPr>
            <p:spPr>
              <a:xfrm>
                <a:off x="4740018" y="1151846"/>
                <a:ext cx="2243517" cy="419936"/>
              </a:xfrm>
              <a:prstGeom prst="rect">
                <a:avLst/>
              </a:prstGeom>
            </p:spPr>
            <p:txBody>
              <a:bodyPr wrap="square">
                <a:spAutoFit/>
              </a:bodyPr>
              <a:lstStyle/>
              <a:p>
                <a:pPr defTabSz="888911">
                  <a:spcAft>
                    <a:spcPts val="300"/>
                  </a:spcAft>
                </a:pPr>
                <a:r>
                  <a:rPr lang="tr-TR" sz="1050" dirty="0">
                    <a:solidFill>
                      <a:srgbClr val="FFBC8C"/>
                    </a:solidFill>
                    <a:latin typeface="Arial" pitchFamily="34" charset="0"/>
                    <a:ea typeface="MS PGothic" pitchFamily="34" charset="-128"/>
                    <a:cs typeface="Arial" panose="020B0604020202020204" pitchFamily="34" charset="0"/>
                  </a:rPr>
                  <a:t>BİGG Yatırım</a:t>
                </a:r>
                <a:endParaRPr lang="tr-TR" sz="1050" b="0" dirty="0">
                  <a:solidFill>
                    <a:srgbClr val="FFBC8C"/>
                  </a:solidFill>
                  <a:latin typeface="Arial" pitchFamily="34" charset="0"/>
                  <a:ea typeface="MS PGothic" pitchFamily="34" charset="-128"/>
                  <a:cs typeface="Arial" panose="020B0604020202020204" pitchFamily="34" charset="0"/>
                </a:endParaRPr>
              </a:p>
            </p:txBody>
          </p:sp>
          <p:sp>
            <p:nvSpPr>
              <p:cNvPr id="389" name="Rectangle 23"/>
              <p:cNvSpPr/>
              <p:nvPr/>
            </p:nvSpPr>
            <p:spPr>
              <a:xfrm>
                <a:off x="3934641" y="1056950"/>
                <a:ext cx="833358" cy="553552"/>
              </a:xfrm>
              <a:prstGeom prst="rect">
                <a:avLst/>
              </a:prstGeom>
            </p:spPr>
            <p:txBody>
              <a:bodyPr wrap="square">
                <a:spAutoFit/>
              </a:bodyPr>
              <a:lstStyle/>
              <a:p>
                <a:pPr algn="ctr" defTabSz="888911">
                  <a:lnSpc>
                    <a:spcPct val="150000"/>
                  </a:lnSpc>
                  <a:spcAft>
                    <a:spcPts val="300"/>
                  </a:spcAft>
                </a:pPr>
                <a:r>
                  <a:rPr lang="tr-TR" sz="1050" dirty="0">
                    <a:solidFill>
                      <a:srgbClr val="FFBC8C"/>
                    </a:solidFill>
                    <a:latin typeface="Arial" pitchFamily="34" charset="0"/>
                    <a:ea typeface="MS PGothic" pitchFamily="34" charset="-128"/>
                    <a:cs typeface="Arial" panose="020B0604020202020204" pitchFamily="34" charset="0"/>
                  </a:rPr>
                  <a:t>1812</a:t>
                </a:r>
                <a:endParaRPr lang="tr-TR" sz="1050" b="0" dirty="0">
                  <a:solidFill>
                    <a:srgbClr val="FFBC8C"/>
                  </a:solidFill>
                  <a:latin typeface="Arial" pitchFamily="34" charset="0"/>
                  <a:ea typeface="MS PGothic" pitchFamily="34" charset="-128"/>
                  <a:cs typeface="Arial" panose="020B0604020202020204" pitchFamily="34" charset="0"/>
                </a:endParaRPr>
              </a:p>
            </p:txBody>
          </p:sp>
        </p:grpSp>
      </p:grpSp>
      <p:graphicFrame>
        <p:nvGraphicFramePr>
          <p:cNvPr id="3" name="Tablo 2"/>
          <p:cNvGraphicFramePr>
            <a:graphicFrameLocks noGrp="1"/>
          </p:cNvGraphicFramePr>
          <p:nvPr>
            <p:extLst/>
          </p:nvPr>
        </p:nvGraphicFramePr>
        <p:xfrm>
          <a:off x="95033" y="1965956"/>
          <a:ext cx="5439807" cy="4523725"/>
        </p:xfrm>
        <a:graphic>
          <a:graphicData uri="http://schemas.openxmlformats.org/drawingml/2006/table">
            <a:tbl>
              <a:tblPr firstRow="1" bandRow="1">
                <a:tableStyleId>{2D5ABB26-0587-4C30-8999-92F81FD0307C}</a:tableStyleId>
              </a:tblPr>
              <a:tblGrid>
                <a:gridCol w="1813269">
                  <a:extLst>
                    <a:ext uri="{9D8B030D-6E8A-4147-A177-3AD203B41FA5}">
                      <a16:colId xmlns:a16="http://schemas.microsoft.com/office/drawing/2014/main" val="976917481"/>
                    </a:ext>
                  </a:extLst>
                </a:gridCol>
                <a:gridCol w="1813269">
                  <a:extLst>
                    <a:ext uri="{9D8B030D-6E8A-4147-A177-3AD203B41FA5}">
                      <a16:colId xmlns:a16="http://schemas.microsoft.com/office/drawing/2014/main" val="3781884431"/>
                    </a:ext>
                  </a:extLst>
                </a:gridCol>
                <a:gridCol w="1813269">
                  <a:extLst>
                    <a:ext uri="{9D8B030D-6E8A-4147-A177-3AD203B41FA5}">
                      <a16:colId xmlns:a16="http://schemas.microsoft.com/office/drawing/2014/main" val="3766499169"/>
                    </a:ext>
                  </a:extLst>
                </a:gridCol>
              </a:tblGrid>
              <a:tr h="904745">
                <a:tc>
                  <a:txBody>
                    <a:bodyPr/>
                    <a:lstStyle/>
                    <a:p>
                      <a:endParaRPr lang="tr-TR" sz="1400" dirty="0"/>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tr-TR" sz="1400" dirty="0"/>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tr-TR" sz="1400" dirty="0"/>
                    </a:p>
                  </a:txBody>
                  <a:tcPr marL="91428" marR="91428" marT="45714" marB="45714">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8964141"/>
                  </a:ext>
                </a:extLst>
              </a:tr>
              <a:tr h="904745">
                <a:tc>
                  <a:txBody>
                    <a:bodyPr/>
                    <a:lstStyle/>
                    <a:p>
                      <a:endParaRPr lang="tr-TR" sz="1400" dirty="0"/>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tr-TR" sz="1400" dirty="0"/>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tr-TR" sz="1400" dirty="0"/>
                    </a:p>
                  </a:txBody>
                  <a:tcPr marL="91428" marR="91428" marT="45714" marB="45714">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1795002"/>
                  </a:ext>
                </a:extLst>
              </a:tr>
              <a:tr h="904745">
                <a:tc>
                  <a:txBody>
                    <a:bodyPr/>
                    <a:lstStyle/>
                    <a:p>
                      <a:endParaRPr lang="tr-TR" sz="1400" dirty="0"/>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tr-TR" sz="1400" dirty="0"/>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tr-TR" sz="1400" dirty="0"/>
                    </a:p>
                  </a:txBody>
                  <a:tcPr marL="91428" marR="91428" marT="45714" marB="45714">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1413073"/>
                  </a:ext>
                </a:extLst>
              </a:tr>
              <a:tr h="904745">
                <a:tc>
                  <a:txBody>
                    <a:bodyPr/>
                    <a:lstStyle/>
                    <a:p>
                      <a:endParaRPr lang="tr-TR" sz="1400"/>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tr-TR" sz="1400" dirty="0"/>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tr-TR" sz="1400" dirty="0"/>
                    </a:p>
                  </a:txBody>
                  <a:tcPr marL="91428" marR="91428" marT="45714" marB="45714">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9442169"/>
                  </a:ext>
                </a:extLst>
              </a:tr>
              <a:tr h="904745">
                <a:tc>
                  <a:txBody>
                    <a:bodyPr/>
                    <a:lstStyle/>
                    <a:p>
                      <a:endParaRPr lang="tr-TR" sz="1400"/>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tr-TR" sz="1400" dirty="0"/>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tr-TR" sz="1400" dirty="0"/>
                    </a:p>
                  </a:txBody>
                  <a:tcPr marL="91428" marR="91428" marT="45714" marB="45714">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4993819"/>
                  </a:ext>
                </a:extLst>
              </a:tr>
            </a:tbl>
          </a:graphicData>
        </a:graphic>
      </p:graphicFrame>
    </p:spTree>
    <p:extLst>
      <p:ext uri="{BB962C8B-B14F-4D97-AF65-F5344CB8AC3E}">
        <p14:creationId xmlns:p14="http://schemas.microsoft.com/office/powerpoint/2010/main" val="36190689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nvPr>
        </p:nvGraphicFramePr>
        <p:xfrm>
          <a:off x="260057" y="1197547"/>
          <a:ext cx="11451774" cy="3226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Dikdörtgen 10"/>
          <p:cNvSpPr/>
          <p:nvPr/>
        </p:nvSpPr>
        <p:spPr>
          <a:xfrm>
            <a:off x="49834" y="71576"/>
            <a:ext cx="12189329" cy="461647"/>
          </a:xfrm>
          <a:prstGeom prst="rect">
            <a:avLst/>
          </a:prstGeom>
        </p:spPr>
        <p:txBody>
          <a:bodyPr wrap="square" lIns="91423" tIns="45711" rIns="91423" bIns="45711">
            <a:spAutoFit/>
          </a:bodyPr>
          <a:lstStyle/>
          <a:p>
            <a:pPr fontAlgn="auto">
              <a:spcBef>
                <a:spcPts val="0"/>
              </a:spcBef>
              <a:spcAft>
                <a:spcPts val="0"/>
              </a:spcAft>
              <a:defRPr/>
            </a:pPr>
            <a:r>
              <a:rPr lang="tr-TR" sz="2400" dirty="0">
                <a:solidFill>
                  <a:schemeClr val="bg1"/>
                </a:solidFill>
                <a:latin typeface="Arial" panose="020B0604020202020204" pitchFamily="34" charset="0"/>
                <a:cs typeface="Arial" panose="020B0604020202020204" pitchFamily="34" charset="0"/>
              </a:rPr>
              <a:t>Proje Bütçesine Göre Belirlenen Hakem </a:t>
            </a:r>
            <a:r>
              <a:rPr lang="tr-TR" sz="2400" dirty="0" smtClean="0">
                <a:solidFill>
                  <a:schemeClr val="bg1"/>
                </a:solidFill>
                <a:latin typeface="Arial" panose="020B0604020202020204" pitchFamily="34" charset="0"/>
                <a:cs typeface="Arial" panose="020B0604020202020204" pitchFamily="34" charset="0"/>
              </a:rPr>
              <a:t>Sayıları*</a:t>
            </a:r>
            <a:endParaRPr lang="tr-TR" sz="2400" b="0" dirty="0">
              <a:solidFill>
                <a:schemeClr val="bg1"/>
              </a:solidFill>
              <a:latin typeface="Arial" panose="020B0604020202020204" pitchFamily="34" charset="0"/>
              <a:cs typeface="Arial" panose="020B0604020202020204" pitchFamily="34" charset="0"/>
            </a:endParaRPr>
          </a:p>
        </p:txBody>
      </p:sp>
      <p:sp>
        <p:nvSpPr>
          <p:cNvPr id="2" name="Slayt Numarası Yer Tutucusu 1"/>
          <p:cNvSpPr>
            <a:spLocks noGrp="1"/>
          </p:cNvSpPr>
          <p:nvPr>
            <p:ph type="sldNum" sz="quarter" idx="12"/>
          </p:nvPr>
        </p:nvSpPr>
        <p:spPr>
          <a:xfrm>
            <a:off x="8824971" y="6238106"/>
            <a:ext cx="2742843" cy="365209"/>
          </a:xfrm>
        </p:spPr>
        <p:txBody>
          <a:bodyPr/>
          <a:lstStyle/>
          <a:p>
            <a:fld id="{6B5068A4-7AB1-4987-BEC0-486BCDB874F9}" type="slidenum">
              <a:rPr lang="tr-TR" sz="1200" smtClean="0"/>
              <a:t>30</a:t>
            </a:fld>
            <a:endParaRPr lang="tr-TR" sz="1200" dirty="0"/>
          </a:p>
        </p:txBody>
      </p:sp>
      <p:sp>
        <p:nvSpPr>
          <p:cNvPr id="3" name="Metin kutusu 2"/>
          <p:cNvSpPr txBox="1"/>
          <p:nvPr/>
        </p:nvSpPr>
        <p:spPr>
          <a:xfrm>
            <a:off x="972000" y="5869355"/>
            <a:ext cx="10800000" cy="576000"/>
          </a:xfrm>
          <a:prstGeom prst="rect">
            <a:avLst/>
          </a:prstGeom>
          <a:noFill/>
        </p:spPr>
        <p:txBody>
          <a:bodyPr wrap="square" rtlCol="0">
            <a:spAutoFit/>
          </a:bodyPr>
          <a:lstStyle/>
          <a:p>
            <a:pPr algn="just"/>
            <a:r>
              <a:rPr lang="tr-TR" sz="1600" b="0" dirty="0"/>
              <a:t>* 1501 ve 1832 çağrılarında proje bütçesi 10 Milyon TL'nin üzerindeki ve 1833 çağrısı için proje bütçesi 150 Milyon </a:t>
            </a:r>
            <a:r>
              <a:rPr lang="tr-TR" sz="1600" b="0" dirty="0" smtClean="0"/>
              <a:t>TL </a:t>
            </a:r>
            <a:r>
              <a:rPr lang="tr-TR" sz="1600" b="0" dirty="0"/>
              <a:t>üzerindeki projelerde </a:t>
            </a:r>
            <a:r>
              <a:rPr lang="tr-TR" sz="1600" b="0" dirty="0" smtClean="0"/>
              <a:t>sektörden hakem ataması yapılmaktadır.</a:t>
            </a:r>
            <a:endParaRPr lang="tr-TR" sz="1600" b="0" dirty="0"/>
          </a:p>
        </p:txBody>
      </p:sp>
      <p:sp>
        <p:nvSpPr>
          <p:cNvPr id="6" name="Metin kutusu 5"/>
          <p:cNvSpPr txBox="1"/>
          <p:nvPr/>
        </p:nvSpPr>
        <p:spPr>
          <a:xfrm>
            <a:off x="972000" y="5221283"/>
            <a:ext cx="10800000" cy="576000"/>
          </a:xfrm>
          <a:prstGeom prst="rect">
            <a:avLst/>
          </a:prstGeom>
          <a:noFill/>
        </p:spPr>
        <p:txBody>
          <a:bodyPr wrap="square" rtlCol="0">
            <a:spAutoFit/>
          </a:bodyPr>
          <a:lstStyle/>
          <a:p>
            <a:pPr algn="just"/>
            <a:r>
              <a:rPr lang="tr-TR" sz="1600" b="0" dirty="0"/>
              <a:t>* </a:t>
            </a:r>
            <a:r>
              <a:rPr lang="tr-TR" sz="1600" b="0" dirty="0" smtClean="0"/>
              <a:t>Üniversite öğretim üyelerinden ve TÜBİTAK/kamu enstitülerinden veya 6550 Araştırma Altyapılarından kabul almış olanlardan doktoralı araştırmacılardan hakem ataması yapılmaktadır.</a:t>
            </a:r>
            <a:endParaRPr lang="tr-TR" sz="1600" b="0" dirty="0"/>
          </a:p>
        </p:txBody>
      </p:sp>
      <p:sp>
        <p:nvSpPr>
          <p:cNvPr id="7" name="Metin kutusu 6"/>
          <p:cNvSpPr txBox="1"/>
          <p:nvPr/>
        </p:nvSpPr>
        <p:spPr>
          <a:xfrm>
            <a:off x="972000" y="4747424"/>
            <a:ext cx="10800000" cy="576000"/>
          </a:xfrm>
          <a:prstGeom prst="rect">
            <a:avLst/>
          </a:prstGeom>
          <a:noFill/>
        </p:spPr>
        <p:txBody>
          <a:bodyPr wrap="square" rtlCol="0">
            <a:spAutoFit/>
          </a:bodyPr>
          <a:lstStyle/>
          <a:p>
            <a:r>
              <a:rPr lang="tr-TR" sz="1600" b="0" dirty="0"/>
              <a:t>* </a:t>
            </a:r>
            <a:r>
              <a:rPr lang="tr-TR" sz="1600" b="0" dirty="0" smtClean="0"/>
              <a:t>Bir hakem aynı anda en fazla 3 ve yıl içinde en fazla 8 projede hakemlik yapabilir.</a:t>
            </a:r>
            <a:endParaRPr lang="tr-TR" sz="1600" b="0" dirty="0"/>
          </a:p>
        </p:txBody>
      </p:sp>
      <p:sp>
        <p:nvSpPr>
          <p:cNvPr id="8" name="Dikdörtgen 7"/>
          <p:cNvSpPr/>
          <p:nvPr/>
        </p:nvSpPr>
        <p:spPr>
          <a:xfrm>
            <a:off x="52021" y="72791"/>
            <a:ext cx="12184921" cy="507779"/>
          </a:xfrm>
          <a:prstGeom prst="rect">
            <a:avLst/>
          </a:prstGeom>
        </p:spPr>
        <p:txBody>
          <a:bodyPr wrap="square" lIns="91390" tIns="45694" rIns="91390" bIns="45694">
            <a:spAutoFit/>
          </a:bodyPr>
          <a:lstStyle/>
          <a:p>
            <a:pPr algn="ctr">
              <a:defRPr/>
            </a:pPr>
            <a:r>
              <a:rPr lang="tr-TR" sz="2700" dirty="0">
                <a:solidFill>
                  <a:srgbClr val="FF0000"/>
                </a:solidFill>
                <a:latin typeface="Arial" panose="020B0604020202020204" pitchFamily="34" charset="0"/>
                <a:cs typeface="Arial" panose="020B0604020202020204" pitchFamily="34" charset="0"/>
              </a:rPr>
              <a:t>Proje Bütçesine Göre Belirlenen Hakem Sayıları</a:t>
            </a:r>
          </a:p>
        </p:txBody>
      </p:sp>
      <p:sp>
        <p:nvSpPr>
          <p:cNvPr id="9" name="Dikdörtgen 8"/>
          <p:cNvSpPr/>
          <p:nvPr/>
        </p:nvSpPr>
        <p:spPr>
          <a:xfrm>
            <a:off x="4392372" y="564064"/>
            <a:ext cx="3385501" cy="457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7312264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824971" y="6238106"/>
            <a:ext cx="2742843" cy="365209"/>
          </a:xfrm>
        </p:spPr>
        <p:txBody>
          <a:bodyPr/>
          <a:lstStyle/>
          <a:p>
            <a:pPr>
              <a:defRPr/>
            </a:pPr>
            <a:fld id="{AF015CB8-C761-4064-8AB4-2756E9C10A00}" type="slidenum">
              <a:rPr lang="en-US" sz="1200" smtClean="0"/>
              <a:pPr>
                <a:defRPr/>
              </a:pPr>
              <a:t>31</a:t>
            </a:fld>
            <a:endParaRPr lang="en-US" sz="1200" dirty="0"/>
          </a:p>
        </p:txBody>
      </p:sp>
      <p:sp>
        <p:nvSpPr>
          <p:cNvPr id="5" name="TextBox 3"/>
          <p:cNvSpPr txBox="1"/>
          <p:nvPr/>
        </p:nvSpPr>
        <p:spPr>
          <a:xfrm>
            <a:off x="1486694" y="920778"/>
            <a:ext cx="8856984" cy="3387140"/>
          </a:xfrm>
          <a:prstGeom prst="rect">
            <a:avLst/>
          </a:prstGeom>
          <a:solidFill>
            <a:srgbClr val="F7DDBC"/>
          </a:solidFill>
          <a:ln w="28575">
            <a:noFill/>
          </a:ln>
          <a:effectLst/>
        </p:spPr>
        <p:txBody>
          <a:bodyPr wrap="square" lIns="93023" tIns="46511" rIns="93023" bIns="46511" rtlCol="0">
            <a:spAutoFit/>
          </a:bodyPr>
          <a:lstStyle/>
          <a:p>
            <a:pPr algn="ctr">
              <a:spcBef>
                <a:spcPts val="611"/>
              </a:spcBef>
              <a:spcAft>
                <a:spcPts val="611"/>
              </a:spcAft>
            </a:pPr>
            <a:r>
              <a:rPr lang="tr-TR" sz="1800" dirty="0">
                <a:solidFill>
                  <a:srgbClr val="AD5300"/>
                </a:solidFill>
                <a:latin typeface="Verdana" panose="020B0604030504040204" pitchFamily="34" charset="0"/>
                <a:ea typeface="Verdana" panose="020B0604030504040204" pitchFamily="34" charset="0"/>
              </a:rPr>
              <a:t>TEYDEB Proje Değerlendirme ve </a:t>
            </a:r>
            <a:endParaRPr lang="tr-TR" sz="1800" dirty="0" smtClean="0">
              <a:solidFill>
                <a:srgbClr val="AD5300"/>
              </a:solidFill>
              <a:latin typeface="Verdana" panose="020B0604030504040204" pitchFamily="34" charset="0"/>
              <a:ea typeface="Verdana" panose="020B0604030504040204" pitchFamily="34" charset="0"/>
            </a:endParaRPr>
          </a:p>
          <a:p>
            <a:pPr algn="ctr">
              <a:spcBef>
                <a:spcPts val="611"/>
              </a:spcBef>
              <a:spcAft>
                <a:spcPts val="611"/>
              </a:spcAft>
            </a:pPr>
            <a:r>
              <a:rPr lang="tr-TR" sz="1800" dirty="0" smtClean="0">
                <a:solidFill>
                  <a:srgbClr val="AD5300"/>
                </a:solidFill>
                <a:latin typeface="Verdana" panose="020B0604030504040204" pitchFamily="34" charset="0"/>
                <a:ea typeface="Verdana" panose="020B0604030504040204" pitchFamily="34" charset="0"/>
              </a:rPr>
              <a:t>İzleme </a:t>
            </a:r>
            <a:r>
              <a:rPr lang="tr-TR" sz="1800" dirty="0">
                <a:solidFill>
                  <a:srgbClr val="AD5300"/>
                </a:solidFill>
                <a:latin typeface="Verdana" panose="020B0604030504040204" pitchFamily="34" charset="0"/>
                <a:ea typeface="Verdana" panose="020B0604030504040204" pitchFamily="34" charset="0"/>
              </a:rPr>
              <a:t>Sistemine hakem olarak </a:t>
            </a:r>
            <a:r>
              <a:rPr lang="tr-TR" sz="1800" dirty="0" smtClean="0">
                <a:solidFill>
                  <a:srgbClr val="AD5300"/>
                </a:solidFill>
                <a:latin typeface="Verdana" panose="020B0604030504040204" pitchFamily="34" charset="0"/>
                <a:ea typeface="Verdana" panose="020B0604030504040204" pitchFamily="34" charset="0"/>
              </a:rPr>
              <a:t>kaydolmak için:</a:t>
            </a:r>
          </a:p>
          <a:p>
            <a:pPr algn="ctr">
              <a:spcBef>
                <a:spcPts val="611"/>
              </a:spcBef>
              <a:spcAft>
                <a:spcPts val="611"/>
              </a:spcAft>
            </a:pPr>
            <a:r>
              <a:rPr lang="tr-TR" sz="1800" dirty="0" smtClean="0">
                <a:solidFill>
                  <a:srgbClr val="AD5300"/>
                </a:solidFill>
                <a:latin typeface="Verdana" panose="020B0604030504040204" pitchFamily="34" charset="0"/>
                <a:ea typeface="Verdana" panose="020B0604030504040204" pitchFamily="34" charset="0"/>
              </a:rPr>
              <a:t>PRODİS sisteminde kendiniz için bir kayıt oluşturduktan sonra</a:t>
            </a:r>
            <a:endParaRPr lang="tr-TR" sz="1800" dirty="0">
              <a:solidFill>
                <a:srgbClr val="AD5300"/>
              </a:solidFill>
              <a:latin typeface="Verdana" panose="020B0604030504040204" pitchFamily="34" charset="0"/>
              <a:ea typeface="Verdana" panose="020B0604030504040204" pitchFamily="34" charset="0"/>
            </a:endParaRPr>
          </a:p>
          <a:p>
            <a:pPr lvl="0" algn="ctr"/>
            <a:r>
              <a:rPr lang="tr-TR" sz="1500" u="sng" dirty="0" smtClean="0">
                <a:solidFill>
                  <a:srgbClr val="AD5300"/>
                </a:solidFill>
                <a:latin typeface="Verdana" panose="020B0604030504040204" pitchFamily="34" charset="0"/>
                <a:ea typeface="Verdana" panose="020B0604030504040204" pitchFamily="34" charset="0"/>
              </a:rPr>
              <a:t>Hakem </a:t>
            </a:r>
            <a:r>
              <a:rPr lang="tr-TR" sz="1500" u="sng" dirty="0">
                <a:solidFill>
                  <a:srgbClr val="AD5300"/>
                </a:solidFill>
                <a:latin typeface="Verdana" panose="020B0604030504040204" pitchFamily="34" charset="0"/>
                <a:ea typeface="Verdana" panose="020B0604030504040204" pitchFamily="34" charset="0"/>
              </a:rPr>
              <a:t>Kayıt</a:t>
            </a:r>
            <a:r>
              <a:rPr lang="tr-TR" sz="1500" dirty="0">
                <a:solidFill>
                  <a:srgbClr val="AD5300"/>
                </a:solidFill>
                <a:latin typeface="Verdana" panose="020B0604030504040204" pitchFamily="34" charset="0"/>
                <a:ea typeface="Verdana" panose="020B0604030504040204" pitchFamily="34" charset="0"/>
              </a:rPr>
              <a:t> (</a:t>
            </a:r>
            <a:r>
              <a:rPr lang="tr-TR" sz="1500" u="sng" dirty="0">
                <a:solidFill>
                  <a:srgbClr val="AD5300"/>
                </a:solidFill>
                <a:latin typeface="Verdana" panose="020B0604030504040204" pitchFamily="34" charset="0"/>
                <a:ea typeface="Verdana" panose="020B0604030504040204" pitchFamily="34" charset="0"/>
                <a:hlinkClick r:id="rId3"/>
              </a:rPr>
              <a:t>https://</a:t>
            </a:r>
            <a:r>
              <a:rPr lang="tr-TR" sz="1500" u="sng" dirty="0" smtClean="0">
                <a:solidFill>
                  <a:srgbClr val="AD5300"/>
                </a:solidFill>
                <a:latin typeface="Verdana" panose="020B0604030504040204" pitchFamily="34" charset="0"/>
                <a:ea typeface="Verdana" panose="020B0604030504040204" pitchFamily="34" charset="0"/>
                <a:hlinkClick r:id="rId3"/>
              </a:rPr>
              <a:t>eteydeb.tubitak.gov.tr/hakemkayit.htm</a:t>
            </a:r>
            <a:r>
              <a:rPr lang="tr-TR" sz="1500" dirty="0">
                <a:solidFill>
                  <a:srgbClr val="AD5300"/>
                </a:solidFill>
                <a:latin typeface="Verdana" panose="020B0604030504040204" pitchFamily="34" charset="0"/>
                <a:ea typeface="Verdana" panose="020B0604030504040204" pitchFamily="34" charset="0"/>
              </a:rPr>
              <a:t>) </a:t>
            </a:r>
            <a:endParaRPr lang="tr-TR" sz="1500" dirty="0" smtClean="0">
              <a:solidFill>
                <a:srgbClr val="AD5300"/>
              </a:solidFill>
              <a:latin typeface="Verdana" panose="020B0604030504040204" pitchFamily="34" charset="0"/>
              <a:ea typeface="Verdana" panose="020B0604030504040204" pitchFamily="34" charset="0"/>
            </a:endParaRPr>
          </a:p>
          <a:p>
            <a:pPr lvl="0" algn="ctr"/>
            <a:r>
              <a:rPr lang="tr-TR" sz="1500" dirty="0" smtClean="0">
                <a:solidFill>
                  <a:srgbClr val="AD5300"/>
                </a:solidFill>
                <a:latin typeface="Verdana" panose="020B0604030504040204" pitchFamily="34" charset="0"/>
                <a:ea typeface="Verdana" panose="020B0604030504040204" pitchFamily="34" charset="0"/>
              </a:rPr>
              <a:t>sayfasında </a:t>
            </a:r>
            <a:r>
              <a:rPr lang="tr-TR" sz="1500" dirty="0">
                <a:solidFill>
                  <a:srgbClr val="AD5300"/>
                </a:solidFill>
                <a:latin typeface="Verdana" panose="020B0604030504040204" pitchFamily="34" charset="0"/>
                <a:ea typeface="Verdana" panose="020B0604030504040204" pitchFamily="34" charset="0"/>
              </a:rPr>
              <a:t>ARBİS kullanıcı adınız ve parolanız sorulacaktır. </a:t>
            </a:r>
          </a:p>
          <a:p>
            <a:pPr lvl="0"/>
            <a:endParaRPr lang="tr-TR" sz="1500" dirty="0">
              <a:solidFill>
                <a:srgbClr val="AD5300"/>
              </a:solidFill>
              <a:latin typeface="Verdana" panose="020B0604030504040204" pitchFamily="34" charset="0"/>
              <a:ea typeface="Verdana" panose="020B0604030504040204" pitchFamily="34" charset="0"/>
            </a:endParaRPr>
          </a:p>
          <a:p>
            <a:pPr lvl="0" algn="ctr"/>
            <a:r>
              <a:rPr lang="tr-TR" sz="1500" dirty="0" smtClean="0">
                <a:solidFill>
                  <a:srgbClr val="AD5300"/>
                </a:solidFill>
                <a:latin typeface="Verdana" panose="020B0604030504040204" pitchFamily="34" charset="0"/>
                <a:ea typeface="Verdana" panose="020B0604030504040204" pitchFamily="34" charset="0"/>
              </a:rPr>
              <a:t>Bu </a:t>
            </a:r>
            <a:r>
              <a:rPr lang="tr-TR" sz="1500" dirty="0">
                <a:solidFill>
                  <a:srgbClr val="AD5300"/>
                </a:solidFill>
                <a:latin typeface="Verdana" panose="020B0604030504040204" pitchFamily="34" charset="0"/>
                <a:ea typeface="Verdana" panose="020B0604030504040204" pitchFamily="34" charset="0"/>
              </a:rPr>
              <a:t>bilgileri girdikten sonra karşınıza ARBİS kaydınızdaki bilgiler gelir.  </a:t>
            </a:r>
            <a:endParaRPr lang="tr-TR" sz="1500" dirty="0" smtClean="0">
              <a:solidFill>
                <a:srgbClr val="AD5300"/>
              </a:solidFill>
              <a:latin typeface="Verdana" panose="020B0604030504040204" pitchFamily="34" charset="0"/>
              <a:ea typeface="Verdana" panose="020B0604030504040204" pitchFamily="34" charset="0"/>
            </a:endParaRPr>
          </a:p>
          <a:p>
            <a:pPr lvl="0" algn="ctr"/>
            <a:endParaRPr lang="tr-TR" sz="1500" dirty="0">
              <a:solidFill>
                <a:srgbClr val="AD5300"/>
              </a:solidFill>
              <a:latin typeface="Verdana" panose="020B0604030504040204" pitchFamily="34" charset="0"/>
              <a:ea typeface="Verdana" panose="020B0604030504040204" pitchFamily="34" charset="0"/>
            </a:endParaRPr>
          </a:p>
          <a:p>
            <a:pPr lvl="0" algn="ctr"/>
            <a:r>
              <a:rPr lang="tr-TR" sz="1500" dirty="0">
                <a:solidFill>
                  <a:srgbClr val="AD5300"/>
                </a:solidFill>
                <a:latin typeface="Verdana" panose="020B0604030504040204" pitchFamily="34" charset="0"/>
                <a:ea typeface="Verdana" panose="020B0604030504040204" pitchFamily="34" charset="0"/>
              </a:rPr>
              <a:t>Bilgiler güncel ise TEYDEB PRODİS uygulamasında kullanmak istediğiniz </a:t>
            </a:r>
            <a:endParaRPr lang="tr-TR" sz="1500" dirty="0" smtClean="0">
              <a:solidFill>
                <a:srgbClr val="AD5300"/>
              </a:solidFill>
              <a:latin typeface="Verdana" panose="020B0604030504040204" pitchFamily="34" charset="0"/>
              <a:ea typeface="Verdana" panose="020B0604030504040204" pitchFamily="34" charset="0"/>
            </a:endParaRPr>
          </a:p>
          <a:p>
            <a:pPr lvl="0" algn="ctr"/>
            <a:r>
              <a:rPr lang="tr-TR" sz="1500" dirty="0" smtClean="0">
                <a:solidFill>
                  <a:srgbClr val="AD5300"/>
                </a:solidFill>
                <a:latin typeface="Verdana" panose="020B0604030504040204" pitchFamily="34" charset="0"/>
                <a:ea typeface="Verdana" panose="020B0604030504040204" pitchFamily="34" charset="0"/>
              </a:rPr>
              <a:t>parolanızı </a:t>
            </a:r>
            <a:r>
              <a:rPr lang="tr-TR" sz="1500" dirty="0">
                <a:solidFill>
                  <a:srgbClr val="AD5300"/>
                </a:solidFill>
                <a:latin typeface="Verdana" panose="020B0604030504040204" pitchFamily="34" charset="0"/>
                <a:ea typeface="Verdana" panose="020B0604030504040204" pitchFamily="34" charset="0"/>
              </a:rPr>
              <a:t>girmeniz istenir ve bu bilgileri girerek kaydınızı tamamlayıp </a:t>
            </a:r>
            <a:endParaRPr lang="tr-TR" sz="1500" dirty="0" smtClean="0">
              <a:solidFill>
                <a:srgbClr val="AD5300"/>
              </a:solidFill>
              <a:latin typeface="Verdana" panose="020B0604030504040204" pitchFamily="34" charset="0"/>
              <a:ea typeface="Verdana" panose="020B0604030504040204" pitchFamily="34" charset="0"/>
            </a:endParaRPr>
          </a:p>
          <a:p>
            <a:pPr lvl="0" algn="ctr"/>
            <a:r>
              <a:rPr lang="tr-TR" sz="1500" dirty="0" smtClean="0">
                <a:solidFill>
                  <a:srgbClr val="AD5300"/>
                </a:solidFill>
                <a:latin typeface="Verdana" panose="020B0604030504040204" pitchFamily="34" charset="0"/>
                <a:ea typeface="Verdana" panose="020B0604030504040204" pitchFamily="34" charset="0"/>
              </a:rPr>
              <a:t>ana </a:t>
            </a:r>
            <a:r>
              <a:rPr lang="tr-TR" sz="1500" dirty="0">
                <a:solidFill>
                  <a:srgbClr val="AD5300"/>
                </a:solidFill>
                <a:latin typeface="Verdana" panose="020B0604030504040204" pitchFamily="34" charset="0"/>
                <a:ea typeface="Verdana" panose="020B0604030504040204" pitchFamily="34" charset="0"/>
              </a:rPr>
              <a:t>sayfadaki giriş ekranından sisteme giriş yapabilirsiniz</a:t>
            </a:r>
            <a:r>
              <a:rPr lang="tr-TR" sz="1500" dirty="0" smtClean="0">
                <a:solidFill>
                  <a:srgbClr val="AD5300"/>
                </a:solidFill>
                <a:latin typeface="Verdana" panose="020B0604030504040204" pitchFamily="34" charset="0"/>
                <a:ea typeface="Verdana" panose="020B0604030504040204" pitchFamily="34" charset="0"/>
              </a:rPr>
              <a:t>.</a:t>
            </a:r>
            <a:endParaRPr lang="tr-TR" sz="1500" dirty="0">
              <a:solidFill>
                <a:srgbClr val="AD5300"/>
              </a:solidFill>
              <a:latin typeface="Times" pitchFamily="18" charset="0"/>
            </a:endParaRPr>
          </a:p>
          <a:p>
            <a:pPr lvl="0"/>
            <a:endParaRPr lang="tr-TR" sz="1500" dirty="0">
              <a:solidFill>
                <a:srgbClr val="AD5300"/>
              </a:solidFill>
              <a:latin typeface="Times" pitchFamily="18" charset="0"/>
            </a:endParaRPr>
          </a:p>
        </p:txBody>
      </p:sp>
      <p:sp>
        <p:nvSpPr>
          <p:cNvPr id="7" name="Dikdörtgen 6"/>
          <p:cNvSpPr/>
          <p:nvPr/>
        </p:nvSpPr>
        <p:spPr>
          <a:xfrm>
            <a:off x="49834" y="71577"/>
            <a:ext cx="12189329" cy="800201"/>
          </a:xfrm>
          <a:prstGeom prst="rect">
            <a:avLst/>
          </a:prstGeom>
        </p:spPr>
        <p:txBody>
          <a:bodyPr wrap="square" lIns="91423" tIns="45711" rIns="91423" bIns="45711">
            <a:spAutoFit/>
          </a:bodyPr>
          <a:lstStyle/>
          <a:p>
            <a:pPr algn="ctr" fontAlgn="auto">
              <a:spcBef>
                <a:spcPts val="0"/>
              </a:spcBef>
              <a:spcAft>
                <a:spcPts val="0"/>
              </a:spcAft>
              <a:defRPr/>
            </a:pPr>
            <a:r>
              <a:rPr lang="tr-TR" sz="2300" dirty="0">
                <a:solidFill>
                  <a:srgbClr val="FF0000"/>
                </a:solidFill>
              </a:rPr>
              <a:t>TEYDEB PROJE DEĞERLENDİRME VE İZLEME SİSTEMİNDEN (PRODİS) </a:t>
            </a:r>
            <a:endParaRPr lang="tr-TR" sz="2300" dirty="0" smtClean="0">
              <a:solidFill>
                <a:srgbClr val="FF0000"/>
              </a:solidFill>
            </a:endParaRPr>
          </a:p>
          <a:p>
            <a:pPr algn="ctr" fontAlgn="auto">
              <a:spcBef>
                <a:spcPts val="0"/>
              </a:spcBef>
              <a:spcAft>
                <a:spcPts val="0"/>
              </a:spcAft>
              <a:defRPr/>
            </a:pPr>
            <a:r>
              <a:rPr lang="tr-TR" sz="2300" dirty="0" smtClean="0">
                <a:solidFill>
                  <a:srgbClr val="FF0000"/>
                </a:solidFill>
              </a:rPr>
              <a:t>HAKEM / İZLEYİCİ </a:t>
            </a:r>
            <a:r>
              <a:rPr lang="tr-TR" sz="2300" dirty="0">
                <a:solidFill>
                  <a:srgbClr val="FF0000"/>
                </a:solidFill>
              </a:rPr>
              <a:t>OLARAK </a:t>
            </a:r>
            <a:r>
              <a:rPr lang="tr-TR" sz="2300" dirty="0" smtClean="0">
                <a:solidFill>
                  <a:srgbClr val="FF0000"/>
                </a:solidFill>
              </a:rPr>
              <a:t>ATANMAK hakemkayit.htm</a:t>
            </a:r>
            <a:endParaRPr lang="tr-TR" sz="2300" b="0" dirty="0">
              <a:solidFill>
                <a:srgbClr val="FF0000"/>
              </a:solidFill>
              <a:latin typeface="Arial" panose="020B0604020202020204" pitchFamily="34" charset="0"/>
              <a:cs typeface="Arial" panose="020B0604020202020204" pitchFamily="34" charset="0"/>
            </a:endParaRPr>
          </a:p>
        </p:txBody>
      </p:sp>
      <p:sp>
        <p:nvSpPr>
          <p:cNvPr id="8" name="Dikdörtgen 7"/>
          <p:cNvSpPr/>
          <p:nvPr/>
        </p:nvSpPr>
        <p:spPr>
          <a:xfrm>
            <a:off x="4391756" y="837506"/>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9934" y="4435542"/>
            <a:ext cx="3227655" cy="2078610"/>
          </a:xfrm>
          <a:prstGeom prst="rect">
            <a:avLst/>
          </a:prstGeom>
        </p:spPr>
      </p:pic>
    </p:spTree>
    <p:extLst>
      <p:ext uri="{BB962C8B-B14F-4D97-AF65-F5344CB8AC3E}">
        <p14:creationId xmlns:p14="http://schemas.microsoft.com/office/powerpoint/2010/main" val="35950470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a:xfrm>
            <a:off x="8831510" y="6238106"/>
            <a:ext cx="2742843" cy="365209"/>
          </a:xfrm>
        </p:spPr>
        <p:txBody>
          <a:bodyPr/>
          <a:lstStyle/>
          <a:p>
            <a:pPr>
              <a:defRPr/>
            </a:pPr>
            <a:fld id="{AF015CB8-C761-4064-8AB4-2756E9C10A00}" type="slidenum">
              <a:rPr lang="en-US" sz="1200" smtClean="0"/>
              <a:pPr>
                <a:defRPr/>
              </a:pPr>
              <a:t>32</a:t>
            </a:fld>
            <a:endParaRPr lang="en-US" sz="1200" dirty="0"/>
          </a:p>
        </p:txBody>
      </p:sp>
      <p:pic>
        <p:nvPicPr>
          <p:cNvPr id="7" name="Resim 6"/>
          <p:cNvPicPr>
            <a:picLocks noChangeAspect="1"/>
          </p:cNvPicPr>
          <p:nvPr/>
        </p:nvPicPr>
        <p:blipFill rotWithShape="1">
          <a:blip r:embed="rId2"/>
          <a:srcRect l="22902" t="21885" r="28259" b="9913"/>
          <a:stretch/>
        </p:blipFill>
        <p:spPr>
          <a:xfrm>
            <a:off x="262558" y="145797"/>
            <a:ext cx="11017224" cy="6308333"/>
          </a:xfrm>
          <a:prstGeom prst="rect">
            <a:avLst/>
          </a:prstGeom>
          <a:ln>
            <a:solidFill>
              <a:schemeClr val="tx1"/>
            </a:solidFill>
          </a:ln>
        </p:spPr>
      </p:pic>
      <p:sp>
        <p:nvSpPr>
          <p:cNvPr id="4" name="Dikdörtgen 3"/>
          <p:cNvSpPr/>
          <p:nvPr/>
        </p:nvSpPr>
        <p:spPr>
          <a:xfrm>
            <a:off x="2134766" y="4653930"/>
            <a:ext cx="5976665" cy="1800199"/>
          </a:xfrm>
          <a:prstGeom prst="rect">
            <a:avLst/>
          </a:prstGeom>
          <a:solidFill>
            <a:schemeClr val="bg1">
              <a:lumMod val="95000"/>
            </a:schemeClr>
          </a:solidFill>
          <a:ln w="12700" cap="flat" cmpd="sng" algn="ctr">
            <a:noFill/>
            <a:prstDash val="solid"/>
            <a:miter lim="800000"/>
          </a:ln>
          <a:effectLst/>
        </p:spPr>
        <p:txBody>
          <a:bodyPr rot="0" spcFirstLastPara="0" vertOverflow="overflow" horzOverflow="overflow" vert="horz" wrap="square" lIns="91423" tIns="45711" rIns="91423" bIns="45711" numCol="1" spcCol="0" rtlCol="0" fromWordArt="0" anchor="ctr" anchorCtr="0" forceAA="0" compatLnSpc="1">
            <a:prstTxWarp prst="textNoShape">
              <a:avLst/>
            </a:prstTxWarp>
            <a:noAutofit/>
          </a:bodyPr>
          <a:lstStyle/>
          <a:p>
            <a:pPr algn="ctr" defTabSz="914227" fontAlgn="auto">
              <a:spcBef>
                <a:spcPts val="0"/>
              </a:spcBef>
              <a:spcAft>
                <a:spcPts val="0"/>
              </a:spcAft>
            </a:pPr>
            <a:endParaRPr lang="tr-TR" sz="2700" b="0" kern="0">
              <a:solidFill>
                <a:prstClr val="white"/>
              </a:solidFill>
              <a:latin typeface="Arial"/>
              <a:cs typeface="+mn-cs"/>
            </a:endParaRPr>
          </a:p>
        </p:txBody>
      </p:sp>
      <p:sp>
        <p:nvSpPr>
          <p:cNvPr id="6" name="Dikdörtgen 5"/>
          <p:cNvSpPr/>
          <p:nvPr/>
        </p:nvSpPr>
        <p:spPr>
          <a:xfrm>
            <a:off x="2134767" y="3885728"/>
            <a:ext cx="4392488" cy="132074"/>
          </a:xfrm>
          <a:prstGeom prst="rect">
            <a:avLst/>
          </a:prstGeom>
          <a:solidFill>
            <a:schemeClr val="bg1">
              <a:lumMod val="95000"/>
            </a:schemeClr>
          </a:solidFill>
          <a:ln w="12700" cap="flat" cmpd="sng" algn="ctr">
            <a:noFill/>
            <a:prstDash val="solid"/>
            <a:miter lim="800000"/>
          </a:ln>
          <a:effectLst/>
        </p:spPr>
        <p:txBody>
          <a:bodyPr rot="0" spcFirstLastPara="0" vertOverflow="overflow" horzOverflow="overflow" vert="horz" wrap="square" lIns="91423" tIns="45711" rIns="91423" bIns="45711" numCol="1" spcCol="0" rtlCol="0" fromWordArt="0" anchor="ctr" anchorCtr="0" forceAA="0" compatLnSpc="1">
            <a:prstTxWarp prst="textNoShape">
              <a:avLst/>
            </a:prstTxWarp>
            <a:noAutofit/>
          </a:bodyPr>
          <a:lstStyle/>
          <a:p>
            <a:pPr algn="ctr" defTabSz="914227" fontAlgn="auto">
              <a:spcBef>
                <a:spcPts val="0"/>
              </a:spcBef>
              <a:spcAft>
                <a:spcPts val="0"/>
              </a:spcAft>
            </a:pPr>
            <a:endParaRPr lang="tr-TR" sz="2700" b="0" kern="0">
              <a:solidFill>
                <a:prstClr val="white"/>
              </a:solidFill>
              <a:latin typeface="Arial"/>
              <a:cs typeface="+mn-cs"/>
            </a:endParaRPr>
          </a:p>
        </p:txBody>
      </p:sp>
      <p:sp>
        <p:nvSpPr>
          <p:cNvPr id="8" name="Dikdörtgen 7"/>
          <p:cNvSpPr/>
          <p:nvPr/>
        </p:nvSpPr>
        <p:spPr>
          <a:xfrm>
            <a:off x="2166493" y="3573811"/>
            <a:ext cx="4392488" cy="132074"/>
          </a:xfrm>
          <a:prstGeom prst="rect">
            <a:avLst/>
          </a:prstGeom>
          <a:solidFill>
            <a:schemeClr val="bg1">
              <a:lumMod val="95000"/>
            </a:schemeClr>
          </a:solidFill>
          <a:ln w="12700" cap="flat" cmpd="sng" algn="ctr">
            <a:noFill/>
            <a:prstDash val="solid"/>
            <a:miter lim="800000"/>
          </a:ln>
          <a:effectLst/>
        </p:spPr>
        <p:txBody>
          <a:bodyPr rot="0" spcFirstLastPara="0" vertOverflow="overflow" horzOverflow="overflow" vert="horz" wrap="square" lIns="91423" tIns="45711" rIns="91423" bIns="45711" numCol="1" spcCol="0" rtlCol="0" fromWordArt="0" anchor="ctr" anchorCtr="0" forceAA="0" compatLnSpc="1">
            <a:prstTxWarp prst="textNoShape">
              <a:avLst/>
            </a:prstTxWarp>
            <a:noAutofit/>
          </a:bodyPr>
          <a:lstStyle/>
          <a:p>
            <a:pPr algn="ctr" defTabSz="914227" fontAlgn="auto">
              <a:spcBef>
                <a:spcPts val="0"/>
              </a:spcBef>
              <a:spcAft>
                <a:spcPts val="0"/>
              </a:spcAft>
            </a:pPr>
            <a:endParaRPr lang="tr-TR" sz="2700" b="0" kern="0">
              <a:solidFill>
                <a:prstClr val="white"/>
              </a:solidFill>
              <a:latin typeface="Arial"/>
              <a:cs typeface="+mn-cs"/>
            </a:endParaRPr>
          </a:p>
        </p:txBody>
      </p:sp>
      <p:sp>
        <p:nvSpPr>
          <p:cNvPr id="9" name="Dikdörtgen 8"/>
          <p:cNvSpPr/>
          <p:nvPr/>
        </p:nvSpPr>
        <p:spPr>
          <a:xfrm>
            <a:off x="2134767" y="3069754"/>
            <a:ext cx="4392488" cy="230208"/>
          </a:xfrm>
          <a:prstGeom prst="rect">
            <a:avLst/>
          </a:prstGeom>
          <a:solidFill>
            <a:schemeClr val="bg1">
              <a:lumMod val="95000"/>
            </a:schemeClr>
          </a:solidFill>
          <a:ln w="12700" cap="flat" cmpd="sng" algn="ctr">
            <a:noFill/>
            <a:prstDash val="solid"/>
            <a:miter lim="800000"/>
          </a:ln>
          <a:effectLst/>
        </p:spPr>
        <p:txBody>
          <a:bodyPr rot="0" spcFirstLastPara="0" vertOverflow="overflow" horzOverflow="overflow" vert="horz" wrap="square" lIns="91423" tIns="45711" rIns="91423" bIns="45711" numCol="1" spcCol="0" rtlCol="0" fromWordArt="0" anchor="ctr" anchorCtr="0" forceAA="0" compatLnSpc="1">
            <a:prstTxWarp prst="textNoShape">
              <a:avLst/>
            </a:prstTxWarp>
            <a:noAutofit/>
          </a:bodyPr>
          <a:lstStyle/>
          <a:p>
            <a:pPr algn="ctr" defTabSz="914227" fontAlgn="auto">
              <a:spcBef>
                <a:spcPts val="0"/>
              </a:spcBef>
              <a:spcAft>
                <a:spcPts val="0"/>
              </a:spcAft>
            </a:pPr>
            <a:endParaRPr lang="tr-TR" sz="2700" b="0" kern="0">
              <a:solidFill>
                <a:prstClr val="white"/>
              </a:solidFill>
              <a:latin typeface="Arial"/>
              <a:cs typeface="+mn-cs"/>
            </a:endParaRPr>
          </a:p>
        </p:txBody>
      </p:sp>
    </p:spTree>
    <p:extLst>
      <p:ext uri="{BB962C8B-B14F-4D97-AF65-F5344CB8AC3E}">
        <p14:creationId xmlns:p14="http://schemas.microsoft.com/office/powerpoint/2010/main" val="12062230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824971" y="6238106"/>
            <a:ext cx="2742843" cy="365209"/>
          </a:xfrm>
        </p:spPr>
        <p:txBody>
          <a:bodyPr/>
          <a:lstStyle/>
          <a:p>
            <a:pPr>
              <a:defRPr/>
            </a:pPr>
            <a:fld id="{AF015CB8-C761-4064-8AB4-2756E9C10A00}" type="slidenum">
              <a:rPr lang="en-US" sz="1200" smtClean="0"/>
              <a:pPr>
                <a:defRPr/>
              </a:pPr>
              <a:t>33</a:t>
            </a:fld>
            <a:endParaRPr lang="en-US" sz="1200" dirty="0"/>
          </a:p>
        </p:txBody>
      </p:sp>
      <p:sp>
        <p:nvSpPr>
          <p:cNvPr id="7" name="Dikdörtgen 6"/>
          <p:cNvSpPr/>
          <p:nvPr/>
        </p:nvSpPr>
        <p:spPr>
          <a:xfrm>
            <a:off x="49834" y="71576"/>
            <a:ext cx="12189329" cy="507813"/>
          </a:xfrm>
          <a:prstGeom prst="rect">
            <a:avLst/>
          </a:prstGeom>
        </p:spPr>
        <p:txBody>
          <a:bodyPr wrap="square" lIns="91423" tIns="45711" rIns="91423" bIns="45711">
            <a:spAutoFit/>
          </a:bodyPr>
          <a:lstStyle/>
          <a:p>
            <a:pPr algn="ctr" fontAlgn="auto">
              <a:spcBef>
                <a:spcPts val="0"/>
              </a:spcBef>
              <a:spcAft>
                <a:spcPts val="0"/>
              </a:spcAft>
              <a:defRPr/>
            </a:pPr>
            <a:r>
              <a:rPr lang="tr-TR" sz="2700" dirty="0">
                <a:solidFill>
                  <a:srgbClr val="FF0000"/>
                </a:solidFill>
              </a:rPr>
              <a:t>ARBİS - Araştırmacı Bilgi Sistemi</a:t>
            </a:r>
            <a:endParaRPr lang="tr-TR" sz="2700" b="0" dirty="0">
              <a:solidFill>
                <a:srgbClr val="FF0000"/>
              </a:solidFill>
              <a:latin typeface="Arial" panose="020B0604020202020204" pitchFamily="34" charset="0"/>
              <a:cs typeface="Arial" panose="020B0604020202020204" pitchFamily="34" charset="0"/>
            </a:endParaRPr>
          </a:p>
        </p:txBody>
      </p:sp>
      <p:pic>
        <p:nvPicPr>
          <p:cNvPr id="8" name="Resim 7"/>
          <p:cNvPicPr/>
          <p:nvPr/>
        </p:nvPicPr>
        <p:blipFill>
          <a:blip r:embed="rId2"/>
          <a:stretch>
            <a:fillRect/>
          </a:stretch>
        </p:blipFill>
        <p:spPr>
          <a:xfrm>
            <a:off x="334566" y="881955"/>
            <a:ext cx="4104456" cy="3968576"/>
          </a:xfrm>
          <a:prstGeom prst="rect">
            <a:avLst/>
          </a:prstGeom>
        </p:spPr>
      </p:pic>
      <p:pic>
        <p:nvPicPr>
          <p:cNvPr id="2" name="Resim 1"/>
          <p:cNvPicPr>
            <a:picLocks noChangeAspect="1"/>
          </p:cNvPicPr>
          <p:nvPr/>
        </p:nvPicPr>
        <p:blipFill>
          <a:blip r:embed="rId3"/>
          <a:stretch>
            <a:fillRect/>
          </a:stretch>
        </p:blipFill>
        <p:spPr>
          <a:xfrm>
            <a:off x="4583038" y="869081"/>
            <a:ext cx="7181850" cy="3981450"/>
          </a:xfrm>
          <a:prstGeom prst="rect">
            <a:avLst/>
          </a:prstGeom>
        </p:spPr>
      </p:pic>
      <p:sp>
        <p:nvSpPr>
          <p:cNvPr id="12" name="Metin kutusu 11"/>
          <p:cNvSpPr txBox="1"/>
          <p:nvPr/>
        </p:nvSpPr>
        <p:spPr>
          <a:xfrm>
            <a:off x="622598" y="6203139"/>
            <a:ext cx="12216579" cy="309374"/>
          </a:xfrm>
          <a:prstGeom prst="rect">
            <a:avLst/>
          </a:prstGeom>
          <a:noFill/>
        </p:spPr>
        <p:txBody>
          <a:bodyPr wrap="square" lIns="93023" tIns="46511" rIns="93023" bIns="46511" rtlCol="0">
            <a:spAutoFit/>
          </a:bodyPr>
          <a:lstStyle/>
          <a:p>
            <a:r>
              <a:rPr lang="tr-TR" sz="1400" dirty="0">
                <a:solidFill>
                  <a:schemeClr val="accent1">
                    <a:lumMod val="50000"/>
                  </a:schemeClr>
                </a:solidFill>
                <a:latin typeface="Arial" pitchFamily="34" charset="0"/>
                <a:cs typeface="Arial" pitchFamily="34" charset="0"/>
              </a:rPr>
              <a:t>Not: Belirli periyotlarda kişisel bilgilerinizi güncellemeniz beklenmektedir</a:t>
            </a:r>
            <a:r>
              <a:rPr lang="tr-TR" sz="1400" dirty="0" smtClean="0">
                <a:solidFill>
                  <a:schemeClr val="accent1">
                    <a:lumMod val="50000"/>
                  </a:schemeClr>
                </a:solidFill>
                <a:latin typeface="Arial" pitchFamily="34" charset="0"/>
                <a:cs typeface="Arial" pitchFamily="34" charset="0"/>
              </a:rPr>
              <a:t>. ARBİS</a:t>
            </a:r>
            <a:r>
              <a:rPr lang="tr-TR" sz="1400" dirty="0">
                <a:solidFill>
                  <a:schemeClr val="accent1">
                    <a:lumMod val="50000"/>
                  </a:schemeClr>
                </a:solidFill>
                <a:latin typeface="Arial" pitchFamily="34" charset="0"/>
                <a:cs typeface="Arial" pitchFamily="34" charset="0"/>
              </a:rPr>
              <a:t>’ te akademik unvan boş bırakılmamalıdır.</a:t>
            </a:r>
          </a:p>
        </p:txBody>
      </p:sp>
      <p:sp>
        <p:nvSpPr>
          <p:cNvPr id="9" name="Dikdörtgen 8"/>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6627416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a:xfrm>
            <a:off x="8824971" y="6238106"/>
            <a:ext cx="2742843" cy="365209"/>
          </a:xfrm>
        </p:spPr>
        <p:txBody>
          <a:bodyPr/>
          <a:lstStyle/>
          <a:p>
            <a:pPr>
              <a:defRPr/>
            </a:pPr>
            <a:fld id="{AF015CB8-C761-4064-8AB4-2756E9C10A00}" type="slidenum">
              <a:rPr lang="en-US" sz="1200" smtClean="0"/>
              <a:pPr>
                <a:defRPr/>
              </a:pPr>
              <a:t>34</a:t>
            </a:fld>
            <a:endParaRPr lang="en-US" sz="1200" dirty="0"/>
          </a:p>
        </p:txBody>
      </p:sp>
      <p:sp>
        <p:nvSpPr>
          <p:cNvPr id="9" name="Dikdörtgen 8"/>
          <p:cNvSpPr/>
          <p:nvPr/>
        </p:nvSpPr>
        <p:spPr>
          <a:xfrm>
            <a:off x="49834" y="71576"/>
            <a:ext cx="12189329" cy="507813"/>
          </a:xfrm>
          <a:prstGeom prst="rect">
            <a:avLst/>
          </a:prstGeom>
        </p:spPr>
        <p:txBody>
          <a:bodyPr wrap="square" lIns="91423" tIns="45711" rIns="91423" bIns="45711">
            <a:spAutoFit/>
          </a:bodyPr>
          <a:lstStyle/>
          <a:p>
            <a:pPr algn="ctr"/>
            <a:r>
              <a:rPr lang="tr-TR" sz="2700" dirty="0">
                <a:solidFill>
                  <a:srgbClr val="FF0000"/>
                </a:solidFill>
              </a:rPr>
              <a:t>ARBİS - Araştırmacı Bilgi Sistemi</a:t>
            </a:r>
          </a:p>
        </p:txBody>
      </p:sp>
      <p:pic>
        <p:nvPicPr>
          <p:cNvPr id="2051" name="Picture 3" descr="I:\TÜBİTAK TEYDEB\sunumlar\Hakem İzleyici Eğitim Sunumu\ARBİS araştırmacı sistem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287454"/>
            <a:ext cx="2304256" cy="2262400"/>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p:cNvPicPr>
            <a:picLocks noChangeAspect="1"/>
          </p:cNvPicPr>
          <p:nvPr/>
        </p:nvPicPr>
        <p:blipFill>
          <a:blip r:embed="rId3"/>
          <a:stretch>
            <a:fillRect/>
          </a:stretch>
        </p:blipFill>
        <p:spPr>
          <a:xfrm>
            <a:off x="2304256" y="758895"/>
            <a:ext cx="8471470" cy="5617777"/>
          </a:xfrm>
          <a:prstGeom prst="rect">
            <a:avLst/>
          </a:prstGeom>
        </p:spPr>
      </p:pic>
      <p:sp>
        <p:nvSpPr>
          <p:cNvPr id="2" name="Oval 1"/>
          <p:cNvSpPr/>
          <p:nvPr/>
        </p:nvSpPr>
        <p:spPr>
          <a:xfrm>
            <a:off x="2942156" y="5005871"/>
            <a:ext cx="1440159" cy="288032"/>
          </a:xfrm>
          <a:prstGeom prst="ellipse">
            <a:avLst/>
          </a:prstGeom>
          <a:noFill/>
          <a:ln w="12700" cap="flat" cmpd="sng" algn="ctr">
            <a:solidFill>
              <a:srgbClr val="FF0000"/>
            </a:solidFill>
            <a:prstDash val="solid"/>
            <a:miter lim="800000"/>
          </a:ln>
          <a:effectLst/>
        </p:spPr>
        <p:txBody>
          <a:bodyPr rot="0" spcFirstLastPara="0" vertOverflow="overflow" horzOverflow="overflow" vert="horz" wrap="square" lIns="91423" tIns="45711" rIns="91423" bIns="45711" numCol="1" spcCol="0" rtlCol="0" fromWordArt="0" anchor="ctr" anchorCtr="0" forceAA="0" compatLnSpc="1">
            <a:prstTxWarp prst="textNoShape">
              <a:avLst/>
            </a:prstTxWarp>
            <a:noAutofit/>
          </a:bodyPr>
          <a:lstStyle/>
          <a:p>
            <a:pPr algn="ctr" defTabSz="914227" fontAlgn="auto">
              <a:spcBef>
                <a:spcPts val="0"/>
              </a:spcBef>
              <a:spcAft>
                <a:spcPts val="0"/>
              </a:spcAft>
            </a:pPr>
            <a:endParaRPr lang="tr-TR" sz="2700" b="0" kern="0">
              <a:solidFill>
                <a:prstClr val="white"/>
              </a:solidFill>
              <a:latin typeface="Arial"/>
              <a:cs typeface="+mn-cs"/>
            </a:endParaRPr>
          </a:p>
        </p:txBody>
      </p:sp>
      <p:sp>
        <p:nvSpPr>
          <p:cNvPr id="10" name="Dikdörtgen 9"/>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0922432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a:xfrm>
            <a:off x="8824971" y="6238106"/>
            <a:ext cx="2742843" cy="365209"/>
          </a:xfrm>
        </p:spPr>
        <p:txBody>
          <a:bodyPr/>
          <a:lstStyle/>
          <a:p>
            <a:pPr>
              <a:defRPr/>
            </a:pPr>
            <a:fld id="{DFA41D96-3544-4970-BD29-0BAF3C42BBD3}" type="slidenum">
              <a:rPr lang="en-US" sz="1200" smtClean="0"/>
              <a:pPr>
                <a:defRPr/>
              </a:pPr>
              <a:t>35</a:t>
            </a:fld>
            <a:endParaRPr lang="en-US" sz="1200" dirty="0"/>
          </a:p>
        </p:txBody>
      </p:sp>
      <p:sp>
        <p:nvSpPr>
          <p:cNvPr id="5" name="Rectangle 3"/>
          <p:cNvSpPr>
            <a:spLocks noGrp="1" noChangeArrowheads="1"/>
          </p:cNvSpPr>
          <p:nvPr>
            <p:ph idx="1"/>
          </p:nvPr>
        </p:nvSpPr>
        <p:spPr>
          <a:xfrm>
            <a:off x="190550" y="933991"/>
            <a:ext cx="11327784" cy="2403633"/>
          </a:xfrm>
        </p:spPr>
        <p:txBody>
          <a:bodyPr>
            <a:noAutofit/>
          </a:bodyPr>
          <a:lstStyle/>
          <a:p>
            <a:pPr marL="0" indent="0" algn="just">
              <a:lnSpc>
                <a:spcPct val="100000"/>
              </a:lnSpc>
              <a:spcAft>
                <a:spcPts val="611"/>
              </a:spcAft>
              <a:buClr>
                <a:schemeClr val="tx1"/>
              </a:buClr>
              <a:buNone/>
            </a:pPr>
            <a:r>
              <a:rPr lang="tr-TR" altLang="tr-TR" dirty="0" smtClean="0"/>
              <a:t>Hakem/izleyici, </a:t>
            </a:r>
          </a:p>
          <a:p>
            <a:pPr algn="just">
              <a:lnSpc>
                <a:spcPct val="100000"/>
              </a:lnSpc>
              <a:spcAft>
                <a:spcPts val="611"/>
              </a:spcAft>
              <a:buClr>
                <a:schemeClr val="tx1"/>
              </a:buClr>
              <a:buFont typeface="Wingdings" panose="05000000000000000000" pitchFamily="2" charset="2"/>
              <a:buChar char="§"/>
            </a:pPr>
            <a:r>
              <a:rPr lang="tr-TR" altLang="tr-TR" dirty="0" smtClean="0"/>
              <a:t> TÜBİTAK tarafından yazılı ya da elektronik ortamda şahsına iletilen proje/proje önerisi kapsamındaki tüm bilgi, belge ve fikirleri ilgili kuruluşa ait korunacak gizli bilgi olarak kabul edeceğini, </a:t>
            </a:r>
          </a:p>
          <a:p>
            <a:pPr algn="just">
              <a:lnSpc>
                <a:spcPct val="100000"/>
              </a:lnSpc>
              <a:spcAft>
                <a:spcPts val="611"/>
              </a:spcAft>
              <a:buClr>
                <a:schemeClr val="tx1"/>
              </a:buClr>
              <a:buFont typeface="Wingdings" panose="05000000000000000000" pitchFamily="2" charset="2"/>
              <a:buChar char="§"/>
            </a:pPr>
            <a:r>
              <a:rPr lang="tr-TR" altLang="tr-TR" dirty="0" smtClean="0"/>
              <a:t>Bu bilgi, belge ve fikirleri üçüncü taraflara herhangi bir yolla aktarmayacağını, </a:t>
            </a:r>
          </a:p>
          <a:p>
            <a:pPr algn="just">
              <a:lnSpc>
                <a:spcPct val="100000"/>
              </a:lnSpc>
              <a:spcAft>
                <a:spcPts val="611"/>
              </a:spcAft>
              <a:buClr>
                <a:schemeClr val="tx1"/>
              </a:buClr>
              <a:buFont typeface="Wingdings" panose="05000000000000000000" pitchFamily="2" charset="2"/>
              <a:buChar char="§"/>
            </a:pPr>
            <a:r>
              <a:rPr lang="tr-TR" altLang="tr-TR" dirty="0" smtClean="0"/>
              <a:t> Kişisel kazanç-çıkar amacıyla veya başka kişi-kuruluşların kazanç ve çıkarına yol açacak şekilde kullanmayacağını,</a:t>
            </a:r>
          </a:p>
          <a:p>
            <a:pPr algn="just">
              <a:lnSpc>
                <a:spcPct val="100000"/>
              </a:lnSpc>
              <a:spcAft>
                <a:spcPts val="611"/>
              </a:spcAft>
              <a:buClr>
                <a:schemeClr val="tx1"/>
              </a:buClr>
              <a:buFont typeface="Wingdings" panose="05000000000000000000" pitchFamily="2" charset="2"/>
              <a:buChar char="§"/>
            </a:pPr>
            <a:r>
              <a:rPr lang="tr-TR" altLang="tr-TR" dirty="0" smtClean="0"/>
              <a:t> TÜBİTAK mevzuatında belirtilen kurallara uyacağını </a:t>
            </a:r>
          </a:p>
          <a:p>
            <a:pPr marL="0" indent="0" algn="just">
              <a:lnSpc>
                <a:spcPct val="100000"/>
              </a:lnSpc>
              <a:spcAft>
                <a:spcPts val="611"/>
              </a:spcAft>
              <a:buClr>
                <a:schemeClr val="tx1"/>
              </a:buClr>
              <a:buNone/>
            </a:pPr>
            <a:r>
              <a:rPr lang="tr-TR" altLang="tr-TR" dirty="0" smtClean="0"/>
              <a:t>taahhüt eder.  </a:t>
            </a:r>
          </a:p>
          <a:p>
            <a:pPr algn="just">
              <a:lnSpc>
                <a:spcPct val="100000"/>
              </a:lnSpc>
              <a:spcAft>
                <a:spcPts val="611"/>
              </a:spcAft>
              <a:buClr>
                <a:schemeClr val="tx1"/>
              </a:buClr>
              <a:buFont typeface="Wingdings" panose="05000000000000000000" pitchFamily="2" charset="2"/>
              <a:buChar char="§"/>
            </a:pPr>
            <a:endParaRPr lang="tr-TR" altLang="tr-TR" dirty="0" smtClean="0"/>
          </a:p>
          <a:p>
            <a:pPr algn="just">
              <a:lnSpc>
                <a:spcPct val="100000"/>
              </a:lnSpc>
              <a:spcAft>
                <a:spcPts val="611"/>
              </a:spcAft>
              <a:buClr>
                <a:schemeClr val="tx1"/>
              </a:buClr>
              <a:buFont typeface="Wingdings" panose="05000000000000000000" pitchFamily="2" charset="2"/>
              <a:buChar char="§"/>
            </a:pPr>
            <a:endParaRPr lang="tr-TR" altLang="tr-TR" dirty="0" smtClean="0"/>
          </a:p>
          <a:p>
            <a:pPr algn="just">
              <a:lnSpc>
                <a:spcPct val="100000"/>
              </a:lnSpc>
              <a:spcAft>
                <a:spcPts val="611"/>
              </a:spcAft>
              <a:buClr>
                <a:schemeClr val="tx1"/>
              </a:buClr>
              <a:buFont typeface="Wingdings" panose="05000000000000000000" pitchFamily="2" charset="2"/>
              <a:buChar char="§"/>
            </a:pPr>
            <a:r>
              <a:rPr lang="tr-TR" altLang="tr-TR" dirty="0" smtClean="0"/>
              <a:t>Aksi durumda; fikri ve sınai mülkiyet haklarının ihlali anlamına geleceğini bildiğini, bu durumda TÜBİTAK'ın sözleşmesini iptal ve feshetme yetkisine sahip olduğunu kabul ve beyan eder.</a:t>
            </a:r>
          </a:p>
        </p:txBody>
      </p:sp>
      <p:sp>
        <p:nvSpPr>
          <p:cNvPr id="8" name="Dikdörtgen 7"/>
          <p:cNvSpPr/>
          <p:nvPr/>
        </p:nvSpPr>
        <p:spPr>
          <a:xfrm>
            <a:off x="49834" y="71577"/>
            <a:ext cx="12189329" cy="461647"/>
          </a:xfrm>
          <a:prstGeom prst="rect">
            <a:avLst/>
          </a:prstGeom>
        </p:spPr>
        <p:txBody>
          <a:bodyPr wrap="square" lIns="91423" tIns="45711" rIns="91423" bIns="45711">
            <a:spAutoFit/>
          </a:bodyPr>
          <a:lstStyle/>
          <a:p>
            <a:pPr algn="ctr"/>
            <a:r>
              <a:rPr lang="tr-TR" sz="2400" dirty="0">
                <a:solidFill>
                  <a:srgbClr val="FF0000"/>
                </a:solidFill>
              </a:rPr>
              <a:t>Hakem ve İzleyicilik Sözleşmelerinde Değerlendirme sırasında ETİK Hususlar</a:t>
            </a:r>
          </a:p>
        </p:txBody>
      </p:sp>
      <p:pic>
        <p:nvPicPr>
          <p:cNvPr id="4098" name="Picture 2" descr="C:\Users\ilkay\Downloads\shutterstock_16575879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15106" y="3331134"/>
            <a:ext cx="2808844" cy="1872389"/>
          </a:xfrm>
          <a:prstGeom prst="rect">
            <a:avLst/>
          </a:prstGeom>
          <a:noFill/>
          <a:extLst>
            <a:ext uri="{909E8E84-426E-40DD-AFC4-6F175D3DCCD1}">
              <a14:hiddenFill xmlns:a14="http://schemas.microsoft.com/office/drawing/2010/main">
                <a:solidFill>
                  <a:srgbClr val="FFFFFF"/>
                </a:solidFill>
              </a14:hiddenFill>
            </a:ext>
          </a:extLst>
        </p:spPr>
      </p:pic>
      <p:sp>
        <p:nvSpPr>
          <p:cNvPr id="9" name="Dikdörtgen 8"/>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1791075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49834" y="71577"/>
            <a:ext cx="12189329" cy="461647"/>
          </a:xfrm>
          <a:prstGeom prst="rect">
            <a:avLst/>
          </a:prstGeom>
        </p:spPr>
        <p:txBody>
          <a:bodyPr wrap="square" lIns="91423" tIns="45711" rIns="91423" bIns="45711">
            <a:spAutoFit/>
          </a:bodyPr>
          <a:lstStyle/>
          <a:p>
            <a:pPr algn="ctr"/>
            <a:r>
              <a:rPr lang="tr-TR" sz="2400" dirty="0">
                <a:solidFill>
                  <a:srgbClr val="FF0000"/>
                </a:solidFill>
              </a:rPr>
              <a:t>Hakem ve İzleyicilik Sözleşmelerinde Değerlendirme sırasında ETİK Hususlar</a:t>
            </a:r>
          </a:p>
        </p:txBody>
      </p:sp>
      <p:sp>
        <p:nvSpPr>
          <p:cNvPr id="7" name="Rectangle 3"/>
          <p:cNvSpPr>
            <a:spLocks noGrp="1" noChangeArrowheads="1"/>
          </p:cNvSpPr>
          <p:nvPr>
            <p:ph idx="1"/>
          </p:nvPr>
        </p:nvSpPr>
        <p:spPr>
          <a:xfrm>
            <a:off x="340999" y="2277666"/>
            <a:ext cx="11327784" cy="3528392"/>
          </a:xfrm>
        </p:spPr>
        <p:txBody>
          <a:bodyPr>
            <a:noAutofit/>
          </a:bodyPr>
          <a:lstStyle/>
          <a:p>
            <a:pPr lvl="1" algn="just">
              <a:lnSpc>
                <a:spcPct val="100000"/>
              </a:lnSpc>
              <a:spcAft>
                <a:spcPts val="611"/>
              </a:spcAft>
              <a:buClr>
                <a:schemeClr val="tx1"/>
              </a:buClr>
            </a:pPr>
            <a:r>
              <a:rPr lang="tr-TR" altLang="tr-TR" dirty="0" smtClean="0"/>
              <a:t>Projenin</a:t>
            </a:r>
            <a:r>
              <a:rPr lang="tr-TR" altLang="tr-TR" dirty="0"/>
              <a:t>, kendileriyle, eş ve çocuklarıyla, anne-baba ve kardeşleriyle, halen ya da son bir yıl içerisinde ortağı olduğu veya yönetiminde ve/veya yönetim kurullarında yer aldığı kuruluş ve işletmelerle ilişkili olması,</a:t>
            </a:r>
          </a:p>
          <a:p>
            <a:pPr lvl="1" algn="just">
              <a:lnSpc>
                <a:spcPct val="100000"/>
              </a:lnSpc>
              <a:spcAft>
                <a:spcPts val="611"/>
              </a:spcAft>
              <a:buClr>
                <a:schemeClr val="tx1"/>
              </a:buClr>
            </a:pPr>
            <a:r>
              <a:rPr lang="tr-TR" altLang="tr-TR" dirty="0" smtClean="0"/>
              <a:t>Proje </a:t>
            </a:r>
            <a:r>
              <a:rPr lang="tr-TR" altLang="tr-TR" dirty="0"/>
              <a:t>önerisini sunan firmada çalışıyor veya danışmanlık yapıyor olmak,</a:t>
            </a:r>
          </a:p>
          <a:p>
            <a:pPr lvl="1" algn="just">
              <a:lnSpc>
                <a:spcPct val="100000"/>
              </a:lnSpc>
              <a:spcAft>
                <a:spcPts val="611"/>
              </a:spcAft>
              <a:buClr>
                <a:schemeClr val="tx1"/>
              </a:buClr>
            </a:pPr>
            <a:r>
              <a:rPr lang="tr-TR" altLang="tr-TR" dirty="0" smtClean="0"/>
              <a:t>Proje </a:t>
            </a:r>
            <a:r>
              <a:rPr lang="tr-TR" altLang="tr-TR" dirty="0"/>
              <a:t>önerisini sunan firmanın rakibi bir firmada çalışıyor veya danışmanlık yapıyor olmak,</a:t>
            </a:r>
          </a:p>
          <a:p>
            <a:pPr lvl="1" algn="just">
              <a:lnSpc>
                <a:spcPct val="100000"/>
              </a:lnSpc>
              <a:spcAft>
                <a:spcPts val="611"/>
              </a:spcAft>
              <a:buClr>
                <a:schemeClr val="tx1"/>
              </a:buClr>
            </a:pPr>
            <a:r>
              <a:rPr lang="tr-TR" altLang="tr-TR" dirty="0" smtClean="0"/>
              <a:t>Proje </a:t>
            </a:r>
            <a:r>
              <a:rPr lang="tr-TR" altLang="tr-TR" dirty="0"/>
              <a:t>hakkında görüş bildirmiş olmak ve/veya projenin hazırlanmasına herhangi bir katkıda bulunmuş olmak,</a:t>
            </a:r>
          </a:p>
          <a:p>
            <a:pPr lvl="1" algn="just">
              <a:lnSpc>
                <a:spcPct val="100000"/>
              </a:lnSpc>
              <a:spcAft>
                <a:spcPts val="611"/>
              </a:spcAft>
              <a:buClr>
                <a:schemeClr val="tx1"/>
              </a:buClr>
            </a:pPr>
            <a:r>
              <a:rPr lang="tr-TR" altLang="tr-TR" dirty="0" smtClean="0"/>
              <a:t>Daha </a:t>
            </a:r>
            <a:r>
              <a:rPr lang="tr-TR" altLang="tr-TR" dirty="0"/>
              <a:t>önce yargıya intikal eden ihtilafların taraflarından biri (hasım) olmak,</a:t>
            </a:r>
          </a:p>
          <a:p>
            <a:pPr lvl="1" algn="just">
              <a:lnSpc>
                <a:spcPct val="100000"/>
              </a:lnSpc>
              <a:spcAft>
                <a:spcPts val="611"/>
              </a:spcAft>
              <a:buClr>
                <a:schemeClr val="tx1"/>
              </a:buClr>
            </a:pPr>
            <a:r>
              <a:rPr lang="tr-TR" altLang="tr-TR" dirty="0" smtClean="0"/>
              <a:t>Akraba </a:t>
            </a:r>
            <a:r>
              <a:rPr lang="tr-TR" altLang="tr-TR" dirty="0"/>
              <a:t>veya boşanmış olsalar bile hısım olmak (3. derece dahil kan bağı ile ve/veya ortadan kalkmış olsa bile evlilik bağı nedeniyle 2. derece dahil sıhri hısım olmak),</a:t>
            </a:r>
          </a:p>
          <a:p>
            <a:pPr lvl="1" algn="just">
              <a:lnSpc>
                <a:spcPct val="100000"/>
              </a:lnSpc>
              <a:spcAft>
                <a:spcPts val="611"/>
              </a:spcAft>
              <a:buClr>
                <a:schemeClr val="tx1"/>
              </a:buClr>
            </a:pPr>
            <a:r>
              <a:rPr lang="tr-TR" altLang="tr-TR" dirty="0" smtClean="0"/>
              <a:t>Tarafsız </a:t>
            </a:r>
            <a:r>
              <a:rPr lang="tr-TR" altLang="tr-TR" dirty="0"/>
              <a:t>davranmayı önleyecek derecede olumlu veya olumsuz düşünce ya da önyargı sahibi olmak.</a:t>
            </a:r>
          </a:p>
          <a:p>
            <a:pPr>
              <a:lnSpc>
                <a:spcPct val="100000"/>
              </a:lnSpc>
              <a:spcAft>
                <a:spcPts val="611"/>
              </a:spcAft>
              <a:buClr>
                <a:schemeClr val="tx1"/>
              </a:buClr>
            </a:pPr>
            <a:endParaRPr lang="tr-TR" altLang="tr-TR" sz="1800" dirty="0"/>
          </a:p>
        </p:txBody>
      </p:sp>
      <p:sp>
        <p:nvSpPr>
          <p:cNvPr id="8" name="Rectangle 3"/>
          <p:cNvSpPr txBox="1">
            <a:spLocks noChangeArrowheads="1"/>
          </p:cNvSpPr>
          <p:nvPr/>
        </p:nvSpPr>
        <p:spPr>
          <a:xfrm>
            <a:off x="340999" y="1086094"/>
            <a:ext cx="11125877" cy="1567851"/>
          </a:xfrm>
          <a:prstGeom prst="rect">
            <a:avLst/>
          </a:prstGeom>
        </p:spPr>
        <p:txBody>
          <a:bodyPr vert="horz" lIns="93023" tIns="46511" rIns="93023" bIns="46511" rtlCol="0">
            <a:noAutofit/>
          </a:bodyPr>
          <a:lstStyle>
            <a:lvl1pPr marL="174439" indent="-174439" algn="l" defTabSz="697758" rtl="0" eaLnBrk="1" latinLnBrk="0" hangingPunct="1">
              <a:lnSpc>
                <a:spcPct val="90000"/>
              </a:lnSpc>
              <a:spcBef>
                <a:spcPts val="763"/>
              </a:spcBef>
              <a:buFont typeface="Arial" panose="020B0604020202020204" pitchFamily="34" charset="0"/>
              <a:buChar char="•"/>
              <a:defRPr sz="2100" kern="1200">
                <a:solidFill>
                  <a:schemeClr val="tx1"/>
                </a:solidFill>
                <a:latin typeface="+mn-lt"/>
                <a:ea typeface="+mn-ea"/>
                <a:cs typeface="+mn-cs"/>
              </a:defRPr>
            </a:lvl1pPr>
            <a:lvl2pPr marL="523318" indent="-174439" algn="l" defTabSz="697758" rtl="0" eaLnBrk="1" latinLnBrk="0" hangingPunct="1">
              <a:lnSpc>
                <a:spcPct val="90000"/>
              </a:lnSpc>
              <a:spcBef>
                <a:spcPts val="382"/>
              </a:spcBef>
              <a:buFont typeface="Arial" panose="020B0604020202020204" pitchFamily="34" charset="0"/>
              <a:buChar char="•"/>
              <a:defRPr sz="1800" kern="1200">
                <a:solidFill>
                  <a:schemeClr val="tx1"/>
                </a:solidFill>
                <a:latin typeface="+mn-lt"/>
                <a:ea typeface="+mn-ea"/>
                <a:cs typeface="+mn-cs"/>
              </a:defRPr>
            </a:lvl2pPr>
            <a:lvl3pPr marL="872197" indent="-174439" algn="l" defTabSz="697758" rtl="0" eaLnBrk="1" latinLnBrk="0" hangingPunct="1">
              <a:lnSpc>
                <a:spcPct val="90000"/>
              </a:lnSpc>
              <a:spcBef>
                <a:spcPts val="382"/>
              </a:spcBef>
              <a:buFont typeface="Arial" panose="020B0604020202020204" pitchFamily="34" charset="0"/>
              <a:buChar char="•"/>
              <a:defRPr sz="1500" kern="1200">
                <a:solidFill>
                  <a:schemeClr val="tx1"/>
                </a:solidFill>
                <a:latin typeface="+mn-lt"/>
                <a:ea typeface="+mn-ea"/>
                <a:cs typeface="+mn-cs"/>
              </a:defRPr>
            </a:lvl3pPr>
            <a:lvl4pPr marL="1221075" indent="-174439" algn="l" defTabSz="69775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4pPr>
            <a:lvl5pPr marL="1569953" indent="-174439" algn="l" defTabSz="69775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5pPr>
            <a:lvl6pPr marL="1918831" indent="-174439" algn="l" defTabSz="69775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6pPr>
            <a:lvl7pPr marL="2267710" indent="-174439" algn="l" defTabSz="69775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7pPr>
            <a:lvl8pPr marL="2616588" indent="-174439" algn="l" defTabSz="69775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8pPr>
            <a:lvl9pPr marL="2965466" indent="-174439" algn="l" defTabSz="69775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9pPr>
          </a:lstStyle>
          <a:p>
            <a:pPr marL="0" indent="0" algn="just">
              <a:lnSpc>
                <a:spcPct val="100000"/>
              </a:lnSpc>
              <a:spcAft>
                <a:spcPts val="611"/>
              </a:spcAft>
              <a:buClr>
                <a:schemeClr val="tx1"/>
              </a:buClr>
              <a:buFont typeface="Arial" panose="020B0604020202020204" pitchFamily="34" charset="0"/>
              <a:buNone/>
            </a:pPr>
            <a:r>
              <a:rPr lang="tr-TR" altLang="tr-TR" sz="2000" b="0" dirty="0" smtClean="0"/>
              <a:t>Hakem projeleri tarafsız olarak değerlendirir. Firma ile çıkar çatışması veya çakışması olarak algılanabilecek kişisel ilişkileri varsa TÜBİTAK'ı bilgilendirir ve o projenin değerlendirmesinde görev almaz. Çıkar çatışması veya çakışması olarak yorumlanabilecek ilişki ve durumlar aşağıda verilmiştir:</a:t>
            </a:r>
          </a:p>
        </p:txBody>
      </p:sp>
      <p:sp>
        <p:nvSpPr>
          <p:cNvPr id="6" name="Dikdörtgen 5"/>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Slayt Numarası Yer Tutucusu 1"/>
          <p:cNvSpPr>
            <a:spLocks noGrp="1"/>
          </p:cNvSpPr>
          <p:nvPr>
            <p:ph type="sldNum" sz="quarter" idx="12"/>
          </p:nvPr>
        </p:nvSpPr>
        <p:spPr>
          <a:xfrm>
            <a:off x="8824971" y="6238106"/>
            <a:ext cx="2742843" cy="365209"/>
          </a:xfrm>
        </p:spPr>
        <p:txBody>
          <a:bodyPr/>
          <a:lstStyle/>
          <a:p>
            <a:fld id="{6B5068A4-7AB1-4987-BEC0-486BCDB874F9}" type="slidenum">
              <a:rPr lang="tr-TR" sz="1200" smtClean="0"/>
              <a:t>36</a:t>
            </a:fld>
            <a:endParaRPr lang="tr-TR" sz="1200" dirty="0"/>
          </a:p>
        </p:txBody>
      </p:sp>
    </p:spTree>
    <p:extLst>
      <p:ext uri="{BB962C8B-B14F-4D97-AF65-F5344CB8AC3E}">
        <p14:creationId xmlns:p14="http://schemas.microsoft.com/office/powerpoint/2010/main" val="14237330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90550" y="837506"/>
            <a:ext cx="11809312" cy="4352347"/>
          </a:xfrm>
        </p:spPr>
        <p:txBody>
          <a:bodyPr/>
          <a:lstStyle/>
          <a:p>
            <a:pPr marL="0" indent="0" algn="just">
              <a:buNone/>
            </a:pPr>
            <a:r>
              <a:rPr lang="tr-TR" dirty="0"/>
              <a:t>Destek programları kapsamında proje başvurularını değerlendiren hakemlerin performansları, </a:t>
            </a:r>
            <a:r>
              <a:rPr lang="tr-TR" dirty="0" smtClean="0"/>
              <a:t>proje </a:t>
            </a:r>
            <a:r>
              <a:rPr lang="tr-TR" dirty="0"/>
              <a:t>yürütücüleri, proje uzmanları ve kurul üyelerinin yapacağı puanlamalar dikkate alınarak hesaplanmaktadır. </a:t>
            </a:r>
            <a:endParaRPr lang="tr-TR" dirty="0" smtClean="0"/>
          </a:p>
          <a:p>
            <a:pPr marL="0" indent="0">
              <a:buNone/>
            </a:pPr>
            <a:endParaRPr lang="tr-TR" dirty="0" smtClean="0"/>
          </a:p>
          <a:p>
            <a:pPr marL="0" indent="0">
              <a:buNone/>
            </a:pPr>
            <a:r>
              <a:rPr lang="tr-TR" b="1" dirty="0" smtClean="0"/>
              <a:t>Hakem </a:t>
            </a:r>
            <a:r>
              <a:rPr lang="tr-TR" b="1" dirty="0"/>
              <a:t>performans değerlendirmelerinin hesaplanmasında kullanılan </a:t>
            </a:r>
            <a:r>
              <a:rPr lang="tr-TR" b="1" dirty="0" smtClean="0"/>
              <a:t>oranlar</a:t>
            </a:r>
            <a:r>
              <a:rPr lang="tr-TR" dirty="0" smtClean="0"/>
              <a:t>;</a:t>
            </a:r>
          </a:p>
        </p:txBody>
      </p:sp>
      <p:sp>
        <p:nvSpPr>
          <p:cNvPr id="7" name="Dikdörtgen 6"/>
          <p:cNvSpPr/>
          <p:nvPr/>
        </p:nvSpPr>
        <p:spPr>
          <a:xfrm>
            <a:off x="49834" y="71577"/>
            <a:ext cx="12189329" cy="507813"/>
          </a:xfrm>
          <a:prstGeom prst="rect">
            <a:avLst/>
          </a:prstGeom>
        </p:spPr>
        <p:txBody>
          <a:bodyPr wrap="square" lIns="91423" tIns="45711" rIns="91423" bIns="45711">
            <a:spAutoFit/>
          </a:bodyPr>
          <a:lstStyle/>
          <a:p>
            <a:pPr algn="ctr" defTabSz="930343" fontAlgn="auto">
              <a:spcBef>
                <a:spcPts val="0"/>
              </a:spcBef>
              <a:spcAft>
                <a:spcPts val="0"/>
              </a:spcAft>
              <a:defRPr/>
            </a:pPr>
            <a:r>
              <a:rPr lang="tr-TR" altLang="tr-TR" sz="2700" dirty="0">
                <a:solidFill>
                  <a:srgbClr val="FF0000"/>
                </a:solidFill>
              </a:rPr>
              <a:t>Hakem </a:t>
            </a:r>
            <a:r>
              <a:rPr lang="tr-TR" altLang="tr-TR" sz="2700" dirty="0" smtClean="0">
                <a:solidFill>
                  <a:srgbClr val="FF0000"/>
                </a:solidFill>
              </a:rPr>
              <a:t>Performansı</a:t>
            </a:r>
            <a:endParaRPr lang="tr-TR" sz="2700" b="0" dirty="0">
              <a:solidFill>
                <a:srgbClr val="FF0000"/>
              </a:solidFill>
              <a:latin typeface="Arial" pitchFamily="34" charset="0"/>
              <a:cs typeface="Arial" pitchFamily="34" charset="0"/>
            </a:endParaRPr>
          </a:p>
        </p:txBody>
      </p:sp>
      <p:sp>
        <p:nvSpPr>
          <p:cNvPr id="8" name="Dikdörtgen 7"/>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2" name="Tablo 1"/>
          <p:cNvGraphicFramePr>
            <a:graphicFrameLocks noGrp="1"/>
          </p:cNvGraphicFramePr>
          <p:nvPr>
            <p:extLst/>
          </p:nvPr>
        </p:nvGraphicFramePr>
        <p:xfrm>
          <a:off x="406574" y="2317399"/>
          <a:ext cx="5544616" cy="1614706"/>
        </p:xfrm>
        <a:graphic>
          <a:graphicData uri="http://schemas.openxmlformats.org/drawingml/2006/table">
            <a:tbl>
              <a:tblPr firstRow="1" firstCol="1" bandRow="1"/>
              <a:tblGrid>
                <a:gridCol w="1386154">
                  <a:extLst>
                    <a:ext uri="{9D8B030D-6E8A-4147-A177-3AD203B41FA5}">
                      <a16:colId xmlns:a16="http://schemas.microsoft.com/office/drawing/2014/main" val="3171723415"/>
                    </a:ext>
                  </a:extLst>
                </a:gridCol>
                <a:gridCol w="1386154">
                  <a:extLst>
                    <a:ext uri="{9D8B030D-6E8A-4147-A177-3AD203B41FA5}">
                      <a16:colId xmlns:a16="http://schemas.microsoft.com/office/drawing/2014/main" val="297819169"/>
                    </a:ext>
                  </a:extLst>
                </a:gridCol>
                <a:gridCol w="1386154">
                  <a:extLst>
                    <a:ext uri="{9D8B030D-6E8A-4147-A177-3AD203B41FA5}">
                      <a16:colId xmlns:a16="http://schemas.microsoft.com/office/drawing/2014/main" val="1210831916"/>
                    </a:ext>
                  </a:extLst>
                </a:gridCol>
                <a:gridCol w="1386154">
                  <a:extLst>
                    <a:ext uri="{9D8B030D-6E8A-4147-A177-3AD203B41FA5}">
                      <a16:colId xmlns:a16="http://schemas.microsoft.com/office/drawing/2014/main" val="2816463035"/>
                    </a:ext>
                  </a:extLst>
                </a:gridCol>
              </a:tblGrid>
              <a:tr h="974746">
                <a:tc>
                  <a:txBody>
                    <a:bodyPr/>
                    <a:lstStyle/>
                    <a:p>
                      <a:pPr algn="ctr">
                        <a:spcAft>
                          <a:spcPts val="0"/>
                        </a:spcAft>
                      </a:pPr>
                      <a:r>
                        <a:rPr lang="tr-TR" sz="1600" kern="5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FİRMA PUANI</a:t>
                      </a:r>
                      <a:br>
                        <a:rPr lang="tr-TR" sz="1600" kern="5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br>
                      <a:r>
                        <a:rPr lang="tr-TR" sz="1600" kern="5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endParaRPr lang="tr-TR" sz="1600" kern="50" dirty="0">
                        <a:solidFill>
                          <a:schemeClr val="bg1"/>
                        </a:solidFill>
                        <a:effectLst/>
                        <a:latin typeface="Arial" panose="020B0604020202020204" pitchFamily="34" charset="0"/>
                        <a:ea typeface="Code2000"/>
                        <a:cs typeface="FreeSan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197AB"/>
                    </a:solidFill>
                  </a:tcPr>
                </a:tc>
                <a:tc>
                  <a:txBody>
                    <a:bodyPr/>
                    <a:lstStyle/>
                    <a:p>
                      <a:pPr algn="ctr">
                        <a:spcAft>
                          <a:spcPts val="0"/>
                        </a:spcAft>
                      </a:pPr>
                      <a:r>
                        <a:rPr lang="tr-TR" sz="1600" kern="5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PROJE UZMANI PUANI</a:t>
                      </a:r>
                      <a:br>
                        <a:rPr lang="tr-TR" sz="1600" kern="5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br>
                      <a:r>
                        <a:rPr lang="tr-TR" sz="1600" kern="5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endParaRPr lang="tr-TR" sz="1600" kern="50" dirty="0">
                        <a:solidFill>
                          <a:schemeClr val="bg1"/>
                        </a:solidFill>
                        <a:effectLst/>
                        <a:latin typeface="Arial" panose="020B0604020202020204" pitchFamily="34" charset="0"/>
                        <a:ea typeface="Code2000"/>
                        <a:cs typeface="FreeSan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197AB"/>
                    </a:solidFill>
                  </a:tcPr>
                </a:tc>
                <a:tc>
                  <a:txBody>
                    <a:bodyPr/>
                    <a:lstStyle/>
                    <a:p>
                      <a:pPr algn="ctr">
                        <a:spcAft>
                          <a:spcPts val="0"/>
                        </a:spcAft>
                      </a:pPr>
                      <a:r>
                        <a:rPr lang="tr-TR" sz="1600" kern="5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KURUL PUANI</a:t>
                      </a:r>
                      <a:br>
                        <a:rPr lang="tr-TR" sz="1600" kern="5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br>
                      <a:r>
                        <a:rPr lang="tr-TR" sz="1600" kern="5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endParaRPr lang="tr-TR" sz="1600" kern="50" dirty="0">
                        <a:solidFill>
                          <a:schemeClr val="bg1"/>
                        </a:solidFill>
                        <a:effectLst/>
                        <a:latin typeface="Arial" panose="020B0604020202020204" pitchFamily="34" charset="0"/>
                        <a:ea typeface="Code2000"/>
                        <a:cs typeface="FreeSan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197AB"/>
                    </a:solidFill>
                  </a:tcPr>
                </a:tc>
                <a:tc>
                  <a:txBody>
                    <a:bodyPr/>
                    <a:lstStyle/>
                    <a:p>
                      <a:pPr algn="ctr">
                        <a:spcAft>
                          <a:spcPts val="0"/>
                        </a:spcAft>
                      </a:pPr>
                      <a:r>
                        <a:rPr lang="tr-TR" sz="16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GEÇ RAPOR GÖNDERME CEZA PUANI*</a:t>
                      </a:r>
                      <a:br>
                        <a:rPr lang="tr-TR" sz="16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tr-TR" sz="16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tr-TR" sz="1600" kern="50" dirty="0">
                        <a:effectLst/>
                        <a:latin typeface="Arial" panose="020B0604020202020204" pitchFamily="34" charset="0"/>
                        <a:ea typeface="Code2000"/>
                        <a:cs typeface="FreeSan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DDBC"/>
                    </a:solidFill>
                  </a:tcPr>
                </a:tc>
                <a:extLst>
                  <a:ext uri="{0D108BD9-81ED-4DB2-BD59-A6C34878D82A}">
                    <a16:rowId xmlns:a16="http://schemas.microsoft.com/office/drawing/2014/main" val="539927010"/>
                  </a:ext>
                </a:extLst>
              </a:tr>
              <a:tr h="319673">
                <a:tc>
                  <a:txBody>
                    <a:bodyPr/>
                    <a:lstStyle/>
                    <a:p>
                      <a:pPr algn="ctr">
                        <a:spcAft>
                          <a:spcPts val="0"/>
                        </a:spcAft>
                      </a:pPr>
                      <a:r>
                        <a:rPr lang="tr-TR" sz="1600" kern="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0,1</a:t>
                      </a:r>
                      <a:endParaRPr lang="tr-TR" sz="1600" kern="50" dirty="0">
                        <a:effectLst/>
                        <a:latin typeface="Arial" panose="020B0604020202020204" pitchFamily="34" charset="0"/>
                        <a:ea typeface="Code2000"/>
                        <a:cs typeface="FreeSan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1600" kern="50">
                          <a:solidFill>
                            <a:srgbClr val="000000"/>
                          </a:solidFill>
                          <a:effectLst/>
                          <a:latin typeface="Arial" panose="020B0604020202020204" pitchFamily="34" charset="0"/>
                          <a:ea typeface="Times New Roman" panose="02020603050405020304" pitchFamily="18" charset="0"/>
                          <a:cs typeface="Arial" panose="020B0604020202020204" pitchFamily="34" charset="0"/>
                        </a:rPr>
                        <a:t>0,5</a:t>
                      </a:r>
                      <a:endParaRPr lang="tr-TR" sz="1600" kern="50">
                        <a:effectLst/>
                        <a:latin typeface="Arial" panose="020B0604020202020204" pitchFamily="34" charset="0"/>
                        <a:ea typeface="Code2000"/>
                        <a:cs typeface="FreeSan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1600" kern="50">
                          <a:solidFill>
                            <a:srgbClr val="000000"/>
                          </a:solidFill>
                          <a:effectLst/>
                          <a:latin typeface="Arial" panose="020B0604020202020204" pitchFamily="34" charset="0"/>
                          <a:ea typeface="Times New Roman" panose="02020603050405020304" pitchFamily="18" charset="0"/>
                          <a:cs typeface="Arial" panose="020B0604020202020204" pitchFamily="34" charset="0"/>
                        </a:rPr>
                        <a:t>0,4</a:t>
                      </a:r>
                      <a:endParaRPr lang="tr-TR" sz="1600" kern="50">
                        <a:effectLst/>
                        <a:latin typeface="Arial" panose="020B0604020202020204" pitchFamily="34" charset="0"/>
                        <a:ea typeface="Code2000"/>
                        <a:cs typeface="FreeSan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1600" kern="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CEZA PUANI</a:t>
                      </a:r>
                      <a:endParaRPr lang="tr-TR" sz="1600" kern="50" dirty="0">
                        <a:effectLst/>
                        <a:latin typeface="Arial" panose="020B0604020202020204" pitchFamily="34" charset="0"/>
                        <a:ea typeface="Code2000"/>
                        <a:cs typeface="FreeSan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494544"/>
                  </a:ext>
                </a:extLst>
              </a:tr>
              <a:tr h="319673">
                <a:tc>
                  <a:txBody>
                    <a:bodyPr/>
                    <a:lstStyle/>
                    <a:p>
                      <a:pPr algn="ctr">
                        <a:spcAft>
                          <a:spcPts val="0"/>
                        </a:spcAft>
                      </a:pPr>
                      <a:r>
                        <a:rPr lang="tr-TR" sz="1600" kern="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yok</a:t>
                      </a:r>
                      <a:endParaRPr lang="tr-TR" sz="1600" kern="50" dirty="0">
                        <a:effectLst/>
                        <a:latin typeface="Arial" panose="020B0604020202020204" pitchFamily="34" charset="0"/>
                        <a:ea typeface="Code2000"/>
                        <a:cs typeface="FreeSan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tr-TR" sz="1600" kern="5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0,5</a:t>
                      </a:r>
                      <a:endParaRPr lang="tr-TR" sz="1600" kern="50" dirty="0">
                        <a:solidFill>
                          <a:schemeClr val="tx1"/>
                        </a:solidFill>
                        <a:effectLst/>
                        <a:latin typeface="Arial" panose="020B0604020202020204" pitchFamily="34" charset="0"/>
                        <a:ea typeface="Code2000"/>
                        <a:cs typeface="FreeSan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1600" kern="5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0,5</a:t>
                      </a:r>
                      <a:endParaRPr lang="tr-TR" sz="1600" kern="50" dirty="0">
                        <a:solidFill>
                          <a:schemeClr val="tx1"/>
                        </a:solidFill>
                        <a:effectLst/>
                        <a:latin typeface="Arial" panose="020B0604020202020204" pitchFamily="34" charset="0"/>
                        <a:ea typeface="Code2000"/>
                        <a:cs typeface="FreeSan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1600" kern="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CEZA PUANI</a:t>
                      </a:r>
                      <a:endParaRPr lang="tr-TR" sz="1600" kern="50" dirty="0">
                        <a:effectLst/>
                        <a:latin typeface="Arial" panose="020B0604020202020204" pitchFamily="34" charset="0"/>
                        <a:ea typeface="Code2000"/>
                        <a:cs typeface="FreeSan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8849835"/>
                  </a:ext>
                </a:extLst>
              </a:tr>
            </a:tbl>
          </a:graphicData>
        </a:graphic>
      </p:graphicFrame>
      <p:sp>
        <p:nvSpPr>
          <p:cNvPr id="4" name="Metin kutusu 3"/>
          <p:cNvSpPr txBox="1"/>
          <p:nvPr/>
        </p:nvSpPr>
        <p:spPr>
          <a:xfrm>
            <a:off x="6527255" y="2421682"/>
            <a:ext cx="4733780" cy="1892826"/>
          </a:xfrm>
          <a:prstGeom prst="rect">
            <a:avLst/>
          </a:prstGeom>
          <a:noFill/>
        </p:spPr>
        <p:txBody>
          <a:bodyPr wrap="square" rtlCol="0">
            <a:spAutoFit/>
          </a:bodyPr>
          <a:lstStyle/>
          <a:p>
            <a:pPr lvl="0"/>
            <a:r>
              <a:rPr lang="tr-TR" sz="1400" dirty="0" smtClean="0"/>
              <a:t>Hakem performans puanı 5 üzerinden hesaplanmakta</a:t>
            </a:r>
          </a:p>
          <a:p>
            <a:pPr lvl="0"/>
            <a:r>
              <a:rPr lang="tr-TR" sz="1400" dirty="0" err="1" smtClean="0"/>
              <a:t>olup,hakem</a:t>
            </a:r>
            <a:r>
              <a:rPr lang="tr-TR" sz="1400" dirty="0" smtClean="0"/>
              <a:t> değerlendirme raporunu;</a:t>
            </a:r>
          </a:p>
          <a:p>
            <a:pPr marL="285750" lvl="0" indent="-285750">
              <a:buFont typeface="Arial" panose="020B0604020202020204" pitchFamily="34" charset="0"/>
              <a:buChar char="•"/>
            </a:pPr>
            <a:r>
              <a:rPr lang="tr-TR" sz="1400" dirty="0" smtClean="0"/>
              <a:t>Tanımlı </a:t>
            </a:r>
            <a:r>
              <a:rPr lang="tr-TR" sz="1400" dirty="0"/>
              <a:t>zamanda ilettiyse - 0 (sıfır) puan</a:t>
            </a:r>
          </a:p>
          <a:p>
            <a:pPr marL="285750" lvl="0" indent="-285750">
              <a:buFont typeface="Arial" panose="020B0604020202020204" pitchFamily="34" charset="0"/>
              <a:buChar char="•"/>
            </a:pPr>
            <a:r>
              <a:rPr lang="tr-TR" sz="1400" dirty="0"/>
              <a:t>1-7 gün geciktirdiyse - 0.5 puan (7 gün dahil)</a:t>
            </a:r>
          </a:p>
          <a:p>
            <a:pPr marL="285750" lvl="0" indent="-285750">
              <a:buFont typeface="Arial" panose="020B0604020202020204" pitchFamily="34" charset="0"/>
              <a:buChar char="•"/>
            </a:pPr>
            <a:r>
              <a:rPr lang="tr-TR" sz="1400" dirty="0"/>
              <a:t>7 günün üzerinde geciktirdiyse - 1.0 </a:t>
            </a:r>
            <a:r>
              <a:rPr lang="tr-TR" sz="1400" dirty="0" smtClean="0"/>
              <a:t>puan</a:t>
            </a:r>
          </a:p>
          <a:p>
            <a:pPr lvl="0"/>
            <a:r>
              <a:rPr lang="tr-TR" sz="1400" dirty="0" smtClean="0"/>
              <a:t>ceza puanı uygulanmaktadır.</a:t>
            </a:r>
            <a:endParaRPr lang="tr-TR" sz="1400" dirty="0"/>
          </a:p>
          <a:p>
            <a:endParaRPr lang="tr-TR" dirty="0"/>
          </a:p>
        </p:txBody>
      </p:sp>
      <p:pic>
        <p:nvPicPr>
          <p:cNvPr id="5" name="Resim 4"/>
          <p:cNvPicPr>
            <a:picLocks noChangeAspect="1"/>
          </p:cNvPicPr>
          <p:nvPr/>
        </p:nvPicPr>
        <p:blipFill>
          <a:blip r:embed="rId2"/>
          <a:stretch>
            <a:fillRect/>
          </a:stretch>
        </p:blipFill>
        <p:spPr>
          <a:xfrm>
            <a:off x="406574" y="4149874"/>
            <a:ext cx="10638436" cy="2358588"/>
          </a:xfrm>
          <a:prstGeom prst="rect">
            <a:avLst/>
          </a:prstGeom>
        </p:spPr>
      </p:pic>
      <p:sp>
        <p:nvSpPr>
          <p:cNvPr id="6" name="Slayt Numarası Yer Tutucusu 5"/>
          <p:cNvSpPr>
            <a:spLocks noGrp="1"/>
          </p:cNvSpPr>
          <p:nvPr>
            <p:ph type="sldNum" sz="quarter" idx="12"/>
          </p:nvPr>
        </p:nvSpPr>
        <p:spPr>
          <a:xfrm>
            <a:off x="8824971" y="6238106"/>
            <a:ext cx="2742843" cy="365209"/>
          </a:xfrm>
        </p:spPr>
        <p:txBody>
          <a:bodyPr/>
          <a:lstStyle/>
          <a:p>
            <a:fld id="{6B5068A4-7AB1-4987-BEC0-486BCDB874F9}" type="slidenum">
              <a:rPr lang="tr-TR" sz="1200" smtClean="0"/>
              <a:t>37</a:t>
            </a:fld>
            <a:endParaRPr lang="tr-TR" sz="1200" dirty="0"/>
          </a:p>
        </p:txBody>
      </p:sp>
    </p:spTree>
    <p:extLst>
      <p:ext uri="{BB962C8B-B14F-4D97-AF65-F5344CB8AC3E}">
        <p14:creationId xmlns:p14="http://schemas.microsoft.com/office/powerpoint/2010/main" val="36650307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I:\TÜBİTAK TEYDEB\sunumlar\2021 sunum\shutterstock_577079761 [Convert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83488"/>
            <a:ext cx="12170005" cy="410662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286720" y="4450504"/>
            <a:ext cx="9618562" cy="2107558"/>
          </a:xfrm>
          <a:prstGeom prst="rect">
            <a:avLst/>
          </a:prstGeom>
        </p:spPr>
        <p:txBody>
          <a:bodyPr vert="horz" lIns="91423" tIns="45711" rIns="91423" bIns="45711"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tr-TR" sz="4000" dirty="0" smtClean="0">
                <a:solidFill>
                  <a:srgbClr val="C00000"/>
                </a:solidFill>
                <a:latin typeface="Arial" pitchFamily="34" charset="0"/>
                <a:ea typeface="Verdana" panose="020B0604030504040204" pitchFamily="34" charset="0"/>
                <a:cs typeface="Arial" pitchFamily="34" charset="0"/>
              </a:rPr>
              <a:t>Hakem - Proje Değerlendirme Süreci</a:t>
            </a:r>
            <a:endParaRPr lang="tr-TR" sz="4000" dirty="0">
              <a:solidFill>
                <a:srgbClr val="E20613"/>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48491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824971" y="6238106"/>
            <a:ext cx="2742843" cy="365209"/>
          </a:xfrm>
        </p:spPr>
        <p:txBody>
          <a:bodyPr/>
          <a:lstStyle/>
          <a:p>
            <a:pPr>
              <a:defRPr/>
            </a:pPr>
            <a:fld id="{AF015CB8-C761-4064-8AB4-2756E9C10A00}" type="slidenum">
              <a:rPr lang="en-US" sz="1200" smtClean="0"/>
              <a:pPr>
                <a:defRPr/>
              </a:pPr>
              <a:t>39</a:t>
            </a:fld>
            <a:endParaRPr lang="en-US" sz="1200" dirty="0"/>
          </a:p>
        </p:txBody>
      </p:sp>
      <p:sp>
        <p:nvSpPr>
          <p:cNvPr id="8" name="Dikdörtgen 7"/>
          <p:cNvSpPr/>
          <p:nvPr/>
        </p:nvSpPr>
        <p:spPr>
          <a:xfrm>
            <a:off x="49834" y="71576"/>
            <a:ext cx="12189329" cy="538591"/>
          </a:xfrm>
          <a:prstGeom prst="rect">
            <a:avLst/>
          </a:prstGeom>
        </p:spPr>
        <p:txBody>
          <a:bodyPr wrap="square" lIns="91423" tIns="45711" rIns="91423" bIns="45711">
            <a:spAutoFit/>
          </a:bodyPr>
          <a:lstStyle/>
          <a:p>
            <a:pPr algn="ctr" fontAlgn="auto">
              <a:spcBef>
                <a:spcPts val="0"/>
              </a:spcBef>
              <a:spcAft>
                <a:spcPts val="0"/>
              </a:spcAft>
              <a:defRPr/>
            </a:pPr>
            <a:r>
              <a:rPr lang="tr-TR" sz="2900" dirty="0">
                <a:solidFill>
                  <a:srgbClr val="FF0000"/>
                </a:solidFill>
              </a:rPr>
              <a:t>Hakemin Proje Değerlendirme Süreci</a:t>
            </a:r>
            <a:endParaRPr lang="tr-TR" sz="2700" b="0" dirty="0">
              <a:solidFill>
                <a:srgbClr val="FF0000"/>
              </a:solidFill>
              <a:latin typeface="Arial" panose="020B0604020202020204" pitchFamily="34" charset="0"/>
              <a:cs typeface="Arial" panose="020B0604020202020204" pitchFamily="34" charset="0"/>
            </a:endParaRPr>
          </a:p>
        </p:txBody>
      </p:sp>
      <p:sp>
        <p:nvSpPr>
          <p:cNvPr id="6" name="Dikdörtgen 5"/>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Dikdörtgen 1"/>
          <p:cNvSpPr/>
          <p:nvPr/>
        </p:nvSpPr>
        <p:spPr>
          <a:xfrm>
            <a:off x="550590" y="837506"/>
            <a:ext cx="11233248" cy="5170646"/>
          </a:xfrm>
          <a:prstGeom prst="rect">
            <a:avLst/>
          </a:prstGeom>
        </p:spPr>
        <p:txBody>
          <a:bodyPr wrap="square">
            <a:spAutoFit/>
          </a:bodyPr>
          <a:lstStyle/>
          <a:p>
            <a:pPr marL="290733" lvl="0" indent="-290733" algn="just">
              <a:spcBef>
                <a:spcPts val="611"/>
              </a:spcBef>
              <a:spcAft>
                <a:spcPts val="611"/>
              </a:spcAft>
              <a:buFont typeface="Arial" panose="020B0604020202020204" pitchFamily="34" charset="0"/>
              <a:buChar char="•"/>
            </a:pPr>
            <a:r>
              <a:rPr lang="tr-TR" sz="2000" b="0" dirty="0">
                <a:solidFill>
                  <a:prstClr val="black"/>
                </a:solidFill>
                <a:latin typeface="Calibri"/>
              </a:rPr>
              <a:t>TÜBİTAK tarafından hakemlik teklifi ARBİS’ te kayıtlı e-posta yolu ile bildirilir.</a:t>
            </a:r>
          </a:p>
          <a:p>
            <a:pPr marL="290733" lvl="0" indent="-290733" algn="just">
              <a:spcBef>
                <a:spcPts val="611"/>
              </a:spcBef>
              <a:spcAft>
                <a:spcPts val="611"/>
              </a:spcAft>
              <a:buFont typeface="Arial" panose="020B0604020202020204" pitchFamily="34" charset="0"/>
              <a:buChar char="•"/>
            </a:pPr>
            <a:r>
              <a:rPr lang="tr-TR" sz="2000" b="0" dirty="0">
                <a:solidFill>
                  <a:prstClr val="black"/>
                </a:solidFill>
                <a:latin typeface="Calibri"/>
              </a:rPr>
              <a:t>Proje özetini okuyarak firma ile çıkar çatışması veya çakışması olarak algılanabilecek konuların olup olmadığına da karar verir, hakemlik görevini kabul ya da reddeder. </a:t>
            </a:r>
          </a:p>
          <a:p>
            <a:pPr marL="290733" lvl="0" indent="-290733" algn="just">
              <a:spcBef>
                <a:spcPts val="611"/>
              </a:spcBef>
              <a:spcAft>
                <a:spcPts val="611"/>
              </a:spcAft>
              <a:buFont typeface="Arial" panose="020B0604020202020204" pitchFamily="34" charset="0"/>
              <a:buChar char="•"/>
            </a:pPr>
            <a:r>
              <a:rPr lang="tr-TR" sz="2000" b="0" dirty="0">
                <a:solidFill>
                  <a:prstClr val="black"/>
                </a:solidFill>
                <a:latin typeface="Calibri"/>
              </a:rPr>
              <a:t>Hakemliğin kabul edilmediği durumlarda, gerekçesinin belirtilmesi ve proje konusuna uygun hakemler önerilmesi beklenmektedir.  </a:t>
            </a:r>
          </a:p>
          <a:p>
            <a:pPr marL="290733" lvl="0" indent="-290733" algn="just">
              <a:spcBef>
                <a:spcPts val="611"/>
              </a:spcBef>
              <a:spcAft>
                <a:spcPts val="611"/>
              </a:spcAft>
              <a:buFont typeface="Arial" panose="020B0604020202020204" pitchFamily="34" charset="0"/>
              <a:buChar char="•"/>
            </a:pPr>
            <a:r>
              <a:rPr lang="tr-TR" sz="2000" dirty="0">
                <a:solidFill>
                  <a:srgbClr val="FF0000"/>
                </a:solidFill>
                <a:latin typeface="Calibri"/>
              </a:rPr>
              <a:t>Hakemlerin firmayı ziyaret etmesi zorunludur. Bilişim Teknolojileri Grubu’na (BİLTEG) sunulan projelerde firmanın talep etmesi durumunda sanal toplantı yapılabilir.</a:t>
            </a:r>
          </a:p>
          <a:p>
            <a:pPr marL="290733" lvl="0" indent="-290733" algn="just">
              <a:spcBef>
                <a:spcPts val="611"/>
              </a:spcBef>
              <a:spcAft>
                <a:spcPts val="611"/>
              </a:spcAft>
              <a:buFont typeface="Arial" panose="020B0604020202020204" pitchFamily="34" charset="0"/>
              <a:buChar char="•"/>
            </a:pPr>
            <a:r>
              <a:rPr lang="tr-TR" sz="2000" b="0" dirty="0">
                <a:solidFill>
                  <a:prstClr val="black"/>
                </a:solidFill>
                <a:latin typeface="Calibri"/>
              </a:rPr>
              <a:t>Hakemlik görevi kabul edildikten 24 saat sonra proje bilgilerine erişim sağlanabilmektedir. </a:t>
            </a:r>
          </a:p>
          <a:p>
            <a:pPr marL="290733" lvl="0" indent="-290733" algn="just">
              <a:spcBef>
                <a:spcPts val="611"/>
              </a:spcBef>
              <a:spcAft>
                <a:spcPts val="611"/>
              </a:spcAft>
              <a:buFont typeface="Arial" panose="020B0604020202020204" pitchFamily="34" charset="0"/>
              <a:buChar char="•"/>
            </a:pPr>
            <a:r>
              <a:rPr lang="tr-TR" sz="2000" b="0" dirty="0">
                <a:solidFill>
                  <a:prstClr val="black"/>
                </a:solidFill>
                <a:latin typeface="Calibri"/>
              </a:rPr>
              <a:t>Atanan hakem ve/veya Firma birbirleri ile iletişime geçip ziyaret veya </a:t>
            </a:r>
            <a:r>
              <a:rPr lang="tr-TR" sz="2000" b="0" dirty="0" err="1">
                <a:solidFill>
                  <a:prstClr val="black"/>
                </a:solidFill>
                <a:latin typeface="Calibri"/>
              </a:rPr>
              <a:t>BİLTEG’e</a:t>
            </a:r>
            <a:r>
              <a:rPr lang="tr-TR" sz="2000" b="0" dirty="0">
                <a:solidFill>
                  <a:prstClr val="black"/>
                </a:solidFill>
                <a:latin typeface="Calibri"/>
              </a:rPr>
              <a:t> sunulan projelerde firmanın talep etmesi durumunda sanal toplantı tarihini belirler. </a:t>
            </a:r>
          </a:p>
          <a:p>
            <a:pPr marL="290733" lvl="0" indent="-290733" algn="just">
              <a:spcBef>
                <a:spcPts val="611"/>
              </a:spcBef>
              <a:spcAft>
                <a:spcPts val="611"/>
              </a:spcAft>
              <a:buFont typeface="Arial" panose="020B0604020202020204" pitchFamily="34" charset="0"/>
              <a:buChar char="•"/>
            </a:pPr>
            <a:r>
              <a:rPr lang="tr-TR" sz="2000" b="0" dirty="0">
                <a:solidFill>
                  <a:prstClr val="black"/>
                </a:solidFill>
                <a:latin typeface="Calibri"/>
              </a:rPr>
              <a:t>Firma, her hakem için ayrı bir ziyaret veya </a:t>
            </a:r>
            <a:r>
              <a:rPr lang="tr-TR" sz="2000" b="0" dirty="0" err="1">
                <a:solidFill>
                  <a:prstClr val="black"/>
                </a:solidFill>
                <a:latin typeface="Calibri"/>
              </a:rPr>
              <a:t>BİLTEG’e</a:t>
            </a:r>
            <a:r>
              <a:rPr lang="tr-TR" sz="2000" b="0" dirty="0">
                <a:solidFill>
                  <a:prstClr val="black"/>
                </a:solidFill>
                <a:latin typeface="Calibri"/>
              </a:rPr>
              <a:t> sunulan projelerde firmanın talep etmesi durumunda sanal toplantı tarihi belirlemelidir.  Birden fazla hakem için ortak ziyaret planlanmamalıdır.</a:t>
            </a:r>
          </a:p>
          <a:p>
            <a:pPr marL="290733" lvl="0" indent="-290733" algn="just">
              <a:spcBef>
                <a:spcPts val="611"/>
              </a:spcBef>
              <a:spcAft>
                <a:spcPts val="611"/>
              </a:spcAft>
              <a:buFont typeface="Arial" panose="020B0604020202020204" pitchFamily="34" charset="0"/>
              <a:buChar char="•"/>
            </a:pPr>
            <a:r>
              <a:rPr lang="tr-TR" sz="2000" b="0" dirty="0">
                <a:solidFill>
                  <a:prstClr val="black"/>
                </a:solidFill>
                <a:latin typeface="Calibri"/>
              </a:rPr>
              <a:t>Ortaklı projelerde de her firma ayrı ayrı ziyaret edilir veya bir firmada ortak toplantı gerçekleştirilir.</a:t>
            </a:r>
          </a:p>
        </p:txBody>
      </p:sp>
    </p:spTree>
    <p:extLst>
      <p:ext uri="{BB962C8B-B14F-4D97-AF65-F5344CB8AC3E}">
        <p14:creationId xmlns:p14="http://schemas.microsoft.com/office/powerpoint/2010/main" val="13809841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241"/>
            <a:ext cx="12190413" cy="6857107"/>
          </a:xfrm>
          <a:prstGeom prst="rect">
            <a:avLst/>
          </a:prstGeom>
        </p:spPr>
      </p:pic>
      <p:sp>
        <p:nvSpPr>
          <p:cNvPr id="4" name="Title 1"/>
          <p:cNvSpPr txBox="1">
            <a:spLocks/>
          </p:cNvSpPr>
          <p:nvPr/>
        </p:nvSpPr>
        <p:spPr>
          <a:xfrm>
            <a:off x="1286551" y="4451165"/>
            <a:ext cx="9617310" cy="2107284"/>
          </a:xfrm>
          <a:prstGeom prst="rect">
            <a:avLst/>
          </a:prstGeom>
        </p:spPr>
        <p:txBody>
          <a:bodyPr vert="horz" lIns="91428" tIns="45714" rIns="91428" bIns="4571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tr-TR" sz="4000" dirty="0" smtClean="0">
                <a:solidFill>
                  <a:srgbClr val="E20613"/>
                </a:solidFill>
                <a:latin typeface="Arial" panose="020B0604020202020204" pitchFamily="34" charset="0"/>
                <a:cs typeface="Arial" panose="020B0604020202020204" pitchFamily="34" charset="0"/>
              </a:rPr>
              <a:t>DESTEK PROGRAMLARINDAKİ ÇAĞRI SİSTEMATİĞİ</a:t>
            </a:r>
            <a:endParaRPr lang="tr-TR" sz="4000" dirty="0">
              <a:solidFill>
                <a:srgbClr val="E20613"/>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87261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78583" y="765498"/>
            <a:ext cx="10873740" cy="5616624"/>
          </a:xfrm>
        </p:spPr>
        <p:txBody>
          <a:bodyPr>
            <a:noAutofit/>
          </a:bodyPr>
          <a:lstStyle/>
          <a:p>
            <a:pPr algn="just">
              <a:lnSpc>
                <a:spcPct val="120000"/>
              </a:lnSpc>
            </a:pPr>
            <a:r>
              <a:rPr lang="tr-TR" sz="1900" dirty="0"/>
              <a:t>Hakem proje içeriğine (süre, iş paketleri, giderler) müdahale etmemeye ve firmadan herhangi bir değişiklik ya da revizyon talep etmeden, proje önerisini </a:t>
            </a:r>
            <a:r>
              <a:rPr lang="tr-TR" sz="1900" b="1" dirty="0"/>
              <a:t>sunulduğu haliyle</a:t>
            </a:r>
            <a:r>
              <a:rPr lang="tr-TR" sz="1900" dirty="0"/>
              <a:t> değerlendirmeye özen gösterir. </a:t>
            </a:r>
          </a:p>
          <a:p>
            <a:pPr lvl="0" algn="just">
              <a:lnSpc>
                <a:spcPct val="120000"/>
              </a:lnSpc>
            </a:pPr>
            <a:r>
              <a:rPr lang="tr-TR" sz="1900" dirty="0" smtClean="0"/>
              <a:t>Firmanın </a:t>
            </a:r>
            <a:r>
              <a:rPr lang="tr-TR" sz="1900" dirty="0"/>
              <a:t>faaliyet alanları ve ürünleri (Firmanın web sitesi</a:t>
            </a:r>
            <a:r>
              <a:rPr lang="tr-TR" sz="1900" dirty="0" smtClean="0"/>
              <a:t>, vb.) </a:t>
            </a:r>
            <a:r>
              <a:rPr lang="tr-TR" sz="1900" dirty="0"/>
              <a:t>araştırılır</a:t>
            </a:r>
            <a:r>
              <a:rPr lang="tr-TR" sz="1900" dirty="0" smtClean="0"/>
              <a:t>.</a:t>
            </a:r>
            <a:endParaRPr lang="tr-TR" sz="1900" dirty="0"/>
          </a:p>
          <a:p>
            <a:pPr lvl="0" algn="just">
              <a:lnSpc>
                <a:spcPct val="120000"/>
              </a:lnSpc>
            </a:pPr>
            <a:r>
              <a:rPr lang="tr-TR" sz="1900" dirty="0"/>
              <a:t>Firma ve hakem uygun bir </a:t>
            </a:r>
            <a:r>
              <a:rPr lang="tr-TR" sz="1900" dirty="0" smtClean="0"/>
              <a:t>ziyaret veya </a:t>
            </a:r>
            <a:r>
              <a:rPr lang="tr-TR" sz="1900" dirty="0" err="1"/>
              <a:t>BİLTEG’e</a:t>
            </a:r>
            <a:r>
              <a:rPr lang="tr-TR" sz="1900" dirty="0"/>
              <a:t> sunulan projelerde firmanın talep etmesi durumunda sanal </a:t>
            </a:r>
            <a:r>
              <a:rPr lang="tr-TR" sz="1900" dirty="0" smtClean="0"/>
              <a:t>toplantı  </a:t>
            </a:r>
            <a:r>
              <a:rPr lang="tr-TR" sz="1900" dirty="0"/>
              <a:t>tarihi belirler</a:t>
            </a:r>
            <a:r>
              <a:rPr lang="tr-TR" sz="1900" dirty="0" smtClean="0"/>
              <a:t>.</a:t>
            </a:r>
            <a:endParaRPr lang="tr-TR" sz="1900" dirty="0"/>
          </a:p>
          <a:p>
            <a:pPr lvl="0" algn="just">
              <a:lnSpc>
                <a:spcPct val="120000"/>
              </a:lnSpc>
            </a:pPr>
            <a:r>
              <a:rPr lang="tr-TR" sz="1900" b="1" dirty="0" smtClean="0"/>
              <a:t>Hakemlerin firmayı ziyaret etmesi zorunludur. </a:t>
            </a:r>
            <a:r>
              <a:rPr lang="tr-TR" sz="1900" dirty="0" smtClean="0"/>
              <a:t>Bilişim </a:t>
            </a:r>
            <a:r>
              <a:rPr lang="tr-TR" sz="1900" dirty="0"/>
              <a:t>Teknolojileri Grubu’na (BİLTEG) sunulan projelerde firmanın talep etmesi durumunda sanal toplantı yapılabilir.</a:t>
            </a:r>
          </a:p>
          <a:p>
            <a:pPr lvl="0" algn="just">
              <a:lnSpc>
                <a:spcPct val="120000"/>
              </a:lnSpc>
            </a:pPr>
            <a:r>
              <a:rPr lang="tr-TR" sz="1900" dirty="0" smtClean="0"/>
              <a:t>Ortak </a:t>
            </a:r>
            <a:r>
              <a:rPr lang="tr-TR" sz="1900" dirty="0"/>
              <a:t>projelerde tüm ortak kuruluşlar ziyaret </a:t>
            </a:r>
            <a:r>
              <a:rPr lang="tr-TR" sz="1900" dirty="0" smtClean="0"/>
              <a:t>edilmelidir. Mümkün olmadığı durumlarda TÜBİTAK bilgilendirilerek ortak bir kuruluşta ziyaret gerçekleştirilebilir. </a:t>
            </a:r>
          </a:p>
          <a:p>
            <a:pPr lvl="0" algn="just">
              <a:lnSpc>
                <a:spcPct val="120000"/>
              </a:lnSpc>
            </a:pPr>
            <a:r>
              <a:rPr lang="tr-TR" sz="1900" dirty="0" smtClean="0"/>
              <a:t>Çok </a:t>
            </a:r>
            <a:r>
              <a:rPr lang="tr-TR" sz="1900" dirty="0"/>
              <a:t>hakemli projelerde hakemler </a:t>
            </a:r>
            <a:r>
              <a:rPr lang="tr-TR" sz="1900" dirty="0" smtClean="0"/>
              <a:t>firmaya </a:t>
            </a:r>
            <a:r>
              <a:rPr lang="tr-TR" sz="1900" dirty="0"/>
              <a:t>farklı tarihlerde ziyaret </a:t>
            </a:r>
            <a:r>
              <a:rPr lang="tr-TR" sz="1900" dirty="0" smtClean="0"/>
              <a:t>(veya sanal toplantı) yapar. Hakemlerle ortak görüşme yapılmamalıdır.</a:t>
            </a:r>
            <a:endParaRPr lang="tr-TR" sz="1900" dirty="0"/>
          </a:p>
          <a:p>
            <a:pPr lvl="0" algn="just">
              <a:lnSpc>
                <a:spcPct val="120000"/>
              </a:lnSpc>
            </a:pPr>
            <a:r>
              <a:rPr lang="tr-TR" sz="1900" dirty="0"/>
              <a:t>Hakemler firma ziyaretleri </a:t>
            </a:r>
            <a:r>
              <a:rPr lang="tr-TR" sz="1900" dirty="0" smtClean="0"/>
              <a:t>(veya sanal toplantı) sırasında </a:t>
            </a:r>
            <a:r>
              <a:rPr lang="tr-TR" sz="1900" dirty="0"/>
              <a:t>yanlarında </a:t>
            </a:r>
            <a:r>
              <a:rPr lang="tr-TR" sz="1900" dirty="0" smtClean="0"/>
              <a:t>hiçbir hal ve şartta üçüncü bir şahıs bulunduramaz. </a:t>
            </a:r>
            <a:endParaRPr lang="tr-TR" sz="1900" dirty="0"/>
          </a:p>
          <a:p>
            <a:pPr algn="just">
              <a:lnSpc>
                <a:spcPct val="120000"/>
              </a:lnSpc>
            </a:pPr>
            <a:r>
              <a:rPr lang="tr-TR" sz="1900" dirty="0" smtClean="0"/>
              <a:t>Hakem </a:t>
            </a:r>
            <a:r>
              <a:rPr lang="tr-TR" sz="1900" dirty="0"/>
              <a:t>etik kurallara uyar</a:t>
            </a:r>
            <a:r>
              <a:rPr lang="tr-TR" sz="1900" dirty="0" smtClean="0"/>
              <a:t>.</a:t>
            </a:r>
            <a:endParaRPr lang="tr-TR" sz="1900" dirty="0"/>
          </a:p>
        </p:txBody>
      </p:sp>
      <p:sp>
        <p:nvSpPr>
          <p:cNvPr id="4" name="Slayt Numarası Yer Tutucusu 3"/>
          <p:cNvSpPr>
            <a:spLocks noGrp="1"/>
          </p:cNvSpPr>
          <p:nvPr>
            <p:ph type="sldNum" sz="quarter" idx="12"/>
          </p:nvPr>
        </p:nvSpPr>
        <p:spPr>
          <a:xfrm>
            <a:off x="8896979" y="6238106"/>
            <a:ext cx="2742843" cy="365209"/>
          </a:xfrm>
        </p:spPr>
        <p:txBody>
          <a:bodyPr/>
          <a:lstStyle/>
          <a:p>
            <a:pPr>
              <a:defRPr/>
            </a:pPr>
            <a:fld id="{DFA41D96-3544-4970-BD29-0BAF3C42BBD3}" type="slidenum">
              <a:rPr lang="en-US" sz="1200" smtClean="0"/>
              <a:pPr>
                <a:defRPr/>
              </a:pPr>
              <a:t>40</a:t>
            </a:fld>
            <a:endParaRPr lang="en-US" sz="1200" dirty="0"/>
          </a:p>
        </p:txBody>
      </p:sp>
      <p:sp>
        <p:nvSpPr>
          <p:cNvPr id="8" name="Dikdörtgen 7"/>
          <p:cNvSpPr/>
          <p:nvPr/>
        </p:nvSpPr>
        <p:spPr>
          <a:xfrm>
            <a:off x="49834" y="71576"/>
            <a:ext cx="12189329" cy="477035"/>
          </a:xfrm>
          <a:prstGeom prst="rect">
            <a:avLst/>
          </a:prstGeom>
        </p:spPr>
        <p:txBody>
          <a:bodyPr wrap="square" lIns="91423" tIns="45711" rIns="91423" bIns="45711">
            <a:spAutoFit/>
          </a:bodyPr>
          <a:lstStyle/>
          <a:p>
            <a:pPr algn="ctr" defTabSz="930343" fontAlgn="auto">
              <a:spcBef>
                <a:spcPts val="0"/>
              </a:spcBef>
              <a:spcAft>
                <a:spcPts val="0"/>
              </a:spcAft>
              <a:defRPr/>
            </a:pPr>
            <a:r>
              <a:rPr lang="tr-TR" altLang="tr-TR" sz="2500" dirty="0">
                <a:solidFill>
                  <a:srgbClr val="FF0000"/>
                </a:solidFill>
              </a:rPr>
              <a:t>Hakem Değerlendirmesi </a:t>
            </a:r>
            <a:r>
              <a:rPr lang="tr-TR" altLang="tr-TR" sz="2500" dirty="0" smtClean="0">
                <a:solidFill>
                  <a:srgbClr val="FF0000"/>
                </a:solidFill>
              </a:rPr>
              <a:t>- Öncesinde </a:t>
            </a:r>
            <a:r>
              <a:rPr lang="tr-TR" altLang="tr-TR" sz="2500" dirty="0">
                <a:solidFill>
                  <a:srgbClr val="FF0000"/>
                </a:solidFill>
              </a:rPr>
              <a:t>ve Sırasında Yapılması Gerekenler</a:t>
            </a:r>
            <a:endParaRPr lang="tr-TR" sz="2500" b="0" dirty="0">
              <a:solidFill>
                <a:srgbClr val="FF0000"/>
              </a:solidFill>
              <a:latin typeface="Arial" pitchFamily="34" charset="0"/>
              <a:cs typeface="Arial" pitchFamily="34" charset="0"/>
            </a:endParaRPr>
          </a:p>
        </p:txBody>
      </p:sp>
      <p:sp>
        <p:nvSpPr>
          <p:cNvPr id="6" name="Dikdörtgen 5"/>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8615307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idx="1"/>
          </p:nvPr>
        </p:nvSpPr>
        <p:spPr>
          <a:xfrm>
            <a:off x="480606" y="1124902"/>
            <a:ext cx="11327784" cy="4177100"/>
          </a:xfrm>
        </p:spPr>
        <p:txBody>
          <a:bodyPr>
            <a:noAutofit/>
          </a:bodyPr>
          <a:lstStyle/>
          <a:p>
            <a:pPr algn="just">
              <a:lnSpc>
                <a:spcPct val="100000"/>
              </a:lnSpc>
              <a:spcAft>
                <a:spcPts val="611"/>
              </a:spcAft>
              <a:buClr>
                <a:schemeClr val="tx1"/>
              </a:buClr>
            </a:pPr>
            <a:r>
              <a:rPr lang="tr-TR" altLang="tr-TR" sz="2000" dirty="0"/>
              <a:t>Proje yürütücüsünün </a:t>
            </a:r>
            <a:r>
              <a:rPr lang="tr-TR" altLang="tr-TR" sz="2000" dirty="0" smtClean="0"/>
              <a:t>ve ekibinin konuya </a:t>
            </a:r>
            <a:r>
              <a:rPr lang="tr-TR" altLang="tr-TR" sz="2000" dirty="0"/>
              <a:t>hakimiyeti, literatür bilgi düzeyi ve rakip ürünler hakkındaki bilgisinin yeterliliği irdelenmelidir.</a:t>
            </a:r>
          </a:p>
          <a:p>
            <a:pPr algn="just">
              <a:lnSpc>
                <a:spcPct val="100000"/>
              </a:lnSpc>
              <a:spcAft>
                <a:spcPts val="611"/>
              </a:spcAft>
              <a:buClr>
                <a:schemeClr val="tx1"/>
              </a:buClr>
            </a:pPr>
            <a:r>
              <a:rPr lang="tr-TR" altLang="tr-TR" sz="2000" dirty="0"/>
              <a:t>Projenin farklılıkları ve üstünlükleri irdelenmelidir. Ziyaret sırasında (ya da </a:t>
            </a:r>
            <a:r>
              <a:rPr lang="tr-TR" altLang="tr-TR" sz="2000" dirty="0" smtClean="0"/>
              <a:t>sanal </a:t>
            </a:r>
            <a:r>
              <a:rPr lang="tr-TR" altLang="tr-TR" sz="2000" dirty="0"/>
              <a:t>toplantıda) firmadan,  </a:t>
            </a:r>
            <a:r>
              <a:rPr lang="tr-TR" altLang="tr-TR" sz="2000" dirty="0" smtClean="0"/>
              <a:t>proje çıktısının benzerlerinden </a:t>
            </a:r>
            <a:r>
              <a:rPr lang="tr-TR" altLang="tr-TR" sz="2000" dirty="0"/>
              <a:t>farklılık ve üstünlükleri konusunda açıklama yapması </a:t>
            </a:r>
            <a:r>
              <a:rPr lang="tr-TR" altLang="tr-TR" sz="2000" dirty="0" smtClean="0"/>
              <a:t>istenmelidir</a:t>
            </a:r>
            <a:r>
              <a:rPr lang="tr-TR" altLang="tr-TR" sz="2000" dirty="0"/>
              <a:t>.</a:t>
            </a:r>
          </a:p>
          <a:p>
            <a:pPr algn="just">
              <a:lnSpc>
                <a:spcPct val="100000"/>
              </a:lnSpc>
              <a:spcAft>
                <a:spcPts val="611"/>
              </a:spcAft>
              <a:buClr>
                <a:schemeClr val="tx1"/>
              </a:buClr>
            </a:pPr>
            <a:r>
              <a:rPr lang="tr-TR" altLang="tr-TR" sz="2000" dirty="0" smtClean="0"/>
              <a:t>Projeye </a:t>
            </a:r>
            <a:r>
              <a:rPr lang="tr-TR" altLang="tr-TR" sz="2000" dirty="0"/>
              <a:t>katkı sağlamak amacıyla</a:t>
            </a:r>
            <a:r>
              <a:rPr lang="tr-TR" altLang="tr-TR" sz="2000" dirty="0" smtClean="0"/>
              <a:t>, firmaya </a:t>
            </a:r>
            <a:r>
              <a:rPr lang="tr-TR" altLang="tr-TR" sz="2000" dirty="0"/>
              <a:t>önerilerde </a:t>
            </a:r>
            <a:r>
              <a:rPr lang="tr-TR" altLang="tr-TR" sz="2000" dirty="0" smtClean="0"/>
              <a:t>bulunulması beklenmektedir. </a:t>
            </a:r>
            <a:endParaRPr lang="tr-TR" altLang="tr-TR" sz="2000" dirty="0"/>
          </a:p>
          <a:p>
            <a:pPr algn="just">
              <a:lnSpc>
                <a:spcPct val="100000"/>
              </a:lnSpc>
              <a:spcAft>
                <a:spcPts val="611"/>
              </a:spcAft>
              <a:buClr>
                <a:schemeClr val="tx1"/>
              </a:buClr>
            </a:pPr>
            <a:r>
              <a:rPr lang="tr-TR" altLang="tr-TR" sz="2000" dirty="0" smtClean="0"/>
              <a:t>Firmaya, projeye </a:t>
            </a:r>
            <a:r>
              <a:rPr lang="tr-TR" altLang="tr-TR" sz="2000" dirty="0"/>
              <a:t>olumlu ya da olumsuz </a:t>
            </a:r>
            <a:r>
              <a:rPr lang="tr-TR" altLang="tr-TR" sz="2000" dirty="0" smtClean="0"/>
              <a:t>bakıldığına </a:t>
            </a:r>
            <a:r>
              <a:rPr lang="tr-TR" altLang="tr-TR" sz="2000" dirty="0"/>
              <a:t>dair </a:t>
            </a:r>
            <a:r>
              <a:rPr lang="tr-TR" altLang="tr-TR" sz="2000" dirty="0" smtClean="0"/>
              <a:t>kanaat belirtilmemelidir</a:t>
            </a:r>
            <a:r>
              <a:rPr lang="tr-TR" altLang="tr-TR" sz="2000" dirty="0"/>
              <a:t>. Bu ve benzeri değerlendirmeler, yalnızca hakem raporunda yer almalıdır.</a:t>
            </a:r>
          </a:p>
          <a:p>
            <a:pPr algn="just">
              <a:lnSpc>
                <a:spcPct val="100000"/>
              </a:lnSpc>
              <a:spcAft>
                <a:spcPts val="611"/>
              </a:spcAft>
              <a:buClr>
                <a:schemeClr val="tx1"/>
              </a:buClr>
            </a:pPr>
            <a:r>
              <a:rPr lang="tr-TR" altLang="tr-TR" sz="2000" dirty="0"/>
              <a:t>Alınacak alet, teçhizat ve yazılımların, proje için gerekliliği, firmanın altyapısının yeterliliği de kontrol edilerek </a:t>
            </a:r>
            <a:r>
              <a:rPr lang="tr-TR" altLang="tr-TR" sz="2000" dirty="0" smtClean="0"/>
              <a:t>nicel olarak değerlendirilmelidir.</a:t>
            </a:r>
            <a:endParaRPr lang="tr-TR" altLang="tr-TR" sz="2000" dirty="0"/>
          </a:p>
        </p:txBody>
      </p:sp>
      <p:sp>
        <p:nvSpPr>
          <p:cNvPr id="5" name="3 Slayt Numarası Yer Tutucusu"/>
          <p:cNvSpPr>
            <a:spLocks noGrp="1"/>
          </p:cNvSpPr>
          <p:nvPr>
            <p:ph type="sldNum" sz="quarter" idx="12"/>
          </p:nvPr>
        </p:nvSpPr>
        <p:spPr>
          <a:xfrm>
            <a:off x="8824971" y="6238106"/>
            <a:ext cx="2742843" cy="365209"/>
          </a:xfrm>
        </p:spPr>
        <p:txBody>
          <a:bodyPr/>
          <a:lstStyle/>
          <a:p>
            <a:pPr>
              <a:defRPr/>
            </a:pPr>
            <a:fld id="{8A4CFDEB-701A-4028-81EE-09B7693C626B}" type="slidenum">
              <a:rPr lang="tr-TR" sz="1200"/>
              <a:pPr>
                <a:defRPr/>
              </a:pPr>
              <a:t>41</a:t>
            </a:fld>
            <a:endParaRPr lang="tr-TR" sz="1200" dirty="0"/>
          </a:p>
        </p:txBody>
      </p:sp>
      <p:sp>
        <p:nvSpPr>
          <p:cNvPr id="7" name="Dikdörtgen 6"/>
          <p:cNvSpPr/>
          <p:nvPr/>
        </p:nvSpPr>
        <p:spPr>
          <a:xfrm>
            <a:off x="49834" y="71577"/>
            <a:ext cx="12189329" cy="507813"/>
          </a:xfrm>
          <a:prstGeom prst="rect">
            <a:avLst/>
          </a:prstGeom>
        </p:spPr>
        <p:txBody>
          <a:bodyPr wrap="square" lIns="91423" tIns="45711" rIns="91423" bIns="45711">
            <a:spAutoFit/>
          </a:bodyPr>
          <a:lstStyle/>
          <a:p>
            <a:pPr algn="ctr" defTabSz="930343" fontAlgn="auto">
              <a:spcBef>
                <a:spcPts val="0"/>
              </a:spcBef>
              <a:spcAft>
                <a:spcPts val="0"/>
              </a:spcAft>
              <a:defRPr/>
            </a:pPr>
            <a:r>
              <a:rPr lang="tr-TR" altLang="tr-TR" sz="2700" dirty="0">
                <a:solidFill>
                  <a:srgbClr val="FF0000"/>
                </a:solidFill>
              </a:rPr>
              <a:t>Hakem Değerlendirmesi </a:t>
            </a:r>
            <a:r>
              <a:rPr lang="tr-TR" altLang="tr-TR" sz="2700" dirty="0" smtClean="0">
                <a:solidFill>
                  <a:srgbClr val="FF0000"/>
                </a:solidFill>
              </a:rPr>
              <a:t>- Nelere </a:t>
            </a:r>
            <a:r>
              <a:rPr lang="tr-TR" altLang="tr-TR" sz="2700" dirty="0">
                <a:solidFill>
                  <a:srgbClr val="FF0000"/>
                </a:solidFill>
              </a:rPr>
              <a:t>Dikkat Edilmeli?</a:t>
            </a:r>
            <a:endParaRPr lang="tr-TR" sz="2700" b="0" dirty="0">
              <a:solidFill>
                <a:srgbClr val="FF0000"/>
              </a:solidFill>
              <a:latin typeface="Arial" pitchFamily="34" charset="0"/>
              <a:cs typeface="Arial" pitchFamily="34" charset="0"/>
            </a:endParaRPr>
          </a:p>
        </p:txBody>
      </p:sp>
      <p:sp>
        <p:nvSpPr>
          <p:cNvPr id="8" name="Dikdörtgen 7"/>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697732136"/>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idx="1"/>
          </p:nvPr>
        </p:nvSpPr>
        <p:spPr>
          <a:xfrm>
            <a:off x="694607" y="909514"/>
            <a:ext cx="11183011" cy="2736304"/>
          </a:xfrm>
        </p:spPr>
        <p:txBody>
          <a:bodyPr>
            <a:normAutofit/>
          </a:bodyPr>
          <a:lstStyle/>
          <a:p>
            <a:pPr marL="0" indent="0">
              <a:lnSpc>
                <a:spcPct val="100000"/>
              </a:lnSpc>
              <a:spcAft>
                <a:spcPts val="611"/>
              </a:spcAft>
              <a:buClr>
                <a:schemeClr val="tx1"/>
              </a:buClr>
              <a:buNone/>
            </a:pPr>
            <a:r>
              <a:rPr lang="tr-TR" altLang="tr-TR" sz="2400" dirty="0"/>
              <a:t>Ortak projeler değerlendirilirken özellikle aşağıdaki hususlar irdelenmelidir;  </a:t>
            </a:r>
          </a:p>
          <a:p>
            <a:pPr>
              <a:lnSpc>
                <a:spcPct val="100000"/>
              </a:lnSpc>
              <a:spcAft>
                <a:spcPts val="611"/>
              </a:spcAft>
              <a:buClr>
                <a:schemeClr val="tx1"/>
              </a:buClr>
            </a:pPr>
            <a:r>
              <a:rPr lang="tr-TR" altLang="tr-TR" sz="2400" dirty="0"/>
              <a:t>Ortaklar arası yetki ve sorumlulukların dağılımı; </a:t>
            </a:r>
          </a:p>
          <a:p>
            <a:pPr>
              <a:lnSpc>
                <a:spcPct val="100000"/>
              </a:lnSpc>
              <a:spcAft>
                <a:spcPts val="611"/>
              </a:spcAft>
              <a:buClr>
                <a:schemeClr val="tx1"/>
              </a:buClr>
            </a:pPr>
            <a:r>
              <a:rPr lang="tr-TR" altLang="tr-TR" sz="2400" dirty="0"/>
              <a:t>Projedeki iş paylaşımı, </a:t>
            </a:r>
          </a:p>
          <a:p>
            <a:pPr>
              <a:lnSpc>
                <a:spcPct val="100000"/>
              </a:lnSpc>
              <a:spcAft>
                <a:spcPts val="611"/>
              </a:spcAft>
              <a:buClr>
                <a:schemeClr val="tx1"/>
              </a:buClr>
            </a:pPr>
            <a:r>
              <a:rPr lang="tr-TR" altLang="tr-TR" sz="2400" dirty="0"/>
              <a:t>Fikrî ve sınai mülkiyet haklarının paylaşımı;</a:t>
            </a:r>
          </a:p>
          <a:p>
            <a:pPr>
              <a:lnSpc>
                <a:spcPct val="100000"/>
              </a:lnSpc>
              <a:spcAft>
                <a:spcPts val="611"/>
              </a:spcAft>
              <a:buClr>
                <a:schemeClr val="tx1"/>
              </a:buClr>
            </a:pPr>
            <a:r>
              <a:rPr lang="tr-TR" altLang="tr-TR" sz="2400" dirty="0" smtClean="0"/>
              <a:t>Ortaklığın birbirlerini tamamlayıcılığı.</a:t>
            </a:r>
            <a:endParaRPr lang="tr-TR" altLang="tr-TR" sz="2400" dirty="0">
              <a:latin typeface="Verdana" pitchFamily="34" charset="0"/>
            </a:endParaRPr>
          </a:p>
        </p:txBody>
      </p:sp>
      <p:sp>
        <p:nvSpPr>
          <p:cNvPr id="5" name="3 Slayt Numarası Yer Tutucusu"/>
          <p:cNvSpPr>
            <a:spLocks noGrp="1"/>
          </p:cNvSpPr>
          <p:nvPr>
            <p:ph type="sldNum" sz="quarter" idx="12"/>
          </p:nvPr>
        </p:nvSpPr>
        <p:spPr>
          <a:xfrm>
            <a:off x="8824971" y="6238106"/>
            <a:ext cx="2742843" cy="365209"/>
          </a:xfrm>
        </p:spPr>
        <p:txBody>
          <a:bodyPr/>
          <a:lstStyle/>
          <a:p>
            <a:pPr>
              <a:defRPr/>
            </a:pPr>
            <a:fld id="{8A4CFDEB-701A-4028-81EE-09B7693C626B}" type="slidenum">
              <a:rPr lang="tr-TR" sz="1200"/>
              <a:pPr>
                <a:defRPr/>
              </a:pPr>
              <a:t>42</a:t>
            </a:fld>
            <a:endParaRPr lang="tr-TR" sz="1200" dirty="0"/>
          </a:p>
        </p:txBody>
      </p:sp>
      <p:sp>
        <p:nvSpPr>
          <p:cNvPr id="7" name="Dikdörtgen 6"/>
          <p:cNvSpPr/>
          <p:nvPr/>
        </p:nvSpPr>
        <p:spPr>
          <a:xfrm>
            <a:off x="49834" y="71576"/>
            <a:ext cx="12189329" cy="507813"/>
          </a:xfrm>
          <a:prstGeom prst="rect">
            <a:avLst/>
          </a:prstGeom>
        </p:spPr>
        <p:txBody>
          <a:bodyPr wrap="square" lIns="91423" tIns="45711" rIns="91423" bIns="45711">
            <a:spAutoFit/>
          </a:bodyPr>
          <a:lstStyle/>
          <a:p>
            <a:pPr algn="ctr" fontAlgn="auto">
              <a:spcBef>
                <a:spcPts val="0"/>
              </a:spcBef>
              <a:spcAft>
                <a:spcPts val="0"/>
              </a:spcAft>
              <a:defRPr/>
            </a:pPr>
            <a:r>
              <a:rPr lang="tr-TR" altLang="tr-TR" sz="2700" dirty="0">
                <a:solidFill>
                  <a:srgbClr val="FF0000"/>
                </a:solidFill>
              </a:rPr>
              <a:t>Ortaklı Projeler Değerlendirilirken Nelere Dikkat Edilmeli?</a:t>
            </a:r>
            <a:endParaRPr lang="tr-TR" sz="2700" b="0" dirty="0">
              <a:solidFill>
                <a:srgbClr val="FF0000"/>
              </a:solidFill>
              <a:latin typeface="Arial" panose="020B0604020202020204" pitchFamily="34" charset="0"/>
              <a:cs typeface="Arial" panose="020B0604020202020204" pitchFamily="34" charset="0"/>
            </a:endParaRPr>
          </a:p>
        </p:txBody>
      </p:sp>
      <p:pic>
        <p:nvPicPr>
          <p:cNvPr id="6146" name="Picture 2" descr="C:\Users\ilkay\Downloads\shutterstock_17477975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613" y="3690185"/>
            <a:ext cx="9649072" cy="2639229"/>
          </a:xfrm>
          <a:prstGeom prst="rect">
            <a:avLst/>
          </a:prstGeom>
          <a:noFill/>
          <a:extLst>
            <a:ext uri="{909E8E84-426E-40DD-AFC4-6F175D3DCCD1}">
              <a14:hiddenFill xmlns:a14="http://schemas.microsoft.com/office/drawing/2010/main">
                <a:solidFill>
                  <a:srgbClr val="FFFFFF"/>
                </a:solidFill>
              </a14:hiddenFill>
            </a:ext>
          </a:extLst>
        </p:spPr>
      </p:pic>
      <p:sp>
        <p:nvSpPr>
          <p:cNvPr id="8" name="Dikdörtgen 7"/>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762417507"/>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idx="1"/>
          </p:nvPr>
        </p:nvSpPr>
        <p:spPr>
          <a:xfrm>
            <a:off x="622599" y="1197546"/>
            <a:ext cx="11183011" cy="4320480"/>
          </a:xfrm>
        </p:spPr>
        <p:txBody>
          <a:bodyPr>
            <a:normAutofit/>
          </a:bodyPr>
          <a:lstStyle/>
          <a:p>
            <a:pPr marL="0" indent="0">
              <a:buClr>
                <a:srgbClr val="333333"/>
              </a:buClr>
              <a:buNone/>
            </a:pPr>
            <a:r>
              <a:rPr lang="tr-TR" sz="2400" dirty="0">
                <a:solidFill>
                  <a:srgbClr val="333333"/>
                </a:solidFill>
              </a:rPr>
              <a:t>“Proje Öneri Değerlendirme Raporu (AGY200/AGY201)”;</a:t>
            </a:r>
          </a:p>
          <a:p>
            <a:pPr marL="0" indent="0">
              <a:buClr>
                <a:srgbClr val="333333"/>
              </a:buClr>
              <a:buNone/>
            </a:pPr>
            <a:endParaRPr lang="tr-TR" sz="2400" dirty="0">
              <a:solidFill>
                <a:srgbClr val="333333"/>
              </a:solidFill>
            </a:endParaRPr>
          </a:p>
          <a:p>
            <a:pPr marL="0" indent="0">
              <a:buClr>
                <a:srgbClr val="333333"/>
              </a:buClr>
              <a:buNone/>
            </a:pPr>
            <a:r>
              <a:rPr lang="tr-TR" sz="2400" dirty="0">
                <a:solidFill>
                  <a:srgbClr val="333333"/>
                </a:solidFill>
              </a:rPr>
              <a:t>•	Projenin çağrıya </a:t>
            </a:r>
            <a:r>
              <a:rPr lang="tr-TR" sz="2400" dirty="0" smtClean="0">
                <a:solidFill>
                  <a:srgbClr val="333333"/>
                </a:solidFill>
              </a:rPr>
              <a:t>uygunluğu,</a:t>
            </a:r>
            <a:endParaRPr lang="tr-TR" sz="2400" dirty="0">
              <a:solidFill>
                <a:srgbClr val="333333"/>
              </a:solidFill>
            </a:endParaRPr>
          </a:p>
          <a:p>
            <a:pPr marL="0" indent="0">
              <a:buClr>
                <a:srgbClr val="333333"/>
              </a:buClr>
              <a:buNone/>
            </a:pPr>
            <a:r>
              <a:rPr lang="tr-TR" sz="2400" dirty="0">
                <a:solidFill>
                  <a:srgbClr val="333333"/>
                </a:solidFill>
              </a:rPr>
              <a:t>•	Projenin 3 değerlendirme </a:t>
            </a:r>
            <a:r>
              <a:rPr lang="tr-TR" sz="2400" dirty="0" smtClean="0">
                <a:solidFill>
                  <a:srgbClr val="333333"/>
                </a:solidFill>
              </a:rPr>
              <a:t>boyutu,</a:t>
            </a:r>
            <a:endParaRPr lang="tr-TR" sz="2400" dirty="0">
              <a:solidFill>
                <a:srgbClr val="333333"/>
              </a:solidFill>
            </a:endParaRPr>
          </a:p>
          <a:p>
            <a:pPr marL="0" indent="0">
              <a:buClr>
                <a:srgbClr val="333333"/>
              </a:buClr>
              <a:buNone/>
            </a:pPr>
            <a:r>
              <a:rPr lang="tr-TR" sz="2400" dirty="0">
                <a:solidFill>
                  <a:srgbClr val="333333"/>
                </a:solidFill>
              </a:rPr>
              <a:t>•	</a:t>
            </a:r>
            <a:r>
              <a:rPr lang="tr-TR" sz="2400" dirty="0" smtClean="0">
                <a:solidFill>
                  <a:srgbClr val="333333"/>
                </a:solidFill>
              </a:rPr>
              <a:t>Bütçe planlamasının uygunluğu,</a:t>
            </a:r>
            <a:endParaRPr lang="tr-TR" sz="2400" dirty="0">
              <a:solidFill>
                <a:srgbClr val="333333"/>
              </a:solidFill>
            </a:endParaRPr>
          </a:p>
          <a:p>
            <a:pPr marL="0" indent="0">
              <a:buClr>
                <a:srgbClr val="333333"/>
              </a:buClr>
              <a:buNone/>
            </a:pPr>
            <a:r>
              <a:rPr lang="tr-TR" sz="2400" dirty="0">
                <a:solidFill>
                  <a:srgbClr val="333333"/>
                </a:solidFill>
              </a:rPr>
              <a:t>•	</a:t>
            </a:r>
            <a:r>
              <a:rPr lang="tr-TR" sz="2400" dirty="0" smtClean="0">
                <a:solidFill>
                  <a:srgbClr val="333333"/>
                </a:solidFill>
              </a:rPr>
              <a:t>“TÜBİTAK’a </a:t>
            </a:r>
            <a:r>
              <a:rPr lang="tr-TR" sz="2400" dirty="0">
                <a:solidFill>
                  <a:srgbClr val="333333"/>
                </a:solidFill>
              </a:rPr>
              <a:t>Özel Notlar</a:t>
            </a:r>
            <a:r>
              <a:rPr lang="tr-TR" sz="2400" dirty="0" smtClean="0">
                <a:solidFill>
                  <a:srgbClr val="333333"/>
                </a:solidFill>
              </a:rPr>
              <a:t>”,</a:t>
            </a:r>
            <a:endParaRPr lang="tr-TR" sz="2400" dirty="0">
              <a:solidFill>
                <a:srgbClr val="333333"/>
              </a:solidFill>
            </a:endParaRPr>
          </a:p>
          <a:p>
            <a:pPr marL="0" indent="0">
              <a:buClr>
                <a:srgbClr val="333333"/>
              </a:buClr>
              <a:buNone/>
            </a:pPr>
            <a:r>
              <a:rPr lang="tr-TR" sz="2400" dirty="0">
                <a:solidFill>
                  <a:srgbClr val="333333"/>
                </a:solidFill>
              </a:rPr>
              <a:t>•	TEYDEB </a:t>
            </a:r>
            <a:r>
              <a:rPr lang="tr-TR" sz="2400" dirty="0" smtClean="0">
                <a:solidFill>
                  <a:srgbClr val="333333"/>
                </a:solidFill>
              </a:rPr>
              <a:t>tarafından hakeme iletilen </a:t>
            </a:r>
            <a:r>
              <a:rPr lang="tr-TR" sz="2400" dirty="0">
                <a:solidFill>
                  <a:srgbClr val="333333"/>
                </a:solidFill>
              </a:rPr>
              <a:t>“Özel Notlar</a:t>
            </a:r>
            <a:r>
              <a:rPr lang="tr-TR" sz="2400" dirty="0" smtClean="0">
                <a:solidFill>
                  <a:srgbClr val="333333"/>
                </a:solidFill>
              </a:rPr>
              <a:t>”,</a:t>
            </a:r>
            <a:endParaRPr lang="tr-TR" sz="2400" dirty="0">
              <a:solidFill>
                <a:srgbClr val="333333"/>
              </a:solidFill>
            </a:endParaRPr>
          </a:p>
          <a:p>
            <a:pPr marL="0" indent="0">
              <a:buClr>
                <a:srgbClr val="333333"/>
              </a:buClr>
              <a:buNone/>
            </a:pPr>
            <a:r>
              <a:rPr lang="tr-TR" sz="2400" dirty="0">
                <a:solidFill>
                  <a:srgbClr val="333333"/>
                </a:solidFill>
              </a:rPr>
              <a:t>•	</a:t>
            </a:r>
            <a:r>
              <a:rPr lang="tr-TR" sz="2400" dirty="0" smtClean="0">
                <a:solidFill>
                  <a:srgbClr val="333333"/>
                </a:solidFill>
              </a:rPr>
              <a:t>Hakemin TÜBİTAK’a iletmek istediği </a:t>
            </a:r>
            <a:r>
              <a:rPr lang="tr-TR" sz="2400" dirty="0">
                <a:solidFill>
                  <a:srgbClr val="333333"/>
                </a:solidFill>
              </a:rPr>
              <a:t>dokümanları ekleyebileceği “Ekler” </a:t>
            </a:r>
            <a:endParaRPr lang="tr-TR" sz="2400" dirty="0" smtClean="0">
              <a:solidFill>
                <a:srgbClr val="333333"/>
              </a:solidFill>
            </a:endParaRPr>
          </a:p>
          <a:p>
            <a:pPr marL="0" indent="0">
              <a:buClr>
                <a:srgbClr val="333333"/>
              </a:buClr>
              <a:buNone/>
            </a:pPr>
            <a:endParaRPr lang="tr-TR" sz="2400" dirty="0">
              <a:solidFill>
                <a:srgbClr val="333333"/>
              </a:solidFill>
            </a:endParaRPr>
          </a:p>
          <a:p>
            <a:pPr marL="0" indent="0">
              <a:buClr>
                <a:srgbClr val="333333"/>
              </a:buClr>
              <a:buNone/>
            </a:pPr>
            <a:r>
              <a:rPr lang="tr-TR" sz="2400" dirty="0" smtClean="0">
                <a:solidFill>
                  <a:srgbClr val="333333"/>
                </a:solidFill>
              </a:rPr>
              <a:t>bölümlerini </a:t>
            </a:r>
            <a:r>
              <a:rPr lang="tr-TR" sz="2400" dirty="0">
                <a:solidFill>
                  <a:srgbClr val="333333"/>
                </a:solidFill>
              </a:rPr>
              <a:t>içermektedir.</a:t>
            </a:r>
          </a:p>
        </p:txBody>
      </p:sp>
      <p:sp>
        <p:nvSpPr>
          <p:cNvPr id="5" name="3 Slayt Numarası Yer Tutucusu"/>
          <p:cNvSpPr>
            <a:spLocks noGrp="1"/>
          </p:cNvSpPr>
          <p:nvPr>
            <p:ph type="sldNum" sz="quarter" idx="12"/>
          </p:nvPr>
        </p:nvSpPr>
        <p:spPr>
          <a:xfrm>
            <a:off x="8824971" y="6238106"/>
            <a:ext cx="2742843" cy="365209"/>
          </a:xfrm>
        </p:spPr>
        <p:txBody>
          <a:bodyPr/>
          <a:lstStyle/>
          <a:p>
            <a:pPr>
              <a:defRPr/>
            </a:pPr>
            <a:fld id="{8A4CFDEB-701A-4028-81EE-09B7693C626B}" type="slidenum">
              <a:rPr lang="tr-TR" sz="1200"/>
              <a:pPr>
                <a:defRPr/>
              </a:pPr>
              <a:t>43</a:t>
            </a:fld>
            <a:endParaRPr lang="tr-TR" sz="1200"/>
          </a:p>
        </p:txBody>
      </p:sp>
      <p:sp>
        <p:nvSpPr>
          <p:cNvPr id="7" name="Dikdörtgen 6"/>
          <p:cNvSpPr/>
          <p:nvPr/>
        </p:nvSpPr>
        <p:spPr>
          <a:xfrm>
            <a:off x="49834" y="71576"/>
            <a:ext cx="12189329" cy="507813"/>
          </a:xfrm>
          <a:prstGeom prst="rect">
            <a:avLst/>
          </a:prstGeom>
        </p:spPr>
        <p:txBody>
          <a:bodyPr wrap="square" lIns="91423" tIns="45711" rIns="91423" bIns="45711">
            <a:spAutoFit/>
          </a:bodyPr>
          <a:lstStyle/>
          <a:p>
            <a:pPr algn="ctr" fontAlgn="auto">
              <a:spcBef>
                <a:spcPts val="0"/>
              </a:spcBef>
              <a:spcAft>
                <a:spcPts val="0"/>
              </a:spcAft>
              <a:defRPr/>
            </a:pPr>
            <a:r>
              <a:rPr lang="tr-TR" sz="2700" dirty="0">
                <a:solidFill>
                  <a:srgbClr val="FF0000"/>
                </a:solidFill>
                <a:latin typeface="Arial" panose="020B0604020202020204" pitchFamily="34" charset="0"/>
              </a:rPr>
              <a:t>Proje Öneri Değerlendirme Raporunun Doldurulması</a:t>
            </a:r>
            <a:endParaRPr lang="tr-TR" sz="2700" b="0" dirty="0">
              <a:solidFill>
                <a:srgbClr val="FF0000"/>
              </a:solidFill>
              <a:latin typeface="Arial" panose="020B0604020202020204" pitchFamily="34" charset="0"/>
              <a:cs typeface="Arial" panose="020B0604020202020204" pitchFamily="34" charset="0"/>
            </a:endParaRPr>
          </a:p>
        </p:txBody>
      </p:sp>
      <p:sp>
        <p:nvSpPr>
          <p:cNvPr id="8" name="Dikdörtgen 7"/>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059190066"/>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734880" y="707826"/>
            <a:ext cx="5384662" cy="5746303"/>
          </a:xfrm>
        </p:spPr>
        <p:txBody>
          <a:bodyPr>
            <a:normAutofit/>
          </a:bodyPr>
          <a:lstStyle/>
          <a:p>
            <a:pPr lvl="0" algn="just"/>
            <a:r>
              <a:rPr lang="tr-TR" dirty="0" smtClean="0"/>
              <a:t>2 </a:t>
            </a:r>
            <a:r>
              <a:rPr lang="tr-TR" dirty="0" err="1" smtClean="0"/>
              <a:t>nolu</a:t>
            </a:r>
            <a:r>
              <a:rPr lang="tr-TR" dirty="0" smtClean="0"/>
              <a:t> bölümde yer alan Genel Değerlendirme kısmında, projenin </a:t>
            </a:r>
            <a:r>
              <a:rPr lang="tr-TR" dirty="0"/>
              <a:t>3 değerlendirme boyutuna ilişkin genel </a:t>
            </a:r>
            <a:r>
              <a:rPr lang="tr-TR" dirty="0" smtClean="0"/>
              <a:t>değerlendirmelerin yapılması </a:t>
            </a:r>
            <a:r>
              <a:rPr lang="tr-TR" dirty="0"/>
              <a:t>beklenmektedir</a:t>
            </a:r>
            <a:r>
              <a:rPr lang="tr-TR" dirty="0" smtClean="0"/>
              <a:t>.</a:t>
            </a:r>
            <a:endParaRPr lang="tr-TR" dirty="0"/>
          </a:p>
          <a:p>
            <a:pPr lvl="0" algn="just"/>
            <a:r>
              <a:rPr lang="tr-TR" dirty="0" smtClean="0"/>
              <a:t>3, 4, 5 </a:t>
            </a:r>
            <a:r>
              <a:rPr lang="tr-TR" dirty="0" err="1" smtClean="0"/>
              <a:t>nolu</a:t>
            </a:r>
            <a:r>
              <a:rPr lang="tr-TR" dirty="0"/>
              <a:t> bölümlerde ilgili boyuta ilişkin “değerlendirme kriterleri” ve her bir kriterin altında da o kriteri tanımlayan “yargı seçenekleri” </a:t>
            </a:r>
            <a:r>
              <a:rPr lang="tr-TR" dirty="0" smtClean="0"/>
              <a:t>bulunmaktadır.</a:t>
            </a:r>
            <a:endParaRPr lang="tr-TR" dirty="0"/>
          </a:p>
          <a:p>
            <a:pPr lvl="0" algn="just"/>
            <a:r>
              <a:rPr lang="tr-TR" dirty="0" smtClean="0"/>
              <a:t>Her </a:t>
            </a:r>
            <a:r>
              <a:rPr lang="tr-TR" dirty="0"/>
              <a:t>kriterin altındaki yargılar en olumludan en olumsuza doğru değil, rastgele biçimde sıralanmıştır</a:t>
            </a:r>
            <a:r>
              <a:rPr lang="tr-TR" dirty="0" smtClean="0"/>
              <a:t>.</a:t>
            </a:r>
          </a:p>
          <a:p>
            <a:pPr lvl="0" algn="just"/>
            <a:r>
              <a:rPr lang="tr-TR" dirty="0" smtClean="0"/>
              <a:t>Her </a:t>
            </a:r>
            <a:r>
              <a:rPr lang="tr-TR" dirty="0"/>
              <a:t>bir kriterin altındaki tüm </a:t>
            </a:r>
            <a:r>
              <a:rPr lang="tr-TR" dirty="0" smtClean="0"/>
              <a:t>yargıların </a:t>
            </a:r>
            <a:r>
              <a:rPr lang="tr-TR" dirty="0"/>
              <a:t>dikkatlice </a:t>
            </a:r>
            <a:r>
              <a:rPr lang="tr-TR" dirty="0" smtClean="0"/>
              <a:t>okunup</a:t>
            </a:r>
            <a:r>
              <a:rPr lang="tr-TR" dirty="0"/>
              <a:t>, </a:t>
            </a:r>
            <a:r>
              <a:rPr lang="tr-TR" dirty="0" smtClean="0"/>
              <a:t>projeyi </a:t>
            </a:r>
            <a:r>
              <a:rPr lang="tr-TR" dirty="0"/>
              <a:t>o kriter açısından en iyi şekilde tanımlayan </a:t>
            </a:r>
            <a:r>
              <a:rPr lang="tr-TR" dirty="0" smtClean="0"/>
              <a:t>tek </a:t>
            </a:r>
            <a:r>
              <a:rPr lang="tr-TR" dirty="0"/>
              <a:t>bir </a:t>
            </a:r>
            <a:r>
              <a:rPr lang="tr-TR" dirty="0" smtClean="0"/>
              <a:t>yargının seçilmesi </a:t>
            </a:r>
            <a:r>
              <a:rPr lang="tr-TR" dirty="0"/>
              <a:t>gerekmektedir.</a:t>
            </a:r>
          </a:p>
          <a:p>
            <a:endParaRPr lang="tr-TR" dirty="0"/>
          </a:p>
          <a:p>
            <a:endParaRPr lang="tr-TR" dirty="0"/>
          </a:p>
          <a:p>
            <a:endParaRPr lang="tr-TR" dirty="0"/>
          </a:p>
        </p:txBody>
      </p:sp>
      <p:sp>
        <p:nvSpPr>
          <p:cNvPr id="4" name="Slayt Numarası Yer Tutucusu 3"/>
          <p:cNvSpPr>
            <a:spLocks noGrp="1"/>
          </p:cNvSpPr>
          <p:nvPr>
            <p:ph type="sldNum" sz="quarter" idx="12"/>
          </p:nvPr>
        </p:nvSpPr>
        <p:spPr>
          <a:xfrm>
            <a:off x="8831510" y="6238106"/>
            <a:ext cx="2742843" cy="365209"/>
          </a:xfrm>
        </p:spPr>
        <p:txBody>
          <a:bodyPr/>
          <a:lstStyle/>
          <a:p>
            <a:pPr defTabSz="930343">
              <a:defRPr/>
            </a:pPr>
            <a:fld id="{DFA41D96-3544-4970-BD29-0BAF3C42BBD3}" type="slidenum">
              <a:rPr lang="en-US" sz="1200"/>
              <a:pPr defTabSz="930343">
                <a:defRPr/>
              </a:pPr>
              <a:t>44</a:t>
            </a:fld>
            <a:endParaRPr lang="en-US" sz="1200" dirty="0"/>
          </a:p>
        </p:txBody>
      </p:sp>
      <p:sp>
        <p:nvSpPr>
          <p:cNvPr id="7" name="Dikdörtgen 6"/>
          <p:cNvSpPr/>
          <p:nvPr/>
        </p:nvSpPr>
        <p:spPr>
          <a:xfrm>
            <a:off x="49834" y="71576"/>
            <a:ext cx="12189329" cy="507813"/>
          </a:xfrm>
          <a:prstGeom prst="rect">
            <a:avLst/>
          </a:prstGeom>
        </p:spPr>
        <p:txBody>
          <a:bodyPr wrap="square" lIns="91423" tIns="45711" rIns="91423" bIns="45711">
            <a:spAutoFit/>
          </a:bodyPr>
          <a:lstStyle/>
          <a:p>
            <a:pPr algn="ctr" fontAlgn="auto">
              <a:spcBef>
                <a:spcPts val="0"/>
              </a:spcBef>
              <a:spcAft>
                <a:spcPts val="0"/>
              </a:spcAft>
              <a:defRPr/>
            </a:pPr>
            <a:r>
              <a:rPr lang="en-US" sz="2700" dirty="0" err="1">
                <a:solidFill>
                  <a:srgbClr val="FF0000"/>
                </a:solidFill>
                <a:latin typeface="Arial" pitchFamily="34" charset="0"/>
                <a:cs typeface="Arial" pitchFamily="34" charset="0"/>
              </a:rPr>
              <a:t>Proje</a:t>
            </a:r>
            <a:r>
              <a:rPr lang="en-US" sz="2700" dirty="0">
                <a:solidFill>
                  <a:srgbClr val="FF0000"/>
                </a:solidFill>
                <a:latin typeface="Arial" pitchFamily="34" charset="0"/>
                <a:cs typeface="Arial" pitchFamily="34" charset="0"/>
              </a:rPr>
              <a:t> </a:t>
            </a:r>
            <a:r>
              <a:rPr lang="en-US" sz="2700" dirty="0" err="1">
                <a:solidFill>
                  <a:srgbClr val="FF0000"/>
                </a:solidFill>
                <a:latin typeface="Arial" pitchFamily="34" charset="0"/>
                <a:cs typeface="Arial" pitchFamily="34" charset="0"/>
              </a:rPr>
              <a:t>Öneri</a:t>
            </a:r>
            <a:r>
              <a:rPr lang="en-US" sz="2700" dirty="0">
                <a:solidFill>
                  <a:srgbClr val="FF0000"/>
                </a:solidFill>
                <a:latin typeface="Arial" pitchFamily="34" charset="0"/>
                <a:cs typeface="Arial" pitchFamily="34" charset="0"/>
              </a:rPr>
              <a:t> </a:t>
            </a:r>
            <a:r>
              <a:rPr lang="en-US" sz="2700" dirty="0" err="1">
                <a:solidFill>
                  <a:srgbClr val="FF0000"/>
                </a:solidFill>
                <a:latin typeface="Arial" pitchFamily="34" charset="0"/>
                <a:cs typeface="Arial" pitchFamily="34" charset="0"/>
              </a:rPr>
              <a:t>Değerlendirme</a:t>
            </a:r>
            <a:r>
              <a:rPr lang="en-US" sz="2700" dirty="0">
                <a:solidFill>
                  <a:srgbClr val="FF0000"/>
                </a:solidFill>
                <a:latin typeface="Arial" pitchFamily="34" charset="0"/>
                <a:cs typeface="Arial" pitchFamily="34" charset="0"/>
              </a:rPr>
              <a:t> </a:t>
            </a:r>
            <a:r>
              <a:rPr lang="en-US" sz="2700" dirty="0" err="1">
                <a:solidFill>
                  <a:srgbClr val="FF0000"/>
                </a:solidFill>
                <a:latin typeface="Arial" pitchFamily="34" charset="0"/>
                <a:cs typeface="Arial" pitchFamily="34" charset="0"/>
              </a:rPr>
              <a:t>Rapor</a:t>
            </a:r>
            <a:r>
              <a:rPr lang="tr-TR" sz="2700" dirty="0">
                <a:solidFill>
                  <a:srgbClr val="FF0000"/>
                </a:solidFill>
                <a:latin typeface="Arial" pitchFamily="34" charset="0"/>
                <a:cs typeface="Arial" pitchFamily="34" charset="0"/>
              </a:rPr>
              <a:t>u</a:t>
            </a:r>
            <a:endParaRPr lang="tr-TR" sz="2700" b="0" dirty="0">
              <a:solidFill>
                <a:srgbClr val="FF0000"/>
              </a:solidFill>
              <a:latin typeface="Arial" panose="020B0604020202020204" pitchFamily="34" charset="0"/>
              <a:cs typeface="Arial" panose="020B0604020202020204" pitchFamily="34" charset="0"/>
            </a:endParaRPr>
          </a:p>
        </p:txBody>
      </p:sp>
      <p:pic>
        <p:nvPicPr>
          <p:cNvPr id="7170" name="Picture 2" descr="C:\Users\ilkay\Downloads\shutterstock_5494937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94812" y="707827"/>
            <a:ext cx="2461034" cy="1641847"/>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p:cNvPicPr>
            <a:picLocks noChangeAspect="1"/>
          </p:cNvPicPr>
          <p:nvPr/>
        </p:nvPicPr>
        <p:blipFill>
          <a:blip r:embed="rId4"/>
          <a:stretch>
            <a:fillRect/>
          </a:stretch>
        </p:blipFill>
        <p:spPr>
          <a:xfrm>
            <a:off x="310643" y="586071"/>
            <a:ext cx="3074230" cy="5940067"/>
          </a:xfrm>
          <a:prstGeom prst="rect">
            <a:avLst/>
          </a:prstGeom>
          <a:ln>
            <a:solidFill>
              <a:schemeClr val="tx1"/>
            </a:solidFill>
          </a:ln>
        </p:spPr>
      </p:pic>
      <p:cxnSp>
        <p:nvCxnSpPr>
          <p:cNvPr id="28" name="Düz Bağlayıcı 27"/>
          <p:cNvCxnSpPr/>
          <p:nvPr/>
        </p:nvCxnSpPr>
        <p:spPr>
          <a:xfrm>
            <a:off x="3142878" y="5734050"/>
            <a:ext cx="21602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Düz Bağlayıcı 29"/>
          <p:cNvCxnSpPr/>
          <p:nvPr/>
        </p:nvCxnSpPr>
        <p:spPr>
          <a:xfrm flipV="1">
            <a:off x="3358903" y="1881622"/>
            <a:ext cx="0" cy="385242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Düz Bağlayıcı 32"/>
          <p:cNvCxnSpPr/>
          <p:nvPr/>
        </p:nvCxnSpPr>
        <p:spPr>
          <a:xfrm>
            <a:off x="3358903" y="1889786"/>
            <a:ext cx="216025" cy="0"/>
          </a:xfrm>
          <a:prstGeom prst="line">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Düz Bağlayıcı 33"/>
          <p:cNvCxnSpPr/>
          <p:nvPr/>
        </p:nvCxnSpPr>
        <p:spPr>
          <a:xfrm flipV="1">
            <a:off x="3502918" y="2133650"/>
            <a:ext cx="8385" cy="259228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Düz Bağlayıcı 35"/>
          <p:cNvCxnSpPr/>
          <p:nvPr/>
        </p:nvCxnSpPr>
        <p:spPr>
          <a:xfrm>
            <a:off x="3187265" y="4725938"/>
            <a:ext cx="324038"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Düz Bağlayıcı 37"/>
          <p:cNvCxnSpPr/>
          <p:nvPr/>
        </p:nvCxnSpPr>
        <p:spPr>
          <a:xfrm>
            <a:off x="3511303" y="2133650"/>
            <a:ext cx="216025" cy="0"/>
          </a:xfrm>
          <a:prstGeom prst="line">
            <a:avLst/>
          </a:prstGeom>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Düz Bağlayıcı 38"/>
          <p:cNvCxnSpPr/>
          <p:nvPr/>
        </p:nvCxnSpPr>
        <p:spPr>
          <a:xfrm flipV="1">
            <a:off x="3433623" y="2010362"/>
            <a:ext cx="0" cy="1707464"/>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5" name="Düz Bağlayıcı 44"/>
          <p:cNvCxnSpPr/>
          <p:nvPr/>
        </p:nvCxnSpPr>
        <p:spPr>
          <a:xfrm>
            <a:off x="3433623" y="1989634"/>
            <a:ext cx="216025" cy="0"/>
          </a:xfrm>
          <a:prstGeom prst="line">
            <a:avLst/>
          </a:prstGeom>
          <a:ln w="381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Düz Bağlayıcı 46"/>
          <p:cNvCxnSpPr/>
          <p:nvPr/>
        </p:nvCxnSpPr>
        <p:spPr>
          <a:xfrm>
            <a:off x="3141452" y="3717826"/>
            <a:ext cx="32403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 name="Düz Bağlayıcı 47"/>
          <p:cNvCxnSpPr/>
          <p:nvPr/>
        </p:nvCxnSpPr>
        <p:spPr>
          <a:xfrm>
            <a:off x="2926852" y="2493690"/>
            <a:ext cx="32403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177" name="Düz Bağlayıcı 7176"/>
          <p:cNvCxnSpPr/>
          <p:nvPr/>
        </p:nvCxnSpPr>
        <p:spPr>
          <a:xfrm flipV="1">
            <a:off x="3250890" y="1269554"/>
            <a:ext cx="0" cy="122413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1" name="Düz Bağlayıcı 50"/>
          <p:cNvCxnSpPr/>
          <p:nvPr/>
        </p:nvCxnSpPr>
        <p:spPr>
          <a:xfrm>
            <a:off x="3249465" y="1269554"/>
            <a:ext cx="216025" cy="0"/>
          </a:xfrm>
          <a:prstGeom prst="line">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Dikdörtgen 19"/>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2446155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041486" y="1163435"/>
            <a:ext cx="3532867" cy="5544616"/>
          </a:xfrm>
        </p:spPr>
        <p:txBody>
          <a:bodyPr>
            <a:normAutofit/>
          </a:bodyPr>
          <a:lstStyle/>
          <a:p>
            <a:pPr algn="just"/>
            <a:r>
              <a:rPr lang="tr-TR" dirty="0" smtClean="0"/>
              <a:t>Her </a:t>
            </a:r>
            <a:r>
              <a:rPr lang="tr-TR" dirty="0"/>
              <a:t>boyut </a:t>
            </a:r>
            <a:r>
              <a:rPr lang="tr-TR" dirty="0" smtClean="0"/>
              <a:t>altında; </a:t>
            </a:r>
            <a:r>
              <a:rPr lang="tr-TR" dirty="0"/>
              <a:t>“Kritik Tespitler” adı </a:t>
            </a:r>
            <a:r>
              <a:rPr lang="tr-TR" dirty="0" smtClean="0"/>
              <a:t>verilen, hakemler </a:t>
            </a:r>
            <a:r>
              <a:rPr lang="tr-TR" dirty="0"/>
              <a:t>tarafından </a:t>
            </a:r>
            <a:r>
              <a:rPr lang="tr-TR" dirty="0" smtClean="0"/>
              <a:t>tespit </a:t>
            </a:r>
            <a:r>
              <a:rPr lang="tr-TR" dirty="0"/>
              <a:t>edilmesi </a:t>
            </a:r>
            <a:r>
              <a:rPr lang="tr-TR" dirty="0" smtClean="0"/>
              <a:t>halinde</a:t>
            </a:r>
            <a:r>
              <a:rPr lang="tr-TR" dirty="0"/>
              <a:t> </a:t>
            </a:r>
            <a:r>
              <a:rPr lang="tr-TR" dirty="0" smtClean="0"/>
              <a:t>projenin </a:t>
            </a:r>
            <a:r>
              <a:rPr lang="tr-TR" b="1" dirty="0" smtClean="0"/>
              <a:t>Reddedilmesine</a:t>
            </a:r>
            <a:r>
              <a:rPr lang="tr-TR" dirty="0" smtClean="0"/>
              <a:t> </a:t>
            </a:r>
            <a:r>
              <a:rPr lang="tr-TR" dirty="0"/>
              <a:t>neden olabilecek </a:t>
            </a:r>
            <a:r>
              <a:rPr lang="tr-TR" b="1" dirty="0"/>
              <a:t>“olumsuz tespitler”</a:t>
            </a:r>
            <a:r>
              <a:rPr lang="tr-TR" dirty="0"/>
              <a:t> yer almaktadır. </a:t>
            </a:r>
            <a:endParaRPr lang="tr-TR" dirty="0" smtClean="0"/>
          </a:p>
          <a:p>
            <a:pPr algn="just"/>
            <a:endParaRPr lang="tr-TR" dirty="0" smtClean="0"/>
          </a:p>
          <a:p>
            <a:pPr algn="just"/>
            <a:r>
              <a:rPr lang="tr-TR" dirty="0" smtClean="0"/>
              <a:t>Kritik tespitin işaretlenmesi durumunda, mutlaka bu tespitin gerekçesinin de belirtilmesi gerekmektedir. </a:t>
            </a:r>
            <a:r>
              <a:rPr lang="tr-TR" b="1" dirty="0" smtClean="0"/>
              <a:t>Gerekçesiz değerlendirmeler dikkate alınmamaktadır.</a:t>
            </a:r>
          </a:p>
          <a:p>
            <a:pPr marL="0" indent="0">
              <a:buNone/>
            </a:pPr>
            <a:endParaRPr lang="tr-TR" dirty="0"/>
          </a:p>
        </p:txBody>
      </p:sp>
      <p:sp>
        <p:nvSpPr>
          <p:cNvPr id="4" name="Slayt Numarası Yer Tutucusu 3"/>
          <p:cNvSpPr>
            <a:spLocks noGrp="1"/>
          </p:cNvSpPr>
          <p:nvPr>
            <p:ph type="sldNum" sz="quarter" idx="12"/>
          </p:nvPr>
        </p:nvSpPr>
        <p:spPr>
          <a:xfrm>
            <a:off x="8831510" y="6238106"/>
            <a:ext cx="2742843" cy="365209"/>
          </a:xfrm>
        </p:spPr>
        <p:txBody>
          <a:bodyPr/>
          <a:lstStyle/>
          <a:p>
            <a:pPr>
              <a:defRPr/>
            </a:pPr>
            <a:fld id="{DFA41D96-3544-4970-BD29-0BAF3C42BBD3}" type="slidenum">
              <a:rPr lang="en-US" sz="1200" smtClean="0"/>
              <a:pPr>
                <a:defRPr/>
              </a:pPr>
              <a:t>45</a:t>
            </a:fld>
            <a:endParaRPr lang="en-US" sz="1200" dirty="0"/>
          </a:p>
        </p:txBody>
      </p:sp>
      <p:sp>
        <p:nvSpPr>
          <p:cNvPr id="6" name="Dikdörtgen 5"/>
          <p:cNvSpPr/>
          <p:nvPr/>
        </p:nvSpPr>
        <p:spPr>
          <a:xfrm>
            <a:off x="49834" y="71576"/>
            <a:ext cx="12189329" cy="507813"/>
          </a:xfrm>
          <a:prstGeom prst="rect">
            <a:avLst/>
          </a:prstGeom>
        </p:spPr>
        <p:txBody>
          <a:bodyPr wrap="square" lIns="91423" tIns="45711" rIns="91423" bIns="45711">
            <a:spAutoFit/>
          </a:bodyPr>
          <a:lstStyle/>
          <a:p>
            <a:pPr algn="ctr" fontAlgn="auto">
              <a:spcBef>
                <a:spcPts val="0"/>
              </a:spcBef>
              <a:spcAft>
                <a:spcPts val="0"/>
              </a:spcAft>
              <a:defRPr/>
            </a:pPr>
            <a:r>
              <a:rPr lang="en-US" sz="2700" dirty="0" err="1">
                <a:solidFill>
                  <a:srgbClr val="FF0000"/>
                </a:solidFill>
                <a:latin typeface="Arial" panose="020B0604020202020204" pitchFamily="34" charset="0"/>
                <a:cs typeface="Arial" panose="020B0604020202020204" pitchFamily="34" charset="0"/>
              </a:rPr>
              <a:t>Proje</a:t>
            </a:r>
            <a:r>
              <a:rPr lang="en-US" sz="2700" dirty="0">
                <a:solidFill>
                  <a:srgbClr val="FF0000"/>
                </a:solidFill>
                <a:latin typeface="Arial" panose="020B0604020202020204" pitchFamily="34" charset="0"/>
                <a:cs typeface="Arial" panose="020B0604020202020204" pitchFamily="34" charset="0"/>
              </a:rPr>
              <a:t> </a:t>
            </a:r>
            <a:r>
              <a:rPr lang="en-US" sz="2700" dirty="0" err="1">
                <a:solidFill>
                  <a:srgbClr val="FF0000"/>
                </a:solidFill>
                <a:latin typeface="Arial" panose="020B0604020202020204" pitchFamily="34" charset="0"/>
                <a:cs typeface="Arial" panose="020B0604020202020204" pitchFamily="34" charset="0"/>
              </a:rPr>
              <a:t>Öneri</a:t>
            </a:r>
            <a:r>
              <a:rPr lang="en-US" sz="2700" dirty="0">
                <a:solidFill>
                  <a:srgbClr val="FF0000"/>
                </a:solidFill>
                <a:latin typeface="Arial" panose="020B0604020202020204" pitchFamily="34" charset="0"/>
                <a:cs typeface="Arial" panose="020B0604020202020204" pitchFamily="34" charset="0"/>
              </a:rPr>
              <a:t> </a:t>
            </a:r>
            <a:r>
              <a:rPr lang="en-US" sz="2700" dirty="0" err="1">
                <a:solidFill>
                  <a:srgbClr val="FF0000"/>
                </a:solidFill>
                <a:latin typeface="Arial" panose="020B0604020202020204" pitchFamily="34" charset="0"/>
                <a:cs typeface="Arial" panose="020B0604020202020204" pitchFamily="34" charset="0"/>
              </a:rPr>
              <a:t>Değerlendirme</a:t>
            </a:r>
            <a:r>
              <a:rPr lang="en-US" sz="2700" dirty="0">
                <a:solidFill>
                  <a:srgbClr val="FF0000"/>
                </a:solidFill>
                <a:latin typeface="Arial" panose="020B0604020202020204" pitchFamily="34" charset="0"/>
                <a:cs typeface="Arial" panose="020B0604020202020204" pitchFamily="34" charset="0"/>
              </a:rPr>
              <a:t> </a:t>
            </a:r>
            <a:r>
              <a:rPr lang="en-US" sz="2700" dirty="0" err="1">
                <a:solidFill>
                  <a:srgbClr val="FF0000"/>
                </a:solidFill>
                <a:latin typeface="Arial" panose="020B0604020202020204" pitchFamily="34" charset="0"/>
                <a:cs typeface="Arial" panose="020B0604020202020204" pitchFamily="34" charset="0"/>
              </a:rPr>
              <a:t>Raporu</a:t>
            </a:r>
            <a:r>
              <a:rPr lang="en-US" sz="2700" dirty="0">
                <a:solidFill>
                  <a:srgbClr val="FF0000"/>
                </a:solidFill>
                <a:latin typeface="Arial" panose="020B0604020202020204" pitchFamily="34" charset="0"/>
                <a:cs typeface="Arial" panose="020B0604020202020204" pitchFamily="34" charset="0"/>
              </a:rPr>
              <a:t> </a:t>
            </a:r>
            <a:r>
              <a:rPr lang="tr-TR" sz="2700" dirty="0">
                <a:solidFill>
                  <a:srgbClr val="FF0000"/>
                </a:solidFill>
                <a:latin typeface="Arial" panose="020B0604020202020204" pitchFamily="34" charset="0"/>
                <a:cs typeface="Arial" panose="020B0604020202020204" pitchFamily="34" charset="0"/>
              </a:rPr>
              <a:t>(Kritik Tespitler)</a:t>
            </a:r>
            <a:endParaRPr lang="tr-TR" sz="2700" b="0" dirty="0">
              <a:solidFill>
                <a:srgbClr val="FF0000"/>
              </a:solidFill>
              <a:latin typeface="Arial" panose="020B0604020202020204" pitchFamily="34" charset="0"/>
              <a:cs typeface="Arial" panose="020B0604020202020204" pitchFamily="34" charset="0"/>
            </a:endParaRPr>
          </a:p>
        </p:txBody>
      </p:sp>
      <p:pic>
        <p:nvPicPr>
          <p:cNvPr id="7" name="Resim 6"/>
          <p:cNvPicPr>
            <a:picLocks noChangeAspect="1"/>
          </p:cNvPicPr>
          <p:nvPr/>
        </p:nvPicPr>
        <p:blipFill rotWithShape="1">
          <a:blip r:embed="rId3"/>
          <a:srcRect l="13776" t="22400" r="50394" b="14535"/>
          <a:stretch/>
        </p:blipFill>
        <p:spPr>
          <a:xfrm>
            <a:off x="190550" y="693490"/>
            <a:ext cx="7755182" cy="5760641"/>
          </a:xfrm>
          <a:prstGeom prst="rect">
            <a:avLst/>
          </a:prstGeom>
          <a:ln>
            <a:solidFill>
              <a:schemeClr val="tx1"/>
            </a:solidFill>
          </a:ln>
        </p:spPr>
      </p:pic>
      <p:sp>
        <p:nvSpPr>
          <p:cNvPr id="8" name="Dikdörtgen 7"/>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3754838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34566" y="733631"/>
            <a:ext cx="11377264" cy="5792507"/>
          </a:xfrm>
        </p:spPr>
        <p:txBody>
          <a:bodyPr>
            <a:noAutofit/>
          </a:bodyPr>
          <a:lstStyle/>
          <a:p>
            <a:pPr algn="just"/>
            <a:r>
              <a:rPr lang="tr-TR" dirty="0"/>
              <a:t>Projedeki tüm Ar-Ge faaliyetleri proje başvurusundan önce kuruluş tarafından tamamlanmış olup, kuruluşun çözmesi gereken teknik/teknolojik bir problem bulunmamaktadır. </a:t>
            </a:r>
            <a:endParaRPr lang="tr-TR" dirty="0" smtClean="0"/>
          </a:p>
          <a:p>
            <a:pPr algn="just"/>
            <a:endParaRPr lang="tr-TR" sz="1000" dirty="0" smtClean="0"/>
          </a:p>
          <a:p>
            <a:pPr algn="just"/>
            <a:r>
              <a:rPr lang="tr-TR" dirty="0" smtClean="0"/>
              <a:t>Kuruluşun </a:t>
            </a:r>
            <a:r>
              <a:rPr lang="tr-TR" dirty="0"/>
              <a:t>Ar-Ge çalışmalarına katkısı yoktur. Projedeki Ar-Ge çalışmaları hizmet alınan kurum/kuruluş tarafından yapılacaktır. </a:t>
            </a:r>
            <a:endParaRPr lang="tr-TR" dirty="0" smtClean="0"/>
          </a:p>
          <a:p>
            <a:pPr algn="just"/>
            <a:endParaRPr lang="tr-TR" sz="1000" dirty="0"/>
          </a:p>
          <a:p>
            <a:pPr algn="just"/>
            <a:r>
              <a:rPr lang="tr-TR" dirty="0" smtClean="0"/>
              <a:t>Proje </a:t>
            </a:r>
            <a:r>
              <a:rPr lang="tr-TR" dirty="0"/>
              <a:t>çıktısının, teknik/teknolojik/yasal/hukuki açıdan yapılabilme, kullanılabilme veya endüstriyel uygulamaya dönüşme olasılığı yoktur. </a:t>
            </a:r>
          </a:p>
          <a:p>
            <a:pPr marL="0" indent="0" algn="just">
              <a:buNone/>
            </a:pPr>
            <a:endParaRPr lang="tr-TR" sz="1000" dirty="0"/>
          </a:p>
          <a:p>
            <a:pPr algn="just"/>
            <a:r>
              <a:rPr lang="tr-TR" dirty="0" smtClean="0"/>
              <a:t>Proje </a:t>
            </a:r>
            <a:r>
              <a:rPr lang="tr-TR" dirty="0"/>
              <a:t>başvuru tarihi itibariyle proje ekibinde, proje konusu ile ilgili en az lisans derecesine sahip firma çalışanı bir proje personeli yoktur. </a:t>
            </a:r>
          </a:p>
          <a:p>
            <a:pPr lvl="1" algn="just"/>
            <a:r>
              <a:rPr lang="tr-TR" dirty="0" smtClean="0"/>
              <a:t>Proje </a:t>
            </a:r>
            <a:r>
              <a:rPr lang="tr-TR" dirty="0"/>
              <a:t>konusundan farklı bir alanda lisans eğitimi olan çalışanların özgeçmişlerinde proje konusu ile deneyimlerini sunmaları durumunda deneyimlerinin yeterliliği de dikkate </a:t>
            </a:r>
            <a:r>
              <a:rPr lang="tr-TR" dirty="0" smtClean="0"/>
              <a:t>alınacaktır.</a:t>
            </a:r>
          </a:p>
          <a:p>
            <a:pPr lvl="1" algn="just"/>
            <a:r>
              <a:rPr lang="tr-TR" dirty="0" smtClean="0"/>
              <a:t>Firmada </a:t>
            </a:r>
            <a:r>
              <a:rPr lang="tr-TR" dirty="0"/>
              <a:t>çalışıyor olmasına rağmen mevcut proje ekibinde sunulmamış personel bulunması </a:t>
            </a:r>
            <a:r>
              <a:rPr lang="tr-TR" dirty="0" smtClean="0"/>
              <a:t>veya </a:t>
            </a:r>
            <a:r>
              <a:rPr lang="tr-TR" dirty="0"/>
              <a:t>TÜBİTAK tarafından gerekli görülmesi halinde proje personellerine ilişkin revizyon </a:t>
            </a:r>
            <a:r>
              <a:rPr lang="tr-TR" dirty="0" smtClean="0"/>
              <a:t>açılabilir</a:t>
            </a:r>
            <a:r>
              <a:rPr lang="tr-TR" dirty="0"/>
              <a:t>. Revizyonun TÜBİTAK’ın belirlediği tarihe kadar tamamlanması gerekir. TÜBİTAK </a:t>
            </a:r>
            <a:r>
              <a:rPr lang="tr-TR" dirty="0" smtClean="0"/>
              <a:t>tarafından </a:t>
            </a:r>
            <a:r>
              <a:rPr lang="tr-TR" dirty="0"/>
              <a:t>belirlenen süreler içerisinde başvuru sahibi tarafından revizyonları </a:t>
            </a:r>
            <a:r>
              <a:rPr lang="tr-TR" dirty="0" smtClean="0"/>
              <a:t>tamamlanmayan </a:t>
            </a:r>
            <a:r>
              <a:rPr lang="tr-TR" dirty="0"/>
              <a:t>proje önerileri, doğrudan ret önerisiyle GYK değerlendirmesine sunulur. </a:t>
            </a:r>
            <a:r>
              <a:rPr lang="tr-TR" dirty="0" smtClean="0"/>
              <a:t> Kuruluş </a:t>
            </a:r>
            <a:r>
              <a:rPr lang="tr-TR" dirty="0"/>
              <a:t>tarafından gerekçeli olarak revizyonda süre uzatımı talep edilmesi durumu ayrıca </a:t>
            </a:r>
            <a:r>
              <a:rPr lang="tr-TR" dirty="0" smtClean="0"/>
              <a:t>değerlendirilerek </a:t>
            </a:r>
            <a:r>
              <a:rPr lang="tr-TR" dirty="0"/>
              <a:t>kuruluşa değerlendirme sonucu iletilir</a:t>
            </a:r>
            <a:r>
              <a:rPr lang="tr-TR" dirty="0" smtClean="0"/>
              <a:t>. </a:t>
            </a:r>
            <a:r>
              <a:rPr lang="tr-TR" altLang="tr-TR" dirty="0">
                <a:solidFill>
                  <a:srgbClr val="FF0000"/>
                </a:solidFill>
              </a:rPr>
              <a:t>(1507 Programı çağrılarına sunulan proje başvuruları için geçerlidir)</a:t>
            </a:r>
            <a:endParaRPr lang="tr-TR" altLang="tr-TR" dirty="0"/>
          </a:p>
          <a:p>
            <a:pPr lvl="1" algn="just"/>
            <a:endParaRPr lang="tr-TR" i="1" dirty="0" smtClean="0"/>
          </a:p>
        </p:txBody>
      </p:sp>
      <p:sp>
        <p:nvSpPr>
          <p:cNvPr id="4" name="Slayt Numarası Yer Tutucusu 3"/>
          <p:cNvSpPr>
            <a:spLocks noGrp="1"/>
          </p:cNvSpPr>
          <p:nvPr>
            <p:ph type="sldNum" sz="quarter" idx="12"/>
          </p:nvPr>
        </p:nvSpPr>
        <p:spPr/>
        <p:txBody>
          <a:bodyPr/>
          <a:lstStyle/>
          <a:p>
            <a:fld id="{6B5068A4-7AB1-4987-BEC0-486BCDB874F9}" type="slidenum">
              <a:rPr lang="tr-TR" smtClean="0"/>
              <a:t>46</a:t>
            </a:fld>
            <a:endParaRPr lang="tr-TR"/>
          </a:p>
        </p:txBody>
      </p:sp>
      <p:sp>
        <p:nvSpPr>
          <p:cNvPr id="5" name="Dikdörtgen 4"/>
          <p:cNvSpPr/>
          <p:nvPr/>
        </p:nvSpPr>
        <p:spPr>
          <a:xfrm>
            <a:off x="49834" y="71576"/>
            <a:ext cx="12189329" cy="507813"/>
          </a:xfrm>
          <a:prstGeom prst="rect">
            <a:avLst/>
          </a:prstGeom>
        </p:spPr>
        <p:txBody>
          <a:bodyPr wrap="square" lIns="91423" tIns="45711" rIns="91423" bIns="45711">
            <a:spAutoFit/>
          </a:bodyPr>
          <a:lstStyle/>
          <a:p>
            <a:pPr algn="ctr" fontAlgn="auto">
              <a:spcBef>
                <a:spcPts val="0"/>
              </a:spcBef>
              <a:spcAft>
                <a:spcPts val="0"/>
              </a:spcAft>
              <a:defRPr/>
            </a:pPr>
            <a:r>
              <a:rPr lang="tr-TR" sz="2700" dirty="0" smtClean="0">
                <a:solidFill>
                  <a:srgbClr val="FF0000"/>
                </a:solidFill>
                <a:latin typeface="Arial" pitchFamily="34" charset="0"/>
                <a:cs typeface="Arial" pitchFamily="34" charset="0"/>
              </a:rPr>
              <a:t>Kritik Tespitler 1501 ve 1507</a:t>
            </a:r>
            <a:endParaRPr lang="tr-TR" sz="2700" b="0" dirty="0">
              <a:solidFill>
                <a:srgbClr val="FF0000"/>
              </a:solidFill>
              <a:latin typeface="Arial" panose="020B0604020202020204" pitchFamily="34" charset="0"/>
              <a:cs typeface="Arial" panose="020B0604020202020204" pitchFamily="34" charset="0"/>
            </a:endParaRPr>
          </a:p>
        </p:txBody>
      </p:sp>
      <p:sp>
        <p:nvSpPr>
          <p:cNvPr id="6" name="Dikdörtgen 5"/>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288634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50591" y="981522"/>
            <a:ext cx="11305256" cy="5309465"/>
          </a:xfrm>
        </p:spPr>
        <p:txBody>
          <a:bodyPr>
            <a:noAutofit/>
          </a:bodyPr>
          <a:lstStyle/>
          <a:p>
            <a:pPr algn="just"/>
            <a:r>
              <a:rPr lang="tr-TR" dirty="0"/>
              <a:t>Proje üretim altyapısı oluşturmaya yönelik yatırım ağırlıklı bir projedir. </a:t>
            </a:r>
          </a:p>
          <a:p>
            <a:pPr algn="just"/>
            <a:endParaRPr lang="tr-TR" sz="1000" dirty="0" smtClean="0"/>
          </a:p>
          <a:p>
            <a:pPr algn="just"/>
            <a:r>
              <a:rPr lang="tr-TR" dirty="0" smtClean="0"/>
              <a:t>Proje </a:t>
            </a:r>
            <a:r>
              <a:rPr lang="tr-TR" dirty="0"/>
              <a:t>önerisi daha önce TÜBİTAK Destek Programlarına sunulmuş ve reddedilmiştir. Daha önce sunulmuş olan projenin ret gerekçelerine yönelik değişiklik yapılmadan proje tekrar sunulmuştur. </a:t>
            </a:r>
            <a:endParaRPr lang="tr-TR" dirty="0" smtClean="0"/>
          </a:p>
          <a:p>
            <a:pPr algn="just"/>
            <a:endParaRPr lang="tr-TR" sz="1000" dirty="0"/>
          </a:p>
          <a:p>
            <a:pPr algn="just"/>
            <a:r>
              <a:rPr lang="tr-TR" dirty="0" smtClean="0"/>
              <a:t>Proje </a:t>
            </a:r>
            <a:r>
              <a:rPr lang="tr-TR" dirty="0"/>
              <a:t>önerisinde sunulan bilgiler projenin değerlendirilebilmesi için yetersizdir, kısıtlı düzeyde bilgi sunulmuştur. </a:t>
            </a:r>
            <a:endParaRPr lang="tr-TR" dirty="0" smtClean="0"/>
          </a:p>
          <a:p>
            <a:pPr algn="just"/>
            <a:endParaRPr lang="tr-TR" sz="1000" dirty="0"/>
          </a:p>
          <a:p>
            <a:pPr algn="just"/>
            <a:r>
              <a:rPr lang="tr-TR" dirty="0" smtClean="0"/>
              <a:t>Projede </a:t>
            </a:r>
            <a:r>
              <a:rPr lang="tr-TR" dirty="0"/>
              <a:t>gerçekleştirilecek Ar-Ge faaliyetleri ile sunulan gider kalemleri nitelik ve nicelik olarak uyumlu değildir, gerçekçi bir bütçe planlaması yapılmamıştır. Bütçe kalemlerinin büyük çoğunluğu Ar-Ge çalışmalarına katkısı olmayan gereksiz ve fazla taleplerden oluşmaktadır</a:t>
            </a:r>
            <a:r>
              <a:rPr lang="tr-TR" dirty="0" smtClean="0"/>
              <a:t>.</a:t>
            </a:r>
          </a:p>
          <a:p>
            <a:pPr algn="just"/>
            <a:endParaRPr lang="tr-TR" sz="1000" dirty="0" smtClean="0"/>
          </a:p>
          <a:p>
            <a:pPr algn="just"/>
            <a:r>
              <a:rPr lang="tr-TR" dirty="0"/>
              <a:t>Proje destek kapsamına alınan bütçe proje önerilen bütçesinin </a:t>
            </a:r>
          </a:p>
          <a:p>
            <a:pPr lvl="1" algn="just"/>
            <a:r>
              <a:rPr lang="tr-TR" sz="2100" dirty="0"/>
              <a:t>1507 programı için %50 den az olması</a:t>
            </a:r>
          </a:p>
          <a:p>
            <a:pPr lvl="1" algn="just"/>
            <a:r>
              <a:rPr lang="tr-TR" sz="2100" dirty="0"/>
              <a:t>1501 programı için %45 den az olması</a:t>
            </a:r>
          </a:p>
          <a:p>
            <a:pPr marL="0" indent="0" algn="just">
              <a:buNone/>
            </a:pPr>
            <a:r>
              <a:rPr lang="tr-TR" dirty="0" smtClean="0"/>
              <a:t>   durumlarında </a:t>
            </a:r>
            <a:r>
              <a:rPr lang="tr-TR" dirty="0"/>
              <a:t>projeler aşırı yüksek bütçe nedeni ile kritik tespitle reddedilmektedir.</a:t>
            </a:r>
          </a:p>
          <a:p>
            <a:pPr algn="just"/>
            <a:endParaRPr lang="tr-TR" dirty="0"/>
          </a:p>
        </p:txBody>
      </p:sp>
      <p:sp>
        <p:nvSpPr>
          <p:cNvPr id="4" name="Slayt Numarası Yer Tutucusu 3"/>
          <p:cNvSpPr>
            <a:spLocks noGrp="1"/>
          </p:cNvSpPr>
          <p:nvPr>
            <p:ph type="sldNum" sz="quarter" idx="12"/>
          </p:nvPr>
        </p:nvSpPr>
        <p:spPr/>
        <p:txBody>
          <a:bodyPr/>
          <a:lstStyle/>
          <a:p>
            <a:fld id="{6B5068A4-7AB1-4987-BEC0-486BCDB874F9}" type="slidenum">
              <a:rPr lang="tr-TR" smtClean="0"/>
              <a:t>47</a:t>
            </a:fld>
            <a:endParaRPr lang="tr-TR"/>
          </a:p>
        </p:txBody>
      </p:sp>
      <p:sp>
        <p:nvSpPr>
          <p:cNvPr id="5" name="Dikdörtgen 4"/>
          <p:cNvSpPr/>
          <p:nvPr/>
        </p:nvSpPr>
        <p:spPr>
          <a:xfrm>
            <a:off x="49834" y="71576"/>
            <a:ext cx="12189329" cy="507813"/>
          </a:xfrm>
          <a:prstGeom prst="rect">
            <a:avLst/>
          </a:prstGeom>
        </p:spPr>
        <p:txBody>
          <a:bodyPr wrap="square" lIns="91423" tIns="45711" rIns="91423" bIns="45711">
            <a:spAutoFit/>
          </a:bodyPr>
          <a:lstStyle/>
          <a:p>
            <a:pPr algn="ctr" fontAlgn="auto">
              <a:spcBef>
                <a:spcPts val="0"/>
              </a:spcBef>
              <a:spcAft>
                <a:spcPts val="0"/>
              </a:spcAft>
              <a:defRPr/>
            </a:pPr>
            <a:r>
              <a:rPr lang="tr-TR" sz="2700" dirty="0" smtClean="0">
                <a:solidFill>
                  <a:srgbClr val="FF0000"/>
                </a:solidFill>
                <a:latin typeface="Arial" pitchFamily="34" charset="0"/>
                <a:cs typeface="Arial" pitchFamily="34" charset="0"/>
              </a:rPr>
              <a:t>Kritik Tespitler 1501 ve 1507</a:t>
            </a:r>
            <a:endParaRPr lang="tr-TR" sz="2700" b="0" dirty="0">
              <a:solidFill>
                <a:srgbClr val="FF0000"/>
              </a:solidFill>
              <a:latin typeface="Arial" panose="020B0604020202020204" pitchFamily="34" charset="0"/>
              <a:cs typeface="Arial" panose="020B0604020202020204" pitchFamily="34" charset="0"/>
            </a:endParaRPr>
          </a:p>
        </p:txBody>
      </p:sp>
      <p:sp>
        <p:nvSpPr>
          <p:cNvPr id="6" name="Dikdörtgen 5"/>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8921734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3"/>
          <p:cNvSpPr>
            <a:spLocks noGrp="1" noChangeArrowheads="1"/>
          </p:cNvSpPr>
          <p:nvPr>
            <p:ph idx="1"/>
          </p:nvPr>
        </p:nvSpPr>
        <p:spPr>
          <a:xfrm>
            <a:off x="695282" y="1773610"/>
            <a:ext cx="10872533" cy="3528392"/>
          </a:xfrm>
        </p:spPr>
        <p:txBody>
          <a:bodyPr>
            <a:normAutofit/>
          </a:bodyPr>
          <a:lstStyle/>
          <a:p>
            <a:pPr>
              <a:lnSpc>
                <a:spcPct val="150000"/>
              </a:lnSpc>
              <a:spcAft>
                <a:spcPts val="611"/>
              </a:spcAft>
              <a:buClr>
                <a:schemeClr val="tx1"/>
              </a:buClr>
            </a:pPr>
            <a:r>
              <a:rPr lang="tr-TR" altLang="tr-TR" sz="2400" dirty="0"/>
              <a:t>Projenin endüstriyel </a:t>
            </a:r>
            <a:r>
              <a:rPr lang="tr-TR" altLang="tr-TR" sz="2400" b="1" dirty="0">
                <a:solidFill>
                  <a:srgbClr val="000066"/>
                </a:solidFill>
              </a:rPr>
              <a:t>Ar-Ge içeriği ve yenilikçi yönü</a:t>
            </a:r>
            <a:r>
              <a:rPr lang="tr-TR" altLang="tr-TR" sz="2400" dirty="0">
                <a:solidFill>
                  <a:srgbClr val="009900"/>
                </a:solidFill>
              </a:rPr>
              <a:t> </a:t>
            </a:r>
            <a:r>
              <a:rPr lang="tr-TR" altLang="tr-TR" sz="2400" dirty="0"/>
              <a:t>iyi açıklanmış mı?</a:t>
            </a:r>
          </a:p>
          <a:p>
            <a:pPr>
              <a:lnSpc>
                <a:spcPct val="150000"/>
              </a:lnSpc>
              <a:spcAft>
                <a:spcPts val="611"/>
              </a:spcAft>
              <a:buClr>
                <a:schemeClr val="tx1"/>
              </a:buClr>
            </a:pPr>
            <a:r>
              <a:rPr lang="tr-TR" altLang="tr-TR" sz="2400" b="1" dirty="0">
                <a:solidFill>
                  <a:srgbClr val="000066"/>
                </a:solidFill>
              </a:rPr>
              <a:t>Kuruluşun katkısı</a:t>
            </a:r>
            <a:r>
              <a:rPr lang="tr-TR" altLang="tr-TR" sz="2400" dirty="0">
                <a:solidFill>
                  <a:srgbClr val="000066"/>
                </a:solidFill>
              </a:rPr>
              <a:t> </a:t>
            </a:r>
            <a:r>
              <a:rPr lang="tr-TR" altLang="tr-TR" sz="2400" dirty="0"/>
              <a:t>net bir şekilde belirtilmiş mi?</a:t>
            </a:r>
          </a:p>
          <a:p>
            <a:pPr>
              <a:lnSpc>
                <a:spcPct val="150000"/>
              </a:lnSpc>
              <a:spcAft>
                <a:spcPts val="611"/>
              </a:spcAft>
              <a:buClr>
                <a:schemeClr val="tx1"/>
              </a:buClr>
            </a:pPr>
            <a:r>
              <a:rPr lang="tr-TR" altLang="tr-TR" sz="2400" dirty="0"/>
              <a:t>Projenin </a:t>
            </a:r>
            <a:r>
              <a:rPr lang="tr-TR" altLang="tr-TR" sz="2400" b="1" dirty="0">
                <a:solidFill>
                  <a:srgbClr val="000066"/>
                </a:solidFill>
              </a:rPr>
              <a:t>teknoloji </a:t>
            </a:r>
            <a:r>
              <a:rPr lang="tr-TR" altLang="tr-TR" sz="2400" b="1" dirty="0" smtClean="0">
                <a:solidFill>
                  <a:srgbClr val="000066"/>
                </a:solidFill>
              </a:rPr>
              <a:t>düzeyi, </a:t>
            </a:r>
            <a:r>
              <a:rPr lang="tr-TR" altLang="tr-TR" sz="2400" dirty="0" smtClean="0"/>
              <a:t>literatür </a:t>
            </a:r>
            <a:r>
              <a:rPr lang="tr-TR" altLang="tr-TR" sz="2400" dirty="0"/>
              <a:t>ve standartlar referans verilerek açıklanmış mı?</a:t>
            </a:r>
          </a:p>
          <a:p>
            <a:pPr>
              <a:lnSpc>
                <a:spcPct val="150000"/>
              </a:lnSpc>
              <a:spcAft>
                <a:spcPts val="611"/>
              </a:spcAft>
              <a:buClr>
                <a:schemeClr val="tx1"/>
              </a:buClr>
            </a:pPr>
            <a:r>
              <a:rPr lang="tr-TR" altLang="tr-TR" sz="2400" dirty="0"/>
              <a:t>Projenin </a:t>
            </a:r>
            <a:r>
              <a:rPr lang="tr-TR" altLang="tr-TR" sz="2400" b="1" dirty="0">
                <a:solidFill>
                  <a:srgbClr val="000066"/>
                </a:solidFill>
              </a:rPr>
              <a:t>hedef, çıktıları ve başarı ölçütleri </a:t>
            </a:r>
            <a:r>
              <a:rPr lang="tr-TR" altLang="tr-TR" sz="2400" dirty="0"/>
              <a:t>net ve ölçülebilir biçimde tanımlanmış mı?</a:t>
            </a:r>
            <a:endParaRPr lang="tr-TR" altLang="tr-TR" sz="3600" dirty="0"/>
          </a:p>
        </p:txBody>
      </p:sp>
      <p:sp>
        <p:nvSpPr>
          <p:cNvPr id="5" name="3 Slayt Numarası Yer Tutucusu"/>
          <p:cNvSpPr>
            <a:spLocks noGrp="1"/>
          </p:cNvSpPr>
          <p:nvPr>
            <p:ph type="sldNum" sz="quarter" idx="12"/>
          </p:nvPr>
        </p:nvSpPr>
        <p:spPr>
          <a:xfrm>
            <a:off x="8824971" y="6238106"/>
            <a:ext cx="2742843" cy="365209"/>
          </a:xfrm>
        </p:spPr>
        <p:txBody>
          <a:bodyPr/>
          <a:lstStyle/>
          <a:p>
            <a:pPr>
              <a:defRPr/>
            </a:pPr>
            <a:fld id="{3B88BD36-13B6-47F8-95DC-0E168BE183F0}" type="slidenum">
              <a:rPr lang="tr-TR" sz="1200"/>
              <a:pPr>
                <a:defRPr/>
              </a:pPr>
              <a:t>48</a:t>
            </a:fld>
            <a:endParaRPr lang="tr-TR" sz="1200" dirty="0"/>
          </a:p>
        </p:txBody>
      </p:sp>
      <p:sp>
        <p:nvSpPr>
          <p:cNvPr id="2" name="Metin kutusu 1"/>
          <p:cNvSpPr txBox="1"/>
          <p:nvPr/>
        </p:nvSpPr>
        <p:spPr>
          <a:xfrm>
            <a:off x="658810" y="1068465"/>
            <a:ext cx="10971372" cy="417096"/>
          </a:xfrm>
          <a:prstGeom prst="rect">
            <a:avLst/>
          </a:prstGeom>
          <a:noFill/>
        </p:spPr>
        <p:txBody>
          <a:bodyPr wrap="square" lIns="93023" tIns="46511" rIns="93023" bIns="46511" rtlCol="0">
            <a:spAutoFit/>
          </a:bodyPr>
          <a:lstStyle/>
          <a:p>
            <a:r>
              <a:rPr lang="tr-TR" sz="2100" b="0" u="sng" dirty="0"/>
              <a:t>PROJENİN ENDÜSTRİYEL AR-GE İÇERİĞİ, TEKNOLOJİ DÜZEYİ VE YENİLİKÇİ YÖNÜ : </a:t>
            </a:r>
            <a:endParaRPr lang="tr-TR" sz="2100" b="0" u="sng" dirty="0">
              <a:latin typeface="Corbel" pitchFamily="34" charset="0"/>
            </a:endParaRPr>
          </a:p>
        </p:txBody>
      </p:sp>
      <p:sp>
        <p:nvSpPr>
          <p:cNvPr id="7" name="Dikdörtgen 6"/>
          <p:cNvSpPr/>
          <p:nvPr/>
        </p:nvSpPr>
        <p:spPr>
          <a:xfrm>
            <a:off x="49833" y="73959"/>
            <a:ext cx="12189329" cy="507813"/>
          </a:xfrm>
          <a:prstGeom prst="rect">
            <a:avLst/>
          </a:prstGeom>
        </p:spPr>
        <p:txBody>
          <a:bodyPr wrap="square" lIns="91423" tIns="45711" rIns="91423" bIns="45711">
            <a:spAutoFit/>
          </a:bodyPr>
          <a:lstStyle/>
          <a:p>
            <a:pPr algn="ctr"/>
            <a:r>
              <a:rPr lang="tr-TR" altLang="tr-TR" sz="2700" dirty="0">
                <a:solidFill>
                  <a:srgbClr val="FF0000"/>
                </a:solidFill>
                <a:latin typeface="Verdana" pitchFamily="34" charset="0"/>
              </a:rPr>
              <a:t>1</a:t>
            </a:r>
            <a:r>
              <a:rPr lang="tr-TR" altLang="tr-TR" sz="2700" dirty="0">
                <a:solidFill>
                  <a:srgbClr val="FF0000"/>
                </a:solidFill>
              </a:rPr>
              <a:t>. Boyut Değerlendirilirken Nelere Dikkat Edilmeli? </a:t>
            </a:r>
            <a:endParaRPr lang="tr-TR" sz="2700" dirty="0">
              <a:solidFill>
                <a:srgbClr val="FF0000"/>
              </a:solidFill>
              <a:latin typeface="Corbel" pitchFamily="34" charset="0"/>
            </a:endParaRPr>
          </a:p>
        </p:txBody>
      </p:sp>
      <p:sp>
        <p:nvSpPr>
          <p:cNvPr id="8" name="Dikdörtgen 7"/>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58982140"/>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a:xfrm>
            <a:off x="8824971" y="6238106"/>
            <a:ext cx="2742843" cy="365209"/>
          </a:xfrm>
        </p:spPr>
        <p:txBody>
          <a:bodyPr/>
          <a:lstStyle/>
          <a:p>
            <a:pPr>
              <a:defRPr/>
            </a:pPr>
            <a:fld id="{DFA41D96-3544-4970-BD29-0BAF3C42BBD3}" type="slidenum">
              <a:rPr lang="en-US" sz="1200" smtClean="0"/>
              <a:pPr>
                <a:defRPr/>
              </a:pPr>
              <a:t>49</a:t>
            </a:fld>
            <a:endParaRPr lang="en-US" sz="1200" dirty="0"/>
          </a:p>
        </p:txBody>
      </p:sp>
      <p:sp>
        <p:nvSpPr>
          <p:cNvPr id="9" name="Dikdörtgen 8"/>
          <p:cNvSpPr/>
          <p:nvPr/>
        </p:nvSpPr>
        <p:spPr>
          <a:xfrm>
            <a:off x="49834" y="71576"/>
            <a:ext cx="12189329" cy="507813"/>
          </a:xfrm>
          <a:prstGeom prst="rect">
            <a:avLst/>
          </a:prstGeom>
        </p:spPr>
        <p:txBody>
          <a:bodyPr wrap="square" lIns="91423" tIns="45711" rIns="91423" bIns="45711">
            <a:spAutoFit/>
          </a:bodyPr>
          <a:lstStyle/>
          <a:p>
            <a:pPr algn="ctr" defTabSz="930343" fontAlgn="auto">
              <a:spcBef>
                <a:spcPts val="0"/>
              </a:spcBef>
              <a:spcAft>
                <a:spcPts val="0"/>
              </a:spcAft>
              <a:defRPr/>
            </a:pPr>
            <a:r>
              <a:rPr lang="tr-TR" altLang="tr-TR" sz="2700" dirty="0">
                <a:solidFill>
                  <a:srgbClr val="FF0000"/>
                </a:solidFill>
              </a:rPr>
              <a:t>1. Boyut Değerlendirilirken</a:t>
            </a:r>
            <a:endParaRPr lang="tr-TR" sz="2700" b="0" dirty="0">
              <a:solidFill>
                <a:srgbClr val="FF0000"/>
              </a:solidFill>
              <a:latin typeface="Arial" pitchFamily="34" charset="0"/>
              <a:cs typeface="Arial" pitchFamily="34" charset="0"/>
            </a:endParaRP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2497" y="735424"/>
            <a:ext cx="9485305" cy="5622402"/>
          </a:xfrm>
          <a:prstGeom prst="rect">
            <a:avLst/>
          </a:prstGeom>
          <a:ln>
            <a:solidFill>
              <a:schemeClr val="tx1"/>
            </a:solidFill>
          </a:ln>
        </p:spPr>
      </p:pic>
      <p:sp>
        <p:nvSpPr>
          <p:cNvPr id="7" name="Dikdörtgen 6"/>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8808864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 name="İçerik Yer Tutucusu 2"/>
          <p:cNvSpPr>
            <a:spLocks noGrp="1"/>
          </p:cNvSpPr>
          <p:nvPr>
            <p:ph idx="1"/>
          </p:nvPr>
        </p:nvSpPr>
        <p:spPr>
          <a:xfrm>
            <a:off x="295609" y="1406838"/>
            <a:ext cx="10551949" cy="818949"/>
          </a:xfrm>
        </p:spPr>
        <p:txBody>
          <a:bodyPr>
            <a:normAutofit fontScale="92500" lnSpcReduction="20000"/>
          </a:bodyPr>
          <a:lstStyle/>
          <a:p>
            <a:pPr marL="91431" indent="-91431" algn="just">
              <a:lnSpc>
                <a:spcPct val="120000"/>
              </a:lnSpc>
              <a:spcBef>
                <a:spcPts val="1200"/>
              </a:spcBef>
              <a:spcAft>
                <a:spcPts val="200"/>
              </a:spcAft>
              <a:buClr>
                <a:srgbClr val="D34817"/>
              </a:buClr>
              <a:buSzPct val="100000"/>
              <a:buFont typeface="Calibri" panose="020F0502020204030204" pitchFamily="34" charset="0"/>
              <a:buChar char=" "/>
            </a:pPr>
            <a:r>
              <a:rPr lang="tr-TR" sz="2400" dirty="0">
                <a:solidFill>
                  <a:prstClr val="black">
                    <a:lumMod val="75000"/>
                    <a:lumOff val="25000"/>
                  </a:prstClr>
                </a:solidFill>
              </a:rPr>
              <a:t>1501/1507 Programlarının başvuru tarihi ve bütçesi belirli olan çağrılı programlara dönüştürülmesi ile aşağıdaki hedeflere katkı sağlanması öngörülmektedir.</a:t>
            </a:r>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5753" y="2645719"/>
            <a:ext cx="4920397" cy="2759304"/>
          </a:xfrm>
          <a:prstGeom prst="rect">
            <a:avLst/>
          </a:prstGeom>
          <a:ln>
            <a:noFill/>
          </a:ln>
          <a:effectLst>
            <a:softEdge rad="112500"/>
          </a:effectLst>
        </p:spPr>
      </p:pic>
      <p:sp>
        <p:nvSpPr>
          <p:cNvPr id="4" name="Dikdörtgen 3"/>
          <p:cNvSpPr/>
          <p:nvPr/>
        </p:nvSpPr>
        <p:spPr>
          <a:xfrm>
            <a:off x="89636" y="2568900"/>
            <a:ext cx="6659909" cy="3262007"/>
          </a:xfrm>
          <a:prstGeom prst="rect">
            <a:avLst/>
          </a:prstGeom>
        </p:spPr>
        <p:txBody>
          <a:bodyPr wrap="square">
            <a:spAutoFit/>
          </a:bodyPr>
          <a:lstStyle/>
          <a:p>
            <a:pPr marL="384010" lvl="1" indent="-182862" algn="just" defTabSz="914309" fontAlgn="auto">
              <a:spcBef>
                <a:spcPts val="600"/>
              </a:spcBef>
              <a:spcAft>
                <a:spcPts val="600"/>
              </a:spcAft>
              <a:buClr>
                <a:srgbClr val="D34817"/>
              </a:buClr>
              <a:buFont typeface="Wingdings" panose="05000000000000000000" pitchFamily="2" charset="2"/>
              <a:buChar char="§"/>
              <a:defRPr/>
            </a:pPr>
            <a:r>
              <a:rPr lang="tr-TR" sz="2200" b="0" dirty="0">
                <a:solidFill>
                  <a:prstClr val="black">
                    <a:lumMod val="75000"/>
                    <a:lumOff val="25000"/>
                  </a:prstClr>
                </a:solidFill>
                <a:latin typeface="Calibri"/>
                <a:cs typeface="+mn-cs"/>
              </a:rPr>
              <a:t>TEYDEB bütçesinin </a:t>
            </a:r>
            <a:r>
              <a:rPr lang="tr-TR" sz="2200" dirty="0">
                <a:solidFill>
                  <a:prstClr val="black">
                    <a:lumMod val="75000"/>
                    <a:lumOff val="25000"/>
                  </a:prstClr>
                </a:solidFill>
                <a:latin typeface="Calibri"/>
                <a:cs typeface="+mn-cs"/>
              </a:rPr>
              <a:t>daha</a:t>
            </a:r>
            <a:r>
              <a:rPr lang="tr-TR" sz="2200" b="0" dirty="0">
                <a:solidFill>
                  <a:prstClr val="black">
                    <a:lumMod val="75000"/>
                    <a:lumOff val="25000"/>
                  </a:prstClr>
                </a:solidFill>
                <a:latin typeface="Calibri"/>
                <a:cs typeface="+mn-cs"/>
              </a:rPr>
              <a:t> </a:t>
            </a:r>
            <a:r>
              <a:rPr lang="tr-TR" sz="2200" dirty="0">
                <a:solidFill>
                  <a:prstClr val="black">
                    <a:lumMod val="75000"/>
                    <a:lumOff val="25000"/>
                  </a:prstClr>
                </a:solidFill>
                <a:latin typeface="Calibri"/>
                <a:cs typeface="+mn-cs"/>
              </a:rPr>
              <a:t>etkin ve verimli </a:t>
            </a:r>
            <a:r>
              <a:rPr lang="tr-TR" sz="2200" b="0" dirty="0">
                <a:solidFill>
                  <a:prstClr val="black">
                    <a:lumMod val="75000"/>
                    <a:lumOff val="25000"/>
                  </a:prstClr>
                </a:solidFill>
                <a:latin typeface="Calibri"/>
                <a:cs typeface="+mn-cs"/>
              </a:rPr>
              <a:t>yönetilmesi</a:t>
            </a:r>
          </a:p>
          <a:p>
            <a:pPr marL="384010" lvl="1" indent="-182862" algn="just" defTabSz="914309" fontAlgn="auto">
              <a:spcBef>
                <a:spcPts val="600"/>
              </a:spcBef>
              <a:spcAft>
                <a:spcPts val="600"/>
              </a:spcAft>
              <a:buClr>
                <a:srgbClr val="D34817"/>
              </a:buClr>
              <a:buFont typeface="Wingdings" panose="05000000000000000000" pitchFamily="2" charset="2"/>
              <a:buChar char="§"/>
              <a:defRPr/>
            </a:pPr>
            <a:r>
              <a:rPr lang="tr-TR" sz="2200" b="0" dirty="0">
                <a:solidFill>
                  <a:prstClr val="black">
                    <a:lumMod val="75000"/>
                    <a:lumOff val="25000"/>
                  </a:prstClr>
                </a:solidFill>
                <a:latin typeface="Calibri"/>
                <a:cs typeface="+mn-cs"/>
              </a:rPr>
              <a:t>Ülke kaynaklarını, </a:t>
            </a:r>
            <a:r>
              <a:rPr lang="tr-TR" sz="2200" dirty="0">
                <a:solidFill>
                  <a:prstClr val="black">
                    <a:lumMod val="75000"/>
                    <a:lumOff val="25000"/>
                  </a:prstClr>
                </a:solidFill>
                <a:latin typeface="Calibri"/>
                <a:cs typeface="+mn-cs"/>
              </a:rPr>
              <a:t>hedef ve ihtiyaçlarımıza </a:t>
            </a:r>
            <a:r>
              <a:rPr lang="tr-TR" sz="2200" b="0" dirty="0">
                <a:solidFill>
                  <a:prstClr val="black">
                    <a:lumMod val="75000"/>
                    <a:lumOff val="25000"/>
                  </a:prstClr>
                </a:solidFill>
                <a:latin typeface="Calibri"/>
                <a:cs typeface="+mn-cs"/>
              </a:rPr>
              <a:t>göre</a:t>
            </a:r>
            <a:r>
              <a:rPr lang="tr-TR" sz="2200" dirty="0">
                <a:solidFill>
                  <a:prstClr val="black">
                    <a:lumMod val="75000"/>
                    <a:lumOff val="25000"/>
                  </a:prstClr>
                </a:solidFill>
                <a:latin typeface="Calibri"/>
                <a:cs typeface="+mn-cs"/>
              </a:rPr>
              <a:t> </a:t>
            </a:r>
            <a:r>
              <a:rPr lang="tr-TR" sz="2200" b="0" dirty="0">
                <a:solidFill>
                  <a:prstClr val="black">
                    <a:lumMod val="75000"/>
                    <a:lumOff val="25000"/>
                  </a:prstClr>
                </a:solidFill>
                <a:latin typeface="Calibri"/>
                <a:cs typeface="+mn-cs"/>
              </a:rPr>
              <a:t>önemli ve öncelikli alanlara yönlendirme</a:t>
            </a:r>
          </a:p>
          <a:p>
            <a:pPr marL="384010" lvl="1" indent="-182862" algn="just" defTabSz="914309" fontAlgn="auto">
              <a:spcBef>
                <a:spcPts val="600"/>
              </a:spcBef>
              <a:spcAft>
                <a:spcPts val="600"/>
              </a:spcAft>
              <a:buClr>
                <a:srgbClr val="D34817"/>
              </a:buClr>
              <a:buFont typeface="Wingdings" panose="05000000000000000000" pitchFamily="2" charset="2"/>
              <a:buChar char="§"/>
              <a:defRPr/>
            </a:pPr>
            <a:r>
              <a:rPr lang="tr-TR" sz="2200" b="0" dirty="0">
                <a:solidFill>
                  <a:prstClr val="black">
                    <a:lumMod val="75000"/>
                    <a:lumOff val="25000"/>
                  </a:prstClr>
                </a:solidFill>
                <a:latin typeface="Calibri"/>
                <a:cs typeface="+mn-cs"/>
              </a:rPr>
              <a:t>Projelerin yarışma usulü değerlendirilmesi sayesinde, </a:t>
            </a:r>
            <a:r>
              <a:rPr lang="tr-TR" sz="2200" dirty="0">
                <a:solidFill>
                  <a:prstClr val="black">
                    <a:lumMod val="75000"/>
                    <a:lumOff val="25000"/>
                  </a:prstClr>
                </a:solidFill>
                <a:latin typeface="Calibri"/>
                <a:cs typeface="+mn-cs"/>
              </a:rPr>
              <a:t>en iyi projelerin </a:t>
            </a:r>
            <a:r>
              <a:rPr lang="tr-TR" sz="2200" b="0" dirty="0">
                <a:solidFill>
                  <a:prstClr val="black">
                    <a:lumMod val="75000"/>
                    <a:lumOff val="25000"/>
                  </a:prstClr>
                </a:solidFill>
                <a:latin typeface="Calibri"/>
                <a:cs typeface="+mn-cs"/>
              </a:rPr>
              <a:t>desteklenmesi</a:t>
            </a:r>
          </a:p>
          <a:p>
            <a:pPr marL="384010" lvl="1" indent="-182862" algn="just" defTabSz="914309" fontAlgn="auto">
              <a:spcBef>
                <a:spcPts val="600"/>
              </a:spcBef>
              <a:spcAft>
                <a:spcPts val="600"/>
              </a:spcAft>
              <a:buClr>
                <a:srgbClr val="D34817"/>
              </a:buClr>
              <a:buFont typeface="Wingdings" panose="05000000000000000000" pitchFamily="2" charset="2"/>
              <a:buChar char="§"/>
              <a:defRPr/>
            </a:pPr>
            <a:r>
              <a:rPr lang="tr-TR" sz="2200" b="0" dirty="0">
                <a:solidFill>
                  <a:prstClr val="black">
                    <a:lumMod val="75000"/>
                    <a:lumOff val="25000"/>
                  </a:prstClr>
                </a:solidFill>
                <a:latin typeface="Calibri"/>
                <a:cs typeface="+mn-cs"/>
              </a:rPr>
              <a:t>Proje seçme aşamasında farklı teşvik araçlarının kullanılmasına imkan veren daha esnek ve etkin bir yapıya geçilmesi.</a:t>
            </a:r>
          </a:p>
        </p:txBody>
      </p:sp>
      <p:sp>
        <p:nvSpPr>
          <p:cNvPr id="9" name="Dikdörtgen 8"/>
          <p:cNvSpPr/>
          <p:nvPr/>
        </p:nvSpPr>
        <p:spPr>
          <a:xfrm>
            <a:off x="-1" y="70369"/>
            <a:ext cx="12190413" cy="507765"/>
          </a:xfrm>
          <a:prstGeom prst="rect">
            <a:avLst/>
          </a:prstGeom>
        </p:spPr>
        <p:txBody>
          <a:bodyPr wrap="square">
            <a:spAutoFit/>
          </a:bodyPr>
          <a:lstStyle/>
          <a:p>
            <a:pPr algn="ctr" defTabSz="914309" fontAlgn="auto">
              <a:spcBef>
                <a:spcPts val="0"/>
              </a:spcBef>
              <a:spcAft>
                <a:spcPts val="0"/>
              </a:spcAft>
              <a:defRPr/>
            </a:pPr>
            <a:r>
              <a:rPr lang="tr-TR" sz="2700" b="0" dirty="0">
                <a:solidFill>
                  <a:srgbClr val="E20613"/>
                </a:solidFill>
                <a:latin typeface="Arial" panose="020B0604020202020204" pitchFamily="34" charset="0"/>
                <a:cs typeface="Arial" panose="020B0604020202020204" pitchFamily="34" charset="0"/>
              </a:rPr>
              <a:t>1501 ve 1507 Destek Programlarının Çağrılı Programa Dönüştürülmesi</a:t>
            </a:r>
          </a:p>
        </p:txBody>
      </p:sp>
      <p:sp>
        <p:nvSpPr>
          <p:cNvPr id="10" name="Dikdörtgen 9"/>
          <p:cNvSpPr/>
          <p:nvPr/>
        </p:nvSpPr>
        <p:spPr>
          <a:xfrm>
            <a:off x="4391184" y="564195"/>
            <a:ext cx="3386285" cy="4571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37029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idx="1"/>
          </p:nvPr>
        </p:nvSpPr>
        <p:spPr>
          <a:xfrm>
            <a:off x="838623" y="1797119"/>
            <a:ext cx="11183011" cy="4657713"/>
          </a:xfrm>
        </p:spPr>
        <p:txBody>
          <a:bodyPr>
            <a:noAutofit/>
          </a:bodyPr>
          <a:lstStyle/>
          <a:p>
            <a:pPr>
              <a:lnSpc>
                <a:spcPct val="150000"/>
              </a:lnSpc>
              <a:spcAft>
                <a:spcPts val="611"/>
              </a:spcAft>
              <a:buClr>
                <a:schemeClr val="tx1"/>
              </a:buClr>
            </a:pPr>
            <a:r>
              <a:rPr lang="tr-TR" altLang="tr-TR" sz="2400" dirty="0"/>
              <a:t>Projede kullanılacak </a:t>
            </a:r>
            <a:r>
              <a:rPr lang="tr-TR" altLang="tr-TR" sz="2400" b="1" dirty="0">
                <a:solidFill>
                  <a:srgbClr val="000066"/>
                </a:solidFill>
              </a:rPr>
              <a:t>yöntem ve teknikler</a:t>
            </a:r>
            <a:r>
              <a:rPr lang="tr-TR" altLang="tr-TR" sz="2400" dirty="0"/>
              <a:t> hakkında detaylı açıklama var mı?</a:t>
            </a:r>
          </a:p>
          <a:p>
            <a:pPr>
              <a:lnSpc>
                <a:spcPct val="150000"/>
              </a:lnSpc>
              <a:spcAft>
                <a:spcPts val="611"/>
              </a:spcAft>
              <a:buClr>
                <a:schemeClr val="tx1"/>
              </a:buClr>
            </a:pPr>
            <a:r>
              <a:rPr lang="tr-TR" altLang="tr-TR" sz="2400" dirty="0"/>
              <a:t>Proje </a:t>
            </a:r>
            <a:r>
              <a:rPr lang="tr-TR" altLang="tr-TR" sz="2400" b="1" dirty="0">
                <a:solidFill>
                  <a:srgbClr val="000066"/>
                </a:solidFill>
              </a:rPr>
              <a:t>süresi ve bütçesi</a:t>
            </a:r>
            <a:r>
              <a:rPr lang="tr-TR" altLang="tr-TR" sz="2400" dirty="0"/>
              <a:t> gerçekçi </a:t>
            </a:r>
            <a:r>
              <a:rPr lang="tr-TR" altLang="tr-TR" sz="2400" dirty="0" smtClean="0"/>
              <a:t>planlanmış mı?</a:t>
            </a:r>
            <a:endParaRPr lang="tr-TR" altLang="tr-TR" sz="2400" dirty="0"/>
          </a:p>
          <a:p>
            <a:pPr>
              <a:lnSpc>
                <a:spcPct val="150000"/>
              </a:lnSpc>
              <a:spcAft>
                <a:spcPts val="611"/>
              </a:spcAft>
              <a:buClr>
                <a:schemeClr val="tx1"/>
              </a:buClr>
            </a:pPr>
            <a:r>
              <a:rPr lang="tr-TR" altLang="tr-TR" sz="2400" dirty="0"/>
              <a:t>İş paketleri arasındaki ilişkileri iyi kurgulanmış mı?</a:t>
            </a:r>
          </a:p>
          <a:p>
            <a:pPr>
              <a:lnSpc>
                <a:spcPct val="150000"/>
              </a:lnSpc>
              <a:spcAft>
                <a:spcPts val="611"/>
              </a:spcAft>
              <a:buClr>
                <a:schemeClr val="tx1"/>
              </a:buClr>
            </a:pPr>
            <a:r>
              <a:rPr lang="tr-TR" altLang="tr-TR" sz="2400" dirty="0"/>
              <a:t>Projeyi gerçekleştirmek için gerekli </a:t>
            </a:r>
            <a:r>
              <a:rPr lang="tr-TR" altLang="tr-TR" sz="2400" b="1" dirty="0">
                <a:solidFill>
                  <a:srgbClr val="000066"/>
                </a:solidFill>
              </a:rPr>
              <a:t>işbirlikleri ve hizmet alımları </a:t>
            </a:r>
            <a:r>
              <a:rPr lang="tr-TR" altLang="tr-TR" sz="2400" dirty="0"/>
              <a:t>tanımlanmış mı?</a:t>
            </a:r>
          </a:p>
          <a:p>
            <a:pPr>
              <a:lnSpc>
                <a:spcPct val="150000"/>
              </a:lnSpc>
              <a:spcAft>
                <a:spcPts val="611"/>
              </a:spcAft>
              <a:buClr>
                <a:schemeClr val="tx1"/>
              </a:buClr>
            </a:pPr>
            <a:r>
              <a:rPr lang="tr-TR" altLang="tr-TR" sz="2400" b="1" dirty="0">
                <a:solidFill>
                  <a:srgbClr val="000066"/>
                </a:solidFill>
              </a:rPr>
              <a:t>Proje ekibi</a:t>
            </a:r>
            <a:r>
              <a:rPr lang="tr-TR" altLang="tr-TR" sz="2400" dirty="0"/>
              <a:t> projeyi gerçekleştirebilir nitelikte oluşturulmuş mu?</a:t>
            </a:r>
          </a:p>
          <a:p>
            <a:pPr eaLnBrk="1" hangingPunct="1">
              <a:lnSpc>
                <a:spcPct val="80000"/>
              </a:lnSpc>
              <a:buClr>
                <a:schemeClr val="tx1"/>
              </a:buClr>
            </a:pPr>
            <a:endParaRPr lang="tr-TR" altLang="tr-TR" sz="2400" dirty="0"/>
          </a:p>
          <a:p>
            <a:pPr eaLnBrk="1" hangingPunct="1">
              <a:lnSpc>
                <a:spcPct val="80000"/>
              </a:lnSpc>
              <a:buClr>
                <a:srgbClr val="F00000"/>
              </a:buClr>
              <a:buFont typeface="Wingdings" pitchFamily="2" charset="2"/>
              <a:buChar char="l"/>
            </a:pPr>
            <a:endParaRPr lang="tr-TR" altLang="tr-TR" sz="2400" dirty="0"/>
          </a:p>
          <a:p>
            <a:pPr eaLnBrk="1" hangingPunct="1">
              <a:lnSpc>
                <a:spcPct val="80000"/>
              </a:lnSpc>
              <a:buClr>
                <a:srgbClr val="F00000"/>
              </a:buClr>
              <a:buFont typeface="Wingdings" pitchFamily="2" charset="2"/>
              <a:buChar char="l"/>
            </a:pPr>
            <a:endParaRPr lang="tr-TR" altLang="tr-TR" sz="2400" b="1" dirty="0"/>
          </a:p>
        </p:txBody>
      </p:sp>
      <p:sp>
        <p:nvSpPr>
          <p:cNvPr id="5" name="3 Slayt Numarası Yer Tutucusu"/>
          <p:cNvSpPr>
            <a:spLocks noGrp="1"/>
          </p:cNvSpPr>
          <p:nvPr>
            <p:ph type="sldNum" sz="quarter" idx="12"/>
          </p:nvPr>
        </p:nvSpPr>
        <p:spPr>
          <a:xfrm>
            <a:off x="8831510" y="6238106"/>
            <a:ext cx="2742843" cy="365209"/>
          </a:xfrm>
        </p:spPr>
        <p:txBody>
          <a:bodyPr/>
          <a:lstStyle/>
          <a:p>
            <a:pPr>
              <a:defRPr/>
            </a:pPr>
            <a:fld id="{8A4CFDEB-701A-4028-81EE-09B7693C626B}" type="slidenum">
              <a:rPr lang="tr-TR" sz="1200"/>
              <a:pPr>
                <a:defRPr/>
              </a:pPr>
              <a:t>50</a:t>
            </a:fld>
            <a:endParaRPr lang="tr-TR" sz="1200"/>
          </a:p>
        </p:txBody>
      </p:sp>
      <p:sp>
        <p:nvSpPr>
          <p:cNvPr id="6" name="Metin kutusu 5"/>
          <p:cNvSpPr txBox="1"/>
          <p:nvPr/>
        </p:nvSpPr>
        <p:spPr>
          <a:xfrm>
            <a:off x="838621" y="965694"/>
            <a:ext cx="10971372" cy="447873"/>
          </a:xfrm>
          <a:prstGeom prst="rect">
            <a:avLst/>
          </a:prstGeom>
          <a:noFill/>
        </p:spPr>
        <p:txBody>
          <a:bodyPr wrap="square" lIns="93023" tIns="46511" rIns="93023" bIns="46511" rtlCol="0">
            <a:spAutoFit/>
          </a:bodyPr>
          <a:lstStyle/>
          <a:p>
            <a:r>
              <a:rPr lang="tr-TR" sz="2300" b="0" u="sng" dirty="0"/>
              <a:t>PROJE PLANININ VE KURULUŞ ALTYAPISININ PROJE İÇİN UYGUNLUĞU : </a:t>
            </a:r>
            <a:endParaRPr lang="tr-TR" sz="2300" b="0" u="sng" dirty="0">
              <a:latin typeface="Corbel" pitchFamily="34" charset="0"/>
            </a:endParaRPr>
          </a:p>
        </p:txBody>
      </p:sp>
      <p:sp>
        <p:nvSpPr>
          <p:cNvPr id="8" name="Dikdörtgen 7"/>
          <p:cNvSpPr/>
          <p:nvPr/>
        </p:nvSpPr>
        <p:spPr>
          <a:xfrm>
            <a:off x="49833" y="73959"/>
            <a:ext cx="12189329" cy="507813"/>
          </a:xfrm>
          <a:prstGeom prst="rect">
            <a:avLst/>
          </a:prstGeom>
        </p:spPr>
        <p:txBody>
          <a:bodyPr wrap="square" lIns="91423" tIns="45711" rIns="91423" bIns="45711">
            <a:spAutoFit/>
          </a:bodyPr>
          <a:lstStyle/>
          <a:p>
            <a:pPr algn="ctr"/>
            <a:r>
              <a:rPr lang="tr-TR" altLang="tr-TR" sz="2700" dirty="0">
                <a:solidFill>
                  <a:srgbClr val="FF0000"/>
                </a:solidFill>
                <a:latin typeface="Verdana" pitchFamily="34" charset="0"/>
              </a:rPr>
              <a:t>2</a:t>
            </a:r>
            <a:r>
              <a:rPr lang="tr-TR" altLang="tr-TR" sz="2700" dirty="0">
                <a:solidFill>
                  <a:srgbClr val="FF0000"/>
                </a:solidFill>
              </a:rPr>
              <a:t>. Boyut Değerlendirilirken Nelere Dikkat Edilmeli? </a:t>
            </a:r>
            <a:endParaRPr lang="tr-TR" sz="2700" dirty="0">
              <a:solidFill>
                <a:srgbClr val="FF0000"/>
              </a:solidFill>
              <a:latin typeface="Corbel" pitchFamily="34" charset="0"/>
            </a:endParaRPr>
          </a:p>
        </p:txBody>
      </p:sp>
      <p:sp>
        <p:nvSpPr>
          <p:cNvPr id="9" name="Dikdörtgen 8"/>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686474205"/>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a:xfrm>
            <a:off x="8824971" y="6238106"/>
            <a:ext cx="2742843" cy="365209"/>
          </a:xfrm>
        </p:spPr>
        <p:txBody>
          <a:bodyPr/>
          <a:lstStyle/>
          <a:p>
            <a:pPr defTabSz="930343">
              <a:defRPr/>
            </a:pPr>
            <a:fld id="{DFA41D96-3544-4970-BD29-0BAF3C42BBD3}" type="slidenum">
              <a:rPr lang="en-US" sz="1200"/>
              <a:pPr defTabSz="930343">
                <a:defRPr/>
              </a:pPr>
              <a:t>51</a:t>
            </a:fld>
            <a:endParaRPr lang="en-US" sz="1200" dirty="0"/>
          </a:p>
        </p:txBody>
      </p:sp>
      <p:pic>
        <p:nvPicPr>
          <p:cNvPr id="3" name="Resim 2"/>
          <p:cNvPicPr>
            <a:picLocks noChangeAspect="1"/>
          </p:cNvPicPr>
          <p:nvPr/>
        </p:nvPicPr>
        <p:blipFill rotWithShape="1">
          <a:blip r:embed="rId2"/>
          <a:srcRect l="19384" t="22973" r="43609" b="12749"/>
          <a:stretch/>
        </p:blipFill>
        <p:spPr>
          <a:xfrm>
            <a:off x="1630710" y="610167"/>
            <a:ext cx="8280920" cy="5863717"/>
          </a:xfrm>
          <a:prstGeom prst="rect">
            <a:avLst/>
          </a:prstGeom>
          <a:ln>
            <a:solidFill>
              <a:schemeClr val="tx1"/>
            </a:solidFill>
          </a:ln>
        </p:spPr>
      </p:pic>
      <p:sp>
        <p:nvSpPr>
          <p:cNvPr id="7" name="Dikdörtgen 6"/>
          <p:cNvSpPr/>
          <p:nvPr/>
        </p:nvSpPr>
        <p:spPr>
          <a:xfrm>
            <a:off x="49834" y="71576"/>
            <a:ext cx="12140579" cy="507813"/>
          </a:xfrm>
          <a:prstGeom prst="rect">
            <a:avLst/>
          </a:prstGeom>
        </p:spPr>
        <p:txBody>
          <a:bodyPr wrap="square" lIns="91423" tIns="45711" rIns="91423" bIns="45711">
            <a:spAutoFit/>
          </a:bodyPr>
          <a:lstStyle/>
          <a:p>
            <a:pPr algn="ctr" defTabSz="930343" fontAlgn="auto">
              <a:spcBef>
                <a:spcPts val="0"/>
              </a:spcBef>
              <a:spcAft>
                <a:spcPts val="0"/>
              </a:spcAft>
              <a:defRPr/>
            </a:pPr>
            <a:r>
              <a:rPr lang="tr-TR" altLang="tr-TR" sz="2700" dirty="0">
                <a:solidFill>
                  <a:srgbClr val="FF0000"/>
                </a:solidFill>
              </a:rPr>
              <a:t>2. Boyut Değerlendirilirken</a:t>
            </a:r>
            <a:endParaRPr lang="tr-TR" sz="2700" b="0" dirty="0">
              <a:solidFill>
                <a:srgbClr val="FF0000"/>
              </a:solidFill>
              <a:latin typeface="Arial" pitchFamily="34" charset="0"/>
              <a:cs typeface="Arial" pitchFamily="34" charset="0"/>
            </a:endParaRPr>
          </a:p>
        </p:txBody>
      </p:sp>
      <p:sp>
        <p:nvSpPr>
          <p:cNvPr id="8" name="Dikdörtgen 7"/>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60319290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idx="1"/>
          </p:nvPr>
        </p:nvSpPr>
        <p:spPr>
          <a:xfrm>
            <a:off x="910630" y="1845618"/>
            <a:ext cx="10225136" cy="3673258"/>
          </a:xfrm>
        </p:spPr>
        <p:txBody>
          <a:bodyPr>
            <a:noAutofit/>
          </a:bodyPr>
          <a:lstStyle/>
          <a:p>
            <a:pPr algn="just">
              <a:lnSpc>
                <a:spcPct val="150000"/>
              </a:lnSpc>
              <a:spcAft>
                <a:spcPts val="611"/>
              </a:spcAft>
              <a:buClr>
                <a:schemeClr val="tx1"/>
              </a:buClr>
            </a:pPr>
            <a:r>
              <a:rPr lang="tr-TR" altLang="tr-TR" sz="2400" dirty="0"/>
              <a:t>Proje çıktısının </a:t>
            </a:r>
            <a:r>
              <a:rPr lang="tr-TR" altLang="tr-TR" sz="2400" b="1" dirty="0">
                <a:solidFill>
                  <a:srgbClr val="000066"/>
                </a:solidFill>
              </a:rPr>
              <a:t>ekonomik değere dönüşme </a:t>
            </a:r>
            <a:r>
              <a:rPr lang="tr-TR" altLang="tr-TR" sz="2400" dirty="0"/>
              <a:t>analizleri, bir fizibilite çalışmasına dayalı yapılmış mı?</a:t>
            </a:r>
          </a:p>
          <a:p>
            <a:pPr algn="just">
              <a:lnSpc>
                <a:spcPct val="150000"/>
              </a:lnSpc>
              <a:spcAft>
                <a:spcPts val="611"/>
              </a:spcAft>
              <a:buClr>
                <a:schemeClr val="tx1"/>
              </a:buClr>
            </a:pPr>
            <a:r>
              <a:rPr lang="tr-TR" altLang="tr-TR" sz="2400" dirty="0"/>
              <a:t>Çıktıların firmanın </a:t>
            </a:r>
            <a:r>
              <a:rPr lang="tr-TR" altLang="tr-TR" sz="2400" b="1" dirty="0">
                <a:solidFill>
                  <a:srgbClr val="000066"/>
                </a:solidFill>
              </a:rPr>
              <a:t>verimliliğine</a:t>
            </a:r>
            <a:r>
              <a:rPr lang="tr-TR" altLang="tr-TR" sz="2400" dirty="0"/>
              <a:t> katkısı veya </a:t>
            </a:r>
            <a:r>
              <a:rPr lang="tr-TR" altLang="tr-TR" sz="2400" b="1" dirty="0"/>
              <a:t>t</a:t>
            </a:r>
            <a:r>
              <a:rPr lang="tr-TR" altLang="tr-TR" sz="2400" b="1" dirty="0">
                <a:solidFill>
                  <a:srgbClr val="000066"/>
                </a:solidFill>
              </a:rPr>
              <a:t>icarileşme </a:t>
            </a:r>
            <a:r>
              <a:rPr lang="tr-TR" altLang="tr-TR" sz="2400" dirty="0"/>
              <a:t>potansiyeli var mı? Ticarileşme potansiyeli varsa, hedeflenen Pazar belirlenmiş mi? Ürünün ihracat veya ithal edilen ürünün yerini alma potansiyeli var mı?</a:t>
            </a:r>
          </a:p>
          <a:p>
            <a:pPr algn="just">
              <a:lnSpc>
                <a:spcPct val="150000"/>
              </a:lnSpc>
              <a:spcAft>
                <a:spcPts val="611"/>
              </a:spcAft>
              <a:buClr>
                <a:schemeClr val="tx1"/>
              </a:buClr>
            </a:pPr>
            <a:r>
              <a:rPr lang="tr-TR" altLang="tr-TR" sz="2400" dirty="0"/>
              <a:t>Proje çıktısının </a:t>
            </a:r>
            <a:r>
              <a:rPr lang="tr-TR" altLang="tr-TR" sz="2400" b="1" dirty="0">
                <a:solidFill>
                  <a:srgbClr val="000066"/>
                </a:solidFill>
              </a:rPr>
              <a:t>ulusal bilgi birikimi</a:t>
            </a:r>
            <a:r>
              <a:rPr lang="tr-TR" altLang="tr-TR" sz="2400" dirty="0"/>
              <a:t> ve </a:t>
            </a:r>
            <a:r>
              <a:rPr lang="tr-TR" altLang="tr-TR" sz="2400" b="1" dirty="0">
                <a:solidFill>
                  <a:srgbClr val="000066"/>
                </a:solidFill>
              </a:rPr>
              <a:t>teknolojik gelişime katkısı </a:t>
            </a:r>
            <a:r>
              <a:rPr lang="tr-TR" altLang="tr-TR" sz="2400" dirty="0"/>
              <a:t>açıklanmış mı?</a:t>
            </a:r>
          </a:p>
        </p:txBody>
      </p:sp>
      <p:sp>
        <p:nvSpPr>
          <p:cNvPr id="5" name="3 Slayt Numarası Yer Tutucusu"/>
          <p:cNvSpPr>
            <a:spLocks noGrp="1"/>
          </p:cNvSpPr>
          <p:nvPr>
            <p:ph type="sldNum" sz="quarter" idx="12"/>
          </p:nvPr>
        </p:nvSpPr>
        <p:spPr>
          <a:xfrm>
            <a:off x="8824971" y="6238106"/>
            <a:ext cx="2742843" cy="365209"/>
          </a:xfrm>
        </p:spPr>
        <p:txBody>
          <a:bodyPr/>
          <a:lstStyle/>
          <a:p>
            <a:pPr>
              <a:defRPr/>
            </a:pPr>
            <a:fld id="{8A4CFDEB-701A-4028-81EE-09B7693C626B}" type="slidenum">
              <a:rPr lang="tr-TR" sz="1200"/>
              <a:pPr>
                <a:defRPr/>
              </a:pPr>
              <a:t>52</a:t>
            </a:fld>
            <a:endParaRPr lang="tr-TR" sz="1200" dirty="0"/>
          </a:p>
        </p:txBody>
      </p:sp>
      <p:sp>
        <p:nvSpPr>
          <p:cNvPr id="6" name="Metin kutusu 5"/>
          <p:cNvSpPr txBox="1"/>
          <p:nvPr/>
        </p:nvSpPr>
        <p:spPr>
          <a:xfrm>
            <a:off x="982638" y="875797"/>
            <a:ext cx="10971372" cy="801817"/>
          </a:xfrm>
          <a:prstGeom prst="rect">
            <a:avLst/>
          </a:prstGeom>
          <a:noFill/>
        </p:spPr>
        <p:txBody>
          <a:bodyPr wrap="square" lIns="93023" tIns="46511" rIns="93023" bIns="46511" rtlCol="0">
            <a:spAutoFit/>
          </a:bodyPr>
          <a:lstStyle/>
          <a:p>
            <a:r>
              <a:rPr lang="tr-TR" sz="2300" b="0" u="sng" dirty="0"/>
              <a:t>PROJE ÇIKTILARININ EKONOMİK YARARA VE ULUSAL KAZANIMA DÖNÜŞEBİLİRLİĞİ : </a:t>
            </a:r>
            <a:endParaRPr lang="tr-TR" sz="2300" b="0" u="sng" dirty="0">
              <a:latin typeface="Corbel" pitchFamily="34" charset="0"/>
            </a:endParaRPr>
          </a:p>
        </p:txBody>
      </p:sp>
      <p:sp>
        <p:nvSpPr>
          <p:cNvPr id="8" name="Dikdörtgen 7"/>
          <p:cNvSpPr/>
          <p:nvPr/>
        </p:nvSpPr>
        <p:spPr>
          <a:xfrm>
            <a:off x="49833" y="73959"/>
            <a:ext cx="12189329" cy="507813"/>
          </a:xfrm>
          <a:prstGeom prst="rect">
            <a:avLst/>
          </a:prstGeom>
        </p:spPr>
        <p:txBody>
          <a:bodyPr wrap="square" lIns="91423" tIns="45711" rIns="91423" bIns="45711">
            <a:spAutoFit/>
          </a:bodyPr>
          <a:lstStyle/>
          <a:p>
            <a:pPr algn="ctr"/>
            <a:r>
              <a:rPr lang="tr-TR" altLang="tr-TR" sz="2700" dirty="0">
                <a:solidFill>
                  <a:srgbClr val="FF0000"/>
                </a:solidFill>
                <a:latin typeface="Verdana" pitchFamily="34" charset="0"/>
              </a:rPr>
              <a:t>3</a:t>
            </a:r>
            <a:r>
              <a:rPr lang="tr-TR" altLang="tr-TR" sz="2700" dirty="0">
                <a:solidFill>
                  <a:srgbClr val="FF0000"/>
                </a:solidFill>
              </a:rPr>
              <a:t>. Boyut Değerlendirilirken Nelere Dikkat Edilmeli? </a:t>
            </a:r>
            <a:endParaRPr lang="tr-TR" sz="2700" dirty="0">
              <a:solidFill>
                <a:srgbClr val="FF0000"/>
              </a:solidFill>
              <a:latin typeface="Corbel" pitchFamily="34" charset="0"/>
            </a:endParaRPr>
          </a:p>
        </p:txBody>
      </p:sp>
      <p:sp>
        <p:nvSpPr>
          <p:cNvPr id="9" name="Dikdörtgen 8"/>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252189123"/>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idx="1"/>
          </p:nvPr>
        </p:nvSpPr>
        <p:spPr>
          <a:xfrm>
            <a:off x="720600" y="1112070"/>
            <a:ext cx="10847794" cy="2520864"/>
          </a:xfrm>
        </p:spPr>
        <p:txBody>
          <a:bodyPr>
            <a:noAutofit/>
          </a:bodyPr>
          <a:lstStyle/>
          <a:p>
            <a:pPr>
              <a:lnSpc>
                <a:spcPct val="150000"/>
              </a:lnSpc>
              <a:spcAft>
                <a:spcPts val="611"/>
              </a:spcAft>
              <a:buClr>
                <a:schemeClr val="tx1"/>
              </a:buClr>
            </a:pPr>
            <a:r>
              <a:rPr lang="tr-TR" altLang="tr-TR" sz="1800" dirty="0"/>
              <a:t>Projeye uygun olan </a:t>
            </a:r>
            <a:r>
              <a:rPr lang="tr-TR" altLang="tr-TR" sz="1800" b="1" dirty="0"/>
              <a:t>“NACE KODU/ADI, GTIP KODU/ADI, BAŞLANGIÇ THS KODU/ADI, BİTİŞ THS KODU/ADI”</a:t>
            </a:r>
            <a:r>
              <a:rPr lang="tr-TR" altLang="tr-TR" sz="1800" dirty="0"/>
              <a:t> bölümlerinin doldurulması gerekmektedir. </a:t>
            </a:r>
            <a:r>
              <a:rPr lang="tr-TR" sz="1800" dirty="0"/>
              <a:t>Teknoloji Hazırlık Seviyesi(THS) bilgilendirme </a:t>
            </a:r>
            <a:r>
              <a:rPr lang="tr-TR" sz="1800" dirty="0" smtClean="0"/>
              <a:t>dokümanı ve </a:t>
            </a:r>
            <a:r>
              <a:rPr lang="tr-TR" sz="1800" dirty="0"/>
              <a:t>soru </a:t>
            </a:r>
            <a:r>
              <a:rPr lang="tr-TR" sz="1800" dirty="0" smtClean="0"/>
              <a:t>setleri</a:t>
            </a:r>
          </a:p>
          <a:p>
            <a:pPr>
              <a:lnSpc>
                <a:spcPct val="150000"/>
              </a:lnSpc>
              <a:spcAft>
                <a:spcPts val="611"/>
              </a:spcAft>
              <a:buClr>
                <a:schemeClr val="tx1"/>
              </a:buClr>
            </a:pPr>
            <a:r>
              <a:rPr lang="tr-TR" sz="1800" dirty="0" smtClean="0">
                <a:hlinkClick r:id="rId3"/>
              </a:rPr>
              <a:t>https</a:t>
            </a:r>
            <a:r>
              <a:rPr lang="tr-TR" sz="1800" dirty="0">
                <a:hlinkClick r:id="rId3"/>
              </a:rPr>
              <a:t>://</a:t>
            </a:r>
            <a:r>
              <a:rPr lang="tr-TR" sz="1800" dirty="0" smtClean="0">
                <a:hlinkClick r:id="rId3"/>
              </a:rPr>
              <a:t>www.tubitak.gov.tr/sites/default/files/21566/tubitak-ths-soru-setleri.xlsx</a:t>
            </a:r>
            <a:r>
              <a:rPr lang="tr-TR" sz="1800" dirty="0" smtClean="0"/>
              <a:t> </a:t>
            </a:r>
          </a:p>
          <a:p>
            <a:pPr>
              <a:lnSpc>
                <a:spcPct val="150000"/>
              </a:lnSpc>
              <a:spcAft>
                <a:spcPts val="611"/>
              </a:spcAft>
              <a:buClr>
                <a:schemeClr val="tx1"/>
              </a:buClr>
            </a:pPr>
            <a:r>
              <a:rPr lang="tr-TR" sz="1800" dirty="0" smtClean="0"/>
              <a:t> </a:t>
            </a:r>
            <a:r>
              <a:rPr lang="tr-TR" sz="1800" dirty="0" smtClean="0">
                <a:hlinkClick r:id="rId4"/>
              </a:rPr>
              <a:t>https</a:t>
            </a:r>
            <a:r>
              <a:rPr lang="tr-TR" sz="1800" dirty="0">
                <a:hlinkClick r:id="rId4"/>
              </a:rPr>
              <a:t>://www.tubitak.gov.tr/sites/default/files/2204/trl_tubitak_4.pdf</a:t>
            </a:r>
            <a:r>
              <a:rPr lang="tr-TR" sz="1800" dirty="0"/>
              <a:t> </a:t>
            </a:r>
            <a:r>
              <a:rPr lang="tr-TR" sz="1800" dirty="0" smtClean="0"/>
              <a:t>linklerinde </a:t>
            </a:r>
            <a:r>
              <a:rPr lang="tr-TR" sz="1800" dirty="0"/>
              <a:t>yer almaktadır. </a:t>
            </a:r>
          </a:p>
        </p:txBody>
      </p:sp>
      <p:sp>
        <p:nvSpPr>
          <p:cNvPr id="5" name="3 Slayt Numarası Yer Tutucusu"/>
          <p:cNvSpPr>
            <a:spLocks noGrp="1"/>
          </p:cNvSpPr>
          <p:nvPr>
            <p:ph type="sldNum" sz="quarter" idx="12"/>
          </p:nvPr>
        </p:nvSpPr>
        <p:spPr>
          <a:xfrm>
            <a:off x="8824971" y="6238106"/>
            <a:ext cx="2742843" cy="365209"/>
          </a:xfrm>
        </p:spPr>
        <p:txBody>
          <a:bodyPr/>
          <a:lstStyle/>
          <a:p>
            <a:pPr defTabSz="930343">
              <a:defRPr/>
            </a:pPr>
            <a:fld id="{8A4CFDEB-701A-4028-81EE-09B7693C626B}" type="slidenum">
              <a:rPr lang="tr-TR" sz="1200"/>
              <a:pPr defTabSz="930343">
                <a:defRPr/>
              </a:pPr>
              <a:t>53</a:t>
            </a:fld>
            <a:endParaRPr lang="tr-TR" sz="1200"/>
          </a:p>
        </p:txBody>
      </p:sp>
      <p:sp>
        <p:nvSpPr>
          <p:cNvPr id="9" name="Dikdörtgen 8"/>
          <p:cNvSpPr/>
          <p:nvPr/>
        </p:nvSpPr>
        <p:spPr>
          <a:xfrm>
            <a:off x="49833" y="73959"/>
            <a:ext cx="12189329" cy="507813"/>
          </a:xfrm>
          <a:prstGeom prst="rect">
            <a:avLst/>
          </a:prstGeom>
        </p:spPr>
        <p:txBody>
          <a:bodyPr wrap="square" lIns="91423" tIns="45711" rIns="91423" bIns="45711">
            <a:spAutoFit/>
          </a:bodyPr>
          <a:lstStyle/>
          <a:p>
            <a:pPr algn="ctr"/>
            <a:r>
              <a:rPr lang="tr-TR" altLang="tr-TR" sz="2700" dirty="0">
                <a:solidFill>
                  <a:srgbClr val="FF0000"/>
                </a:solidFill>
                <a:latin typeface="Verdana" pitchFamily="34" charset="0"/>
              </a:rPr>
              <a:t>3</a:t>
            </a:r>
            <a:r>
              <a:rPr lang="tr-TR" altLang="tr-TR" sz="2700" dirty="0">
                <a:solidFill>
                  <a:srgbClr val="FF0000"/>
                </a:solidFill>
              </a:rPr>
              <a:t>. Boyut Değerlendirilirken Nelere Dikkat Edilmeli? </a:t>
            </a:r>
            <a:endParaRPr lang="tr-TR" sz="2700" dirty="0">
              <a:solidFill>
                <a:srgbClr val="FF0000"/>
              </a:solidFill>
              <a:latin typeface="Corbel" pitchFamily="34" charset="0"/>
            </a:endParaRPr>
          </a:p>
        </p:txBody>
      </p:sp>
      <p:sp>
        <p:nvSpPr>
          <p:cNvPr id="10" name="Dikdörtgen 9"/>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p:cNvPicPr>
            <a:picLocks noChangeAspect="1"/>
          </p:cNvPicPr>
          <p:nvPr/>
        </p:nvPicPr>
        <p:blipFill>
          <a:blip r:embed="rId5"/>
          <a:stretch>
            <a:fillRect/>
          </a:stretch>
        </p:blipFill>
        <p:spPr>
          <a:xfrm>
            <a:off x="1266031" y="3573810"/>
            <a:ext cx="9658350" cy="2333625"/>
          </a:xfrm>
          <a:prstGeom prst="rect">
            <a:avLst/>
          </a:prstGeom>
        </p:spPr>
      </p:pic>
    </p:spTree>
    <p:extLst>
      <p:ext uri="{BB962C8B-B14F-4D97-AF65-F5344CB8AC3E}">
        <p14:creationId xmlns:p14="http://schemas.microsoft.com/office/powerpoint/2010/main" val="3070881903"/>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a:xfrm>
            <a:off x="8831510" y="6238106"/>
            <a:ext cx="2742843" cy="365209"/>
          </a:xfrm>
        </p:spPr>
        <p:txBody>
          <a:bodyPr/>
          <a:lstStyle/>
          <a:p>
            <a:pPr defTabSz="930343">
              <a:defRPr/>
            </a:pPr>
            <a:fld id="{DFA41D96-3544-4970-BD29-0BAF3C42BBD3}" type="slidenum">
              <a:rPr lang="en-US" sz="1200"/>
              <a:pPr defTabSz="930343">
                <a:defRPr/>
              </a:pPr>
              <a:t>54</a:t>
            </a:fld>
            <a:endParaRPr lang="en-US" sz="1200" dirty="0"/>
          </a:p>
        </p:txBody>
      </p:sp>
      <p:pic>
        <p:nvPicPr>
          <p:cNvPr id="5" name="Resim 4"/>
          <p:cNvPicPr>
            <a:picLocks noChangeAspect="1"/>
          </p:cNvPicPr>
          <p:nvPr/>
        </p:nvPicPr>
        <p:blipFill rotWithShape="1">
          <a:blip r:embed="rId2"/>
          <a:srcRect l="19694" t="23236" r="46304" b="12107"/>
          <a:stretch/>
        </p:blipFill>
        <p:spPr>
          <a:xfrm>
            <a:off x="2298029" y="628377"/>
            <a:ext cx="7541594" cy="5856787"/>
          </a:xfrm>
          <a:prstGeom prst="rect">
            <a:avLst/>
          </a:prstGeom>
          <a:ln>
            <a:solidFill>
              <a:schemeClr val="tx1"/>
            </a:solidFill>
          </a:ln>
        </p:spPr>
      </p:pic>
      <p:sp>
        <p:nvSpPr>
          <p:cNvPr id="7" name="Dikdörtgen 6"/>
          <p:cNvSpPr/>
          <p:nvPr/>
        </p:nvSpPr>
        <p:spPr>
          <a:xfrm>
            <a:off x="49834" y="71576"/>
            <a:ext cx="12189329" cy="507813"/>
          </a:xfrm>
          <a:prstGeom prst="rect">
            <a:avLst/>
          </a:prstGeom>
        </p:spPr>
        <p:txBody>
          <a:bodyPr wrap="square" lIns="91423" tIns="45711" rIns="91423" bIns="45711">
            <a:spAutoFit/>
          </a:bodyPr>
          <a:lstStyle/>
          <a:p>
            <a:pPr algn="ctr" defTabSz="930343" fontAlgn="auto">
              <a:spcBef>
                <a:spcPts val="0"/>
              </a:spcBef>
              <a:spcAft>
                <a:spcPts val="0"/>
              </a:spcAft>
              <a:defRPr/>
            </a:pPr>
            <a:r>
              <a:rPr lang="tr-TR" altLang="tr-TR" sz="2700" dirty="0">
                <a:solidFill>
                  <a:srgbClr val="FF0000"/>
                </a:solidFill>
              </a:rPr>
              <a:t>3. Boyut Değerlendirilirken</a:t>
            </a:r>
            <a:endParaRPr lang="tr-TR" sz="2700" b="0" dirty="0">
              <a:solidFill>
                <a:srgbClr val="FF0000"/>
              </a:solidFill>
              <a:latin typeface="Arial" pitchFamily="34" charset="0"/>
              <a:cs typeface="Arial" pitchFamily="34" charset="0"/>
            </a:endParaRPr>
          </a:p>
        </p:txBody>
      </p:sp>
      <p:sp>
        <p:nvSpPr>
          <p:cNvPr id="8" name="Dikdörtgen 7"/>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5085822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86132" y="2293484"/>
            <a:ext cx="10751795" cy="3584583"/>
          </a:xfrm>
        </p:spPr>
        <p:txBody>
          <a:bodyPr/>
          <a:lstStyle/>
          <a:p>
            <a:r>
              <a:rPr lang="tr-TR" dirty="0"/>
              <a:t>Personel Giderlerinin </a:t>
            </a:r>
            <a:r>
              <a:rPr lang="tr-TR" dirty="0" smtClean="0"/>
              <a:t>Uygunluğu</a:t>
            </a:r>
          </a:p>
          <a:p>
            <a:r>
              <a:rPr lang="tr-TR" dirty="0"/>
              <a:t>Seyahat Giderlerinin </a:t>
            </a:r>
            <a:r>
              <a:rPr lang="tr-TR" dirty="0" smtClean="0"/>
              <a:t>Uygunluğu</a:t>
            </a:r>
          </a:p>
          <a:p>
            <a:r>
              <a:rPr lang="tr-TR" dirty="0"/>
              <a:t>Alet/Teçhizat/Yazılım/Yayın Alımlarının </a:t>
            </a:r>
            <a:r>
              <a:rPr lang="tr-TR" dirty="0" smtClean="0"/>
              <a:t>Uygunluğu</a:t>
            </a:r>
          </a:p>
          <a:p>
            <a:r>
              <a:rPr lang="tr-TR" dirty="0" smtClean="0"/>
              <a:t>Ar-Ge </a:t>
            </a:r>
            <a:r>
              <a:rPr lang="tr-TR" dirty="0"/>
              <a:t>ve Test Kuruluşlarına Yaptırılan İşlerin </a:t>
            </a:r>
            <a:r>
              <a:rPr lang="tr-TR" dirty="0" smtClean="0"/>
              <a:t>Uygunluğu</a:t>
            </a:r>
          </a:p>
          <a:p>
            <a:r>
              <a:rPr lang="tr-TR" dirty="0"/>
              <a:t>Hizmet Alımlarının </a:t>
            </a:r>
            <a:r>
              <a:rPr lang="tr-TR" dirty="0" smtClean="0"/>
              <a:t>Uygunluğu</a:t>
            </a:r>
          </a:p>
          <a:p>
            <a:r>
              <a:rPr lang="tr-TR" dirty="0" smtClean="0"/>
              <a:t>Malzeme Giderlerinin Uygunluğu</a:t>
            </a:r>
            <a:endParaRPr lang="tr-TR" dirty="0"/>
          </a:p>
        </p:txBody>
      </p:sp>
      <p:sp>
        <p:nvSpPr>
          <p:cNvPr id="4" name="Slayt Numarası Yer Tutucusu 3"/>
          <p:cNvSpPr>
            <a:spLocks noGrp="1"/>
          </p:cNvSpPr>
          <p:nvPr>
            <p:ph type="sldNum" sz="quarter" idx="12"/>
          </p:nvPr>
        </p:nvSpPr>
        <p:spPr>
          <a:xfrm>
            <a:off x="8824971" y="6238106"/>
            <a:ext cx="2742843" cy="365209"/>
          </a:xfrm>
        </p:spPr>
        <p:txBody>
          <a:bodyPr/>
          <a:lstStyle/>
          <a:p>
            <a:pPr defTabSz="930343">
              <a:defRPr/>
            </a:pPr>
            <a:fld id="{DFA41D96-3544-4970-BD29-0BAF3C42BBD3}" type="slidenum">
              <a:rPr lang="en-US" sz="1200"/>
              <a:pPr defTabSz="930343">
                <a:defRPr/>
              </a:pPr>
              <a:t>55</a:t>
            </a:fld>
            <a:endParaRPr lang="en-US" sz="1200" dirty="0"/>
          </a:p>
        </p:txBody>
      </p:sp>
      <p:sp>
        <p:nvSpPr>
          <p:cNvPr id="5" name="Unvan 1"/>
          <p:cNvSpPr txBox="1">
            <a:spLocks/>
          </p:cNvSpPr>
          <p:nvPr/>
        </p:nvSpPr>
        <p:spPr bwMode="auto">
          <a:xfrm>
            <a:off x="694606" y="1138430"/>
            <a:ext cx="10367804" cy="706254"/>
          </a:xfrm>
          <a:prstGeom prst="rect">
            <a:avLst/>
          </a:prstGeom>
          <a:noFill/>
          <a:ln w="9525">
            <a:noFill/>
            <a:miter lim="800000"/>
            <a:headEnd/>
            <a:tailEnd/>
          </a:ln>
        </p:spPr>
        <p:txBody>
          <a:bodyPr vert="horz" wrap="square" lIns="93023" tIns="46511" rIns="93023" bIns="46511" numCol="1" anchor="ctr" anchorCtr="0" compatLnSpc="1">
            <a:prstTxWarp prst="textNoShape">
              <a:avLst/>
            </a:prstTxWarp>
            <a:noAutofit/>
          </a:bodyPr>
          <a:lstStyle>
            <a:lvl1pPr algn="l" rtl="0" fontAlgn="base">
              <a:spcBef>
                <a:spcPct val="0"/>
              </a:spcBef>
              <a:spcAft>
                <a:spcPct val="0"/>
              </a:spcAft>
              <a:defRPr sz="3200" b="1" kern="1200">
                <a:solidFill>
                  <a:schemeClr val="bg1"/>
                </a:solidFill>
                <a:latin typeface="Futura Bk BT" pitchFamily="34" charset="0"/>
                <a:ea typeface="+mj-ea"/>
                <a:cs typeface="+mj-cs"/>
              </a:defRPr>
            </a:lvl1pPr>
            <a:lvl2pPr algn="l" rtl="0" fontAlgn="base">
              <a:spcBef>
                <a:spcPct val="0"/>
              </a:spcBef>
              <a:spcAft>
                <a:spcPct val="0"/>
              </a:spcAft>
              <a:defRPr sz="3200" b="1">
                <a:solidFill>
                  <a:schemeClr val="bg1"/>
                </a:solidFill>
                <a:latin typeface="Futura Bk BT" pitchFamily="34" charset="0"/>
              </a:defRPr>
            </a:lvl2pPr>
            <a:lvl3pPr algn="l" rtl="0" fontAlgn="base">
              <a:spcBef>
                <a:spcPct val="0"/>
              </a:spcBef>
              <a:spcAft>
                <a:spcPct val="0"/>
              </a:spcAft>
              <a:defRPr sz="3200" b="1">
                <a:solidFill>
                  <a:schemeClr val="bg1"/>
                </a:solidFill>
                <a:latin typeface="Futura Bk BT" pitchFamily="34" charset="0"/>
              </a:defRPr>
            </a:lvl3pPr>
            <a:lvl4pPr algn="l" rtl="0" fontAlgn="base">
              <a:spcBef>
                <a:spcPct val="0"/>
              </a:spcBef>
              <a:spcAft>
                <a:spcPct val="0"/>
              </a:spcAft>
              <a:defRPr sz="3200" b="1">
                <a:solidFill>
                  <a:schemeClr val="bg1"/>
                </a:solidFill>
                <a:latin typeface="Futura Bk BT" pitchFamily="34" charset="0"/>
              </a:defRPr>
            </a:lvl4pPr>
            <a:lvl5pPr algn="l" rtl="0" fontAlgn="base">
              <a:spcBef>
                <a:spcPct val="0"/>
              </a:spcBef>
              <a:spcAft>
                <a:spcPct val="0"/>
              </a:spcAft>
              <a:defRPr sz="3200" b="1">
                <a:solidFill>
                  <a:schemeClr val="bg1"/>
                </a:solidFill>
                <a:latin typeface="Futura Bk BT" pitchFamily="34" charset="0"/>
              </a:defRPr>
            </a:lvl5pPr>
            <a:lvl6pPr marL="457200" algn="l" rtl="0" fontAlgn="base">
              <a:spcBef>
                <a:spcPct val="0"/>
              </a:spcBef>
              <a:spcAft>
                <a:spcPct val="0"/>
              </a:spcAft>
              <a:defRPr sz="3200" b="1">
                <a:solidFill>
                  <a:schemeClr val="bg1"/>
                </a:solidFill>
                <a:latin typeface="Futura Bk BT" pitchFamily="34" charset="0"/>
              </a:defRPr>
            </a:lvl6pPr>
            <a:lvl7pPr marL="914400" algn="l" rtl="0" fontAlgn="base">
              <a:spcBef>
                <a:spcPct val="0"/>
              </a:spcBef>
              <a:spcAft>
                <a:spcPct val="0"/>
              </a:spcAft>
              <a:defRPr sz="3200" b="1">
                <a:solidFill>
                  <a:schemeClr val="bg1"/>
                </a:solidFill>
                <a:latin typeface="Futura Bk BT" pitchFamily="34" charset="0"/>
              </a:defRPr>
            </a:lvl7pPr>
            <a:lvl8pPr marL="1371600" algn="l" rtl="0" fontAlgn="base">
              <a:spcBef>
                <a:spcPct val="0"/>
              </a:spcBef>
              <a:spcAft>
                <a:spcPct val="0"/>
              </a:spcAft>
              <a:defRPr sz="3200" b="1">
                <a:solidFill>
                  <a:schemeClr val="bg1"/>
                </a:solidFill>
                <a:latin typeface="Futura Bk BT" pitchFamily="34" charset="0"/>
              </a:defRPr>
            </a:lvl8pPr>
            <a:lvl9pPr marL="1828800" algn="l" rtl="0" fontAlgn="base">
              <a:spcBef>
                <a:spcPct val="0"/>
              </a:spcBef>
              <a:spcAft>
                <a:spcPct val="0"/>
              </a:spcAft>
              <a:defRPr sz="3200" b="1">
                <a:solidFill>
                  <a:schemeClr val="bg1"/>
                </a:solidFill>
                <a:latin typeface="Futura Bk BT" pitchFamily="34" charset="0"/>
              </a:defRPr>
            </a:lvl9pPr>
          </a:lstStyle>
          <a:p>
            <a:r>
              <a:rPr lang="tr-TR" sz="2900" dirty="0">
                <a:solidFill>
                  <a:schemeClr val="tx1"/>
                </a:solidFill>
                <a:latin typeface="Arial" panose="020B0604020202020204" pitchFamily="34" charset="0"/>
              </a:rPr>
              <a:t>Projenin Destek Kapsamının Oluşturulmasına Yönelik Değerlendirme</a:t>
            </a:r>
            <a:endParaRPr lang="tr-TR" sz="2900" dirty="0">
              <a:solidFill>
                <a:schemeClr val="tx1"/>
              </a:solidFill>
            </a:endParaRPr>
          </a:p>
        </p:txBody>
      </p:sp>
      <p:sp>
        <p:nvSpPr>
          <p:cNvPr id="7" name="Dikdörtgen 6"/>
          <p:cNvSpPr/>
          <p:nvPr/>
        </p:nvSpPr>
        <p:spPr>
          <a:xfrm>
            <a:off x="49834" y="71576"/>
            <a:ext cx="12189329" cy="507813"/>
          </a:xfrm>
          <a:prstGeom prst="rect">
            <a:avLst/>
          </a:prstGeom>
        </p:spPr>
        <p:txBody>
          <a:bodyPr wrap="square" lIns="91423" tIns="45711" rIns="91423" bIns="45711">
            <a:spAutoFit/>
          </a:bodyPr>
          <a:lstStyle/>
          <a:p>
            <a:pPr algn="ctr" fontAlgn="auto">
              <a:spcBef>
                <a:spcPts val="0"/>
              </a:spcBef>
              <a:spcAft>
                <a:spcPts val="0"/>
              </a:spcAft>
              <a:defRPr/>
            </a:pPr>
            <a:r>
              <a:rPr lang="tr-TR" sz="2700" dirty="0">
                <a:solidFill>
                  <a:srgbClr val="FF0000"/>
                </a:solidFill>
                <a:latin typeface="Arial" panose="020B0604020202020204" pitchFamily="34" charset="0"/>
              </a:rPr>
              <a:t>Proje ile İlgili Genel Değerlendirmeler</a:t>
            </a:r>
            <a:endParaRPr lang="tr-TR" sz="2700" b="0" dirty="0">
              <a:solidFill>
                <a:srgbClr val="FF0000"/>
              </a:solidFill>
              <a:latin typeface="Arial" panose="020B0604020202020204" pitchFamily="34" charset="0"/>
              <a:cs typeface="Arial" panose="020B0604020202020204" pitchFamily="34" charset="0"/>
            </a:endParaRPr>
          </a:p>
        </p:txBody>
      </p:sp>
      <p:sp>
        <p:nvSpPr>
          <p:cNvPr id="8" name="Dikdörtgen 7"/>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02283066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838623" y="1661550"/>
            <a:ext cx="6790526" cy="1200310"/>
          </a:xfrm>
          <a:prstGeom prst="rect">
            <a:avLst/>
          </a:prstGeom>
          <a:solidFill>
            <a:srgbClr val="7197AB"/>
          </a:solidFill>
        </p:spPr>
        <p:style>
          <a:lnRef idx="0">
            <a:schemeClr val="accent2"/>
          </a:lnRef>
          <a:fillRef idx="3">
            <a:schemeClr val="accent2"/>
          </a:fillRef>
          <a:effectRef idx="3">
            <a:schemeClr val="accent2"/>
          </a:effectRef>
          <a:fontRef idx="minor">
            <a:schemeClr val="lt1"/>
          </a:fontRef>
        </p:style>
        <p:txBody>
          <a:bodyPr wrap="square" lIns="91423" tIns="45711" rIns="91423" bIns="45711">
            <a:spAutoFit/>
          </a:bodyPr>
          <a:lstStyle/>
          <a:p>
            <a:r>
              <a:rPr lang="tr-TR" sz="2400" dirty="0"/>
              <a:t>Adam/ay oranlarının ve </a:t>
            </a:r>
            <a:r>
              <a:rPr lang="tr-TR" sz="2400" dirty="0" smtClean="0"/>
              <a:t>toplam </a:t>
            </a:r>
            <a:r>
              <a:rPr lang="tr-TR" sz="2400" dirty="0"/>
              <a:t>adam-ay miktarlarının </a:t>
            </a:r>
            <a:r>
              <a:rPr lang="tr-TR" sz="2400" dirty="0" smtClean="0"/>
              <a:t>ne </a:t>
            </a:r>
            <a:r>
              <a:rPr lang="tr-TR" sz="2400" dirty="0"/>
              <a:t>kadar tutarlı ve </a:t>
            </a:r>
            <a:r>
              <a:rPr lang="tr-TR" sz="2400" dirty="0" smtClean="0"/>
              <a:t>gerçekçi olduğu </a:t>
            </a:r>
            <a:r>
              <a:rPr lang="tr-TR" sz="2400" dirty="0" err="1" smtClean="0"/>
              <a:t>değerlendilir</a:t>
            </a:r>
            <a:r>
              <a:rPr lang="tr-TR" sz="2400" dirty="0" smtClean="0"/>
              <a:t>.</a:t>
            </a:r>
            <a:endParaRPr lang="tr-TR" sz="2400" dirty="0"/>
          </a:p>
        </p:txBody>
      </p:sp>
      <p:pic>
        <p:nvPicPr>
          <p:cNvPr id="1026" name="Picture 2" descr="C:\Users\ilkay\Downloads\shutterstock_112721385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9149" y="1690907"/>
            <a:ext cx="2312140" cy="1170953"/>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49834" y="71576"/>
            <a:ext cx="12189329" cy="507813"/>
          </a:xfrm>
          <a:prstGeom prst="rect">
            <a:avLst/>
          </a:prstGeom>
        </p:spPr>
        <p:txBody>
          <a:bodyPr wrap="square" lIns="91423" tIns="45711" rIns="91423" bIns="45711">
            <a:spAutoFit/>
          </a:bodyPr>
          <a:lstStyle/>
          <a:p>
            <a:pPr algn="ctr" fontAlgn="auto">
              <a:spcBef>
                <a:spcPts val="0"/>
              </a:spcBef>
              <a:spcAft>
                <a:spcPts val="0"/>
              </a:spcAft>
              <a:defRPr/>
            </a:pPr>
            <a:r>
              <a:rPr lang="tr-TR" sz="2700" dirty="0">
                <a:solidFill>
                  <a:srgbClr val="FF0000"/>
                </a:solidFill>
              </a:rPr>
              <a:t>Personel Giderlerinin Uygunluğu</a:t>
            </a:r>
            <a:endParaRPr lang="tr-TR" sz="2700" b="0" dirty="0">
              <a:solidFill>
                <a:srgbClr val="FF0000"/>
              </a:solidFill>
              <a:latin typeface="Arial" panose="020B0604020202020204" pitchFamily="34" charset="0"/>
              <a:cs typeface="Arial" panose="020B0604020202020204" pitchFamily="34" charset="0"/>
            </a:endParaRPr>
          </a:p>
        </p:txBody>
      </p:sp>
      <p:sp>
        <p:nvSpPr>
          <p:cNvPr id="7" name="Dikdörtgen 6"/>
          <p:cNvSpPr/>
          <p:nvPr/>
        </p:nvSpPr>
        <p:spPr>
          <a:xfrm>
            <a:off x="838622" y="2940253"/>
            <a:ext cx="6797848" cy="1200310"/>
          </a:xfrm>
          <a:prstGeom prst="rect">
            <a:avLst/>
          </a:prstGeom>
          <a:solidFill>
            <a:srgbClr val="7197AB"/>
          </a:solidFill>
        </p:spPr>
        <p:style>
          <a:lnRef idx="0">
            <a:schemeClr val="accent2"/>
          </a:lnRef>
          <a:fillRef idx="3">
            <a:schemeClr val="accent2"/>
          </a:fillRef>
          <a:effectRef idx="3">
            <a:schemeClr val="accent2"/>
          </a:effectRef>
          <a:fontRef idx="minor">
            <a:schemeClr val="lt1"/>
          </a:fontRef>
        </p:style>
        <p:txBody>
          <a:bodyPr wrap="square" lIns="91423" tIns="45711" rIns="91423" bIns="45711">
            <a:spAutoFit/>
          </a:bodyPr>
          <a:lstStyle/>
          <a:p>
            <a:r>
              <a:rPr lang="tr-TR" sz="2400" dirty="0" smtClean="0"/>
              <a:t>Fazla bulunan adam/ay </a:t>
            </a:r>
            <a:r>
              <a:rPr lang="tr-TR" sz="2400" dirty="0"/>
              <a:t>oranları veya miktarları için rakamsal öneriler </a:t>
            </a:r>
            <a:r>
              <a:rPr lang="tr-TR" sz="2400" dirty="0" smtClean="0"/>
              <a:t>yapılmalıdır</a:t>
            </a:r>
            <a:r>
              <a:rPr lang="tr-TR" sz="2400" dirty="0"/>
              <a:t>. (Toplam adam-ay değeri önerilir</a:t>
            </a:r>
            <a:r>
              <a:rPr lang="tr-TR" sz="2400" dirty="0" smtClean="0"/>
              <a:t>.)</a:t>
            </a:r>
            <a:endParaRPr lang="tr-TR" sz="2400" dirty="0"/>
          </a:p>
        </p:txBody>
      </p:sp>
      <p:pic>
        <p:nvPicPr>
          <p:cNvPr id="8" name="Picture 2" descr="C:\Users\ilkay\Downloads\shutterstock_52900825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1957" y="2940253"/>
            <a:ext cx="2304819" cy="1216064"/>
          </a:xfrm>
          <a:prstGeom prst="rect">
            <a:avLst/>
          </a:prstGeom>
          <a:noFill/>
          <a:extLst>
            <a:ext uri="{909E8E84-426E-40DD-AFC4-6F175D3DCCD1}">
              <a14:hiddenFill xmlns:a14="http://schemas.microsoft.com/office/drawing/2010/main">
                <a:solidFill>
                  <a:srgbClr val="FFFFFF"/>
                </a:solidFill>
              </a14:hiddenFill>
            </a:ext>
          </a:extLst>
        </p:spPr>
      </p:pic>
      <p:sp>
        <p:nvSpPr>
          <p:cNvPr id="9" name="Dikdörtgen 8"/>
          <p:cNvSpPr/>
          <p:nvPr/>
        </p:nvSpPr>
        <p:spPr>
          <a:xfrm>
            <a:off x="825448" y="4241602"/>
            <a:ext cx="6811022" cy="1080120"/>
          </a:xfrm>
          <a:prstGeom prst="rect">
            <a:avLst/>
          </a:prstGeom>
          <a:solidFill>
            <a:srgbClr val="7197AB"/>
          </a:solidFill>
          <a:ln w="12700" cap="flat" cmpd="sng" algn="ctr">
            <a:noFill/>
            <a:prstDash val="solid"/>
            <a:miter lim="800000"/>
          </a:ln>
          <a:effectLst/>
        </p:spPr>
        <p:txBody>
          <a:bodyPr rot="0" spcFirstLastPara="0" vertOverflow="overflow" horzOverflow="overflow" vert="horz" wrap="square" lIns="91423" tIns="45711" rIns="91423" bIns="45711" numCol="1" spcCol="0" rtlCol="0" fromWordArt="0" anchor="ctr" anchorCtr="0" forceAA="0" compatLnSpc="1">
            <a:prstTxWarp prst="textNoShape">
              <a:avLst/>
            </a:prstTxWarp>
            <a:noAutofit/>
          </a:bodyPr>
          <a:lstStyle/>
          <a:p>
            <a:pPr algn="ctr" defTabSz="914227" fontAlgn="auto">
              <a:spcBef>
                <a:spcPts val="0"/>
              </a:spcBef>
              <a:spcAft>
                <a:spcPts val="0"/>
              </a:spcAft>
            </a:pPr>
            <a:endParaRPr lang="tr-TR" sz="2700" b="0" kern="0">
              <a:solidFill>
                <a:prstClr val="white"/>
              </a:solidFill>
              <a:latin typeface="Arial"/>
              <a:cs typeface="+mn-cs"/>
            </a:endParaRPr>
          </a:p>
        </p:txBody>
      </p:sp>
      <p:pic>
        <p:nvPicPr>
          <p:cNvPr id="10" name="Picture 2" descr="C:\Users\ilkay\Downloads\shutterstock_57432377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87445" y="4265137"/>
            <a:ext cx="2279331" cy="1080121"/>
          </a:xfrm>
          <a:prstGeom prst="rect">
            <a:avLst/>
          </a:prstGeom>
          <a:noFill/>
          <a:extLst>
            <a:ext uri="{909E8E84-426E-40DD-AFC4-6F175D3DCCD1}">
              <a14:hiddenFill xmlns:a14="http://schemas.microsoft.com/office/drawing/2010/main">
                <a:solidFill>
                  <a:srgbClr val="FFFFFF"/>
                </a:solidFill>
              </a14:hiddenFill>
            </a:ext>
          </a:extLst>
        </p:spPr>
      </p:pic>
      <p:sp>
        <p:nvSpPr>
          <p:cNvPr id="11" name="Dikdörtgen 10"/>
          <p:cNvSpPr/>
          <p:nvPr/>
        </p:nvSpPr>
        <p:spPr>
          <a:xfrm>
            <a:off x="848439" y="4331502"/>
            <a:ext cx="6839006" cy="830979"/>
          </a:xfrm>
          <a:prstGeom prst="rect">
            <a:avLst/>
          </a:prstGeom>
        </p:spPr>
        <p:txBody>
          <a:bodyPr wrap="square" lIns="91423" tIns="45711" rIns="91423" bIns="45711">
            <a:spAutoFit/>
          </a:bodyPr>
          <a:lstStyle/>
          <a:p>
            <a:r>
              <a:rPr lang="tr-TR" sz="2400" dirty="0" smtClean="0">
                <a:solidFill>
                  <a:schemeClr val="bg1"/>
                </a:solidFill>
                <a:latin typeface="+mn-lt"/>
              </a:rPr>
              <a:t>Personelin </a:t>
            </a:r>
            <a:r>
              <a:rPr lang="tr-TR" sz="2400" dirty="0">
                <a:solidFill>
                  <a:schemeClr val="bg1"/>
                </a:solidFill>
                <a:latin typeface="+mn-lt"/>
              </a:rPr>
              <a:t>aylık </a:t>
            </a:r>
            <a:r>
              <a:rPr lang="tr-TR" sz="2400" dirty="0" smtClean="0">
                <a:solidFill>
                  <a:schemeClr val="bg1"/>
                </a:solidFill>
                <a:latin typeface="+mn-lt"/>
              </a:rPr>
              <a:t>maliyeti </a:t>
            </a:r>
            <a:r>
              <a:rPr lang="tr-TR" sz="2400" dirty="0">
                <a:solidFill>
                  <a:schemeClr val="bg1"/>
                </a:solidFill>
                <a:latin typeface="+mn-lt"/>
              </a:rPr>
              <a:t>(maaş tutarını) dikkate </a:t>
            </a:r>
            <a:r>
              <a:rPr lang="tr-TR" sz="2400" dirty="0" smtClean="0">
                <a:solidFill>
                  <a:schemeClr val="bg1"/>
                </a:solidFill>
                <a:latin typeface="+mn-lt"/>
              </a:rPr>
              <a:t>alınmaz</a:t>
            </a:r>
            <a:r>
              <a:rPr lang="tr-TR" sz="2400" dirty="0">
                <a:solidFill>
                  <a:schemeClr val="bg1"/>
                </a:solidFill>
                <a:latin typeface="+mn-lt"/>
              </a:rPr>
              <a:t>.</a:t>
            </a:r>
          </a:p>
        </p:txBody>
      </p:sp>
      <p:sp>
        <p:nvSpPr>
          <p:cNvPr id="12" name="Dikdörtgen 11"/>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Slayt Numarası Yer Tutucusu 1"/>
          <p:cNvSpPr>
            <a:spLocks noGrp="1"/>
          </p:cNvSpPr>
          <p:nvPr>
            <p:ph type="sldNum" sz="quarter" idx="12"/>
          </p:nvPr>
        </p:nvSpPr>
        <p:spPr>
          <a:xfrm>
            <a:off x="8824971" y="6238106"/>
            <a:ext cx="2742843" cy="365209"/>
          </a:xfrm>
        </p:spPr>
        <p:txBody>
          <a:bodyPr/>
          <a:lstStyle/>
          <a:p>
            <a:fld id="{6B5068A4-7AB1-4987-BEC0-486BCDB874F9}" type="slidenum">
              <a:rPr lang="tr-TR" sz="1200" smtClean="0"/>
              <a:t>56</a:t>
            </a:fld>
            <a:endParaRPr lang="tr-TR" sz="1200"/>
          </a:p>
        </p:txBody>
      </p:sp>
    </p:spTree>
    <p:extLst>
      <p:ext uri="{BB962C8B-B14F-4D97-AF65-F5344CB8AC3E}">
        <p14:creationId xmlns:p14="http://schemas.microsoft.com/office/powerpoint/2010/main" val="160631476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p:cNvSpPr/>
          <p:nvPr/>
        </p:nvSpPr>
        <p:spPr>
          <a:xfrm>
            <a:off x="49834" y="71576"/>
            <a:ext cx="12189329" cy="507813"/>
          </a:xfrm>
          <a:prstGeom prst="rect">
            <a:avLst/>
          </a:prstGeom>
        </p:spPr>
        <p:txBody>
          <a:bodyPr wrap="square" lIns="91423" tIns="45711" rIns="91423" bIns="45711">
            <a:spAutoFit/>
          </a:bodyPr>
          <a:lstStyle/>
          <a:p>
            <a:pPr algn="ctr" defTabSz="930343" fontAlgn="auto">
              <a:spcBef>
                <a:spcPts val="0"/>
              </a:spcBef>
              <a:spcAft>
                <a:spcPts val="0"/>
              </a:spcAft>
              <a:defRPr/>
            </a:pPr>
            <a:r>
              <a:rPr lang="tr-TR" sz="2700" dirty="0">
                <a:solidFill>
                  <a:srgbClr val="FF0000"/>
                </a:solidFill>
                <a:latin typeface="Arial" pitchFamily="34" charset="0"/>
                <a:cs typeface="Arial" pitchFamily="34" charset="0"/>
              </a:rPr>
              <a:t>Hakem Değerlendirme Örnekleri</a:t>
            </a: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560" y="1884596"/>
            <a:ext cx="740721" cy="740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559" y="3750531"/>
            <a:ext cx="740720" cy="74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Dikdörtgen 9"/>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Slayt Numarası Yer Tutucusu 1"/>
          <p:cNvSpPr>
            <a:spLocks noGrp="1"/>
          </p:cNvSpPr>
          <p:nvPr>
            <p:ph type="sldNum" sz="quarter" idx="12"/>
          </p:nvPr>
        </p:nvSpPr>
        <p:spPr>
          <a:xfrm>
            <a:off x="8824971" y="6238106"/>
            <a:ext cx="2742843" cy="365209"/>
          </a:xfrm>
        </p:spPr>
        <p:txBody>
          <a:bodyPr/>
          <a:lstStyle/>
          <a:p>
            <a:fld id="{6B5068A4-7AB1-4987-BEC0-486BCDB874F9}" type="slidenum">
              <a:rPr lang="tr-TR" sz="1200" smtClean="0"/>
              <a:t>57</a:t>
            </a:fld>
            <a:endParaRPr lang="tr-TR" sz="1200" dirty="0"/>
          </a:p>
        </p:txBody>
      </p:sp>
      <p:sp>
        <p:nvSpPr>
          <p:cNvPr id="11" name="Dikdörtgen 10"/>
          <p:cNvSpPr/>
          <p:nvPr/>
        </p:nvSpPr>
        <p:spPr>
          <a:xfrm>
            <a:off x="1198663" y="1917568"/>
            <a:ext cx="10441159" cy="924927"/>
          </a:xfrm>
          <a:prstGeom prst="rect">
            <a:avLst/>
          </a:prstGeom>
        </p:spPr>
        <p:txBody>
          <a:bodyPr wrap="square" lIns="93023" tIns="46511" rIns="93023" bIns="46511">
            <a:spAutoFit/>
          </a:bodyPr>
          <a:lstStyle/>
          <a:p>
            <a:pPr algn="just" defTabSz="930343" fontAlgn="auto">
              <a:spcBef>
                <a:spcPts val="0"/>
              </a:spcBef>
              <a:spcAft>
                <a:spcPts val="0"/>
              </a:spcAft>
              <a:defRPr/>
            </a:pPr>
            <a:r>
              <a:rPr lang="tr-TR" sz="1800" b="0" dirty="0">
                <a:solidFill>
                  <a:srgbClr val="00B050"/>
                </a:solidFill>
                <a:latin typeface="Calibri"/>
              </a:rPr>
              <a:t>BEKLENEN DEĞERLENDİRME ÖRNEK: </a:t>
            </a:r>
            <a:r>
              <a:rPr lang="tr-TR" sz="1800" b="0" dirty="0" smtClean="0">
                <a:solidFill>
                  <a:srgbClr val="00B050"/>
                </a:solidFill>
                <a:latin typeface="Calibri"/>
              </a:rPr>
              <a:t>…kuruluşun daha önce çalışma </a:t>
            </a:r>
            <a:r>
              <a:rPr lang="tr-TR" sz="1800" b="0" dirty="0">
                <a:solidFill>
                  <a:srgbClr val="00B050"/>
                </a:solidFill>
                <a:latin typeface="Calibri"/>
              </a:rPr>
              <a:t>prensibi benzer bir makine geliştirdiği  göz önüne alınırsa 1. ve 2. iş paketleri </a:t>
            </a:r>
            <a:r>
              <a:rPr lang="tr-TR" sz="1800" b="0" dirty="0" smtClean="0">
                <a:solidFill>
                  <a:srgbClr val="00B050"/>
                </a:solidFill>
                <a:latin typeface="Calibri"/>
              </a:rPr>
              <a:t>için talep </a:t>
            </a:r>
            <a:r>
              <a:rPr lang="tr-TR" sz="1800" b="0" dirty="0">
                <a:solidFill>
                  <a:srgbClr val="00B050"/>
                </a:solidFill>
                <a:latin typeface="Calibri"/>
              </a:rPr>
              <a:t>edilen adam- ay miktarları fazla bulunmuş olup;  1. iş paketinin 15 , 2. iş paketinin 25 ve toplamda ise 80 adam-ay ile desteklenmesi uygundur.</a:t>
            </a:r>
          </a:p>
        </p:txBody>
      </p:sp>
      <p:sp>
        <p:nvSpPr>
          <p:cNvPr id="12" name="Dikdörtgen 11"/>
          <p:cNvSpPr/>
          <p:nvPr/>
        </p:nvSpPr>
        <p:spPr>
          <a:xfrm>
            <a:off x="1126655" y="3789834"/>
            <a:ext cx="10943791" cy="1201926"/>
          </a:xfrm>
          <a:prstGeom prst="rect">
            <a:avLst/>
          </a:prstGeom>
        </p:spPr>
        <p:txBody>
          <a:bodyPr wrap="square" lIns="93023" tIns="46511" rIns="93023" bIns="46511">
            <a:spAutoFit/>
          </a:bodyPr>
          <a:lstStyle/>
          <a:p>
            <a:pPr defTabSz="930343" fontAlgn="auto">
              <a:spcBef>
                <a:spcPts val="0"/>
              </a:spcBef>
              <a:spcAft>
                <a:spcPts val="0"/>
              </a:spcAft>
              <a:defRPr/>
            </a:pPr>
            <a:r>
              <a:rPr lang="tr-TR" sz="1800" b="0" dirty="0">
                <a:solidFill>
                  <a:srgbClr val="C00000"/>
                </a:solidFill>
                <a:latin typeface="Calibri"/>
              </a:rPr>
              <a:t>EKSİK DEĞERLENDİRME ÖRNEK: </a:t>
            </a:r>
          </a:p>
          <a:p>
            <a:pPr defTabSz="930343" fontAlgn="auto">
              <a:spcBef>
                <a:spcPts val="0"/>
              </a:spcBef>
              <a:spcAft>
                <a:spcPts val="0"/>
              </a:spcAft>
              <a:defRPr/>
            </a:pPr>
            <a:r>
              <a:rPr lang="tr-TR" sz="1800" b="0" dirty="0">
                <a:solidFill>
                  <a:srgbClr val="C00000"/>
                </a:solidFill>
                <a:latin typeface="Calibri"/>
              </a:rPr>
              <a:t>Projedeki personel maaşları yüksek bulunmuş olup, personel gideri desteğinin %20 azaltılması gerektiği </a:t>
            </a:r>
            <a:r>
              <a:rPr lang="tr-TR" sz="1800" b="0" dirty="0" err="1">
                <a:solidFill>
                  <a:srgbClr val="C00000"/>
                </a:solidFill>
                <a:latin typeface="Calibri"/>
              </a:rPr>
              <a:t>kaanatindeyim</a:t>
            </a:r>
            <a:r>
              <a:rPr lang="tr-TR" sz="1800" b="0" dirty="0">
                <a:solidFill>
                  <a:srgbClr val="C00000"/>
                </a:solidFill>
                <a:latin typeface="Calibri"/>
              </a:rPr>
              <a:t>.</a:t>
            </a:r>
          </a:p>
          <a:p>
            <a:pPr defTabSz="930343" fontAlgn="auto">
              <a:spcBef>
                <a:spcPts val="0"/>
              </a:spcBef>
              <a:spcAft>
                <a:spcPts val="0"/>
              </a:spcAft>
              <a:defRPr/>
            </a:pPr>
            <a:r>
              <a:rPr lang="tr-TR" sz="1800" b="0" i="1" dirty="0">
                <a:solidFill>
                  <a:srgbClr val="C00000"/>
                </a:solidFill>
                <a:latin typeface="Calibri"/>
              </a:rPr>
              <a:t>(NOT: Maaş üst sınırları zaten uygulama esaslarında belirlenmektedir.)</a:t>
            </a:r>
          </a:p>
        </p:txBody>
      </p:sp>
    </p:spTree>
    <p:extLst>
      <p:ext uri="{BB962C8B-B14F-4D97-AF65-F5344CB8AC3E}">
        <p14:creationId xmlns:p14="http://schemas.microsoft.com/office/powerpoint/2010/main" val="221462866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49834" y="71576"/>
            <a:ext cx="12189329" cy="507813"/>
          </a:xfrm>
          <a:prstGeom prst="rect">
            <a:avLst/>
          </a:prstGeom>
        </p:spPr>
        <p:txBody>
          <a:bodyPr wrap="square" lIns="91423" tIns="45711" rIns="91423" bIns="45711">
            <a:spAutoFit/>
          </a:bodyPr>
          <a:lstStyle/>
          <a:p>
            <a:pPr algn="ctr" defTabSz="930343" fontAlgn="auto">
              <a:spcBef>
                <a:spcPts val="0"/>
              </a:spcBef>
              <a:spcAft>
                <a:spcPts val="0"/>
              </a:spcAft>
              <a:defRPr/>
            </a:pPr>
            <a:r>
              <a:rPr lang="tr-TR" sz="2700" dirty="0">
                <a:solidFill>
                  <a:srgbClr val="FF0000"/>
                </a:solidFill>
              </a:rPr>
              <a:t>Seyahat Giderlerinin Uygunluğu</a:t>
            </a:r>
            <a:endParaRPr lang="tr-TR" sz="2700" b="0" dirty="0">
              <a:solidFill>
                <a:srgbClr val="FF0000"/>
              </a:solidFill>
              <a:latin typeface="Arial" pitchFamily="34" charset="0"/>
              <a:cs typeface="Arial" pitchFamily="34" charset="0"/>
            </a:endParaRPr>
          </a:p>
        </p:txBody>
      </p:sp>
      <p:sp>
        <p:nvSpPr>
          <p:cNvPr id="6" name="Dikdörtgen 5"/>
          <p:cNvSpPr/>
          <p:nvPr/>
        </p:nvSpPr>
        <p:spPr>
          <a:xfrm>
            <a:off x="1283501" y="2075713"/>
            <a:ext cx="6507812" cy="1251992"/>
          </a:xfrm>
          <a:prstGeom prst="rect">
            <a:avLst/>
          </a:prstGeom>
          <a:solidFill>
            <a:srgbClr val="7197AB"/>
          </a:solidFill>
          <a:ln w="12700" cap="flat" cmpd="sng" algn="ctr">
            <a:noFill/>
            <a:prstDash val="solid"/>
            <a:miter lim="800000"/>
          </a:ln>
          <a:effectLst/>
        </p:spPr>
        <p:txBody>
          <a:bodyPr rot="0" spcFirstLastPara="0" vertOverflow="overflow" horzOverflow="overflow" vert="horz" wrap="square" lIns="91423" tIns="45711" rIns="91423" bIns="45711" numCol="1" spcCol="0" rtlCol="0" fromWordArt="0" anchor="ctr" anchorCtr="0" forceAA="0" compatLnSpc="1">
            <a:prstTxWarp prst="textNoShape">
              <a:avLst/>
            </a:prstTxWarp>
            <a:noAutofit/>
          </a:bodyPr>
          <a:lstStyle/>
          <a:p>
            <a:pPr algn="just" defTabSz="914227" fontAlgn="auto">
              <a:spcBef>
                <a:spcPts val="0"/>
              </a:spcBef>
              <a:spcAft>
                <a:spcPts val="0"/>
              </a:spcAft>
            </a:pPr>
            <a:endParaRPr lang="tr-TR" sz="2400" b="0" kern="0" dirty="0">
              <a:solidFill>
                <a:prstClr val="white"/>
              </a:solidFill>
              <a:latin typeface="Arial"/>
              <a:cs typeface="+mn-cs"/>
            </a:endParaRPr>
          </a:p>
        </p:txBody>
      </p:sp>
      <p:sp>
        <p:nvSpPr>
          <p:cNvPr id="8" name="Dikdörtgen 7"/>
          <p:cNvSpPr/>
          <p:nvPr/>
        </p:nvSpPr>
        <p:spPr>
          <a:xfrm>
            <a:off x="1250624" y="2147720"/>
            <a:ext cx="6141367" cy="1107977"/>
          </a:xfrm>
          <a:prstGeom prst="rect">
            <a:avLst/>
          </a:prstGeom>
        </p:spPr>
        <p:txBody>
          <a:bodyPr wrap="square" lIns="91423" tIns="45711" rIns="91423" bIns="45711">
            <a:spAutoFit/>
          </a:bodyPr>
          <a:lstStyle/>
          <a:p>
            <a:r>
              <a:rPr lang="tr-TR" sz="2200" dirty="0" smtClean="0">
                <a:solidFill>
                  <a:schemeClr val="bg1"/>
                </a:solidFill>
              </a:rPr>
              <a:t>Öngörülen seyahatler </a:t>
            </a:r>
            <a:r>
              <a:rPr lang="tr-TR" sz="2200" dirty="0">
                <a:solidFill>
                  <a:schemeClr val="bg1"/>
                </a:solidFill>
              </a:rPr>
              <a:t>projenin aksamadan yürütülmesi için gerekli </a:t>
            </a:r>
            <a:r>
              <a:rPr lang="tr-TR" sz="2200" dirty="0" smtClean="0">
                <a:solidFill>
                  <a:schemeClr val="bg1"/>
                </a:solidFill>
              </a:rPr>
              <a:t>mi? </a:t>
            </a:r>
          </a:p>
          <a:p>
            <a:r>
              <a:rPr lang="tr-TR" sz="2200" dirty="0" smtClean="0">
                <a:solidFill>
                  <a:schemeClr val="bg1"/>
                </a:solidFill>
              </a:rPr>
              <a:t>Ar-Ge </a:t>
            </a:r>
            <a:r>
              <a:rPr lang="tr-TR" sz="2200" dirty="0">
                <a:solidFill>
                  <a:schemeClr val="bg1"/>
                </a:solidFill>
              </a:rPr>
              <a:t>çalışmalarıyla ilişkili </a:t>
            </a:r>
            <a:r>
              <a:rPr lang="tr-TR" sz="2200" dirty="0" smtClean="0">
                <a:solidFill>
                  <a:schemeClr val="bg1"/>
                </a:solidFill>
              </a:rPr>
              <a:t>mi? </a:t>
            </a:r>
            <a:endParaRPr lang="tr-TR" sz="2200" dirty="0">
              <a:solidFill>
                <a:schemeClr val="bg1"/>
              </a:solidFill>
            </a:endParaRPr>
          </a:p>
        </p:txBody>
      </p:sp>
      <p:pic>
        <p:nvPicPr>
          <p:cNvPr id="10" name="Picture 2" descr="C:\Users\ilkay\Downloads\shutterstock_39500689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24190" y="2075713"/>
            <a:ext cx="2231456" cy="1251992"/>
          </a:xfrm>
          <a:prstGeom prst="rect">
            <a:avLst/>
          </a:prstGeom>
          <a:noFill/>
          <a:extLst>
            <a:ext uri="{909E8E84-426E-40DD-AFC4-6F175D3DCCD1}">
              <a14:hiddenFill xmlns:a14="http://schemas.microsoft.com/office/drawing/2010/main">
                <a:solidFill>
                  <a:srgbClr val="FFFFFF"/>
                </a:solidFill>
              </a14:hiddenFill>
            </a:ext>
          </a:extLst>
        </p:spPr>
      </p:pic>
      <p:sp>
        <p:nvSpPr>
          <p:cNvPr id="18" name="Dikdörtgen 17"/>
          <p:cNvSpPr/>
          <p:nvPr/>
        </p:nvSpPr>
        <p:spPr>
          <a:xfrm>
            <a:off x="1270670" y="3357062"/>
            <a:ext cx="6553520" cy="1785086"/>
          </a:xfrm>
          <a:prstGeom prst="rect">
            <a:avLst/>
          </a:prstGeom>
          <a:solidFill>
            <a:srgbClr val="7197AB"/>
          </a:solidFill>
        </p:spPr>
        <p:txBody>
          <a:bodyPr wrap="square" lIns="91423" tIns="45711" rIns="91423" bIns="45711">
            <a:spAutoFit/>
          </a:bodyPr>
          <a:lstStyle/>
          <a:p>
            <a:r>
              <a:rPr lang="tr-TR" sz="2200" dirty="0" smtClean="0">
                <a:solidFill>
                  <a:schemeClr val="bg1"/>
                </a:solidFill>
              </a:rPr>
              <a:t>Seyahat </a:t>
            </a:r>
            <a:r>
              <a:rPr lang="tr-TR" sz="2200" dirty="0">
                <a:solidFill>
                  <a:schemeClr val="bg1"/>
                </a:solidFill>
              </a:rPr>
              <a:t>gideri kapsamında, yalnızca şehirlerarası ve uluslararası "ekonomi sınıfı ulaşım gideri" desteklendiğinden, </a:t>
            </a:r>
            <a:r>
              <a:rPr lang="tr-TR" sz="2200" dirty="0" smtClean="0">
                <a:solidFill>
                  <a:schemeClr val="bg1"/>
                </a:solidFill>
              </a:rPr>
              <a:t>seyahat gider tutarları ile ilgili değerlendirme yapılması beklenmemektedir.</a:t>
            </a:r>
            <a:endParaRPr lang="tr-TR" sz="2200" dirty="0">
              <a:solidFill>
                <a:schemeClr val="bg1"/>
              </a:solidFill>
            </a:endParaRPr>
          </a:p>
        </p:txBody>
      </p:sp>
      <p:pic>
        <p:nvPicPr>
          <p:cNvPr id="19" name="Picture 2" descr="C:\Users\ilkay\Downloads\shutterstock_103229066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91313" y="3374246"/>
            <a:ext cx="2264333" cy="1777981"/>
          </a:xfrm>
          <a:prstGeom prst="rect">
            <a:avLst/>
          </a:prstGeom>
          <a:noFill/>
          <a:extLst>
            <a:ext uri="{909E8E84-426E-40DD-AFC4-6F175D3DCCD1}">
              <a14:hiddenFill xmlns:a14="http://schemas.microsoft.com/office/drawing/2010/main">
                <a:solidFill>
                  <a:srgbClr val="FFFFFF"/>
                </a:solidFill>
              </a14:hiddenFill>
            </a:ext>
          </a:extLst>
        </p:spPr>
      </p:pic>
      <p:sp>
        <p:nvSpPr>
          <p:cNvPr id="11" name="Dikdörtgen 10"/>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Slayt Numarası Yer Tutucusu 1"/>
          <p:cNvSpPr>
            <a:spLocks noGrp="1"/>
          </p:cNvSpPr>
          <p:nvPr>
            <p:ph type="sldNum" sz="quarter" idx="12"/>
          </p:nvPr>
        </p:nvSpPr>
        <p:spPr>
          <a:xfrm>
            <a:off x="8831510" y="6238106"/>
            <a:ext cx="2742843" cy="365209"/>
          </a:xfrm>
        </p:spPr>
        <p:txBody>
          <a:bodyPr/>
          <a:lstStyle/>
          <a:p>
            <a:fld id="{6B5068A4-7AB1-4987-BEC0-486BCDB874F9}" type="slidenum">
              <a:rPr lang="tr-TR" sz="1200" smtClean="0"/>
              <a:t>58</a:t>
            </a:fld>
            <a:endParaRPr lang="tr-TR" sz="1200"/>
          </a:p>
        </p:txBody>
      </p:sp>
    </p:spTree>
    <p:extLst>
      <p:ext uri="{BB962C8B-B14F-4D97-AF65-F5344CB8AC3E}">
        <p14:creationId xmlns:p14="http://schemas.microsoft.com/office/powerpoint/2010/main" val="86332846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982638" y="1773611"/>
            <a:ext cx="11231786" cy="1233355"/>
          </a:xfrm>
          <a:prstGeom prst="rect">
            <a:avLst/>
          </a:prstGeom>
        </p:spPr>
        <p:txBody>
          <a:bodyPr wrap="square" lIns="93023" tIns="46511" rIns="93023" bIns="46511">
            <a:spAutoFit/>
          </a:bodyPr>
          <a:lstStyle/>
          <a:p>
            <a:pPr algn="just" defTabSz="930343" fontAlgn="auto">
              <a:spcBef>
                <a:spcPts val="0"/>
              </a:spcBef>
              <a:spcAft>
                <a:spcPts val="0"/>
              </a:spcAft>
              <a:defRPr/>
            </a:pPr>
            <a:r>
              <a:rPr lang="tr-TR" sz="1800" b="0" dirty="0">
                <a:solidFill>
                  <a:srgbClr val="00B050"/>
                </a:solidFill>
                <a:latin typeface="Calibri"/>
              </a:rPr>
              <a:t>BEKLENEN DEĞERLENDİRME ÖRNEK: Proje kapsamında </a:t>
            </a:r>
            <a:r>
              <a:rPr lang="tr-TR" sz="1800" b="0" dirty="0" smtClean="0">
                <a:solidFill>
                  <a:srgbClr val="00B050"/>
                </a:solidFill>
                <a:latin typeface="Calibri"/>
              </a:rPr>
              <a:t>6.000 </a:t>
            </a:r>
            <a:r>
              <a:rPr lang="tr-TR" sz="1800" b="0" dirty="0">
                <a:solidFill>
                  <a:srgbClr val="00B050"/>
                </a:solidFill>
                <a:latin typeface="Calibri"/>
              </a:rPr>
              <a:t>TL'lik bir seyahat gideri belirtilmiştir. Bu rakamın içeriği "Proje kapsamında testler ve onaylar için Ankara ve İstanbul ziyaretleri" şeklinde belirtilmiştir. Ancak </a:t>
            </a:r>
            <a:r>
              <a:rPr lang="tr-TR" sz="1800" b="0" dirty="0" smtClean="0">
                <a:solidFill>
                  <a:srgbClr val="00B050"/>
                </a:solidFill>
                <a:latin typeface="Calibri"/>
              </a:rPr>
              <a:t>firma ziyaretinde </a:t>
            </a:r>
            <a:r>
              <a:rPr lang="tr-TR" sz="1800" b="0" dirty="0">
                <a:solidFill>
                  <a:srgbClr val="00B050"/>
                </a:solidFill>
                <a:latin typeface="Calibri"/>
              </a:rPr>
              <a:t>bu giderin ağırlıklı olarak ürünün tanıtımı için harcanacağı belirtilmiştir. Her ne kadar talep edilen rakam ilgili seyahatler için uygun gözükse de seyahat amacının "Ar-Ge faaliyetleriyle doğrudan ilgili olmadığı" kanısı hakimdir</a:t>
            </a:r>
          </a:p>
        </p:txBody>
      </p:sp>
      <p:sp>
        <p:nvSpPr>
          <p:cNvPr id="4" name="Dikdörtgen 3"/>
          <p:cNvSpPr/>
          <p:nvPr/>
        </p:nvSpPr>
        <p:spPr>
          <a:xfrm>
            <a:off x="1123559" y="3796824"/>
            <a:ext cx="10943791" cy="647928"/>
          </a:xfrm>
          <a:prstGeom prst="rect">
            <a:avLst/>
          </a:prstGeom>
        </p:spPr>
        <p:txBody>
          <a:bodyPr wrap="square" lIns="93023" tIns="46511" rIns="93023" bIns="46511">
            <a:spAutoFit/>
          </a:bodyPr>
          <a:lstStyle/>
          <a:p>
            <a:pPr algn="just" defTabSz="930343" fontAlgn="auto">
              <a:spcBef>
                <a:spcPts val="0"/>
              </a:spcBef>
              <a:spcAft>
                <a:spcPts val="0"/>
              </a:spcAft>
              <a:defRPr/>
            </a:pPr>
            <a:r>
              <a:rPr lang="tr-TR" sz="1800" b="0" dirty="0">
                <a:solidFill>
                  <a:srgbClr val="C00000"/>
                </a:solidFill>
                <a:latin typeface="Calibri"/>
              </a:rPr>
              <a:t>EKSİK DEĞERLENDİRME ÖRNEK: Ar-Ge ve Test kuruluşlarına yaptırılacak işler kapsamında yapılacak çalışmalara proje personelinin katılması planlanmaktadır. Ancak seyahat sayısının  gereğinden fazla olduğu düşünülmektedir.</a:t>
            </a:r>
          </a:p>
        </p:txBody>
      </p:sp>
      <p:sp>
        <p:nvSpPr>
          <p:cNvPr id="7" name="Dikdörtgen 6"/>
          <p:cNvSpPr/>
          <p:nvPr/>
        </p:nvSpPr>
        <p:spPr>
          <a:xfrm>
            <a:off x="49834" y="71576"/>
            <a:ext cx="12189329" cy="507813"/>
          </a:xfrm>
          <a:prstGeom prst="rect">
            <a:avLst/>
          </a:prstGeom>
        </p:spPr>
        <p:txBody>
          <a:bodyPr wrap="square" lIns="91423" tIns="45711" rIns="91423" bIns="45711">
            <a:spAutoFit/>
          </a:bodyPr>
          <a:lstStyle/>
          <a:p>
            <a:pPr algn="ctr" defTabSz="930343" fontAlgn="auto">
              <a:spcBef>
                <a:spcPts val="0"/>
              </a:spcBef>
              <a:spcAft>
                <a:spcPts val="0"/>
              </a:spcAft>
              <a:defRPr/>
            </a:pPr>
            <a:r>
              <a:rPr lang="tr-TR" sz="2700" dirty="0">
                <a:solidFill>
                  <a:srgbClr val="FF0000"/>
                </a:solidFill>
                <a:latin typeface="Arial" pitchFamily="34" charset="0"/>
                <a:cs typeface="Arial" pitchFamily="34" charset="0"/>
              </a:rPr>
              <a:t>Hakem Değerlendirme Örnekleri</a:t>
            </a: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560" y="1884596"/>
            <a:ext cx="740721" cy="740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559" y="3750531"/>
            <a:ext cx="740720" cy="74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Dikdörtgen 9"/>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Slayt Numarası Yer Tutucusu 1"/>
          <p:cNvSpPr>
            <a:spLocks noGrp="1"/>
          </p:cNvSpPr>
          <p:nvPr>
            <p:ph type="sldNum" sz="quarter" idx="12"/>
          </p:nvPr>
        </p:nvSpPr>
        <p:spPr>
          <a:xfrm>
            <a:off x="8824971" y="6238106"/>
            <a:ext cx="2742843" cy="365209"/>
          </a:xfrm>
        </p:spPr>
        <p:txBody>
          <a:bodyPr/>
          <a:lstStyle/>
          <a:p>
            <a:fld id="{6B5068A4-7AB1-4987-BEC0-486BCDB874F9}" type="slidenum">
              <a:rPr lang="tr-TR" sz="1200" smtClean="0"/>
              <a:t>59</a:t>
            </a:fld>
            <a:endParaRPr lang="tr-TR" sz="1200"/>
          </a:p>
        </p:txBody>
      </p:sp>
    </p:spTree>
    <p:extLst>
      <p:ext uri="{BB962C8B-B14F-4D97-AF65-F5344CB8AC3E}">
        <p14:creationId xmlns:p14="http://schemas.microsoft.com/office/powerpoint/2010/main" val="5091436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çerik Yer Tutucusu 2"/>
          <p:cNvSpPr>
            <a:spLocks noGrp="1"/>
          </p:cNvSpPr>
          <p:nvPr>
            <p:ph idx="1"/>
          </p:nvPr>
        </p:nvSpPr>
        <p:spPr>
          <a:xfrm>
            <a:off x="1237423" y="1071960"/>
            <a:ext cx="9124842" cy="2586699"/>
          </a:xfrm>
        </p:spPr>
        <p:txBody>
          <a:bodyPr>
            <a:noAutofit/>
          </a:bodyPr>
          <a:lstStyle/>
          <a:p>
            <a:pPr marL="0" indent="0">
              <a:lnSpc>
                <a:spcPct val="120000"/>
              </a:lnSpc>
              <a:spcBef>
                <a:spcPts val="1200"/>
              </a:spcBef>
              <a:spcAft>
                <a:spcPts val="200"/>
              </a:spcAft>
              <a:buClr>
                <a:srgbClr val="D34817"/>
              </a:buClr>
              <a:buSzPct val="100000"/>
              <a:buNone/>
            </a:pPr>
            <a:r>
              <a:rPr lang="tr-TR" sz="2000" dirty="0">
                <a:solidFill>
                  <a:prstClr val="black">
                    <a:lumMod val="75000"/>
                    <a:lumOff val="25000"/>
                  </a:prstClr>
                </a:solidFill>
              </a:rPr>
              <a:t>Yılda</a:t>
            </a:r>
          </a:p>
          <a:p>
            <a:pPr marL="201148" lvl="1" indent="0">
              <a:lnSpc>
                <a:spcPct val="150000"/>
              </a:lnSpc>
              <a:spcBef>
                <a:spcPts val="200"/>
              </a:spcBef>
              <a:spcAft>
                <a:spcPts val="400"/>
              </a:spcAft>
              <a:buClr>
                <a:srgbClr val="D34817"/>
              </a:buClr>
              <a:buNone/>
            </a:pPr>
            <a:r>
              <a:rPr lang="tr-TR" sz="2000" dirty="0">
                <a:solidFill>
                  <a:prstClr val="black">
                    <a:lumMod val="75000"/>
                    <a:lumOff val="25000"/>
                  </a:prstClr>
                </a:solidFill>
              </a:rPr>
              <a:t>2 kez – 6 aylık periyotlarla</a:t>
            </a:r>
          </a:p>
          <a:p>
            <a:pPr marL="201148" lvl="1" indent="0">
              <a:lnSpc>
                <a:spcPct val="150000"/>
              </a:lnSpc>
              <a:spcBef>
                <a:spcPts val="200"/>
              </a:spcBef>
              <a:spcAft>
                <a:spcPts val="400"/>
              </a:spcAft>
              <a:buClr>
                <a:srgbClr val="D34817"/>
              </a:buClr>
              <a:buNone/>
            </a:pPr>
            <a:r>
              <a:rPr lang="tr-TR" sz="2000" dirty="0">
                <a:solidFill>
                  <a:prstClr val="black">
                    <a:lumMod val="75000"/>
                    <a:lumOff val="25000"/>
                  </a:prstClr>
                </a:solidFill>
              </a:rPr>
              <a:t>2 aylık başvuru süreleri (Ocak-Şubat) ve (Temmuz-Ağustos)</a:t>
            </a:r>
          </a:p>
          <a:p>
            <a:pPr marL="201148" lvl="1" indent="0">
              <a:lnSpc>
                <a:spcPct val="150000"/>
              </a:lnSpc>
              <a:spcBef>
                <a:spcPts val="200"/>
              </a:spcBef>
              <a:spcAft>
                <a:spcPts val="400"/>
              </a:spcAft>
              <a:buClr>
                <a:srgbClr val="D34817"/>
              </a:buClr>
              <a:buNone/>
            </a:pPr>
            <a:r>
              <a:rPr lang="tr-TR" sz="2000" dirty="0">
                <a:solidFill>
                  <a:prstClr val="black">
                    <a:lumMod val="75000"/>
                    <a:lumOff val="25000"/>
                  </a:prstClr>
                </a:solidFill>
              </a:rPr>
              <a:t>4 ay değerlendirme süresi olan proje çağrıları açılması öngörülmektedir.</a:t>
            </a:r>
          </a:p>
          <a:p>
            <a:pPr marL="0" indent="0">
              <a:buNone/>
              <a:defRPr/>
            </a:pPr>
            <a:endParaRPr lang="en-US" sz="2400" dirty="0">
              <a:latin typeface="Futura Bk BT"/>
            </a:endParaRPr>
          </a:p>
        </p:txBody>
      </p:sp>
      <p:graphicFrame>
        <p:nvGraphicFramePr>
          <p:cNvPr id="6" name="Tablo 5"/>
          <p:cNvGraphicFramePr>
            <a:graphicFrameLocks noGrp="1"/>
          </p:cNvGraphicFramePr>
          <p:nvPr>
            <p:extLst/>
          </p:nvPr>
        </p:nvGraphicFramePr>
        <p:xfrm>
          <a:off x="355802" y="4381284"/>
          <a:ext cx="11168396" cy="704478"/>
        </p:xfrm>
        <a:graphic>
          <a:graphicData uri="http://schemas.openxmlformats.org/drawingml/2006/table">
            <a:tbl>
              <a:tblPr firstRow="1" bandRow="1"/>
              <a:tblGrid>
                <a:gridCol w="946480">
                  <a:extLst>
                    <a:ext uri="{9D8B030D-6E8A-4147-A177-3AD203B41FA5}">
                      <a16:colId xmlns:a16="http://schemas.microsoft.com/office/drawing/2014/main" val="833722163"/>
                    </a:ext>
                  </a:extLst>
                </a:gridCol>
                <a:gridCol w="914916">
                  <a:extLst>
                    <a:ext uri="{9D8B030D-6E8A-4147-A177-3AD203B41FA5}">
                      <a16:colId xmlns:a16="http://schemas.microsoft.com/office/drawing/2014/main" val="4094686028"/>
                    </a:ext>
                  </a:extLst>
                </a:gridCol>
                <a:gridCol w="930700">
                  <a:extLst>
                    <a:ext uri="{9D8B030D-6E8A-4147-A177-3AD203B41FA5}">
                      <a16:colId xmlns:a16="http://schemas.microsoft.com/office/drawing/2014/main" val="1894557480"/>
                    </a:ext>
                  </a:extLst>
                </a:gridCol>
                <a:gridCol w="930700">
                  <a:extLst>
                    <a:ext uri="{9D8B030D-6E8A-4147-A177-3AD203B41FA5}">
                      <a16:colId xmlns:a16="http://schemas.microsoft.com/office/drawing/2014/main" val="477063923"/>
                    </a:ext>
                  </a:extLst>
                </a:gridCol>
                <a:gridCol w="930700">
                  <a:extLst>
                    <a:ext uri="{9D8B030D-6E8A-4147-A177-3AD203B41FA5}">
                      <a16:colId xmlns:a16="http://schemas.microsoft.com/office/drawing/2014/main" val="2034264965"/>
                    </a:ext>
                  </a:extLst>
                </a:gridCol>
                <a:gridCol w="930700">
                  <a:extLst>
                    <a:ext uri="{9D8B030D-6E8A-4147-A177-3AD203B41FA5}">
                      <a16:colId xmlns:a16="http://schemas.microsoft.com/office/drawing/2014/main" val="2741375807"/>
                    </a:ext>
                  </a:extLst>
                </a:gridCol>
                <a:gridCol w="930700">
                  <a:extLst>
                    <a:ext uri="{9D8B030D-6E8A-4147-A177-3AD203B41FA5}">
                      <a16:colId xmlns:a16="http://schemas.microsoft.com/office/drawing/2014/main" val="3234299762"/>
                    </a:ext>
                  </a:extLst>
                </a:gridCol>
                <a:gridCol w="930700">
                  <a:extLst>
                    <a:ext uri="{9D8B030D-6E8A-4147-A177-3AD203B41FA5}">
                      <a16:colId xmlns:a16="http://schemas.microsoft.com/office/drawing/2014/main" val="1882299729"/>
                    </a:ext>
                  </a:extLst>
                </a:gridCol>
                <a:gridCol w="930700">
                  <a:extLst>
                    <a:ext uri="{9D8B030D-6E8A-4147-A177-3AD203B41FA5}">
                      <a16:colId xmlns:a16="http://schemas.microsoft.com/office/drawing/2014/main" val="697516151"/>
                    </a:ext>
                  </a:extLst>
                </a:gridCol>
                <a:gridCol w="930700">
                  <a:extLst>
                    <a:ext uri="{9D8B030D-6E8A-4147-A177-3AD203B41FA5}">
                      <a16:colId xmlns:a16="http://schemas.microsoft.com/office/drawing/2014/main" val="727476988"/>
                    </a:ext>
                  </a:extLst>
                </a:gridCol>
                <a:gridCol w="930700">
                  <a:extLst>
                    <a:ext uri="{9D8B030D-6E8A-4147-A177-3AD203B41FA5}">
                      <a16:colId xmlns:a16="http://schemas.microsoft.com/office/drawing/2014/main" val="3748545568"/>
                    </a:ext>
                  </a:extLst>
                </a:gridCol>
                <a:gridCol w="930700">
                  <a:extLst>
                    <a:ext uri="{9D8B030D-6E8A-4147-A177-3AD203B41FA5}">
                      <a16:colId xmlns:a16="http://schemas.microsoft.com/office/drawing/2014/main" val="2981322624"/>
                    </a:ext>
                  </a:extLst>
                </a:gridCol>
              </a:tblGrid>
              <a:tr h="70447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tr-TR" sz="1300" dirty="0" smtClean="0"/>
                        <a:t>Ocak</a:t>
                      </a:r>
                      <a:endParaRPr lang="tr-TR" sz="1300" dirty="0"/>
                    </a:p>
                  </a:txBody>
                  <a:tcPr marL="91428" marR="91428" marT="45714" marB="45714">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197AB"/>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tr-TR" sz="1300" dirty="0" smtClean="0"/>
                        <a:t>Şubat</a:t>
                      </a:r>
                      <a:endParaRPr lang="tr-TR" sz="1300" dirty="0"/>
                    </a:p>
                  </a:txBody>
                  <a:tcPr marL="91428" marR="91428" marT="45714" marB="45714">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197AB"/>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tr-TR" sz="1300" dirty="0" smtClean="0">
                          <a:solidFill>
                            <a:schemeClr val="tx1"/>
                          </a:solidFill>
                        </a:rPr>
                        <a:t>Mart</a:t>
                      </a:r>
                      <a:endParaRPr lang="tr-TR" sz="1300" dirty="0">
                        <a:solidFill>
                          <a:schemeClr val="tx1"/>
                        </a:solidFill>
                      </a:endParaRPr>
                    </a:p>
                  </a:txBody>
                  <a:tcPr marL="91428" marR="91428" marT="45714" marB="45714">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DDBC"/>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tr-TR" sz="1300" dirty="0" smtClean="0">
                          <a:solidFill>
                            <a:schemeClr val="tx1"/>
                          </a:solidFill>
                        </a:rPr>
                        <a:t>Nisan</a:t>
                      </a:r>
                      <a:endParaRPr lang="tr-TR" sz="1300" dirty="0">
                        <a:solidFill>
                          <a:schemeClr val="tx1"/>
                        </a:solidFill>
                      </a:endParaRPr>
                    </a:p>
                  </a:txBody>
                  <a:tcPr marL="91428" marR="91428" marT="45714" marB="45714">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DDBC"/>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tr-TR" sz="1300" dirty="0" smtClean="0">
                          <a:solidFill>
                            <a:schemeClr val="tx1"/>
                          </a:solidFill>
                        </a:rPr>
                        <a:t>Mayıs</a:t>
                      </a:r>
                      <a:endParaRPr lang="tr-TR" sz="1300" dirty="0">
                        <a:solidFill>
                          <a:schemeClr val="tx1"/>
                        </a:solidFill>
                      </a:endParaRPr>
                    </a:p>
                  </a:txBody>
                  <a:tcPr marL="91428" marR="91428" marT="45714" marB="45714">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DDBC"/>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tr-TR" sz="1300" dirty="0" smtClean="0">
                          <a:solidFill>
                            <a:schemeClr val="tx1"/>
                          </a:solidFill>
                        </a:rPr>
                        <a:t>Haziran</a:t>
                      </a:r>
                      <a:endParaRPr lang="tr-TR" sz="1300" dirty="0">
                        <a:solidFill>
                          <a:schemeClr val="tx1"/>
                        </a:solidFill>
                      </a:endParaRPr>
                    </a:p>
                  </a:txBody>
                  <a:tcPr marL="91428" marR="91428" marT="45714" marB="45714">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DDBC"/>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tr-TR" sz="1200" dirty="0" smtClean="0"/>
                        <a:t>Temmuz</a:t>
                      </a:r>
                      <a:endParaRPr lang="tr-TR" sz="1200" dirty="0"/>
                    </a:p>
                  </a:txBody>
                  <a:tcPr marL="91428" marR="91428" marT="45714" marB="45714">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197AB"/>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tr-TR" sz="1300" dirty="0" smtClean="0"/>
                        <a:t>Ağustos</a:t>
                      </a:r>
                      <a:endParaRPr lang="tr-TR" sz="1300" dirty="0"/>
                    </a:p>
                  </a:txBody>
                  <a:tcPr marL="91428" marR="91428" marT="45714" marB="45714">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197AB"/>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tr-TR" sz="1300" dirty="0" smtClean="0">
                          <a:solidFill>
                            <a:schemeClr val="tx1"/>
                          </a:solidFill>
                        </a:rPr>
                        <a:t>Eylül</a:t>
                      </a:r>
                      <a:endParaRPr lang="tr-TR" sz="1300" dirty="0">
                        <a:solidFill>
                          <a:schemeClr val="tx1"/>
                        </a:solidFill>
                      </a:endParaRPr>
                    </a:p>
                  </a:txBody>
                  <a:tcPr marL="91428" marR="91428" marT="45714" marB="45714">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DDBC"/>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tr-TR" sz="1300" dirty="0" smtClean="0">
                          <a:solidFill>
                            <a:schemeClr val="tx1"/>
                          </a:solidFill>
                        </a:rPr>
                        <a:t>Ekim</a:t>
                      </a:r>
                      <a:endParaRPr lang="tr-TR" sz="1300" dirty="0">
                        <a:solidFill>
                          <a:schemeClr val="tx1"/>
                        </a:solidFill>
                      </a:endParaRPr>
                    </a:p>
                  </a:txBody>
                  <a:tcPr marL="91428" marR="91428" marT="45714" marB="45714">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DDBC"/>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tr-TR" sz="1300" dirty="0" smtClean="0">
                          <a:solidFill>
                            <a:schemeClr val="tx1"/>
                          </a:solidFill>
                        </a:rPr>
                        <a:t>Kasım</a:t>
                      </a:r>
                      <a:endParaRPr lang="tr-TR" sz="1300" dirty="0">
                        <a:solidFill>
                          <a:schemeClr val="tx1"/>
                        </a:solidFill>
                      </a:endParaRPr>
                    </a:p>
                  </a:txBody>
                  <a:tcPr marL="91428" marR="91428" marT="45714" marB="45714">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DDBC"/>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tr-TR" sz="1300" dirty="0" smtClean="0">
                          <a:solidFill>
                            <a:schemeClr val="tx1"/>
                          </a:solidFill>
                        </a:rPr>
                        <a:t>Aralık</a:t>
                      </a:r>
                      <a:endParaRPr lang="tr-TR" sz="1300" dirty="0">
                        <a:solidFill>
                          <a:schemeClr val="tx1"/>
                        </a:solidFill>
                      </a:endParaRPr>
                    </a:p>
                  </a:txBody>
                  <a:tcPr marL="91428" marR="91428" marT="45714" marB="45714">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DDBC"/>
                    </a:solidFill>
                  </a:tcPr>
                </a:tc>
                <a:extLst>
                  <a:ext uri="{0D108BD9-81ED-4DB2-BD59-A6C34878D82A}">
                    <a16:rowId xmlns:a16="http://schemas.microsoft.com/office/drawing/2014/main" val="3403402530"/>
                  </a:ext>
                </a:extLst>
              </a:tr>
            </a:tbl>
          </a:graphicData>
        </a:graphic>
      </p:graphicFrame>
      <p:sp>
        <p:nvSpPr>
          <p:cNvPr id="7" name="Beşgen 6"/>
          <p:cNvSpPr/>
          <p:nvPr/>
        </p:nvSpPr>
        <p:spPr>
          <a:xfrm>
            <a:off x="355803" y="5229760"/>
            <a:ext cx="1937783" cy="287994"/>
          </a:xfrm>
          <a:prstGeom prst="homePlate">
            <a:avLst/>
          </a:prstGeom>
          <a:solidFill>
            <a:srgbClr val="7197AB"/>
          </a:solidFill>
          <a:ln w="15875" cap="flat" cmpd="sng" algn="ctr">
            <a:noFill/>
            <a:prstDash val="solid"/>
          </a:ln>
          <a:effectLst/>
        </p:spPr>
        <p:txBody>
          <a:bodyPr rtlCol="0" anchor="ctr"/>
          <a:lstStyle/>
          <a:p>
            <a:pPr algn="ctr" defTabSz="914309" fontAlgn="auto">
              <a:spcBef>
                <a:spcPts val="0"/>
              </a:spcBef>
              <a:spcAft>
                <a:spcPts val="0"/>
              </a:spcAft>
              <a:defRPr/>
            </a:pPr>
            <a:r>
              <a:rPr lang="tr-TR" sz="1500" b="0" kern="0" dirty="0">
                <a:latin typeface="Calibri" panose="020F0502020204030204"/>
                <a:cs typeface="+mn-cs"/>
              </a:rPr>
              <a:t>Başvuru</a:t>
            </a:r>
          </a:p>
        </p:txBody>
      </p:sp>
      <p:sp>
        <p:nvSpPr>
          <p:cNvPr id="8" name="Köşeli Çift Ayraç 7"/>
          <p:cNvSpPr/>
          <p:nvPr/>
        </p:nvSpPr>
        <p:spPr>
          <a:xfrm>
            <a:off x="2293586" y="5246129"/>
            <a:ext cx="3662616" cy="287995"/>
          </a:xfrm>
          <a:prstGeom prst="chevron">
            <a:avLst/>
          </a:prstGeom>
          <a:solidFill>
            <a:srgbClr val="F7DDBC"/>
          </a:solidFill>
          <a:ln w="15875" cap="flat" cmpd="sng" algn="ctr">
            <a:noFill/>
            <a:prstDash val="solid"/>
          </a:ln>
          <a:effectLst/>
        </p:spPr>
        <p:txBody>
          <a:bodyPr rtlCol="0" anchor="ctr"/>
          <a:lstStyle/>
          <a:p>
            <a:pPr algn="ctr" defTabSz="914309" fontAlgn="auto">
              <a:spcBef>
                <a:spcPts val="0"/>
              </a:spcBef>
              <a:spcAft>
                <a:spcPts val="0"/>
              </a:spcAft>
              <a:defRPr/>
            </a:pPr>
            <a:r>
              <a:rPr lang="tr-TR" sz="1500" b="0" kern="0" dirty="0">
                <a:latin typeface="Calibri" panose="020F0502020204030204"/>
                <a:cs typeface="+mn-cs"/>
              </a:rPr>
              <a:t>Değerlendirme</a:t>
            </a:r>
          </a:p>
        </p:txBody>
      </p:sp>
      <p:sp>
        <p:nvSpPr>
          <p:cNvPr id="9" name="Köşeli Çift Ayraç 8"/>
          <p:cNvSpPr/>
          <p:nvPr/>
        </p:nvSpPr>
        <p:spPr>
          <a:xfrm>
            <a:off x="5956202" y="5246130"/>
            <a:ext cx="1857711" cy="312289"/>
          </a:xfrm>
          <a:prstGeom prst="chevron">
            <a:avLst/>
          </a:prstGeom>
          <a:solidFill>
            <a:srgbClr val="7197AB"/>
          </a:solidFill>
          <a:ln w="15875" cap="flat" cmpd="sng" algn="ctr">
            <a:noFill/>
            <a:prstDash val="solid"/>
          </a:ln>
          <a:effectLst/>
        </p:spPr>
        <p:txBody>
          <a:bodyPr rtlCol="0" anchor="ctr"/>
          <a:lstStyle/>
          <a:p>
            <a:pPr algn="ctr" defTabSz="914309" fontAlgn="auto">
              <a:spcBef>
                <a:spcPts val="0"/>
              </a:spcBef>
              <a:spcAft>
                <a:spcPts val="0"/>
              </a:spcAft>
              <a:defRPr/>
            </a:pPr>
            <a:r>
              <a:rPr lang="tr-TR" sz="1500" b="0" kern="0" dirty="0">
                <a:latin typeface="Calibri" panose="020F0502020204030204"/>
                <a:cs typeface="+mn-cs"/>
              </a:rPr>
              <a:t>Başvuru</a:t>
            </a:r>
          </a:p>
        </p:txBody>
      </p:sp>
      <p:sp>
        <p:nvSpPr>
          <p:cNvPr id="12" name="Köşeli Çift Ayraç 11"/>
          <p:cNvSpPr/>
          <p:nvPr/>
        </p:nvSpPr>
        <p:spPr>
          <a:xfrm>
            <a:off x="7813912" y="5246130"/>
            <a:ext cx="3731542" cy="287995"/>
          </a:xfrm>
          <a:prstGeom prst="chevron">
            <a:avLst/>
          </a:prstGeom>
          <a:solidFill>
            <a:srgbClr val="F7DDBC"/>
          </a:solidFill>
          <a:ln w="15875" cap="flat" cmpd="sng" algn="ctr">
            <a:noFill/>
            <a:prstDash val="solid"/>
          </a:ln>
          <a:effectLst/>
        </p:spPr>
        <p:txBody>
          <a:bodyPr rtlCol="0" anchor="ctr"/>
          <a:lstStyle/>
          <a:p>
            <a:pPr algn="ctr" defTabSz="914309" fontAlgn="auto">
              <a:spcBef>
                <a:spcPts val="0"/>
              </a:spcBef>
              <a:spcAft>
                <a:spcPts val="0"/>
              </a:spcAft>
              <a:defRPr/>
            </a:pPr>
            <a:r>
              <a:rPr lang="tr-TR" sz="1500" b="0" kern="0" dirty="0">
                <a:latin typeface="Calibri" panose="020F0502020204030204"/>
                <a:cs typeface="+mn-cs"/>
              </a:rPr>
              <a:t>Değerlendirme</a:t>
            </a:r>
          </a:p>
        </p:txBody>
      </p:sp>
      <p:pic>
        <p:nvPicPr>
          <p:cNvPr id="2" name="Resim 1"/>
          <p:cNvPicPr>
            <a:picLocks noChangeAspect="1"/>
          </p:cNvPicPr>
          <p:nvPr/>
        </p:nvPicPr>
        <p:blipFill>
          <a:blip r:embed="rId2"/>
          <a:stretch>
            <a:fillRect/>
          </a:stretch>
        </p:blipFill>
        <p:spPr>
          <a:xfrm>
            <a:off x="870178" y="2697891"/>
            <a:ext cx="387250" cy="394152"/>
          </a:xfrm>
          <a:prstGeom prst="rect">
            <a:avLst/>
          </a:prstGeom>
        </p:spPr>
      </p:pic>
      <p:pic>
        <p:nvPicPr>
          <p:cNvPr id="3" name="Resim 2"/>
          <p:cNvPicPr>
            <a:picLocks noChangeAspect="1"/>
          </p:cNvPicPr>
          <p:nvPr/>
        </p:nvPicPr>
        <p:blipFill>
          <a:blip r:embed="rId3"/>
          <a:stretch>
            <a:fillRect/>
          </a:stretch>
        </p:blipFill>
        <p:spPr>
          <a:xfrm>
            <a:off x="759219" y="2132298"/>
            <a:ext cx="589163" cy="399303"/>
          </a:xfrm>
          <a:prstGeom prst="rect">
            <a:avLst/>
          </a:prstGeom>
        </p:spPr>
      </p:pic>
      <p:pic>
        <p:nvPicPr>
          <p:cNvPr id="4" name="Resim 3"/>
          <p:cNvPicPr>
            <a:picLocks noChangeAspect="1"/>
          </p:cNvPicPr>
          <p:nvPr/>
        </p:nvPicPr>
        <p:blipFill>
          <a:blip r:embed="rId4"/>
          <a:stretch>
            <a:fillRect/>
          </a:stretch>
        </p:blipFill>
        <p:spPr>
          <a:xfrm>
            <a:off x="868144" y="1619002"/>
            <a:ext cx="343165" cy="353397"/>
          </a:xfrm>
          <a:prstGeom prst="rect">
            <a:avLst/>
          </a:prstGeom>
        </p:spPr>
      </p:pic>
      <p:pic>
        <p:nvPicPr>
          <p:cNvPr id="16" name="Resim 15"/>
          <p:cNvPicPr>
            <a:picLocks noChangeAspect="1"/>
          </p:cNvPicPr>
          <p:nvPr/>
        </p:nvPicPr>
        <p:blipFill>
          <a:blip r:embed="rId2"/>
          <a:stretch>
            <a:fillRect/>
          </a:stretch>
        </p:blipFill>
        <p:spPr>
          <a:xfrm>
            <a:off x="2445012" y="3940371"/>
            <a:ext cx="387250" cy="394152"/>
          </a:xfrm>
          <a:prstGeom prst="rect">
            <a:avLst/>
          </a:prstGeom>
        </p:spPr>
      </p:pic>
      <p:pic>
        <p:nvPicPr>
          <p:cNvPr id="17" name="Resim 16"/>
          <p:cNvPicPr>
            <a:picLocks noChangeAspect="1"/>
          </p:cNvPicPr>
          <p:nvPr/>
        </p:nvPicPr>
        <p:blipFill>
          <a:blip r:embed="rId2"/>
          <a:stretch>
            <a:fillRect/>
          </a:stretch>
        </p:blipFill>
        <p:spPr>
          <a:xfrm>
            <a:off x="3406188" y="3945385"/>
            <a:ext cx="387250" cy="394152"/>
          </a:xfrm>
          <a:prstGeom prst="rect">
            <a:avLst/>
          </a:prstGeom>
        </p:spPr>
      </p:pic>
      <p:pic>
        <p:nvPicPr>
          <p:cNvPr id="18" name="Resim 17"/>
          <p:cNvPicPr>
            <a:picLocks noChangeAspect="1"/>
          </p:cNvPicPr>
          <p:nvPr/>
        </p:nvPicPr>
        <p:blipFill>
          <a:blip r:embed="rId2"/>
          <a:stretch>
            <a:fillRect/>
          </a:stretch>
        </p:blipFill>
        <p:spPr>
          <a:xfrm>
            <a:off x="4367148" y="3940371"/>
            <a:ext cx="387250" cy="394152"/>
          </a:xfrm>
          <a:prstGeom prst="rect">
            <a:avLst/>
          </a:prstGeom>
        </p:spPr>
      </p:pic>
      <p:pic>
        <p:nvPicPr>
          <p:cNvPr id="19" name="Resim 18"/>
          <p:cNvPicPr>
            <a:picLocks noChangeAspect="1"/>
          </p:cNvPicPr>
          <p:nvPr/>
        </p:nvPicPr>
        <p:blipFill>
          <a:blip r:embed="rId2"/>
          <a:stretch>
            <a:fillRect/>
          </a:stretch>
        </p:blipFill>
        <p:spPr>
          <a:xfrm>
            <a:off x="5232601" y="3938716"/>
            <a:ext cx="387250" cy="394152"/>
          </a:xfrm>
          <a:prstGeom prst="rect">
            <a:avLst/>
          </a:prstGeom>
        </p:spPr>
      </p:pic>
      <p:pic>
        <p:nvPicPr>
          <p:cNvPr id="20" name="Resim 19"/>
          <p:cNvPicPr>
            <a:picLocks noChangeAspect="1"/>
          </p:cNvPicPr>
          <p:nvPr/>
        </p:nvPicPr>
        <p:blipFill>
          <a:blip r:embed="rId2"/>
          <a:stretch>
            <a:fillRect/>
          </a:stretch>
        </p:blipFill>
        <p:spPr>
          <a:xfrm>
            <a:off x="8052879" y="3947040"/>
            <a:ext cx="387250" cy="394152"/>
          </a:xfrm>
          <a:prstGeom prst="rect">
            <a:avLst/>
          </a:prstGeom>
        </p:spPr>
      </p:pic>
      <p:pic>
        <p:nvPicPr>
          <p:cNvPr id="21" name="Resim 20"/>
          <p:cNvPicPr>
            <a:picLocks noChangeAspect="1"/>
          </p:cNvPicPr>
          <p:nvPr/>
        </p:nvPicPr>
        <p:blipFill>
          <a:blip r:embed="rId2"/>
          <a:stretch>
            <a:fillRect/>
          </a:stretch>
        </p:blipFill>
        <p:spPr>
          <a:xfrm>
            <a:off x="9014055" y="3952054"/>
            <a:ext cx="387250" cy="394152"/>
          </a:xfrm>
          <a:prstGeom prst="rect">
            <a:avLst/>
          </a:prstGeom>
        </p:spPr>
      </p:pic>
      <p:pic>
        <p:nvPicPr>
          <p:cNvPr id="22" name="Resim 21"/>
          <p:cNvPicPr>
            <a:picLocks noChangeAspect="1"/>
          </p:cNvPicPr>
          <p:nvPr/>
        </p:nvPicPr>
        <p:blipFill>
          <a:blip r:embed="rId2"/>
          <a:stretch>
            <a:fillRect/>
          </a:stretch>
        </p:blipFill>
        <p:spPr>
          <a:xfrm>
            <a:off x="9975015" y="3947040"/>
            <a:ext cx="387250" cy="394152"/>
          </a:xfrm>
          <a:prstGeom prst="rect">
            <a:avLst/>
          </a:prstGeom>
        </p:spPr>
      </p:pic>
      <p:pic>
        <p:nvPicPr>
          <p:cNvPr id="23" name="Resim 22"/>
          <p:cNvPicPr>
            <a:picLocks noChangeAspect="1"/>
          </p:cNvPicPr>
          <p:nvPr/>
        </p:nvPicPr>
        <p:blipFill>
          <a:blip r:embed="rId2"/>
          <a:stretch>
            <a:fillRect/>
          </a:stretch>
        </p:blipFill>
        <p:spPr>
          <a:xfrm>
            <a:off x="10840468" y="3945385"/>
            <a:ext cx="387250" cy="394152"/>
          </a:xfrm>
          <a:prstGeom prst="rect">
            <a:avLst/>
          </a:prstGeom>
        </p:spPr>
      </p:pic>
      <p:pic>
        <p:nvPicPr>
          <p:cNvPr id="24" name="Resim 23"/>
          <p:cNvPicPr>
            <a:picLocks noChangeAspect="1"/>
          </p:cNvPicPr>
          <p:nvPr/>
        </p:nvPicPr>
        <p:blipFill>
          <a:blip r:embed="rId3"/>
          <a:stretch>
            <a:fillRect/>
          </a:stretch>
        </p:blipFill>
        <p:spPr>
          <a:xfrm>
            <a:off x="582856" y="3929449"/>
            <a:ext cx="589163" cy="399303"/>
          </a:xfrm>
          <a:prstGeom prst="rect">
            <a:avLst/>
          </a:prstGeom>
        </p:spPr>
      </p:pic>
      <p:pic>
        <p:nvPicPr>
          <p:cNvPr id="26" name="Resim 25"/>
          <p:cNvPicPr>
            <a:picLocks noChangeAspect="1"/>
          </p:cNvPicPr>
          <p:nvPr/>
        </p:nvPicPr>
        <p:blipFill>
          <a:blip r:embed="rId3"/>
          <a:stretch>
            <a:fillRect/>
          </a:stretch>
        </p:blipFill>
        <p:spPr>
          <a:xfrm>
            <a:off x="1497590" y="3929449"/>
            <a:ext cx="589163" cy="399303"/>
          </a:xfrm>
          <a:prstGeom prst="rect">
            <a:avLst/>
          </a:prstGeom>
        </p:spPr>
      </p:pic>
      <p:pic>
        <p:nvPicPr>
          <p:cNvPr id="27" name="Resim 26"/>
          <p:cNvPicPr>
            <a:picLocks noChangeAspect="1"/>
          </p:cNvPicPr>
          <p:nvPr/>
        </p:nvPicPr>
        <p:blipFill>
          <a:blip r:embed="rId3"/>
          <a:stretch>
            <a:fillRect/>
          </a:stretch>
        </p:blipFill>
        <p:spPr>
          <a:xfrm>
            <a:off x="6144497" y="3929449"/>
            <a:ext cx="589163" cy="399303"/>
          </a:xfrm>
          <a:prstGeom prst="rect">
            <a:avLst/>
          </a:prstGeom>
        </p:spPr>
      </p:pic>
      <p:pic>
        <p:nvPicPr>
          <p:cNvPr id="28" name="Resim 27"/>
          <p:cNvPicPr>
            <a:picLocks noChangeAspect="1"/>
          </p:cNvPicPr>
          <p:nvPr/>
        </p:nvPicPr>
        <p:blipFill>
          <a:blip r:embed="rId3"/>
          <a:stretch>
            <a:fillRect/>
          </a:stretch>
        </p:blipFill>
        <p:spPr>
          <a:xfrm>
            <a:off x="7059231" y="3929449"/>
            <a:ext cx="589163" cy="399303"/>
          </a:xfrm>
          <a:prstGeom prst="rect">
            <a:avLst/>
          </a:prstGeom>
        </p:spPr>
      </p:pic>
      <p:sp>
        <p:nvSpPr>
          <p:cNvPr id="30" name="Dikdörtgen 29"/>
          <p:cNvSpPr/>
          <p:nvPr/>
        </p:nvSpPr>
        <p:spPr>
          <a:xfrm>
            <a:off x="0" y="72791"/>
            <a:ext cx="12190413" cy="507765"/>
          </a:xfrm>
          <a:prstGeom prst="rect">
            <a:avLst/>
          </a:prstGeom>
        </p:spPr>
        <p:txBody>
          <a:bodyPr wrap="square">
            <a:spAutoFit/>
          </a:bodyPr>
          <a:lstStyle/>
          <a:p>
            <a:pPr algn="ctr" defTabSz="914309" fontAlgn="auto">
              <a:spcBef>
                <a:spcPts val="0"/>
              </a:spcBef>
              <a:spcAft>
                <a:spcPts val="0"/>
              </a:spcAft>
              <a:defRPr/>
            </a:pPr>
            <a:r>
              <a:rPr lang="tr-TR" sz="2700" b="0" dirty="0">
                <a:solidFill>
                  <a:srgbClr val="E20613"/>
                </a:solidFill>
                <a:latin typeface="Arial" panose="020B0604020202020204" pitchFamily="34" charset="0"/>
                <a:cs typeface="Arial" panose="020B0604020202020204" pitchFamily="34" charset="0"/>
              </a:rPr>
              <a:t>1501 ve 1507 Destek Programlarının Çağrılı Programa Dönüştürülmesi</a:t>
            </a:r>
          </a:p>
        </p:txBody>
      </p:sp>
      <p:sp>
        <p:nvSpPr>
          <p:cNvPr id="31" name="Dikdörtgen 30"/>
          <p:cNvSpPr/>
          <p:nvPr/>
        </p:nvSpPr>
        <p:spPr>
          <a:xfrm>
            <a:off x="4391184" y="564195"/>
            <a:ext cx="3386285" cy="4571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597169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433259" y="1557587"/>
            <a:ext cx="6174115" cy="1896256"/>
          </a:xfrm>
          <a:prstGeom prst="rect">
            <a:avLst/>
          </a:prstGeom>
          <a:solidFill>
            <a:srgbClr val="7197AB"/>
          </a:solidFill>
          <a:ln w="12700" cap="flat" cmpd="sng" algn="ctr">
            <a:noFill/>
            <a:prstDash val="solid"/>
            <a:miter lim="800000"/>
          </a:ln>
          <a:effectLst/>
        </p:spPr>
        <p:txBody>
          <a:bodyPr rot="0" spcFirstLastPara="0" vertOverflow="overflow" horzOverflow="overflow" vert="horz" wrap="square" lIns="91423" tIns="45711" rIns="91423" bIns="45711" numCol="1" spcCol="0" rtlCol="0" fromWordArt="0" anchor="ctr" anchorCtr="0" forceAA="0" compatLnSpc="1">
            <a:prstTxWarp prst="textNoShape">
              <a:avLst/>
            </a:prstTxWarp>
            <a:noAutofit/>
          </a:bodyPr>
          <a:lstStyle/>
          <a:p>
            <a:pPr algn="ctr" defTabSz="914227" fontAlgn="auto">
              <a:spcBef>
                <a:spcPts val="0"/>
              </a:spcBef>
              <a:spcAft>
                <a:spcPts val="0"/>
              </a:spcAft>
            </a:pPr>
            <a:endParaRPr lang="tr-TR" sz="2700" b="0" kern="0">
              <a:solidFill>
                <a:prstClr val="white"/>
              </a:solidFill>
              <a:latin typeface="Arial"/>
              <a:cs typeface="+mn-cs"/>
            </a:endParaRPr>
          </a:p>
        </p:txBody>
      </p:sp>
      <p:sp>
        <p:nvSpPr>
          <p:cNvPr id="5" name="Dikdörtgen 4"/>
          <p:cNvSpPr/>
          <p:nvPr/>
        </p:nvSpPr>
        <p:spPr>
          <a:xfrm>
            <a:off x="1454514" y="1619856"/>
            <a:ext cx="6174115" cy="1446532"/>
          </a:xfrm>
          <a:prstGeom prst="rect">
            <a:avLst/>
          </a:prstGeom>
        </p:spPr>
        <p:txBody>
          <a:bodyPr wrap="square" lIns="91423" tIns="45711" rIns="91423" bIns="45711">
            <a:spAutoFit/>
          </a:bodyPr>
          <a:lstStyle/>
          <a:p>
            <a:pPr algn="just"/>
            <a:r>
              <a:rPr lang="tr-TR" sz="2200" dirty="0" smtClean="0">
                <a:solidFill>
                  <a:schemeClr val="bg1"/>
                </a:solidFill>
              </a:rPr>
              <a:t>Alet</a:t>
            </a:r>
            <a:r>
              <a:rPr lang="tr-TR" sz="2200" dirty="0">
                <a:solidFill>
                  <a:schemeClr val="bg1"/>
                </a:solidFill>
              </a:rPr>
              <a:t>, teçhizat yazılım ve yayın alımlarının projede ne amaçla kullanılacağını, bu alımlarının projenin aksamadan yürütülmesi için zorunlu/gerekli olup </a:t>
            </a:r>
            <a:r>
              <a:rPr lang="tr-TR" sz="2200" dirty="0" smtClean="0">
                <a:solidFill>
                  <a:schemeClr val="bg1"/>
                </a:solidFill>
              </a:rPr>
              <a:t>olmadığı irdelenir. </a:t>
            </a:r>
            <a:endParaRPr lang="tr-TR" sz="2200" dirty="0">
              <a:solidFill>
                <a:schemeClr val="bg1"/>
              </a:solidFill>
            </a:endParaRPr>
          </a:p>
        </p:txBody>
      </p:sp>
      <p:sp>
        <p:nvSpPr>
          <p:cNvPr id="8" name="Dikdörtgen 7"/>
          <p:cNvSpPr/>
          <p:nvPr/>
        </p:nvSpPr>
        <p:spPr>
          <a:xfrm>
            <a:off x="49834" y="71576"/>
            <a:ext cx="12189329" cy="507813"/>
          </a:xfrm>
          <a:prstGeom prst="rect">
            <a:avLst/>
          </a:prstGeom>
        </p:spPr>
        <p:txBody>
          <a:bodyPr wrap="square" lIns="91423" tIns="45711" rIns="91423" bIns="45711">
            <a:spAutoFit/>
          </a:bodyPr>
          <a:lstStyle/>
          <a:p>
            <a:pPr algn="ctr" defTabSz="930343" fontAlgn="auto">
              <a:spcBef>
                <a:spcPts val="0"/>
              </a:spcBef>
              <a:spcAft>
                <a:spcPts val="0"/>
              </a:spcAft>
              <a:defRPr/>
            </a:pPr>
            <a:r>
              <a:rPr lang="tr-TR" sz="2700" dirty="0">
                <a:solidFill>
                  <a:srgbClr val="FF0000"/>
                </a:solidFill>
              </a:rPr>
              <a:t>Alet/Teçhizat/Yazılım/Yayın Alımlarının Uygunluğu</a:t>
            </a:r>
            <a:endParaRPr lang="tr-TR" sz="2700" dirty="0">
              <a:solidFill>
                <a:srgbClr val="FF0000"/>
              </a:solidFill>
              <a:latin typeface="Arial" pitchFamily="34" charset="0"/>
              <a:cs typeface="Arial" pitchFamily="34" charset="0"/>
            </a:endParaRPr>
          </a:p>
        </p:txBody>
      </p:sp>
      <p:pic>
        <p:nvPicPr>
          <p:cNvPr id="5122" name="Picture 2" descr="C:\Users\ilkay\Downloads\shutterstock_6134640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07374" y="1557586"/>
            <a:ext cx="2688858" cy="1896257"/>
          </a:xfrm>
          <a:prstGeom prst="rect">
            <a:avLst/>
          </a:prstGeom>
          <a:noFill/>
          <a:extLst>
            <a:ext uri="{909E8E84-426E-40DD-AFC4-6F175D3DCCD1}">
              <a14:hiddenFill xmlns:a14="http://schemas.microsoft.com/office/drawing/2010/main">
                <a:solidFill>
                  <a:srgbClr val="FFFFFF"/>
                </a:solidFill>
              </a14:hiddenFill>
            </a:ext>
          </a:extLst>
        </p:spPr>
      </p:pic>
      <p:sp>
        <p:nvSpPr>
          <p:cNvPr id="10" name="Dikdörtgen 9"/>
          <p:cNvSpPr/>
          <p:nvPr/>
        </p:nvSpPr>
        <p:spPr>
          <a:xfrm>
            <a:off x="1462211" y="3483200"/>
            <a:ext cx="6174115" cy="2304256"/>
          </a:xfrm>
          <a:prstGeom prst="rect">
            <a:avLst/>
          </a:prstGeom>
          <a:solidFill>
            <a:srgbClr val="7197AB"/>
          </a:solidFill>
          <a:ln w="12700" cap="flat" cmpd="sng" algn="ctr">
            <a:noFill/>
            <a:prstDash val="solid"/>
            <a:miter lim="800000"/>
          </a:ln>
          <a:effectLst/>
        </p:spPr>
        <p:txBody>
          <a:bodyPr rot="0" spcFirstLastPara="0" vertOverflow="overflow" horzOverflow="overflow" vert="horz" wrap="square" lIns="91423" tIns="45711" rIns="91423" bIns="45711" numCol="1" spcCol="0" rtlCol="0" fromWordArt="0" anchor="ctr" anchorCtr="0" forceAA="0" compatLnSpc="1">
            <a:prstTxWarp prst="textNoShape">
              <a:avLst/>
            </a:prstTxWarp>
            <a:noAutofit/>
          </a:bodyPr>
          <a:lstStyle/>
          <a:p>
            <a:pPr algn="ctr" defTabSz="914227" fontAlgn="auto">
              <a:spcBef>
                <a:spcPts val="0"/>
              </a:spcBef>
              <a:spcAft>
                <a:spcPts val="0"/>
              </a:spcAft>
            </a:pPr>
            <a:endParaRPr lang="tr-TR" sz="2700" b="0" kern="0">
              <a:solidFill>
                <a:prstClr val="white"/>
              </a:solidFill>
              <a:latin typeface="Arial"/>
              <a:cs typeface="+mn-cs"/>
            </a:endParaRPr>
          </a:p>
        </p:txBody>
      </p:sp>
      <p:sp>
        <p:nvSpPr>
          <p:cNvPr id="11" name="Dikdörtgen 10"/>
          <p:cNvSpPr/>
          <p:nvPr/>
        </p:nvSpPr>
        <p:spPr>
          <a:xfrm>
            <a:off x="1462212" y="3573508"/>
            <a:ext cx="6174115" cy="2123640"/>
          </a:xfrm>
          <a:prstGeom prst="rect">
            <a:avLst/>
          </a:prstGeom>
        </p:spPr>
        <p:txBody>
          <a:bodyPr wrap="square" lIns="91423" tIns="45711" rIns="91423" bIns="45711">
            <a:spAutoFit/>
          </a:bodyPr>
          <a:lstStyle/>
          <a:p>
            <a:r>
              <a:rPr lang="tr-TR" sz="2200" dirty="0">
                <a:solidFill>
                  <a:schemeClr val="bg1"/>
                </a:solidFill>
              </a:rPr>
              <a:t>Desteklenmesi uygun bulunan alımlar, proje tamamlandıktan sonra ağırlıklı olarak Ar-Ge çalışmalarında kullanılacak ise DOĞRUDAN, seri üretimde veya seri üretimin rutin analizlerinde kullanılacak ise ORANSAL olarak destek kapsamına alınmaktadır. </a:t>
            </a:r>
          </a:p>
        </p:txBody>
      </p:sp>
      <p:pic>
        <p:nvPicPr>
          <p:cNvPr id="12" name="Picture 2" descr="C:\Users\ilkay\Downloads\shutterstock_10701927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7836" y="3487178"/>
            <a:ext cx="2658396" cy="2300278"/>
          </a:xfrm>
          <a:prstGeom prst="rect">
            <a:avLst/>
          </a:prstGeom>
          <a:noFill/>
          <a:extLst>
            <a:ext uri="{909E8E84-426E-40DD-AFC4-6F175D3DCCD1}">
              <a14:hiddenFill xmlns:a14="http://schemas.microsoft.com/office/drawing/2010/main">
                <a:solidFill>
                  <a:srgbClr val="FFFFFF"/>
                </a:solidFill>
              </a14:hiddenFill>
            </a:ext>
          </a:extLst>
        </p:spPr>
      </p:pic>
      <p:sp>
        <p:nvSpPr>
          <p:cNvPr id="13" name="Dikdörtgen 12"/>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Slayt Numarası Yer Tutucusu 1"/>
          <p:cNvSpPr>
            <a:spLocks noGrp="1"/>
          </p:cNvSpPr>
          <p:nvPr>
            <p:ph type="sldNum" sz="quarter" idx="12"/>
          </p:nvPr>
        </p:nvSpPr>
        <p:spPr>
          <a:xfrm>
            <a:off x="8824971" y="6238106"/>
            <a:ext cx="2742843" cy="365209"/>
          </a:xfrm>
        </p:spPr>
        <p:txBody>
          <a:bodyPr/>
          <a:lstStyle/>
          <a:p>
            <a:fld id="{6B5068A4-7AB1-4987-BEC0-486BCDB874F9}" type="slidenum">
              <a:rPr lang="tr-TR" sz="1200" smtClean="0"/>
              <a:t>60</a:t>
            </a:fld>
            <a:endParaRPr lang="tr-TR" sz="1200" dirty="0"/>
          </a:p>
        </p:txBody>
      </p:sp>
    </p:spTree>
    <p:extLst>
      <p:ext uri="{BB962C8B-B14F-4D97-AF65-F5344CB8AC3E}">
        <p14:creationId xmlns:p14="http://schemas.microsoft.com/office/powerpoint/2010/main" val="401498825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1115350" y="3935709"/>
            <a:ext cx="4136414" cy="370948"/>
          </a:xfrm>
          <a:prstGeom prst="rect">
            <a:avLst/>
          </a:prstGeom>
        </p:spPr>
        <p:txBody>
          <a:bodyPr wrap="none" lIns="93040" tIns="46520" rIns="93040" bIns="46520">
            <a:spAutoFit/>
          </a:bodyPr>
          <a:lstStyle/>
          <a:p>
            <a:pPr lvl="0" defTabSz="930402" fontAlgn="auto">
              <a:spcBef>
                <a:spcPts val="0"/>
              </a:spcBef>
              <a:spcAft>
                <a:spcPts val="0"/>
              </a:spcAft>
              <a:defRPr/>
            </a:pPr>
            <a:r>
              <a:rPr lang="tr-TR" sz="1800" b="0" dirty="0">
                <a:solidFill>
                  <a:srgbClr val="C00000"/>
                </a:solidFill>
                <a:latin typeface="Calibri"/>
              </a:rPr>
              <a:t>EKSİK DEĞERLENDİRME </a:t>
            </a:r>
            <a:r>
              <a:rPr lang="tr-TR" sz="1800" b="0" dirty="0" smtClean="0">
                <a:solidFill>
                  <a:srgbClr val="C00000"/>
                </a:solidFill>
                <a:latin typeface="Calibri"/>
              </a:rPr>
              <a:t>ÖRNEK</a:t>
            </a:r>
            <a:r>
              <a:rPr kumimoji="0" lang="tr-TR" sz="1800" b="0" i="0" u="none" strike="noStrike" kern="1200" cap="none" spc="0" normalizeH="0" baseline="0" noProof="0" dirty="0" smtClean="0">
                <a:ln>
                  <a:noFill/>
                </a:ln>
                <a:solidFill>
                  <a:srgbClr val="C00000"/>
                </a:solidFill>
                <a:effectLst/>
                <a:uLnTx/>
                <a:uFillTx/>
                <a:latin typeface="Calibri"/>
                <a:ea typeface="+mn-ea"/>
                <a:cs typeface="Arial" charset="0"/>
              </a:rPr>
              <a:t>: </a:t>
            </a:r>
            <a:r>
              <a:rPr kumimoji="0" lang="tr-TR" sz="1800" b="0" i="0" u="none" strike="noStrike" kern="1200" cap="none" spc="0" normalizeH="0" baseline="0" noProof="0" dirty="0">
                <a:ln>
                  <a:noFill/>
                </a:ln>
                <a:solidFill>
                  <a:srgbClr val="C00000"/>
                </a:solidFill>
                <a:effectLst/>
                <a:uLnTx/>
                <a:uFillTx/>
                <a:latin typeface="Calibri"/>
                <a:ea typeface="+mn-ea"/>
                <a:cs typeface="Arial" charset="0"/>
              </a:rPr>
              <a:t>Uygundur</a:t>
            </a:r>
          </a:p>
        </p:txBody>
      </p:sp>
      <p:sp>
        <p:nvSpPr>
          <p:cNvPr id="4" name="Dikdörtgen 3"/>
          <p:cNvSpPr/>
          <p:nvPr/>
        </p:nvSpPr>
        <p:spPr>
          <a:xfrm>
            <a:off x="1115350" y="1865031"/>
            <a:ext cx="11039789" cy="2032941"/>
          </a:xfrm>
          <a:prstGeom prst="rect">
            <a:avLst/>
          </a:prstGeom>
        </p:spPr>
        <p:txBody>
          <a:bodyPr wrap="square" lIns="93040" tIns="46520" rIns="93040" bIns="46520">
            <a:spAutoFit/>
          </a:bodyPr>
          <a:lstStyle/>
          <a:p>
            <a:pPr lvl="0" algn="just" defTabSz="930402" fontAlgn="auto">
              <a:spcBef>
                <a:spcPts val="0"/>
              </a:spcBef>
              <a:spcAft>
                <a:spcPts val="0"/>
              </a:spcAft>
              <a:defRPr/>
            </a:pPr>
            <a:r>
              <a:rPr lang="tr-TR" sz="1800" b="0" dirty="0">
                <a:solidFill>
                  <a:srgbClr val="00B050"/>
                </a:solidFill>
                <a:latin typeface="Calibri"/>
              </a:rPr>
              <a:t>BEKLENEN DEĞERLENDİRME</a:t>
            </a:r>
            <a:r>
              <a:rPr kumimoji="0" lang="tr-TR" sz="1800" b="0" i="0" u="none" strike="noStrike" kern="1200" cap="none" spc="0" normalizeH="0" baseline="0" noProof="0" dirty="0" smtClean="0">
                <a:ln>
                  <a:noFill/>
                </a:ln>
                <a:solidFill>
                  <a:srgbClr val="00B050"/>
                </a:solidFill>
                <a:effectLst/>
                <a:uLnTx/>
                <a:uFillTx/>
                <a:latin typeface="Calibri"/>
                <a:ea typeface="+mn-ea"/>
                <a:cs typeface="Arial" charset="0"/>
              </a:rPr>
              <a:t> </a:t>
            </a:r>
            <a:r>
              <a:rPr kumimoji="0" lang="tr-TR" sz="1800" b="0" i="0" u="none" strike="noStrike" kern="1200" cap="none" spc="0" normalizeH="0" baseline="0" noProof="0" dirty="0">
                <a:ln>
                  <a:noFill/>
                </a:ln>
                <a:solidFill>
                  <a:srgbClr val="00B050"/>
                </a:solidFill>
                <a:effectLst/>
                <a:uLnTx/>
                <a:uFillTx/>
                <a:latin typeface="Calibri"/>
                <a:ea typeface="+mn-ea"/>
                <a:cs typeface="Arial" charset="0"/>
              </a:rPr>
              <a:t>ÖRNEK: Gider </a:t>
            </a:r>
            <a:r>
              <a:rPr kumimoji="0" lang="tr-TR" sz="1800" b="0" i="0" u="none" strike="noStrike" kern="1200" cap="none" spc="0" normalizeH="0" baseline="0" noProof="0" dirty="0" smtClean="0">
                <a:ln>
                  <a:noFill/>
                </a:ln>
                <a:solidFill>
                  <a:srgbClr val="00B050"/>
                </a:solidFill>
                <a:effectLst/>
                <a:uLnTx/>
                <a:uFillTx/>
                <a:latin typeface="Calibri"/>
                <a:ea typeface="+mn-ea"/>
                <a:cs typeface="Arial" charset="0"/>
              </a:rPr>
              <a:t>Sıra No </a:t>
            </a:r>
            <a:r>
              <a:rPr kumimoji="0" lang="tr-TR" sz="1800" b="0" i="0" u="none" strike="noStrike" kern="1200" cap="none" spc="0" normalizeH="0" baseline="0" noProof="0" dirty="0">
                <a:ln>
                  <a:noFill/>
                </a:ln>
                <a:solidFill>
                  <a:srgbClr val="00B050"/>
                </a:solidFill>
                <a:effectLst/>
                <a:uLnTx/>
                <a:uFillTx/>
                <a:latin typeface="Calibri"/>
                <a:ea typeface="+mn-ea"/>
                <a:cs typeface="Arial" charset="0"/>
              </a:rPr>
              <a:t>1 (Bilgisayar): Kuruluş 2 adet bilgisayar talebinde bulunmuştur. Analiz için masaüstü, cihaz kontrolü için ise dizüstü bilgisayar talep etmişlerdir. Firma bünyesinde bilgisayarların bulunduğu göz önüne alınarak analizlerin yapılabileceği düşünülmektedir. Cihaz kontrolünün ise dizüstü bilgisayar ile nasıl sağlanabileceği yeterli düzeyde izah edilememiş olup tüm bilgisayar alım talepleri destek kapsamı dışında bırakılabilir. </a:t>
            </a:r>
          </a:p>
          <a:p>
            <a:pPr marL="0" marR="0" lvl="0" indent="0" algn="l" defTabSz="930402"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srgbClr val="00B050"/>
                </a:solidFill>
                <a:effectLst/>
                <a:uLnTx/>
                <a:uFillTx/>
                <a:latin typeface="Calibri"/>
                <a:ea typeface="+mn-ea"/>
                <a:cs typeface="Arial" charset="0"/>
              </a:rPr>
              <a:t>Gider Sıra </a:t>
            </a:r>
            <a:r>
              <a:rPr kumimoji="0" lang="tr-TR" sz="1800" b="0" i="0" u="none" strike="noStrike" kern="1200" cap="none" spc="0" normalizeH="0" baseline="0" noProof="0" dirty="0" smtClean="0">
                <a:ln>
                  <a:noFill/>
                </a:ln>
                <a:solidFill>
                  <a:srgbClr val="00B050"/>
                </a:solidFill>
                <a:effectLst/>
                <a:uLnTx/>
                <a:uFillTx/>
                <a:latin typeface="Calibri"/>
                <a:ea typeface="+mn-ea"/>
                <a:cs typeface="Arial" charset="0"/>
              </a:rPr>
              <a:t>No 2 (test cihazı) Ar-Ge sonrası üretimin rutin analizlerinde de kullanılacağından oransal olarak desteklenmesi uygundur.</a:t>
            </a:r>
            <a:endParaRPr kumimoji="0" lang="tr-TR" sz="1800" b="0" i="0" u="none" strike="noStrike" kern="1200" cap="none" spc="0" normalizeH="0" baseline="0" noProof="0" dirty="0">
              <a:ln>
                <a:noFill/>
              </a:ln>
              <a:solidFill>
                <a:srgbClr val="00B050"/>
              </a:solidFill>
              <a:effectLst/>
              <a:uLnTx/>
              <a:uFillTx/>
              <a:latin typeface="Calibri"/>
              <a:ea typeface="+mn-ea"/>
              <a:cs typeface="Arial" charset="0"/>
            </a:endParaRPr>
          </a:p>
        </p:txBody>
      </p:sp>
      <p:sp>
        <p:nvSpPr>
          <p:cNvPr id="7" name="Dikdörtgen 6"/>
          <p:cNvSpPr/>
          <p:nvPr/>
        </p:nvSpPr>
        <p:spPr>
          <a:xfrm>
            <a:off x="49833" y="71576"/>
            <a:ext cx="12189329" cy="523220"/>
          </a:xfrm>
          <a:prstGeom prst="rect">
            <a:avLst/>
          </a:prstGeom>
        </p:spPr>
        <p:txBody>
          <a:bodyPr wrap="square">
            <a:spAutoFit/>
          </a:bodyPr>
          <a:lstStyle/>
          <a:p>
            <a:pPr marL="0" marR="0" lvl="0" indent="0" algn="ctr" defTabSz="930402" rtl="0" eaLnBrk="1" fontAlgn="auto" latinLnBrk="0" hangingPunct="1">
              <a:lnSpc>
                <a:spcPct val="100000"/>
              </a:lnSpc>
              <a:spcBef>
                <a:spcPts val="0"/>
              </a:spcBef>
              <a:spcAft>
                <a:spcPts val="0"/>
              </a:spcAft>
              <a:buClrTx/>
              <a:buSzTx/>
              <a:buFontTx/>
              <a:buNone/>
              <a:tabLst/>
              <a:defRPr/>
            </a:pPr>
            <a:r>
              <a:rPr kumimoji="0" lang="tr-TR" sz="27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Hakem Değerlendirme Örnekleri</a:t>
            </a: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558" y="1884595"/>
            <a:ext cx="740721" cy="740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559" y="3750530"/>
            <a:ext cx="740720" cy="74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Dikdörtgen 9"/>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Slayt Numarası Yer Tutucusu 1"/>
          <p:cNvSpPr>
            <a:spLocks noGrp="1"/>
          </p:cNvSpPr>
          <p:nvPr>
            <p:ph type="sldNum" sz="quarter" idx="12"/>
          </p:nvPr>
        </p:nvSpPr>
        <p:spPr>
          <a:xfrm>
            <a:off x="8824971" y="6238106"/>
            <a:ext cx="2742843" cy="365209"/>
          </a:xfrm>
        </p:spPr>
        <p:txBody>
          <a:bodyPr/>
          <a:lstStyle/>
          <a:p>
            <a:fld id="{6B5068A4-7AB1-4987-BEC0-486BCDB874F9}" type="slidenum">
              <a:rPr lang="tr-TR" sz="1200" smtClean="0"/>
              <a:t>61</a:t>
            </a:fld>
            <a:endParaRPr lang="tr-TR" sz="1200" dirty="0"/>
          </a:p>
        </p:txBody>
      </p:sp>
    </p:spTree>
    <p:extLst>
      <p:ext uri="{BB962C8B-B14F-4D97-AF65-F5344CB8AC3E}">
        <p14:creationId xmlns:p14="http://schemas.microsoft.com/office/powerpoint/2010/main" val="151846256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49834" y="71576"/>
            <a:ext cx="12189329" cy="507813"/>
          </a:xfrm>
          <a:prstGeom prst="rect">
            <a:avLst/>
          </a:prstGeom>
        </p:spPr>
        <p:txBody>
          <a:bodyPr wrap="square" lIns="91423" tIns="45711" rIns="91423" bIns="45711">
            <a:spAutoFit/>
          </a:bodyPr>
          <a:lstStyle/>
          <a:p>
            <a:pPr marL="0" indent="0" algn="ctr">
              <a:buNone/>
            </a:pPr>
            <a:r>
              <a:rPr lang="tr-TR" sz="2700" dirty="0">
                <a:solidFill>
                  <a:srgbClr val="FF0000"/>
                </a:solidFill>
              </a:rPr>
              <a:t>Ar-Ge ve Test Kuruluşlarına Yaptırılan İşlerin Uygunluğu</a:t>
            </a:r>
          </a:p>
        </p:txBody>
      </p:sp>
      <p:sp>
        <p:nvSpPr>
          <p:cNvPr id="15" name="Dikdörtgen 14"/>
          <p:cNvSpPr/>
          <p:nvPr/>
        </p:nvSpPr>
        <p:spPr>
          <a:xfrm>
            <a:off x="2062758" y="1989634"/>
            <a:ext cx="7755001" cy="1624332"/>
          </a:xfrm>
          <a:prstGeom prst="rect">
            <a:avLst/>
          </a:prstGeom>
          <a:solidFill>
            <a:srgbClr val="7197AB"/>
          </a:solidFill>
          <a:ln w="12700" cap="flat" cmpd="sng" algn="ctr">
            <a:noFill/>
            <a:prstDash val="solid"/>
            <a:miter lim="800000"/>
          </a:ln>
          <a:effectLst/>
        </p:spPr>
        <p:txBody>
          <a:bodyPr rot="0" spcFirstLastPara="0" vertOverflow="overflow" horzOverflow="overflow" vert="horz" wrap="square" lIns="91423" tIns="45711" rIns="91423" bIns="45711" numCol="1" spcCol="0" rtlCol="0" fromWordArt="0" anchor="ctr" anchorCtr="0" forceAA="0" compatLnSpc="1">
            <a:prstTxWarp prst="textNoShape">
              <a:avLst/>
            </a:prstTxWarp>
            <a:noAutofit/>
          </a:bodyPr>
          <a:lstStyle/>
          <a:p>
            <a:pPr algn="ctr" defTabSz="914227" fontAlgn="auto">
              <a:spcBef>
                <a:spcPts val="0"/>
              </a:spcBef>
              <a:spcAft>
                <a:spcPts val="0"/>
              </a:spcAft>
            </a:pPr>
            <a:endParaRPr lang="tr-TR" sz="2700" b="0" kern="0">
              <a:solidFill>
                <a:prstClr val="white"/>
              </a:solidFill>
              <a:latin typeface="Arial"/>
              <a:cs typeface="+mn-cs"/>
            </a:endParaRPr>
          </a:p>
        </p:txBody>
      </p:sp>
      <p:sp>
        <p:nvSpPr>
          <p:cNvPr id="16" name="Dikdörtgen 15"/>
          <p:cNvSpPr/>
          <p:nvPr/>
        </p:nvSpPr>
        <p:spPr>
          <a:xfrm>
            <a:off x="2104914" y="1993764"/>
            <a:ext cx="6330897" cy="1446532"/>
          </a:xfrm>
          <a:prstGeom prst="rect">
            <a:avLst/>
          </a:prstGeom>
        </p:spPr>
        <p:txBody>
          <a:bodyPr wrap="square" lIns="91423" tIns="45711" rIns="91423" bIns="45711">
            <a:spAutoFit/>
          </a:bodyPr>
          <a:lstStyle/>
          <a:p>
            <a:r>
              <a:rPr lang="tr-TR" sz="2200" dirty="0" smtClean="0">
                <a:solidFill>
                  <a:schemeClr val="bg1"/>
                </a:solidFill>
              </a:rPr>
              <a:t>Ar-Ge </a:t>
            </a:r>
            <a:r>
              <a:rPr lang="tr-TR" sz="2200" dirty="0">
                <a:solidFill>
                  <a:schemeClr val="bg1"/>
                </a:solidFill>
              </a:rPr>
              <a:t>ve test kuruluşlarına yaptırılan işlerin içeriği hakkında kısaca bilgi </a:t>
            </a:r>
            <a:r>
              <a:rPr lang="tr-TR" sz="2200" dirty="0" smtClean="0">
                <a:solidFill>
                  <a:schemeClr val="bg1"/>
                </a:solidFill>
              </a:rPr>
              <a:t>verilir; </a:t>
            </a:r>
            <a:r>
              <a:rPr lang="tr-TR" sz="2200" dirty="0">
                <a:solidFill>
                  <a:schemeClr val="bg1"/>
                </a:solidFill>
              </a:rPr>
              <a:t>önerilen alımların proje için </a:t>
            </a:r>
            <a:r>
              <a:rPr lang="tr-TR" sz="2200" dirty="0" smtClean="0">
                <a:solidFill>
                  <a:schemeClr val="bg1"/>
                </a:solidFill>
              </a:rPr>
              <a:t>gerekliliği ve uygunluğu değerlendirilir</a:t>
            </a:r>
            <a:r>
              <a:rPr lang="tr-TR" sz="2200" dirty="0">
                <a:solidFill>
                  <a:schemeClr val="bg1"/>
                </a:solidFill>
              </a:rPr>
              <a:t>.</a:t>
            </a:r>
          </a:p>
        </p:txBody>
      </p:sp>
      <p:pic>
        <p:nvPicPr>
          <p:cNvPr id="17" name="Picture 2" descr="I:\TÜBİTAK TEYDEB\shutter\shutterstock_66063448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93657" y="1989632"/>
            <a:ext cx="1406428" cy="1621786"/>
          </a:xfrm>
          <a:prstGeom prst="rect">
            <a:avLst/>
          </a:prstGeom>
          <a:noFill/>
          <a:extLst>
            <a:ext uri="{909E8E84-426E-40DD-AFC4-6F175D3DCCD1}">
              <a14:hiddenFill xmlns:a14="http://schemas.microsoft.com/office/drawing/2010/main">
                <a:solidFill>
                  <a:srgbClr val="FFFFFF"/>
                </a:solidFill>
              </a14:hiddenFill>
            </a:ext>
          </a:extLst>
        </p:spPr>
      </p:pic>
      <p:sp>
        <p:nvSpPr>
          <p:cNvPr id="18" name="Dikdörtgen 17"/>
          <p:cNvSpPr/>
          <p:nvPr/>
        </p:nvSpPr>
        <p:spPr>
          <a:xfrm>
            <a:off x="2084164" y="3643323"/>
            <a:ext cx="7756963" cy="1211823"/>
          </a:xfrm>
          <a:prstGeom prst="rect">
            <a:avLst/>
          </a:prstGeom>
          <a:solidFill>
            <a:srgbClr val="7197AB"/>
          </a:solidFill>
          <a:ln w="12700" cap="flat" cmpd="sng" algn="ctr">
            <a:noFill/>
            <a:prstDash val="solid"/>
            <a:miter lim="800000"/>
          </a:ln>
          <a:effectLst/>
        </p:spPr>
        <p:txBody>
          <a:bodyPr rot="0" spcFirstLastPara="0" vertOverflow="overflow" horzOverflow="overflow" vert="horz" wrap="square" lIns="91423" tIns="45711" rIns="91423" bIns="45711" numCol="1" spcCol="0" rtlCol="0" fromWordArt="0" anchor="ctr" anchorCtr="0" forceAA="0" compatLnSpc="1">
            <a:prstTxWarp prst="textNoShape">
              <a:avLst/>
            </a:prstTxWarp>
            <a:noAutofit/>
          </a:bodyPr>
          <a:lstStyle/>
          <a:p>
            <a:pPr algn="ctr" defTabSz="914227" fontAlgn="auto">
              <a:spcBef>
                <a:spcPts val="0"/>
              </a:spcBef>
              <a:spcAft>
                <a:spcPts val="0"/>
              </a:spcAft>
            </a:pPr>
            <a:endParaRPr lang="tr-TR" sz="2400" b="0" kern="0" dirty="0">
              <a:solidFill>
                <a:prstClr val="white"/>
              </a:solidFill>
              <a:latin typeface="Arial"/>
              <a:cs typeface="+mn-cs"/>
            </a:endParaRPr>
          </a:p>
        </p:txBody>
      </p:sp>
      <p:pic>
        <p:nvPicPr>
          <p:cNvPr id="19" name="Picture 2" descr="C:\Users\ilkay\Downloads\shutterstock_11169479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93656" y="3640764"/>
            <a:ext cx="1445509" cy="1214381"/>
          </a:xfrm>
          <a:prstGeom prst="rect">
            <a:avLst/>
          </a:prstGeom>
          <a:noFill/>
          <a:extLst>
            <a:ext uri="{909E8E84-426E-40DD-AFC4-6F175D3DCCD1}">
              <a14:hiddenFill xmlns:a14="http://schemas.microsoft.com/office/drawing/2010/main">
                <a:solidFill>
                  <a:srgbClr val="FFFFFF"/>
                </a:solidFill>
              </a14:hiddenFill>
            </a:ext>
          </a:extLst>
        </p:spPr>
      </p:pic>
      <p:sp>
        <p:nvSpPr>
          <p:cNvPr id="20" name="Dikdörtgen 19"/>
          <p:cNvSpPr/>
          <p:nvPr/>
        </p:nvSpPr>
        <p:spPr>
          <a:xfrm>
            <a:off x="2084164" y="3626006"/>
            <a:ext cx="6278020" cy="1107977"/>
          </a:xfrm>
          <a:prstGeom prst="rect">
            <a:avLst/>
          </a:prstGeom>
        </p:spPr>
        <p:txBody>
          <a:bodyPr wrap="square" lIns="91423" tIns="45711" rIns="91423" bIns="45711">
            <a:spAutoFit/>
          </a:bodyPr>
          <a:lstStyle/>
          <a:p>
            <a:r>
              <a:rPr lang="tr-TR" sz="2200" dirty="0" smtClean="0">
                <a:solidFill>
                  <a:schemeClr val="bg1"/>
                </a:solidFill>
              </a:rPr>
              <a:t>Öngörülen </a:t>
            </a:r>
            <a:r>
              <a:rPr lang="tr-TR" sz="2200" dirty="0">
                <a:solidFill>
                  <a:schemeClr val="bg1"/>
                </a:solidFill>
              </a:rPr>
              <a:t>tutarların piyasa koşullarına uymadığını" </a:t>
            </a:r>
            <a:r>
              <a:rPr lang="tr-TR" sz="2200" dirty="0" smtClean="0">
                <a:solidFill>
                  <a:schemeClr val="bg1"/>
                </a:solidFill>
              </a:rPr>
              <a:t>düşünülüyorsa</a:t>
            </a:r>
            <a:r>
              <a:rPr lang="tr-TR" sz="2200" dirty="0">
                <a:solidFill>
                  <a:schemeClr val="bg1"/>
                </a:solidFill>
              </a:rPr>
              <a:t>, gerekçeleriyle birlikte açıklama </a:t>
            </a:r>
            <a:r>
              <a:rPr lang="tr-TR" sz="2200" dirty="0" smtClean="0">
                <a:solidFill>
                  <a:schemeClr val="bg1"/>
                </a:solidFill>
              </a:rPr>
              <a:t>yapılır.</a:t>
            </a:r>
            <a:endParaRPr lang="tr-TR" sz="2200" dirty="0">
              <a:solidFill>
                <a:schemeClr val="bg1"/>
              </a:solidFill>
            </a:endParaRPr>
          </a:p>
        </p:txBody>
      </p:sp>
      <p:sp>
        <p:nvSpPr>
          <p:cNvPr id="10" name="Dikdörtgen 9"/>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Slayt Numarası Yer Tutucusu 1"/>
          <p:cNvSpPr>
            <a:spLocks noGrp="1"/>
          </p:cNvSpPr>
          <p:nvPr>
            <p:ph type="sldNum" sz="quarter" idx="12"/>
          </p:nvPr>
        </p:nvSpPr>
        <p:spPr>
          <a:xfrm>
            <a:off x="8824971" y="6238106"/>
            <a:ext cx="2742843" cy="365209"/>
          </a:xfrm>
        </p:spPr>
        <p:txBody>
          <a:bodyPr/>
          <a:lstStyle/>
          <a:p>
            <a:fld id="{6B5068A4-7AB1-4987-BEC0-486BCDB874F9}" type="slidenum">
              <a:rPr lang="tr-TR" sz="1200" smtClean="0"/>
              <a:t>62</a:t>
            </a:fld>
            <a:endParaRPr lang="tr-TR" sz="1200" dirty="0"/>
          </a:p>
        </p:txBody>
      </p:sp>
    </p:spTree>
    <p:extLst>
      <p:ext uri="{BB962C8B-B14F-4D97-AF65-F5344CB8AC3E}">
        <p14:creationId xmlns:p14="http://schemas.microsoft.com/office/powerpoint/2010/main" val="381070505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1003279" y="1917567"/>
            <a:ext cx="10943791" cy="648131"/>
          </a:xfrm>
          <a:prstGeom prst="rect">
            <a:avLst/>
          </a:prstGeom>
        </p:spPr>
        <p:txBody>
          <a:bodyPr wrap="square" lIns="93040" tIns="46520" rIns="93040" bIns="46520">
            <a:spAutoFit/>
          </a:bodyPr>
          <a:lstStyle/>
          <a:p>
            <a:pPr algn="just" defTabSz="930402" fontAlgn="auto">
              <a:spcBef>
                <a:spcPts val="0"/>
              </a:spcBef>
              <a:spcAft>
                <a:spcPts val="0"/>
              </a:spcAft>
              <a:defRPr/>
            </a:pPr>
            <a:r>
              <a:rPr lang="tr-TR" sz="1800" b="0" dirty="0">
                <a:solidFill>
                  <a:srgbClr val="00B050"/>
                </a:solidFill>
                <a:latin typeface="Calibri"/>
              </a:rPr>
              <a:t>BEKLENEN DEĞERLENDİRME ÖRNEK :  Gider </a:t>
            </a:r>
            <a:r>
              <a:rPr lang="tr-TR" sz="1800" b="0" dirty="0" err="1">
                <a:solidFill>
                  <a:srgbClr val="00B050"/>
                </a:solidFill>
                <a:latin typeface="Calibri"/>
              </a:rPr>
              <a:t>S.No</a:t>
            </a:r>
            <a:r>
              <a:rPr lang="tr-TR" sz="1800" b="0" dirty="0">
                <a:solidFill>
                  <a:srgbClr val="00B050"/>
                </a:solidFill>
                <a:latin typeface="Calibri"/>
              </a:rPr>
              <a:t> 1(….TIP F. TEMEL TIP BİLİMLERİ B. MİKROBİYOLOJİ ABD): UV ışınlarının açılarına göre mikrop veya bakterilerin yok olma testleri yapılacak olup desteklenmesi uygundur.</a:t>
            </a:r>
          </a:p>
        </p:txBody>
      </p:sp>
      <p:sp>
        <p:nvSpPr>
          <p:cNvPr id="4" name="Dikdörtgen 3"/>
          <p:cNvSpPr/>
          <p:nvPr/>
        </p:nvSpPr>
        <p:spPr>
          <a:xfrm>
            <a:off x="982638" y="3797650"/>
            <a:ext cx="10943791" cy="924945"/>
          </a:xfrm>
          <a:prstGeom prst="rect">
            <a:avLst/>
          </a:prstGeom>
        </p:spPr>
        <p:txBody>
          <a:bodyPr wrap="square" lIns="93040" tIns="46520" rIns="93040" bIns="46520">
            <a:spAutoFit/>
          </a:bodyPr>
          <a:lstStyle/>
          <a:p>
            <a:pPr algn="just" defTabSz="930402" fontAlgn="auto">
              <a:spcBef>
                <a:spcPts val="0"/>
              </a:spcBef>
              <a:spcAft>
                <a:spcPts val="0"/>
              </a:spcAft>
              <a:defRPr/>
            </a:pPr>
            <a:r>
              <a:rPr lang="tr-TR" sz="1800" b="0" dirty="0">
                <a:solidFill>
                  <a:srgbClr val="C00000"/>
                </a:solidFill>
                <a:latin typeface="Calibri"/>
              </a:rPr>
              <a:t>EKSİK DEĞERLENDİRME ÖRNEK : Proje kapsamında </a:t>
            </a:r>
            <a:r>
              <a:rPr lang="tr-TR" sz="1800" b="0" dirty="0" smtClean="0">
                <a:solidFill>
                  <a:srgbClr val="C00000"/>
                </a:solidFill>
                <a:latin typeface="Calibri"/>
              </a:rPr>
              <a:t>…. </a:t>
            </a:r>
            <a:r>
              <a:rPr lang="tr-TR" sz="1800" b="0" dirty="0">
                <a:solidFill>
                  <a:srgbClr val="C00000"/>
                </a:solidFill>
                <a:latin typeface="Calibri"/>
              </a:rPr>
              <a:t>Teknoloji </a:t>
            </a:r>
            <a:r>
              <a:rPr lang="tr-TR" sz="1800" b="0" dirty="0" err="1">
                <a:solidFill>
                  <a:srgbClr val="C00000"/>
                </a:solidFill>
                <a:latin typeface="Calibri"/>
              </a:rPr>
              <a:t>A.Ş.'den</a:t>
            </a:r>
            <a:r>
              <a:rPr lang="tr-TR" sz="1800" b="0" dirty="0">
                <a:solidFill>
                  <a:srgbClr val="C00000"/>
                </a:solidFill>
                <a:latin typeface="Calibri"/>
              </a:rPr>
              <a:t> </a:t>
            </a:r>
            <a:r>
              <a:rPr lang="tr-TR" sz="1800" b="0" dirty="0" smtClean="0">
                <a:solidFill>
                  <a:srgbClr val="C00000"/>
                </a:solidFill>
                <a:latin typeface="Calibri"/>
              </a:rPr>
              <a:t>kontrol, test </a:t>
            </a:r>
            <a:r>
              <a:rPr lang="tr-TR" sz="1800" b="0" dirty="0">
                <a:solidFill>
                  <a:srgbClr val="C00000"/>
                </a:solidFill>
                <a:latin typeface="Calibri"/>
              </a:rPr>
              <a:t>ve analiz konularında danışmanlık alınacaktır</a:t>
            </a:r>
          </a:p>
          <a:p>
            <a:pPr algn="just" defTabSz="930402" fontAlgn="auto">
              <a:spcBef>
                <a:spcPts val="0"/>
              </a:spcBef>
              <a:spcAft>
                <a:spcPts val="0"/>
              </a:spcAft>
              <a:defRPr/>
            </a:pPr>
            <a:endParaRPr lang="tr-TR" sz="1800" b="0" dirty="0">
              <a:solidFill>
                <a:srgbClr val="C00000"/>
              </a:solidFill>
              <a:latin typeface="Calibri"/>
            </a:endParaRPr>
          </a:p>
        </p:txBody>
      </p:sp>
      <p:sp>
        <p:nvSpPr>
          <p:cNvPr id="7" name="Dikdörtgen 6"/>
          <p:cNvSpPr/>
          <p:nvPr/>
        </p:nvSpPr>
        <p:spPr>
          <a:xfrm>
            <a:off x="49833" y="71576"/>
            <a:ext cx="12189329" cy="523220"/>
          </a:xfrm>
          <a:prstGeom prst="rect">
            <a:avLst/>
          </a:prstGeom>
        </p:spPr>
        <p:txBody>
          <a:bodyPr wrap="square">
            <a:spAutoFit/>
          </a:bodyPr>
          <a:lstStyle/>
          <a:p>
            <a:pPr algn="ctr" defTabSz="930402" fontAlgn="auto">
              <a:spcBef>
                <a:spcPts val="0"/>
              </a:spcBef>
              <a:spcAft>
                <a:spcPts val="0"/>
              </a:spcAft>
              <a:defRPr/>
            </a:pPr>
            <a:r>
              <a:rPr lang="tr-TR" sz="2700" dirty="0">
                <a:solidFill>
                  <a:srgbClr val="FF0000"/>
                </a:solidFill>
                <a:latin typeface="Arial" pitchFamily="34" charset="0"/>
                <a:cs typeface="Arial" pitchFamily="34" charset="0"/>
              </a:rPr>
              <a:t>Hakem Değerlendirme Örnekleri</a:t>
            </a: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558" y="1884595"/>
            <a:ext cx="740721" cy="740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559" y="3750530"/>
            <a:ext cx="740720" cy="74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Dikdörtgen 9"/>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Slayt Numarası Yer Tutucusu 1"/>
          <p:cNvSpPr>
            <a:spLocks noGrp="1"/>
          </p:cNvSpPr>
          <p:nvPr>
            <p:ph type="sldNum" sz="quarter" idx="12"/>
          </p:nvPr>
        </p:nvSpPr>
        <p:spPr>
          <a:xfrm>
            <a:off x="8824971" y="6238106"/>
            <a:ext cx="2742843" cy="365209"/>
          </a:xfrm>
        </p:spPr>
        <p:txBody>
          <a:bodyPr/>
          <a:lstStyle/>
          <a:p>
            <a:fld id="{6B5068A4-7AB1-4987-BEC0-486BCDB874F9}" type="slidenum">
              <a:rPr lang="tr-TR" sz="1200" smtClean="0"/>
              <a:t>63</a:t>
            </a:fld>
            <a:endParaRPr lang="tr-TR" sz="1200"/>
          </a:p>
        </p:txBody>
      </p:sp>
    </p:spTree>
    <p:extLst>
      <p:ext uri="{BB962C8B-B14F-4D97-AF65-F5344CB8AC3E}">
        <p14:creationId xmlns:p14="http://schemas.microsoft.com/office/powerpoint/2010/main" val="343386677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ilkay\Downloads\shutterstock_11169479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07236" y="3069755"/>
            <a:ext cx="2160379" cy="1440161"/>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49834" y="71576"/>
            <a:ext cx="12189329" cy="507813"/>
          </a:xfrm>
          <a:prstGeom prst="rect">
            <a:avLst/>
          </a:prstGeom>
        </p:spPr>
        <p:txBody>
          <a:bodyPr wrap="square" lIns="91423" tIns="45711" rIns="91423" bIns="45711">
            <a:spAutoFit/>
          </a:bodyPr>
          <a:lstStyle/>
          <a:p>
            <a:pPr algn="ctr" defTabSz="930343" fontAlgn="auto">
              <a:spcBef>
                <a:spcPts val="0"/>
              </a:spcBef>
              <a:spcAft>
                <a:spcPts val="0"/>
              </a:spcAft>
              <a:defRPr/>
            </a:pPr>
            <a:r>
              <a:rPr lang="tr-TR" sz="2700" dirty="0">
                <a:solidFill>
                  <a:srgbClr val="FF0000"/>
                </a:solidFill>
              </a:rPr>
              <a:t>Hizmet Alımlarının Uygunluğu</a:t>
            </a:r>
            <a:endParaRPr lang="tr-TR" sz="2700" dirty="0">
              <a:solidFill>
                <a:srgbClr val="FF0000"/>
              </a:solidFill>
              <a:latin typeface="Arial" pitchFamily="34" charset="0"/>
              <a:cs typeface="Arial" pitchFamily="34" charset="0"/>
            </a:endParaRPr>
          </a:p>
        </p:txBody>
      </p:sp>
      <p:sp>
        <p:nvSpPr>
          <p:cNvPr id="9" name="Dikdörtgen 8"/>
          <p:cNvSpPr/>
          <p:nvPr/>
        </p:nvSpPr>
        <p:spPr>
          <a:xfrm>
            <a:off x="2350652" y="1557587"/>
            <a:ext cx="5400600" cy="1371635"/>
          </a:xfrm>
          <a:prstGeom prst="rect">
            <a:avLst/>
          </a:prstGeom>
          <a:solidFill>
            <a:srgbClr val="7197AB"/>
          </a:solidFill>
          <a:ln w="12700" cap="flat" cmpd="sng" algn="ctr">
            <a:noFill/>
            <a:prstDash val="solid"/>
            <a:miter lim="800000"/>
          </a:ln>
          <a:effectLst/>
        </p:spPr>
        <p:txBody>
          <a:bodyPr rot="0" spcFirstLastPara="0" vertOverflow="overflow" horzOverflow="overflow" vert="horz" wrap="square" lIns="91423" tIns="45711" rIns="91423" bIns="45711" numCol="1" spcCol="0" rtlCol="0" fromWordArt="0" anchor="ctr" anchorCtr="0" forceAA="0" compatLnSpc="1">
            <a:prstTxWarp prst="textNoShape">
              <a:avLst/>
            </a:prstTxWarp>
            <a:noAutofit/>
          </a:bodyPr>
          <a:lstStyle/>
          <a:p>
            <a:pPr algn="ctr" defTabSz="914227" fontAlgn="auto">
              <a:spcBef>
                <a:spcPts val="0"/>
              </a:spcBef>
              <a:spcAft>
                <a:spcPts val="0"/>
              </a:spcAft>
            </a:pPr>
            <a:endParaRPr lang="tr-TR" sz="2700" b="0" kern="0">
              <a:solidFill>
                <a:prstClr val="white"/>
              </a:solidFill>
              <a:latin typeface="Arial"/>
              <a:cs typeface="+mn-cs"/>
            </a:endParaRPr>
          </a:p>
        </p:txBody>
      </p:sp>
      <p:sp>
        <p:nvSpPr>
          <p:cNvPr id="10" name="Dikdörtgen 9"/>
          <p:cNvSpPr/>
          <p:nvPr/>
        </p:nvSpPr>
        <p:spPr>
          <a:xfrm>
            <a:off x="2350652" y="1544227"/>
            <a:ext cx="5400600" cy="754034"/>
          </a:xfrm>
          <a:prstGeom prst="rect">
            <a:avLst/>
          </a:prstGeom>
        </p:spPr>
        <p:txBody>
          <a:bodyPr wrap="square" lIns="91423" tIns="45711" rIns="91423" bIns="45711">
            <a:spAutoFit/>
          </a:bodyPr>
          <a:lstStyle/>
          <a:p>
            <a:r>
              <a:rPr lang="tr-TR" sz="2100" dirty="0" smtClean="0">
                <a:solidFill>
                  <a:schemeClr val="bg1"/>
                </a:solidFill>
              </a:rPr>
              <a:t>Hizmet </a:t>
            </a:r>
            <a:r>
              <a:rPr lang="tr-TR" sz="2200" dirty="0">
                <a:solidFill>
                  <a:schemeClr val="bg1"/>
                </a:solidFill>
              </a:rPr>
              <a:t>a</a:t>
            </a:r>
            <a:r>
              <a:rPr lang="tr-TR" sz="2200" dirty="0" smtClean="0">
                <a:solidFill>
                  <a:schemeClr val="bg1"/>
                </a:solidFill>
              </a:rPr>
              <a:t>lımlarının</a:t>
            </a:r>
            <a:r>
              <a:rPr lang="tr-TR" sz="2100" dirty="0" smtClean="0">
                <a:solidFill>
                  <a:schemeClr val="bg1"/>
                </a:solidFill>
              </a:rPr>
              <a:t> </a:t>
            </a:r>
            <a:r>
              <a:rPr lang="tr-TR" sz="2100" dirty="0">
                <a:solidFill>
                  <a:schemeClr val="bg1"/>
                </a:solidFill>
              </a:rPr>
              <a:t>u</a:t>
            </a:r>
            <a:r>
              <a:rPr lang="tr-TR" sz="2100" dirty="0" smtClean="0">
                <a:solidFill>
                  <a:schemeClr val="bg1"/>
                </a:solidFill>
              </a:rPr>
              <a:t>ygunluğu </a:t>
            </a:r>
            <a:r>
              <a:rPr lang="tr-TR" sz="2100" dirty="0">
                <a:solidFill>
                  <a:schemeClr val="bg1"/>
                </a:solidFill>
              </a:rPr>
              <a:t>ve içeriği hakkında kısaca bilgi </a:t>
            </a:r>
            <a:r>
              <a:rPr lang="tr-TR" sz="2100" dirty="0" smtClean="0">
                <a:solidFill>
                  <a:schemeClr val="bg1"/>
                </a:solidFill>
              </a:rPr>
              <a:t>verilir</a:t>
            </a:r>
            <a:r>
              <a:rPr lang="tr-TR" sz="2100" dirty="0">
                <a:solidFill>
                  <a:schemeClr val="bg1"/>
                </a:solidFill>
              </a:rPr>
              <a:t>. </a:t>
            </a:r>
          </a:p>
        </p:txBody>
      </p:sp>
      <p:pic>
        <p:nvPicPr>
          <p:cNvPr id="14" name="Picture 2" descr="C:\Users\ilkay\Downloads\shutterstock_32081335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1252" y="1557587"/>
            <a:ext cx="2016223" cy="1371635"/>
          </a:xfrm>
          <a:prstGeom prst="rect">
            <a:avLst/>
          </a:prstGeom>
          <a:noFill/>
          <a:extLst>
            <a:ext uri="{909E8E84-426E-40DD-AFC4-6F175D3DCCD1}">
              <a14:hiddenFill xmlns:a14="http://schemas.microsoft.com/office/drawing/2010/main">
                <a:solidFill>
                  <a:srgbClr val="FFFFFF"/>
                </a:solidFill>
              </a14:hiddenFill>
            </a:ext>
          </a:extLst>
        </p:spPr>
      </p:pic>
      <p:sp>
        <p:nvSpPr>
          <p:cNvPr id="8" name="Dikdörtgen 7"/>
          <p:cNvSpPr/>
          <p:nvPr/>
        </p:nvSpPr>
        <p:spPr>
          <a:xfrm>
            <a:off x="2350653" y="3069755"/>
            <a:ext cx="5400600" cy="1440160"/>
          </a:xfrm>
          <a:prstGeom prst="rect">
            <a:avLst/>
          </a:prstGeom>
          <a:solidFill>
            <a:srgbClr val="7197AB"/>
          </a:solidFill>
          <a:ln w="12700" cap="flat" cmpd="sng" algn="ctr">
            <a:noFill/>
            <a:prstDash val="solid"/>
            <a:miter lim="800000"/>
          </a:ln>
          <a:effectLst/>
        </p:spPr>
        <p:txBody>
          <a:bodyPr rot="0" spcFirstLastPara="0" vertOverflow="overflow" horzOverflow="overflow" vert="horz" wrap="square" lIns="91423" tIns="45711" rIns="91423" bIns="45711" numCol="1" spcCol="0" rtlCol="0" fromWordArt="0" anchor="ctr" anchorCtr="0" forceAA="0" compatLnSpc="1">
            <a:prstTxWarp prst="textNoShape">
              <a:avLst/>
            </a:prstTxWarp>
            <a:noAutofit/>
          </a:bodyPr>
          <a:lstStyle/>
          <a:p>
            <a:pPr algn="ctr" defTabSz="914227" fontAlgn="auto">
              <a:spcBef>
                <a:spcPts val="0"/>
              </a:spcBef>
              <a:spcAft>
                <a:spcPts val="0"/>
              </a:spcAft>
            </a:pPr>
            <a:endParaRPr lang="tr-TR" sz="2700" b="0" kern="0">
              <a:solidFill>
                <a:prstClr val="white"/>
              </a:solidFill>
              <a:latin typeface="Arial"/>
              <a:cs typeface="+mn-cs"/>
            </a:endParaRPr>
          </a:p>
        </p:txBody>
      </p:sp>
      <p:sp>
        <p:nvSpPr>
          <p:cNvPr id="12" name="Dikdörtgen 11"/>
          <p:cNvSpPr/>
          <p:nvPr/>
        </p:nvSpPr>
        <p:spPr>
          <a:xfrm>
            <a:off x="2350653" y="3056395"/>
            <a:ext cx="5400600" cy="1107977"/>
          </a:xfrm>
          <a:prstGeom prst="rect">
            <a:avLst/>
          </a:prstGeom>
        </p:spPr>
        <p:txBody>
          <a:bodyPr wrap="square" lIns="91423" tIns="45711" rIns="91423" bIns="45711">
            <a:spAutoFit/>
          </a:bodyPr>
          <a:lstStyle/>
          <a:p>
            <a:r>
              <a:rPr lang="tr-TR" sz="2200" dirty="0" smtClean="0">
                <a:solidFill>
                  <a:schemeClr val="bg1"/>
                </a:solidFill>
              </a:rPr>
              <a:t>Öngörülen </a:t>
            </a:r>
            <a:r>
              <a:rPr lang="tr-TR" sz="2200" dirty="0">
                <a:solidFill>
                  <a:schemeClr val="bg1"/>
                </a:solidFill>
              </a:rPr>
              <a:t>tutarların piyasa koşullarına uymadığını" </a:t>
            </a:r>
            <a:r>
              <a:rPr lang="tr-TR" sz="2200" dirty="0" smtClean="0">
                <a:solidFill>
                  <a:schemeClr val="bg1"/>
                </a:solidFill>
              </a:rPr>
              <a:t>düşünülüyorsa </a:t>
            </a:r>
            <a:r>
              <a:rPr lang="tr-TR" sz="2200" dirty="0">
                <a:solidFill>
                  <a:schemeClr val="bg1"/>
                </a:solidFill>
              </a:rPr>
              <a:t>gerekçeleriyle birlikte açıklama </a:t>
            </a:r>
            <a:r>
              <a:rPr lang="tr-TR" sz="2200" dirty="0" smtClean="0">
                <a:solidFill>
                  <a:schemeClr val="bg1"/>
                </a:solidFill>
              </a:rPr>
              <a:t>yapılır</a:t>
            </a:r>
            <a:r>
              <a:rPr lang="tr-TR" sz="2200" dirty="0">
                <a:solidFill>
                  <a:schemeClr val="bg1"/>
                </a:solidFill>
              </a:rPr>
              <a:t>.</a:t>
            </a:r>
          </a:p>
        </p:txBody>
      </p:sp>
      <p:sp>
        <p:nvSpPr>
          <p:cNvPr id="11" name="Dikdörtgen 10"/>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Slayt Numarası Yer Tutucusu 1"/>
          <p:cNvSpPr>
            <a:spLocks noGrp="1"/>
          </p:cNvSpPr>
          <p:nvPr>
            <p:ph type="sldNum" sz="quarter" idx="12"/>
          </p:nvPr>
        </p:nvSpPr>
        <p:spPr>
          <a:xfrm>
            <a:off x="8824971" y="6238106"/>
            <a:ext cx="2742843" cy="365209"/>
          </a:xfrm>
        </p:spPr>
        <p:txBody>
          <a:bodyPr/>
          <a:lstStyle/>
          <a:p>
            <a:fld id="{6B5068A4-7AB1-4987-BEC0-486BCDB874F9}" type="slidenum">
              <a:rPr lang="tr-TR" sz="1200" smtClean="0"/>
              <a:t>64</a:t>
            </a:fld>
            <a:endParaRPr lang="tr-TR" sz="1200" dirty="0"/>
          </a:p>
        </p:txBody>
      </p:sp>
    </p:spTree>
    <p:extLst>
      <p:ext uri="{BB962C8B-B14F-4D97-AF65-F5344CB8AC3E}">
        <p14:creationId xmlns:p14="http://schemas.microsoft.com/office/powerpoint/2010/main" val="278307833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1054646" y="3933850"/>
            <a:ext cx="10655797" cy="370948"/>
          </a:xfrm>
          <a:prstGeom prst="rect">
            <a:avLst/>
          </a:prstGeom>
        </p:spPr>
        <p:txBody>
          <a:bodyPr wrap="square" lIns="93040" tIns="46520" rIns="93040" bIns="46520">
            <a:spAutoFit/>
          </a:bodyPr>
          <a:lstStyle/>
          <a:p>
            <a:pPr marL="0" marR="0" lvl="0" indent="0" algn="l" defTabSz="930402"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smtClean="0">
                <a:ln>
                  <a:noFill/>
                </a:ln>
                <a:solidFill>
                  <a:srgbClr val="C00000"/>
                </a:solidFill>
                <a:effectLst/>
                <a:uLnTx/>
                <a:uFillTx/>
                <a:latin typeface="Calibri"/>
                <a:ea typeface="+mn-ea"/>
                <a:cs typeface="Arial" charset="0"/>
              </a:rPr>
              <a:t>EKSİK DEĞERLENDİRME </a:t>
            </a:r>
            <a:r>
              <a:rPr kumimoji="0" lang="tr-TR" sz="1800" b="0" i="0" u="none" strike="noStrike" kern="1200" cap="none" spc="0" normalizeH="0" baseline="0" noProof="0" dirty="0">
                <a:ln>
                  <a:noFill/>
                </a:ln>
                <a:solidFill>
                  <a:srgbClr val="C00000"/>
                </a:solidFill>
                <a:effectLst/>
                <a:uLnTx/>
                <a:uFillTx/>
                <a:latin typeface="Calibri"/>
                <a:ea typeface="+mn-ea"/>
                <a:cs typeface="Arial" charset="0"/>
              </a:rPr>
              <a:t>ÖRNEK: </a:t>
            </a:r>
            <a:r>
              <a:rPr kumimoji="0" lang="tr-TR" sz="1800" b="0" i="0" u="none" strike="noStrike" kern="1200" cap="none" spc="0" normalizeH="0" baseline="0" noProof="0" dirty="0" smtClean="0">
                <a:ln>
                  <a:noFill/>
                </a:ln>
                <a:solidFill>
                  <a:srgbClr val="C00000"/>
                </a:solidFill>
                <a:effectLst/>
                <a:uLnTx/>
                <a:uFillTx/>
                <a:latin typeface="Calibri"/>
                <a:ea typeface="+mn-ea"/>
                <a:cs typeface="Arial" charset="0"/>
              </a:rPr>
              <a:t>……. firmasından alınacak hizmet alımının</a:t>
            </a:r>
            <a:r>
              <a:rPr kumimoji="0" lang="tr-TR" sz="1800" b="0" i="0" u="none" strike="noStrike" kern="1200" cap="none" spc="0" normalizeH="0" noProof="0" dirty="0" smtClean="0">
                <a:ln>
                  <a:noFill/>
                </a:ln>
                <a:solidFill>
                  <a:srgbClr val="C00000"/>
                </a:solidFill>
                <a:effectLst/>
                <a:uLnTx/>
                <a:uFillTx/>
                <a:latin typeface="Calibri"/>
                <a:ea typeface="+mn-ea"/>
                <a:cs typeface="Arial" charset="0"/>
              </a:rPr>
              <a:t> gerekçesi anlaşılamamıştır.</a:t>
            </a:r>
            <a:endParaRPr kumimoji="0" lang="tr-TR" sz="1800" b="0" i="0" u="none" strike="noStrike" kern="1200" cap="none" spc="0" normalizeH="0" baseline="0" noProof="0" dirty="0">
              <a:ln>
                <a:noFill/>
              </a:ln>
              <a:solidFill>
                <a:srgbClr val="C00000"/>
              </a:solidFill>
              <a:effectLst/>
              <a:uLnTx/>
              <a:uFillTx/>
              <a:latin typeface="Calibri"/>
              <a:ea typeface="+mn-ea"/>
              <a:cs typeface="Arial" charset="0"/>
            </a:endParaRPr>
          </a:p>
        </p:txBody>
      </p:sp>
      <p:sp>
        <p:nvSpPr>
          <p:cNvPr id="4" name="Dikdörtgen 3"/>
          <p:cNvSpPr/>
          <p:nvPr/>
        </p:nvSpPr>
        <p:spPr>
          <a:xfrm>
            <a:off x="1054646" y="1774969"/>
            <a:ext cx="10655797" cy="1201944"/>
          </a:xfrm>
          <a:prstGeom prst="rect">
            <a:avLst/>
          </a:prstGeom>
        </p:spPr>
        <p:txBody>
          <a:bodyPr wrap="square" lIns="93040" tIns="46520" rIns="93040" bIns="46520">
            <a:spAutoFit/>
          </a:bodyPr>
          <a:lstStyle/>
          <a:p>
            <a:pPr marL="0" marR="0" lvl="0" indent="0" algn="just" defTabSz="930402"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srgbClr val="00B050"/>
                </a:solidFill>
                <a:effectLst/>
                <a:uLnTx/>
                <a:uFillTx/>
                <a:latin typeface="Calibri"/>
                <a:ea typeface="+mn-ea"/>
                <a:cs typeface="Arial" charset="0"/>
              </a:rPr>
              <a:t>BEKLENEN DEĞERLENDİRME</a:t>
            </a:r>
            <a:r>
              <a:rPr kumimoji="0" lang="tr-TR" sz="1800" b="0" i="0" u="none" strike="noStrike" kern="1200" cap="none" spc="0" normalizeH="0" baseline="0" noProof="0" dirty="0" smtClean="0">
                <a:ln>
                  <a:noFill/>
                </a:ln>
                <a:solidFill>
                  <a:srgbClr val="00B050"/>
                </a:solidFill>
                <a:effectLst/>
                <a:uLnTx/>
                <a:uFillTx/>
                <a:latin typeface="Calibri"/>
                <a:ea typeface="+mn-ea"/>
                <a:cs typeface="Arial" charset="0"/>
              </a:rPr>
              <a:t> </a:t>
            </a:r>
            <a:r>
              <a:rPr kumimoji="0" lang="tr-TR" sz="1800" b="0" i="0" u="none" strike="noStrike" kern="1200" cap="none" spc="0" normalizeH="0" baseline="0" noProof="0" dirty="0">
                <a:ln>
                  <a:noFill/>
                </a:ln>
                <a:solidFill>
                  <a:srgbClr val="00B050"/>
                </a:solidFill>
                <a:effectLst/>
                <a:uLnTx/>
                <a:uFillTx/>
                <a:latin typeface="Calibri"/>
                <a:ea typeface="+mn-ea"/>
                <a:cs typeface="Arial" charset="0"/>
              </a:rPr>
              <a:t>ÖRNEK: </a:t>
            </a:r>
            <a:r>
              <a:rPr kumimoji="0" lang="tr-TR" sz="1800" b="0" i="0" u="none" strike="noStrike" kern="1200" cap="none" spc="0" normalizeH="0" baseline="0" noProof="0" dirty="0" smtClean="0">
                <a:ln>
                  <a:noFill/>
                </a:ln>
                <a:solidFill>
                  <a:srgbClr val="00B050"/>
                </a:solidFill>
                <a:effectLst/>
                <a:uLnTx/>
                <a:uFillTx/>
                <a:latin typeface="Calibri"/>
                <a:ea typeface="+mn-ea"/>
                <a:cs typeface="Arial" charset="0"/>
              </a:rPr>
              <a:t>Gider sıra </a:t>
            </a:r>
            <a:r>
              <a:rPr kumimoji="0" lang="tr-TR" sz="1800" b="0" i="0" u="none" strike="noStrike" kern="1200" cap="none" spc="0" normalizeH="0" baseline="0" noProof="0" dirty="0" err="1" smtClean="0">
                <a:ln>
                  <a:noFill/>
                </a:ln>
                <a:solidFill>
                  <a:srgbClr val="00B050"/>
                </a:solidFill>
                <a:effectLst/>
                <a:uLnTx/>
                <a:uFillTx/>
                <a:latin typeface="Calibri"/>
                <a:ea typeface="+mn-ea"/>
                <a:cs typeface="Arial" charset="0"/>
              </a:rPr>
              <a:t>no</a:t>
            </a:r>
            <a:r>
              <a:rPr kumimoji="0" lang="tr-TR" sz="1800" b="0" i="0" u="none" strike="noStrike" kern="1200" cap="none" spc="0" normalizeH="0" baseline="0" noProof="0" dirty="0" smtClean="0">
                <a:ln>
                  <a:noFill/>
                </a:ln>
                <a:solidFill>
                  <a:srgbClr val="00B050"/>
                </a:solidFill>
                <a:effectLst/>
                <a:uLnTx/>
                <a:uFillTx/>
                <a:latin typeface="Calibri"/>
                <a:ea typeface="+mn-ea"/>
                <a:cs typeface="Arial" charset="0"/>
              </a:rPr>
              <a:t> 2’de proje </a:t>
            </a:r>
            <a:r>
              <a:rPr kumimoji="0" lang="tr-TR" sz="1800" b="0" i="0" u="none" strike="noStrike" kern="1200" cap="none" spc="0" normalizeH="0" baseline="0" noProof="0" dirty="0">
                <a:ln>
                  <a:noFill/>
                </a:ln>
                <a:solidFill>
                  <a:srgbClr val="00B050"/>
                </a:solidFill>
                <a:effectLst/>
                <a:uLnTx/>
                <a:uFillTx/>
                <a:latin typeface="Calibri"/>
                <a:ea typeface="+mn-ea"/>
                <a:cs typeface="Arial" charset="0"/>
              </a:rPr>
              <a:t>çıktısı ürünün uyması gereken </a:t>
            </a:r>
            <a:r>
              <a:rPr kumimoji="0" lang="tr-TR" sz="1800" b="0" i="0" u="none" strike="noStrike" kern="1200" cap="none" spc="0" normalizeH="0" baseline="0" noProof="0" dirty="0" smtClean="0">
                <a:ln>
                  <a:noFill/>
                </a:ln>
                <a:solidFill>
                  <a:srgbClr val="00B050"/>
                </a:solidFill>
                <a:effectLst/>
                <a:uLnTx/>
                <a:uFillTx/>
                <a:latin typeface="Calibri"/>
                <a:ea typeface="+mn-ea"/>
                <a:cs typeface="Arial" charset="0"/>
              </a:rPr>
              <a:t>…. testlerinin </a:t>
            </a:r>
            <a:r>
              <a:rPr kumimoji="0" lang="tr-TR" sz="1800" b="0" i="0" u="none" strike="noStrike" kern="1200" cap="none" spc="0" normalizeH="0" baseline="0" noProof="0" dirty="0">
                <a:ln>
                  <a:noFill/>
                </a:ln>
                <a:solidFill>
                  <a:srgbClr val="00B050"/>
                </a:solidFill>
                <a:effectLst/>
                <a:uLnTx/>
                <a:uFillTx/>
                <a:latin typeface="Calibri"/>
                <a:ea typeface="+mn-ea"/>
                <a:cs typeface="Arial" charset="0"/>
              </a:rPr>
              <a:t>yapılması ve raporlanması konusunda yetkin ve akredite bir kuruluştan hizmet alımı öngörülmüştür. Bu hizmet </a:t>
            </a:r>
            <a:r>
              <a:rPr kumimoji="0" lang="tr-TR" sz="1800" b="0" i="0" u="none" strike="noStrike" kern="1200" cap="none" spc="0" normalizeH="0" baseline="0" noProof="0" dirty="0" smtClean="0">
                <a:ln>
                  <a:noFill/>
                </a:ln>
                <a:solidFill>
                  <a:srgbClr val="00B050"/>
                </a:solidFill>
                <a:effectLst/>
                <a:uLnTx/>
                <a:uFillTx/>
                <a:latin typeface="Calibri"/>
                <a:ea typeface="+mn-ea"/>
                <a:cs typeface="Arial" charset="0"/>
              </a:rPr>
              <a:t>alımı </a:t>
            </a:r>
            <a:r>
              <a:rPr kumimoji="0" lang="tr-TR" sz="1800" b="0" i="0" u="none" strike="noStrike" kern="1200" cap="none" spc="0" normalizeH="0" baseline="0" noProof="0" dirty="0">
                <a:ln>
                  <a:noFill/>
                </a:ln>
                <a:solidFill>
                  <a:srgbClr val="00B050"/>
                </a:solidFill>
                <a:effectLst/>
                <a:uLnTx/>
                <a:uFillTx/>
                <a:latin typeface="Calibri"/>
                <a:ea typeface="+mn-ea"/>
                <a:cs typeface="Arial" charset="0"/>
              </a:rPr>
              <a:t>proje kapsamında yapılacak Ar-Ge çalışmaları ile ilgili olmayıp proje çıktısı ürünün ticarileşmesi aşamasında gerekli olduğundan TEYDEB kapsamında desteklenmesi uygun değildir.</a:t>
            </a:r>
          </a:p>
        </p:txBody>
      </p:sp>
      <p:sp>
        <p:nvSpPr>
          <p:cNvPr id="7" name="Dikdörtgen 6"/>
          <p:cNvSpPr/>
          <p:nvPr/>
        </p:nvSpPr>
        <p:spPr>
          <a:xfrm>
            <a:off x="49833" y="71576"/>
            <a:ext cx="12189329" cy="523220"/>
          </a:xfrm>
          <a:prstGeom prst="rect">
            <a:avLst/>
          </a:prstGeom>
        </p:spPr>
        <p:txBody>
          <a:bodyPr wrap="square">
            <a:spAutoFit/>
          </a:bodyPr>
          <a:lstStyle/>
          <a:p>
            <a:pPr marL="0" marR="0" lvl="0" indent="0" algn="ctr" defTabSz="930402" rtl="0" eaLnBrk="1" fontAlgn="auto" latinLnBrk="0" hangingPunct="1">
              <a:lnSpc>
                <a:spcPct val="100000"/>
              </a:lnSpc>
              <a:spcBef>
                <a:spcPts val="0"/>
              </a:spcBef>
              <a:spcAft>
                <a:spcPts val="0"/>
              </a:spcAft>
              <a:buClrTx/>
              <a:buSzTx/>
              <a:buFontTx/>
              <a:buNone/>
              <a:tabLst/>
              <a:defRPr/>
            </a:pPr>
            <a:r>
              <a:rPr kumimoji="0" lang="tr-TR" sz="27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Hakem Değerlendirme Örnekleri</a:t>
            </a: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558" y="1884595"/>
            <a:ext cx="740721" cy="740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559" y="3750530"/>
            <a:ext cx="740720" cy="74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Dikdörtgen 9"/>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Slayt Numarası Yer Tutucusu 1"/>
          <p:cNvSpPr>
            <a:spLocks noGrp="1"/>
          </p:cNvSpPr>
          <p:nvPr>
            <p:ph type="sldNum" sz="quarter" idx="12"/>
          </p:nvPr>
        </p:nvSpPr>
        <p:spPr>
          <a:xfrm>
            <a:off x="8831510" y="6238106"/>
            <a:ext cx="2742843" cy="365209"/>
          </a:xfrm>
        </p:spPr>
        <p:txBody>
          <a:bodyPr/>
          <a:lstStyle/>
          <a:p>
            <a:fld id="{6B5068A4-7AB1-4987-BEC0-486BCDB874F9}" type="slidenum">
              <a:rPr lang="tr-TR" sz="1200" smtClean="0"/>
              <a:t>65</a:t>
            </a:fld>
            <a:endParaRPr lang="tr-TR" sz="1200" dirty="0"/>
          </a:p>
        </p:txBody>
      </p:sp>
    </p:spTree>
    <p:extLst>
      <p:ext uri="{BB962C8B-B14F-4D97-AF65-F5344CB8AC3E}">
        <p14:creationId xmlns:p14="http://schemas.microsoft.com/office/powerpoint/2010/main" val="239225920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çerik Yer Tutucusu 5"/>
          <p:cNvPicPr>
            <a:picLocks noGrp="1" noChangeAspect="1"/>
          </p:cNvPicPr>
          <p:nvPr>
            <p:ph idx="1"/>
          </p:nvPr>
        </p:nvPicPr>
        <p:blipFill>
          <a:blip r:embed="rId2"/>
          <a:stretch>
            <a:fillRect/>
          </a:stretch>
        </p:blipFill>
        <p:spPr>
          <a:xfrm>
            <a:off x="1002860" y="1669124"/>
            <a:ext cx="9960637" cy="2048702"/>
          </a:xfrm>
          <a:prstGeom prst="rect">
            <a:avLst/>
          </a:prstGeom>
          <a:solidFill>
            <a:srgbClr val="7197AB"/>
          </a:solidFill>
        </p:spPr>
      </p:pic>
      <p:sp>
        <p:nvSpPr>
          <p:cNvPr id="11" name="Dikdörtgen 10"/>
          <p:cNvSpPr/>
          <p:nvPr/>
        </p:nvSpPr>
        <p:spPr>
          <a:xfrm>
            <a:off x="3210409" y="49264"/>
            <a:ext cx="5404043" cy="507831"/>
          </a:xfrm>
          <a:prstGeom prst="rect">
            <a:avLst/>
          </a:prstGeom>
        </p:spPr>
        <p:txBody>
          <a:bodyPr wrap="none">
            <a:spAutoFit/>
          </a:bodyPr>
          <a:lstStyle/>
          <a:p>
            <a:pPr lvl="0" algn="ctr" defTabSz="930343" fontAlgn="auto">
              <a:spcBef>
                <a:spcPts val="0"/>
              </a:spcBef>
              <a:spcAft>
                <a:spcPts val="0"/>
              </a:spcAft>
              <a:defRPr/>
            </a:pPr>
            <a:r>
              <a:rPr lang="tr-TR" sz="2700" dirty="0" smtClean="0">
                <a:solidFill>
                  <a:srgbClr val="FF0000"/>
                </a:solidFill>
              </a:rPr>
              <a:t>Malzeme Alımlarının Uygunluğu</a:t>
            </a:r>
            <a:endParaRPr lang="tr-TR" sz="2700" dirty="0">
              <a:solidFill>
                <a:srgbClr val="FF0000"/>
              </a:solidFill>
              <a:latin typeface="Arial" pitchFamily="34" charset="0"/>
              <a:cs typeface="Arial" pitchFamily="34" charset="0"/>
            </a:endParaRPr>
          </a:p>
        </p:txBody>
      </p:sp>
      <p:sp>
        <p:nvSpPr>
          <p:cNvPr id="8" name="Dikdörtgen 7"/>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Dikdörtgen 1"/>
          <p:cNvSpPr/>
          <p:nvPr/>
        </p:nvSpPr>
        <p:spPr>
          <a:xfrm>
            <a:off x="1002860" y="1629594"/>
            <a:ext cx="7324594" cy="2088232"/>
          </a:xfrm>
          <a:prstGeom prst="rect">
            <a:avLst/>
          </a:prstGeom>
          <a:solidFill>
            <a:srgbClr val="7197AB"/>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286" eaLnBrk="1" fontAlgn="auto" latinLnBrk="0" hangingPunct="1">
              <a:lnSpc>
                <a:spcPct val="100000"/>
              </a:lnSpc>
              <a:spcBef>
                <a:spcPts val="0"/>
              </a:spcBef>
              <a:spcAft>
                <a:spcPts val="0"/>
              </a:spcAft>
              <a:buClrTx/>
              <a:buSzTx/>
              <a:buFontTx/>
              <a:buNone/>
              <a:tabLst/>
            </a:pPr>
            <a:endParaRPr kumimoji="0" lang="tr-TR" sz="2700" b="0" i="0" u="none" strike="noStrike" kern="0" cap="none" spc="0" normalizeH="0" baseline="0" noProof="0" smtClean="0">
              <a:ln>
                <a:noFill/>
              </a:ln>
              <a:solidFill>
                <a:prstClr val="white"/>
              </a:solidFill>
              <a:effectLst/>
              <a:uLnTx/>
              <a:uFillTx/>
              <a:latin typeface="Arial"/>
              <a:cs typeface="+mn-cs"/>
            </a:endParaRPr>
          </a:p>
        </p:txBody>
      </p:sp>
      <p:sp>
        <p:nvSpPr>
          <p:cNvPr id="9" name="Dikdörtgen 8"/>
          <p:cNvSpPr/>
          <p:nvPr/>
        </p:nvSpPr>
        <p:spPr>
          <a:xfrm>
            <a:off x="1391153" y="2061642"/>
            <a:ext cx="6840760" cy="1061829"/>
          </a:xfrm>
          <a:prstGeom prst="rect">
            <a:avLst/>
          </a:prstGeom>
        </p:spPr>
        <p:txBody>
          <a:bodyPr wrap="square">
            <a:spAutoFit/>
          </a:bodyPr>
          <a:lstStyle/>
          <a:p>
            <a:r>
              <a:rPr lang="tr-TR" sz="2100" dirty="0" smtClean="0">
                <a:solidFill>
                  <a:schemeClr val="bg1"/>
                </a:solidFill>
              </a:rPr>
              <a:t>Önerilen malzemelerin proje </a:t>
            </a:r>
            <a:r>
              <a:rPr lang="tr-TR" sz="2100" dirty="0">
                <a:solidFill>
                  <a:schemeClr val="bg1"/>
                </a:solidFill>
              </a:rPr>
              <a:t>f</a:t>
            </a:r>
            <a:r>
              <a:rPr lang="tr-TR" sz="2100" dirty="0" smtClean="0">
                <a:solidFill>
                  <a:schemeClr val="bg1"/>
                </a:solidFill>
              </a:rPr>
              <a:t>aaliyetlerindeki </a:t>
            </a:r>
            <a:r>
              <a:rPr lang="tr-TR" sz="2100" dirty="0">
                <a:solidFill>
                  <a:schemeClr val="bg1"/>
                </a:solidFill>
              </a:rPr>
              <a:t>k</a:t>
            </a:r>
            <a:r>
              <a:rPr lang="tr-TR" sz="2100" dirty="0" smtClean="0">
                <a:solidFill>
                  <a:schemeClr val="bg1"/>
                </a:solidFill>
              </a:rPr>
              <a:t>ullanım </a:t>
            </a:r>
            <a:r>
              <a:rPr lang="tr-TR" sz="2100" dirty="0">
                <a:solidFill>
                  <a:schemeClr val="bg1"/>
                </a:solidFill>
              </a:rPr>
              <a:t>a</a:t>
            </a:r>
            <a:r>
              <a:rPr lang="tr-TR" sz="2100" dirty="0" smtClean="0">
                <a:solidFill>
                  <a:schemeClr val="bg1"/>
                </a:solidFill>
              </a:rPr>
              <a:t>macı </a:t>
            </a:r>
            <a:r>
              <a:rPr lang="tr-TR" sz="2100" dirty="0">
                <a:solidFill>
                  <a:schemeClr val="bg1"/>
                </a:solidFill>
              </a:rPr>
              <a:t>ve miktar bakımından proje için gerekliliği ve uygunluğu değerlendirilir.</a:t>
            </a:r>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7428" y="1485578"/>
            <a:ext cx="3264362" cy="2448272"/>
          </a:xfrm>
          <a:prstGeom prst="rect">
            <a:avLst/>
          </a:prstGeom>
        </p:spPr>
      </p:pic>
      <p:sp>
        <p:nvSpPr>
          <p:cNvPr id="3" name="Slayt Numarası Yer Tutucusu 2"/>
          <p:cNvSpPr>
            <a:spLocks noGrp="1"/>
          </p:cNvSpPr>
          <p:nvPr>
            <p:ph type="sldNum" sz="quarter" idx="12"/>
          </p:nvPr>
        </p:nvSpPr>
        <p:spPr>
          <a:xfrm>
            <a:off x="8824971" y="6238106"/>
            <a:ext cx="2742843" cy="365209"/>
          </a:xfrm>
        </p:spPr>
        <p:txBody>
          <a:bodyPr/>
          <a:lstStyle/>
          <a:p>
            <a:fld id="{6B5068A4-7AB1-4987-BEC0-486BCDB874F9}" type="slidenum">
              <a:rPr lang="tr-TR" sz="1200" smtClean="0"/>
              <a:t>66</a:t>
            </a:fld>
            <a:endParaRPr lang="tr-TR" sz="1200" dirty="0"/>
          </a:p>
        </p:txBody>
      </p:sp>
    </p:spTree>
    <p:extLst>
      <p:ext uri="{BB962C8B-B14F-4D97-AF65-F5344CB8AC3E}">
        <p14:creationId xmlns:p14="http://schemas.microsoft.com/office/powerpoint/2010/main" val="364417080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1054646" y="1341562"/>
            <a:ext cx="10943791" cy="2309940"/>
          </a:xfrm>
          <a:prstGeom prst="rect">
            <a:avLst/>
          </a:prstGeom>
        </p:spPr>
        <p:txBody>
          <a:bodyPr wrap="square" lIns="93040" tIns="46520" rIns="93040" bIns="46520">
            <a:spAutoFit/>
          </a:bodyPr>
          <a:lstStyle/>
          <a:p>
            <a:pPr lvl="0" algn="just" defTabSz="930402" fontAlgn="auto">
              <a:spcBef>
                <a:spcPts val="0"/>
              </a:spcBef>
              <a:spcAft>
                <a:spcPts val="0"/>
              </a:spcAft>
              <a:defRPr/>
            </a:pPr>
            <a:r>
              <a:rPr lang="tr-TR" sz="1800" b="0" dirty="0">
                <a:solidFill>
                  <a:srgbClr val="00B050"/>
                </a:solidFill>
                <a:latin typeface="Calibri"/>
              </a:rPr>
              <a:t>BEKLENEN DEĞERLENDİRME</a:t>
            </a:r>
            <a:r>
              <a:rPr kumimoji="0" lang="tr-TR" sz="1800" b="0" i="0" u="none" strike="noStrike" kern="1200" cap="none" spc="0" normalizeH="0" baseline="0" noProof="0" dirty="0" smtClean="0">
                <a:ln>
                  <a:noFill/>
                </a:ln>
                <a:solidFill>
                  <a:srgbClr val="00B050"/>
                </a:solidFill>
                <a:effectLst/>
                <a:uLnTx/>
                <a:uFillTx/>
                <a:latin typeface="Calibri"/>
                <a:ea typeface="+mn-ea"/>
                <a:cs typeface="Arial" charset="0"/>
              </a:rPr>
              <a:t> </a:t>
            </a:r>
            <a:r>
              <a:rPr kumimoji="0" lang="tr-TR" sz="1800" b="0" i="0" u="none" strike="noStrike" kern="1200" cap="none" spc="0" normalizeH="0" baseline="0" noProof="0" dirty="0">
                <a:ln>
                  <a:noFill/>
                </a:ln>
                <a:solidFill>
                  <a:srgbClr val="00B050"/>
                </a:solidFill>
                <a:effectLst/>
                <a:uLnTx/>
                <a:uFillTx/>
                <a:latin typeface="Calibri"/>
                <a:ea typeface="+mn-ea"/>
                <a:cs typeface="Arial" charset="0"/>
              </a:rPr>
              <a:t>ÖRNEK: </a:t>
            </a:r>
            <a:r>
              <a:rPr kumimoji="0" lang="tr-TR" sz="1800" b="0" i="0" u="none" strike="noStrike" kern="1200" cap="none" spc="0" normalizeH="0" baseline="0" noProof="0" dirty="0" smtClean="0">
                <a:ln>
                  <a:noFill/>
                </a:ln>
                <a:solidFill>
                  <a:srgbClr val="00B050"/>
                </a:solidFill>
                <a:effectLst/>
                <a:uLnTx/>
                <a:uFillTx/>
                <a:latin typeface="Calibri"/>
                <a:ea typeface="+mn-ea"/>
                <a:cs typeface="Arial" charset="0"/>
              </a:rPr>
              <a:t>Gider sıra </a:t>
            </a:r>
            <a:r>
              <a:rPr kumimoji="0" lang="tr-TR" sz="1800" b="0" i="0" u="none" strike="noStrike" kern="1200" cap="none" spc="0" normalizeH="0" baseline="0" noProof="0" dirty="0" err="1" smtClean="0">
                <a:ln>
                  <a:noFill/>
                </a:ln>
                <a:solidFill>
                  <a:srgbClr val="00B050"/>
                </a:solidFill>
                <a:effectLst/>
                <a:uLnTx/>
                <a:uFillTx/>
                <a:latin typeface="Calibri"/>
                <a:ea typeface="+mn-ea"/>
                <a:cs typeface="Arial" charset="0"/>
              </a:rPr>
              <a:t>no</a:t>
            </a:r>
            <a:r>
              <a:rPr kumimoji="0" lang="tr-TR" sz="1800" b="0" i="0" u="none" strike="noStrike" kern="1200" cap="none" spc="0" normalizeH="0" baseline="0" noProof="0" dirty="0" smtClean="0">
                <a:ln>
                  <a:noFill/>
                </a:ln>
                <a:solidFill>
                  <a:srgbClr val="00B050"/>
                </a:solidFill>
                <a:effectLst/>
                <a:uLnTx/>
                <a:uFillTx/>
                <a:latin typeface="Calibri"/>
                <a:ea typeface="+mn-ea"/>
                <a:cs typeface="Arial" charset="0"/>
              </a:rPr>
              <a:t> 1’deki </a:t>
            </a:r>
            <a:r>
              <a:rPr kumimoji="0" lang="tr-TR" sz="1800" b="0" i="0" u="none" strike="noStrike" kern="1200" cap="none" spc="0" normalizeH="0" baseline="0" noProof="0" dirty="0">
                <a:ln>
                  <a:noFill/>
                </a:ln>
                <a:solidFill>
                  <a:srgbClr val="00B050"/>
                </a:solidFill>
                <a:effectLst/>
                <a:uLnTx/>
                <a:uFillTx/>
                <a:latin typeface="Calibri"/>
                <a:ea typeface="+mn-ea"/>
                <a:cs typeface="Arial" charset="0"/>
              </a:rPr>
              <a:t>alım proje konusu yayların testlerinin yapılabilmesi için firma bünyesinde üretilecek …. çelik (51CrV4) malzemesidir. ….25 mm üzerine çıkılmadığı takdirde bu malzemenin kullanılacağı kesindir. Bu giderin gerekçelendirmesinde 1 adet …. ağırlık olarak 50 kg yazılmıştır. Doğrusu 25 kg'dır. Firma hesaplamayı aslında 25 kg için yapmıştır. Harcama kalemi </a:t>
            </a:r>
            <a:r>
              <a:rPr kumimoji="0" lang="tr-TR" sz="1800" b="0" i="0" u="none" strike="noStrike" kern="1200" cap="none" spc="0" normalizeH="0" baseline="0" noProof="0" dirty="0" err="1">
                <a:ln>
                  <a:noFill/>
                </a:ln>
                <a:solidFill>
                  <a:srgbClr val="00B050"/>
                </a:solidFill>
                <a:effectLst/>
                <a:uLnTx/>
                <a:uFillTx/>
                <a:latin typeface="Calibri"/>
                <a:ea typeface="+mn-ea"/>
                <a:cs typeface="Arial" charset="0"/>
              </a:rPr>
              <a:t>miktaren</a:t>
            </a:r>
            <a:r>
              <a:rPr kumimoji="0" lang="tr-TR" sz="1800" b="0" i="0" u="none" strike="noStrike" kern="1200" cap="none" spc="0" normalizeH="0" baseline="0" noProof="0" dirty="0">
                <a:ln>
                  <a:noFill/>
                </a:ln>
                <a:solidFill>
                  <a:srgbClr val="00B050"/>
                </a:solidFill>
                <a:effectLst/>
                <a:uLnTx/>
                <a:uFillTx/>
                <a:latin typeface="Calibri"/>
                <a:ea typeface="+mn-ea"/>
                <a:cs typeface="Arial" charset="0"/>
              </a:rPr>
              <a:t> ve birim fiyat olarak uygundur. Desteklenebilir</a:t>
            </a:r>
            <a:r>
              <a:rPr kumimoji="0" lang="tr-TR" sz="1800" b="0" i="0" u="none" strike="noStrike" kern="1200" cap="none" spc="0" normalizeH="0" baseline="0" noProof="0" dirty="0" smtClean="0">
                <a:ln>
                  <a:noFill/>
                </a:ln>
                <a:solidFill>
                  <a:srgbClr val="00B050"/>
                </a:solidFill>
                <a:effectLst/>
                <a:uLnTx/>
                <a:uFillTx/>
                <a:latin typeface="Calibri"/>
                <a:ea typeface="+mn-ea"/>
                <a:cs typeface="Arial" charset="0"/>
              </a:rPr>
              <a:t>.</a:t>
            </a:r>
            <a:endParaRPr kumimoji="0" lang="tr-TR" sz="1800" b="0" i="0" u="none" strike="noStrike" kern="1200" cap="none" spc="0" normalizeH="0" baseline="0" noProof="0" dirty="0">
              <a:ln>
                <a:noFill/>
              </a:ln>
              <a:solidFill>
                <a:srgbClr val="00B050"/>
              </a:solidFill>
              <a:effectLst/>
              <a:uLnTx/>
              <a:uFillTx/>
              <a:latin typeface="Calibri"/>
              <a:ea typeface="+mn-ea"/>
              <a:cs typeface="Arial" charset="0"/>
            </a:endParaRPr>
          </a:p>
          <a:p>
            <a:pPr marL="0" marR="0" lvl="0" indent="0" algn="l" defTabSz="930402"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smtClean="0">
                <a:ln>
                  <a:noFill/>
                </a:ln>
                <a:solidFill>
                  <a:srgbClr val="00B050"/>
                </a:solidFill>
                <a:effectLst/>
                <a:uLnTx/>
                <a:uFillTx/>
                <a:latin typeface="Calibri"/>
                <a:ea typeface="+mn-ea"/>
                <a:cs typeface="Arial" charset="0"/>
              </a:rPr>
              <a:t>Malzeme giderleri 50 adet prototip için talep edilmiştir. 15 adet prototip için desteklenmesi uygundur.  </a:t>
            </a:r>
          </a:p>
          <a:p>
            <a:pPr marL="0" marR="0" lvl="0" indent="0" algn="l" defTabSz="930402"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srgbClr val="00B050"/>
              </a:solidFill>
              <a:effectLst/>
              <a:uLnTx/>
              <a:uFillTx/>
              <a:latin typeface="Calibri"/>
              <a:ea typeface="+mn-ea"/>
              <a:cs typeface="Arial" charset="0"/>
            </a:endParaRPr>
          </a:p>
          <a:p>
            <a:pPr marL="0" marR="0" lvl="0" indent="0" algn="l" defTabSz="930402"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srgbClr val="00B050"/>
              </a:solidFill>
              <a:effectLst/>
              <a:uLnTx/>
              <a:uFillTx/>
              <a:latin typeface="Calibri"/>
              <a:ea typeface="+mn-ea"/>
              <a:cs typeface="Arial" charset="0"/>
            </a:endParaRPr>
          </a:p>
        </p:txBody>
      </p:sp>
      <p:sp>
        <p:nvSpPr>
          <p:cNvPr id="4" name="Dikdörtgen 3"/>
          <p:cNvSpPr/>
          <p:nvPr/>
        </p:nvSpPr>
        <p:spPr>
          <a:xfrm>
            <a:off x="1089245" y="3651502"/>
            <a:ext cx="6656656" cy="370948"/>
          </a:xfrm>
          <a:prstGeom prst="rect">
            <a:avLst/>
          </a:prstGeom>
        </p:spPr>
        <p:txBody>
          <a:bodyPr wrap="none" lIns="93040" tIns="46520" rIns="93040" bIns="46520">
            <a:spAutoFit/>
          </a:bodyPr>
          <a:lstStyle/>
          <a:p>
            <a:pPr lvl="0" defTabSz="930402" fontAlgn="auto">
              <a:spcBef>
                <a:spcPts val="0"/>
              </a:spcBef>
              <a:spcAft>
                <a:spcPts val="0"/>
              </a:spcAft>
              <a:defRPr/>
            </a:pPr>
            <a:r>
              <a:rPr lang="tr-TR" sz="1800" b="0" dirty="0">
                <a:solidFill>
                  <a:srgbClr val="C00000"/>
                </a:solidFill>
                <a:latin typeface="Calibri"/>
              </a:rPr>
              <a:t>EKSİK DEĞERLENDİRME </a:t>
            </a:r>
            <a:r>
              <a:rPr kumimoji="0" lang="tr-TR" sz="1800" b="0" i="0" u="none" strike="noStrike" kern="1200" cap="none" spc="0" normalizeH="0" baseline="0" noProof="0" dirty="0">
                <a:ln>
                  <a:noFill/>
                </a:ln>
                <a:solidFill>
                  <a:srgbClr val="C00000"/>
                </a:solidFill>
                <a:effectLst/>
                <a:uLnTx/>
                <a:uFillTx/>
                <a:latin typeface="Calibri"/>
                <a:ea typeface="+mn-ea"/>
                <a:cs typeface="Arial" charset="0"/>
              </a:rPr>
              <a:t>ÖRNEK: </a:t>
            </a:r>
            <a:r>
              <a:rPr lang="tr-TR" sz="1800" b="0" dirty="0" smtClean="0">
                <a:solidFill>
                  <a:srgbClr val="C00000"/>
                </a:solidFill>
                <a:latin typeface="Calibri"/>
              </a:rPr>
              <a:t>Malzeme giderleri fazla bulunmuştur.</a:t>
            </a:r>
            <a:endParaRPr kumimoji="0" lang="tr-TR" sz="1800" b="0" i="0" u="none" strike="noStrike" kern="1200" cap="none" spc="0" normalizeH="0" baseline="0" noProof="0" dirty="0">
              <a:ln>
                <a:noFill/>
              </a:ln>
              <a:solidFill>
                <a:srgbClr val="C00000"/>
              </a:solidFill>
              <a:effectLst/>
              <a:uLnTx/>
              <a:uFillTx/>
              <a:latin typeface="Calibri"/>
              <a:ea typeface="+mn-ea"/>
              <a:cs typeface="Arial" charset="0"/>
            </a:endParaRPr>
          </a:p>
        </p:txBody>
      </p:sp>
      <p:sp>
        <p:nvSpPr>
          <p:cNvPr id="7" name="Dikdörtgen 6"/>
          <p:cNvSpPr/>
          <p:nvPr/>
        </p:nvSpPr>
        <p:spPr>
          <a:xfrm>
            <a:off x="49833" y="71576"/>
            <a:ext cx="12189329" cy="523220"/>
          </a:xfrm>
          <a:prstGeom prst="rect">
            <a:avLst/>
          </a:prstGeom>
        </p:spPr>
        <p:txBody>
          <a:bodyPr wrap="square">
            <a:spAutoFit/>
          </a:bodyPr>
          <a:lstStyle/>
          <a:p>
            <a:pPr marL="0" marR="0" lvl="0" indent="0" algn="ctr" defTabSz="930402" rtl="0" eaLnBrk="1" fontAlgn="auto" latinLnBrk="0" hangingPunct="1">
              <a:lnSpc>
                <a:spcPct val="100000"/>
              </a:lnSpc>
              <a:spcBef>
                <a:spcPts val="0"/>
              </a:spcBef>
              <a:spcAft>
                <a:spcPts val="0"/>
              </a:spcAft>
              <a:buClrTx/>
              <a:buSzTx/>
              <a:buFontTx/>
              <a:buNone/>
              <a:tabLst/>
              <a:defRPr/>
            </a:pPr>
            <a:r>
              <a:rPr kumimoji="0" lang="tr-TR" sz="27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Hakem Değerlendirme Örnekleri</a:t>
            </a: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959" y="1341562"/>
            <a:ext cx="740721" cy="740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627" y="3466616"/>
            <a:ext cx="740720" cy="74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Dikdörtgen 9"/>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Slayt Numarası Yer Tutucusu 1"/>
          <p:cNvSpPr>
            <a:spLocks noGrp="1"/>
          </p:cNvSpPr>
          <p:nvPr>
            <p:ph type="sldNum" sz="quarter" idx="12"/>
          </p:nvPr>
        </p:nvSpPr>
        <p:spPr>
          <a:xfrm>
            <a:off x="8831510" y="6238106"/>
            <a:ext cx="2742843" cy="365209"/>
          </a:xfrm>
        </p:spPr>
        <p:txBody>
          <a:bodyPr/>
          <a:lstStyle/>
          <a:p>
            <a:fld id="{6B5068A4-7AB1-4987-BEC0-486BCDB874F9}" type="slidenum">
              <a:rPr lang="tr-TR" sz="1200" smtClean="0"/>
              <a:t>67</a:t>
            </a:fld>
            <a:endParaRPr lang="tr-TR" sz="1200" dirty="0"/>
          </a:p>
        </p:txBody>
      </p:sp>
    </p:spTree>
    <p:extLst>
      <p:ext uri="{BB962C8B-B14F-4D97-AF65-F5344CB8AC3E}">
        <p14:creationId xmlns:p14="http://schemas.microsoft.com/office/powerpoint/2010/main" val="324904211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27313" y="1341079"/>
            <a:ext cx="11327784" cy="2016708"/>
          </a:xfrm>
        </p:spPr>
        <p:txBody>
          <a:bodyPr>
            <a:normAutofit/>
          </a:bodyPr>
          <a:lstStyle/>
          <a:p>
            <a:pPr algn="just"/>
            <a:r>
              <a:rPr lang="tr-TR" dirty="0"/>
              <a:t>Hakem, projenin Ar-Ge niteliğinin iyileştirilmesine, bilimsel ve teknolojik </a:t>
            </a:r>
            <a:r>
              <a:rPr lang="tr-TR" dirty="0" smtClean="0"/>
              <a:t>boyutunun derinleştirilmesine </a:t>
            </a:r>
            <a:r>
              <a:rPr lang="tr-TR" dirty="0"/>
              <a:t>ve projenin uygulama etkinliğinin artırılmasına yönelik önerilerini </a:t>
            </a:r>
            <a:r>
              <a:rPr lang="tr-TR" dirty="0" smtClean="0"/>
              <a:t>ziyareti veya sanal görüşmesi sırasında </a:t>
            </a:r>
            <a:r>
              <a:rPr lang="tr-TR" dirty="0"/>
              <a:t>firmaya iletebilir. </a:t>
            </a:r>
            <a:endParaRPr lang="tr-TR" dirty="0" smtClean="0"/>
          </a:p>
          <a:p>
            <a:pPr marL="0" indent="0">
              <a:buNone/>
            </a:pPr>
            <a:r>
              <a:rPr lang="tr-TR" dirty="0" smtClean="0"/>
              <a:t>   Ayrıca </a:t>
            </a:r>
            <a:r>
              <a:rPr lang="tr-TR" dirty="0"/>
              <a:t>bunlardan önemli </a:t>
            </a:r>
            <a:r>
              <a:rPr lang="tr-TR" dirty="0" smtClean="0"/>
              <a:t>bulduklarını </a:t>
            </a:r>
            <a:r>
              <a:rPr lang="tr-TR" dirty="0"/>
              <a:t>raporunda kısaca </a:t>
            </a:r>
            <a:r>
              <a:rPr lang="tr-TR" dirty="0" smtClean="0"/>
              <a:t>belirtir.</a:t>
            </a:r>
            <a:endParaRPr lang="tr-TR" dirty="0"/>
          </a:p>
        </p:txBody>
      </p:sp>
      <p:sp>
        <p:nvSpPr>
          <p:cNvPr id="4" name="Slayt Numarası Yer Tutucusu 3"/>
          <p:cNvSpPr>
            <a:spLocks noGrp="1"/>
          </p:cNvSpPr>
          <p:nvPr>
            <p:ph type="sldNum" sz="quarter" idx="12"/>
          </p:nvPr>
        </p:nvSpPr>
        <p:spPr>
          <a:xfrm>
            <a:off x="8824971" y="6238106"/>
            <a:ext cx="2742843" cy="365209"/>
          </a:xfrm>
        </p:spPr>
        <p:txBody>
          <a:bodyPr/>
          <a:lstStyle/>
          <a:p>
            <a:pPr defTabSz="930343">
              <a:defRPr/>
            </a:pPr>
            <a:fld id="{DFA41D96-3544-4970-BD29-0BAF3C42BBD3}" type="slidenum">
              <a:rPr lang="en-US" sz="1200"/>
              <a:pPr defTabSz="930343">
                <a:defRPr/>
              </a:pPr>
              <a:t>68</a:t>
            </a:fld>
            <a:endParaRPr lang="en-US" sz="1200" dirty="0"/>
          </a:p>
        </p:txBody>
      </p:sp>
      <p:sp>
        <p:nvSpPr>
          <p:cNvPr id="6" name="Dikdörtgen 5"/>
          <p:cNvSpPr/>
          <p:nvPr/>
        </p:nvSpPr>
        <p:spPr>
          <a:xfrm>
            <a:off x="49834" y="71576"/>
            <a:ext cx="12189329" cy="507813"/>
          </a:xfrm>
          <a:prstGeom prst="rect">
            <a:avLst/>
          </a:prstGeom>
        </p:spPr>
        <p:txBody>
          <a:bodyPr wrap="square" lIns="91423" tIns="45711" rIns="91423" bIns="45711">
            <a:spAutoFit/>
          </a:bodyPr>
          <a:lstStyle/>
          <a:p>
            <a:pPr algn="ctr" defTabSz="930343" fontAlgn="auto">
              <a:spcBef>
                <a:spcPts val="0"/>
              </a:spcBef>
              <a:spcAft>
                <a:spcPts val="0"/>
              </a:spcAft>
              <a:defRPr/>
            </a:pPr>
            <a:r>
              <a:rPr lang="tr-TR" sz="2700" dirty="0">
                <a:solidFill>
                  <a:srgbClr val="FF0000"/>
                </a:solidFill>
              </a:rPr>
              <a:t>Projenin Ar-Ge Niteliğinin İyileştirilmesine Yönelik Öneriler</a:t>
            </a:r>
            <a:endParaRPr lang="tr-TR" sz="2700" b="0" dirty="0">
              <a:solidFill>
                <a:srgbClr val="FF0000"/>
              </a:solidFill>
              <a:latin typeface="Arial" pitchFamily="34" charset="0"/>
              <a:cs typeface="Arial" pitchFamily="34" charset="0"/>
            </a:endParaRP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8942" y="3069754"/>
            <a:ext cx="4500059" cy="3000039"/>
          </a:xfrm>
          <a:prstGeom prst="rect">
            <a:avLst/>
          </a:prstGeom>
        </p:spPr>
      </p:pic>
      <p:sp>
        <p:nvSpPr>
          <p:cNvPr id="7" name="Dikdörtgen 6"/>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11260839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57288" y="978678"/>
            <a:ext cx="10538517" cy="722924"/>
          </a:xfrm>
        </p:spPr>
        <p:txBody>
          <a:bodyPr>
            <a:noAutofit/>
          </a:bodyPr>
          <a:lstStyle/>
          <a:p>
            <a:pPr marL="0" indent="0" algn="just">
              <a:buNone/>
            </a:pPr>
            <a:r>
              <a:rPr lang="tr-TR" sz="2400" dirty="0"/>
              <a:t>Proje TEYDEB desteği ile tamamlandığı takdirde, fikir sahibi araştırmacılara, </a:t>
            </a:r>
            <a:r>
              <a:rPr lang="tr-TR" sz="2400" dirty="0" smtClean="0"/>
              <a:t>proje süresince </a:t>
            </a:r>
            <a:r>
              <a:rPr lang="tr-TR" sz="2400" dirty="0"/>
              <a:t>firmada çalışmış olmaları kaydıyla toplam </a:t>
            </a:r>
            <a:r>
              <a:rPr lang="tr-TR" sz="2400" b="1" dirty="0" smtClean="0"/>
              <a:t>40.000 </a:t>
            </a:r>
            <a:r>
              <a:rPr lang="tr-TR" sz="2400" b="1" dirty="0"/>
              <a:t>TL </a:t>
            </a:r>
            <a:r>
              <a:rPr lang="tr-TR" sz="2400" dirty="0"/>
              <a:t>teşvik ödülü verilir. </a:t>
            </a:r>
          </a:p>
        </p:txBody>
      </p:sp>
      <p:sp>
        <p:nvSpPr>
          <p:cNvPr id="4" name="Slayt Numarası Yer Tutucusu 3"/>
          <p:cNvSpPr>
            <a:spLocks noGrp="1"/>
          </p:cNvSpPr>
          <p:nvPr>
            <p:ph type="sldNum" sz="quarter" idx="12"/>
          </p:nvPr>
        </p:nvSpPr>
        <p:spPr>
          <a:xfrm>
            <a:off x="8824971" y="6232937"/>
            <a:ext cx="2742843" cy="365209"/>
          </a:xfrm>
        </p:spPr>
        <p:txBody>
          <a:bodyPr/>
          <a:lstStyle/>
          <a:p>
            <a:pPr defTabSz="930343">
              <a:defRPr/>
            </a:pPr>
            <a:fld id="{DFA41D96-3544-4970-BD29-0BAF3C42BBD3}" type="slidenum">
              <a:rPr lang="en-US" sz="1200"/>
              <a:pPr defTabSz="930343">
                <a:defRPr/>
              </a:pPr>
              <a:t>69</a:t>
            </a:fld>
            <a:endParaRPr lang="en-US" sz="1200" dirty="0"/>
          </a:p>
        </p:txBody>
      </p:sp>
      <p:sp>
        <p:nvSpPr>
          <p:cNvPr id="6" name="Dikdörtgen 5"/>
          <p:cNvSpPr/>
          <p:nvPr/>
        </p:nvSpPr>
        <p:spPr>
          <a:xfrm>
            <a:off x="49834" y="71576"/>
            <a:ext cx="12189329" cy="507813"/>
          </a:xfrm>
          <a:prstGeom prst="rect">
            <a:avLst/>
          </a:prstGeom>
        </p:spPr>
        <p:txBody>
          <a:bodyPr wrap="square" lIns="91423" tIns="45711" rIns="91423" bIns="45711">
            <a:spAutoFit/>
          </a:bodyPr>
          <a:lstStyle/>
          <a:p>
            <a:pPr algn="ctr" defTabSz="930343" fontAlgn="auto">
              <a:spcBef>
                <a:spcPts val="0"/>
              </a:spcBef>
              <a:spcAft>
                <a:spcPts val="0"/>
              </a:spcAft>
              <a:defRPr/>
            </a:pPr>
            <a:r>
              <a:rPr lang="tr-TR" sz="2700" dirty="0" smtClean="0">
                <a:solidFill>
                  <a:srgbClr val="FF0000"/>
                </a:solidFill>
              </a:rPr>
              <a:t>”FİKİR </a:t>
            </a:r>
            <a:r>
              <a:rPr lang="tr-TR" sz="2700" dirty="0">
                <a:solidFill>
                  <a:srgbClr val="FF0000"/>
                </a:solidFill>
              </a:rPr>
              <a:t>SAHİBİ ARAŞTIRMACI” İle İlgili Kanaatin Belirtilmesi</a:t>
            </a:r>
            <a:endParaRPr lang="tr-TR" sz="2700" b="0" dirty="0">
              <a:solidFill>
                <a:srgbClr val="FF0000"/>
              </a:solidFill>
              <a:latin typeface="Arial" pitchFamily="34" charset="0"/>
              <a:cs typeface="Arial" pitchFamily="34" charset="0"/>
            </a:endParaRPr>
          </a:p>
        </p:txBody>
      </p:sp>
      <p:sp>
        <p:nvSpPr>
          <p:cNvPr id="7" name="Dikdörtgen 6"/>
          <p:cNvSpPr/>
          <p:nvPr/>
        </p:nvSpPr>
        <p:spPr>
          <a:xfrm>
            <a:off x="982638" y="1786971"/>
            <a:ext cx="5400600" cy="2202631"/>
          </a:xfrm>
          <a:prstGeom prst="rect">
            <a:avLst/>
          </a:prstGeom>
          <a:solidFill>
            <a:srgbClr val="7197AB"/>
          </a:solidFill>
          <a:ln w="12700" cap="flat" cmpd="sng" algn="ctr">
            <a:noFill/>
            <a:prstDash val="solid"/>
            <a:miter lim="800000"/>
          </a:ln>
          <a:effectLst/>
        </p:spPr>
        <p:txBody>
          <a:bodyPr rot="0" spcFirstLastPara="0" vertOverflow="overflow" horzOverflow="overflow" vert="horz" wrap="square" lIns="91423" tIns="45711" rIns="91423" bIns="45711" numCol="1" spcCol="0" rtlCol="0" fromWordArt="0" anchor="ctr" anchorCtr="0" forceAA="0" compatLnSpc="1">
            <a:prstTxWarp prst="textNoShape">
              <a:avLst/>
            </a:prstTxWarp>
            <a:noAutofit/>
          </a:bodyPr>
          <a:lstStyle/>
          <a:p>
            <a:pPr algn="ctr" defTabSz="914227" fontAlgn="auto">
              <a:spcBef>
                <a:spcPts val="0"/>
              </a:spcBef>
              <a:spcAft>
                <a:spcPts val="0"/>
              </a:spcAft>
            </a:pPr>
            <a:endParaRPr lang="tr-TR" sz="2700" b="0" kern="0">
              <a:solidFill>
                <a:prstClr val="white"/>
              </a:solidFill>
              <a:latin typeface="Arial"/>
              <a:cs typeface="+mn-cs"/>
            </a:endParaRPr>
          </a:p>
        </p:txBody>
      </p:sp>
      <p:sp>
        <p:nvSpPr>
          <p:cNvPr id="8" name="Dikdörtgen 7"/>
          <p:cNvSpPr/>
          <p:nvPr/>
        </p:nvSpPr>
        <p:spPr>
          <a:xfrm>
            <a:off x="982638" y="1773611"/>
            <a:ext cx="5400600" cy="2215973"/>
          </a:xfrm>
          <a:prstGeom prst="rect">
            <a:avLst/>
          </a:prstGeom>
        </p:spPr>
        <p:txBody>
          <a:bodyPr wrap="square" lIns="91423" tIns="45711" rIns="91423" bIns="45711">
            <a:spAutoFit/>
          </a:bodyPr>
          <a:lstStyle/>
          <a:p>
            <a:r>
              <a:rPr lang="tr-TR" sz="2300" dirty="0">
                <a:solidFill>
                  <a:schemeClr val="bg1"/>
                </a:solidFill>
                <a:latin typeface="Arial" pitchFamily="34" charset="0"/>
                <a:cs typeface="Arial" pitchFamily="34" charset="0"/>
              </a:rPr>
              <a:t>Beyan edilen fikir sahibi araştırmacıların uygunluğuna, hakemlerin kanaatlerine dayanarak, projenin görüşüldüğü ilgili teknoloji grubu yürütme </a:t>
            </a:r>
            <a:r>
              <a:rPr lang="tr-TR" sz="2300" dirty="0">
                <a:solidFill>
                  <a:schemeClr val="bg1"/>
                </a:solidFill>
                <a:latin typeface="Arial" pitchFamily="34" charset="0"/>
                <a:ea typeface="Verdana" panose="020B0604030504040204" pitchFamily="34" charset="0"/>
                <a:cs typeface="Arial" pitchFamily="34" charset="0"/>
              </a:rPr>
              <a:t>kurulu</a:t>
            </a:r>
            <a:r>
              <a:rPr lang="tr-TR" sz="2300" dirty="0">
                <a:solidFill>
                  <a:schemeClr val="bg1"/>
                </a:solidFill>
                <a:latin typeface="Arial" pitchFamily="34" charset="0"/>
                <a:cs typeface="Arial" pitchFamily="34" charset="0"/>
              </a:rPr>
              <a:t> tarafından karar verilir. </a:t>
            </a:r>
          </a:p>
        </p:txBody>
      </p:sp>
      <p:pic>
        <p:nvPicPr>
          <p:cNvPr id="9" name="Picture 2" descr="C:\Users\ilkay\Downloads\shutterstock_151231258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3239" y="1786971"/>
            <a:ext cx="3911201" cy="2202631"/>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C:\Users\ilkay\Downloads\shutterstock_165136935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3239" y="1792498"/>
            <a:ext cx="5112566" cy="2191419"/>
          </a:xfrm>
          <a:prstGeom prst="rect">
            <a:avLst/>
          </a:prstGeom>
          <a:noFill/>
          <a:extLst>
            <a:ext uri="{909E8E84-426E-40DD-AFC4-6F175D3DCCD1}">
              <a14:hiddenFill xmlns:a14="http://schemas.microsoft.com/office/drawing/2010/main">
                <a:solidFill>
                  <a:srgbClr val="FFFFFF"/>
                </a:solidFill>
              </a14:hiddenFill>
            </a:ext>
          </a:extLst>
        </p:spPr>
      </p:pic>
      <p:sp>
        <p:nvSpPr>
          <p:cNvPr id="10" name="Dikdörtgen 9"/>
          <p:cNvSpPr/>
          <p:nvPr/>
        </p:nvSpPr>
        <p:spPr>
          <a:xfrm>
            <a:off x="982639" y="4188990"/>
            <a:ext cx="5400600" cy="2202631"/>
          </a:xfrm>
          <a:prstGeom prst="rect">
            <a:avLst/>
          </a:prstGeom>
          <a:solidFill>
            <a:srgbClr val="7197AB"/>
          </a:solidFill>
          <a:ln w="12700" cap="flat" cmpd="sng" algn="ctr">
            <a:noFill/>
            <a:prstDash val="solid"/>
            <a:miter lim="800000"/>
          </a:ln>
          <a:effectLst/>
        </p:spPr>
        <p:txBody>
          <a:bodyPr rot="0" spcFirstLastPara="0" vertOverflow="overflow" horzOverflow="overflow" vert="horz" wrap="square" lIns="91423" tIns="45711" rIns="91423" bIns="45711" numCol="1" spcCol="0" rtlCol="0" fromWordArt="0" anchor="ctr" anchorCtr="0" forceAA="0" compatLnSpc="1">
            <a:prstTxWarp prst="textNoShape">
              <a:avLst/>
            </a:prstTxWarp>
            <a:noAutofit/>
          </a:bodyPr>
          <a:lstStyle/>
          <a:p>
            <a:pPr algn="ctr" defTabSz="914227" fontAlgn="auto">
              <a:spcBef>
                <a:spcPts val="0"/>
              </a:spcBef>
              <a:spcAft>
                <a:spcPts val="0"/>
              </a:spcAft>
            </a:pPr>
            <a:endParaRPr lang="tr-TR" sz="2700" b="0" kern="0">
              <a:solidFill>
                <a:prstClr val="white"/>
              </a:solidFill>
              <a:latin typeface="Arial"/>
              <a:cs typeface="+mn-cs"/>
            </a:endParaRPr>
          </a:p>
        </p:txBody>
      </p:sp>
      <p:sp>
        <p:nvSpPr>
          <p:cNvPr id="11" name="Dikdörtgen 10"/>
          <p:cNvSpPr/>
          <p:nvPr/>
        </p:nvSpPr>
        <p:spPr>
          <a:xfrm>
            <a:off x="982639" y="4175629"/>
            <a:ext cx="5400600" cy="1862048"/>
          </a:xfrm>
          <a:prstGeom prst="rect">
            <a:avLst/>
          </a:prstGeom>
        </p:spPr>
        <p:txBody>
          <a:bodyPr wrap="square" lIns="91423" tIns="45711" rIns="91423" bIns="45711">
            <a:spAutoFit/>
          </a:bodyPr>
          <a:lstStyle/>
          <a:p>
            <a:r>
              <a:rPr lang="tr-TR" sz="2300" dirty="0" smtClean="0">
                <a:solidFill>
                  <a:schemeClr val="bg1"/>
                </a:solidFill>
              </a:rPr>
              <a:t>Firma </a:t>
            </a:r>
            <a:r>
              <a:rPr lang="tr-TR" sz="2300" dirty="0">
                <a:solidFill>
                  <a:schemeClr val="bg1"/>
                </a:solidFill>
              </a:rPr>
              <a:t>tarafından beyan edilen fikir sahibi araştırmacı(</a:t>
            </a:r>
            <a:r>
              <a:rPr lang="tr-TR" sz="2300" dirty="0" err="1">
                <a:solidFill>
                  <a:schemeClr val="bg1"/>
                </a:solidFill>
              </a:rPr>
              <a:t>lar</a:t>
            </a:r>
            <a:r>
              <a:rPr lang="tr-TR" sz="2300" dirty="0">
                <a:solidFill>
                  <a:schemeClr val="bg1"/>
                </a:solidFill>
              </a:rPr>
              <a:t>)</a:t>
            </a:r>
            <a:r>
              <a:rPr lang="tr-TR" sz="2300" dirty="0" err="1">
                <a:solidFill>
                  <a:schemeClr val="bg1"/>
                </a:solidFill>
              </a:rPr>
              <a:t>ın</a:t>
            </a:r>
            <a:r>
              <a:rPr lang="tr-TR" sz="2300" dirty="0">
                <a:solidFill>
                  <a:schemeClr val="bg1"/>
                </a:solidFill>
              </a:rPr>
              <a:t>, sunulan proje fikrini ortaya çıkaran kişi(</a:t>
            </a:r>
            <a:r>
              <a:rPr lang="tr-TR" sz="2300" dirty="0" err="1">
                <a:solidFill>
                  <a:schemeClr val="bg1"/>
                </a:solidFill>
              </a:rPr>
              <a:t>ler</a:t>
            </a:r>
            <a:r>
              <a:rPr lang="tr-TR" sz="2300" dirty="0">
                <a:solidFill>
                  <a:schemeClr val="bg1"/>
                </a:solidFill>
              </a:rPr>
              <a:t>) olup olmadığı konusundaki </a:t>
            </a:r>
            <a:r>
              <a:rPr lang="tr-TR" sz="2300" dirty="0" smtClean="0">
                <a:solidFill>
                  <a:schemeClr val="bg1"/>
                </a:solidFill>
              </a:rPr>
              <a:t>kanaat </a:t>
            </a:r>
            <a:r>
              <a:rPr lang="tr-TR" sz="2300" dirty="0">
                <a:solidFill>
                  <a:schemeClr val="bg1"/>
                </a:solidFill>
              </a:rPr>
              <a:t>ifade </a:t>
            </a:r>
            <a:r>
              <a:rPr lang="tr-TR" sz="2300" dirty="0" smtClean="0">
                <a:solidFill>
                  <a:schemeClr val="bg1"/>
                </a:solidFill>
              </a:rPr>
              <a:t>edilir. </a:t>
            </a:r>
            <a:endParaRPr lang="tr-TR" sz="2300" dirty="0">
              <a:solidFill>
                <a:schemeClr val="bg1"/>
              </a:solidFill>
            </a:endParaRPr>
          </a:p>
        </p:txBody>
      </p:sp>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1390" y="4224947"/>
            <a:ext cx="2304256" cy="2157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Dikdörtgen 12"/>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3897280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544841" y="6152188"/>
            <a:ext cx="10792147" cy="37283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2989" tIns="46494" rIns="92989" bIns="46494" rtlCol="0" anchor="ctr"/>
          <a:lstStyle/>
          <a:p>
            <a:pPr algn="ctr" defTabSz="697548" fontAlgn="auto">
              <a:spcBef>
                <a:spcPts val="0"/>
              </a:spcBef>
              <a:spcAft>
                <a:spcPts val="0"/>
              </a:spcAft>
              <a:defRPr/>
            </a:pPr>
            <a:endParaRPr lang="tr-TR" sz="1400" b="0">
              <a:solidFill>
                <a:prstClr val="white"/>
              </a:solidFill>
              <a:latin typeface="Calibri"/>
            </a:endParaRPr>
          </a:p>
        </p:txBody>
      </p:sp>
      <p:sp>
        <p:nvSpPr>
          <p:cNvPr id="47" name="İçerik Yer Tutucusu 2"/>
          <p:cNvSpPr txBox="1">
            <a:spLocks/>
          </p:cNvSpPr>
          <p:nvPr/>
        </p:nvSpPr>
        <p:spPr>
          <a:xfrm>
            <a:off x="2042650" y="1974573"/>
            <a:ext cx="7711457" cy="2671166"/>
          </a:xfrm>
          <a:prstGeom prst="rect">
            <a:avLst/>
          </a:prstGeom>
        </p:spPr>
        <p:txBody>
          <a:bodyPr lIns="92989" tIns="46494" rIns="92989" bIns="46494">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97548" fontAlgn="auto">
              <a:lnSpc>
                <a:spcPct val="120000"/>
              </a:lnSpc>
              <a:spcBef>
                <a:spcPts val="763"/>
              </a:spcBef>
              <a:spcAft>
                <a:spcPts val="0"/>
              </a:spcAft>
              <a:buNone/>
              <a:defRPr/>
            </a:pPr>
            <a:endParaRPr lang="tr-TR" sz="1400" b="0" dirty="0">
              <a:solidFill>
                <a:srgbClr val="005C2A"/>
              </a:solidFill>
              <a:latin typeface="Calibri"/>
            </a:endParaRPr>
          </a:p>
        </p:txBody>
      </p:sp>
      <p:sp>
        <p:nvSpPr>
          <p:cNvPr id="6" name="Dikdörtgen 5"/>
          <p:cNvSpPr/>
          <p:nvPr/>
        </p:nvSpPr>
        <p:spPr>
          <a:xfrm>
            <a:off x="544839" y="6127305"/>
            <a:ext cx="10871794" cy="493954"/>
          </a:xfrm>
          <a:prstGeom prst="rect">
            <a:avLst/>
          </a:prstGeom>
          <a:solidFill>
            <a:srgbClr val="7197AB"/>
          </a:solidFill>
        </p:spPr>
        <p:txBody>
          <a:bodyPr wrap="square" lIns="92989" tIns="46494" rIns="92989" bIns="46494">
            <a:spAutoFit/>
          </a:bodyPr>
          <a:lstStyle/>
          <a:p>
            <a:pPr defTabSz="697548" fontAlgn="auto">
              <a:spcBef>
                <a:spcPts val="0"/>
              </a:spcBef>
              <a:spcAft>
                <a:spcPts val="0"/>
              </a:spcAft>
              <a:defRPr/>
            </a:pPr>
            <a:r>
              <a:rPr lang="tr-TR" sz="1300" b="0" i="1" dirty="0">
                <a:solidFill>
                  <a:prstClr val="white"/>
                </a:solidFill>
                <a:latin typeface="Calibri"/>
              </a:rPr>
              <a:t>Proje başvuruları yapabilmek için ön kayıt  belgelerini TÜBİTAK’a sunarak ön kayıt onayı almanız gerekmektedir. Burada belirtilen tarih bu evrakların TÜBİTAK’a evrak girişinin yapılabileceği en son tarihi ifade etmektedir. Bu tarihe kadar ön kayıt evraklarını TÜBİTAK’a ulaştıramayanlar proje başvurusu yapamayacaktır.</a:t>
            </a:r>
          </a:p>
        </p:txBody>
      </p:sp>
      <p:pic>
        <p:nvPicPr>
          <p:cNvPr id="2" name="Resim 1"/>
          <p:cNvPicPr>
            <a:picLocks noChangeAspect="1"/>
          </p:cNvPicPr>
          <p:nvPr/>
        </p:nvPicPr>
        <p:blipFill>
          <a:blip r:embed="rId2"/>
          <a:stretch>
            <a:fillRect/>
          </a:stretch>
        </p:blipFill>
        <p:spPr>
          <a:xfrm>
            <a:off x="262056" y="6080929"/>
            <a:ext cx="265855" cy="731371"/>
          </a:xfrm>
          <a:prstGeom prst="rect">
            <a:avLst/>
          </a:prstGeom>
        </p:spPr>
      </p:pic>
      <p:sp>
        <p:nvSpPr>
          <p:cNvPr id="5" name="Rectangle 4"/>
          <p:cNvSpPr/>
          <p:nvPr/>
        </p:nvSpPr>
        <p:spPr>
          <a:xfrm>
            <a:off x="425752" y="889367"/>
            <a:ext cx="4563223" cy="740227"/>
          </a:xfrm>
          <a:prstGeom prst="rect">
            <a:avLst/>
          </a:prstGeom>
        </p:spPr>
        <p:txBody>
          <a:bodyPr wrap="none" lIns="92989" tIns="46494" rIns="92989" bIns="46494">
            <a:spAutoFit/>
          </a:bodyPr>
          <a:lstStyle/>
          <a:p>
            <a:pPr defTabSz="697548" fontAlgn="auto">
              <a:spcBef>
                <a:spcPts val="0"/>
              </a:spcBef>
              <a:spcAft>
                <a:spcPts val="0"/>
              </a:spcAft>
              <a:defRPr/>
            </a:pPr>
            <a:endParaRPr lang="tr-TR" sz="2100" dirty="0" smtClean="0">
              <a:solidFill>
                <a:srgbClr val="4472C4">
                  <a:lumMod val="75000"/>
                </a:srgbClr>
              </a:solidFill>
              <a:latin typeface="Arial" panose="020B0604020202020204" pitchFamily="34" charset="0"/>
              <a:cs typeface="Arial" panose="020B0604020202020204" pitchFamily="34" charset="0"/>
            </a:endParaRPr>
          </a:p>
          <a:p>
            <a:pPr defTabSz="697548" fontAlgn="auto">
              <a:spcBef>
                <a:spcPts val="0"/>
              </a:spcBef>
              <a:spcAft>
                <a:spcPts val="0"/>
              </a:spcAft>
              <a:defRPr/>
            </a:pPr>
            <a:r>
              <a:rPr lang="tr-TR" sz="2100" dirty="0" smtClean="0">
                <a:solidFill>
                  <a:srgbClr val="4472C4">
                    <a:lumMod val="75000"/>
                  </a:srgbClr>
                </a:solidFill>
                <a:latin typeface="Arial" panose="020B0604020202020204" pitchFamily="34" charset="0"/>
                <a:cs typeface="Arial" panose="020B0604020202020204" pitchFamily="34" charset="0"/>
              </a:rPr>
              <a:t>1507 </a:t>
            </a:r>
            <a:r>
              <a:rPr lang="tr-TR" sz="2100" dirty="0">
                <a:solidFill>
                  <a:srgbClr val="4472C4">
                    <a:lumMod val="75000"/>
                  </a:srgbClr>
                </a:solidFill>
                <a:latin typeface="Arial" panose="020B0604020202020204" pitchFamily="34" charset="0"/>
                <a:cs typeface="Arial" panose="020B0604020202020204" pitchFamily="34" charset="0"/>
              </a:rPr>
              <a:t>Çağrı Takvimi – </a:t>
            </a:r>
            <a:r>
              <a:rPr lang="tr-TR" sz="2100" dirty="0" smtClean="0">
                <a:solidFill>
                  <a:srgbClr val="4472C4">
                    <a:lumMod val="75000"/>
                  </a:srgbClr>
                </a:solidFill>
                <a:latin typeface="Arial" panose="020B0604020202020204" pitchFamily="34" charset="0"/>
                <a:cs typeface="Arial" panose="020B0604020202020204" pitchFamily="34" charset="0"/>
              </a:rPr>
              <a:t>2024 </a:t>
            </a:r>
            <a:r>
              <a:rPr lang="tr-TR" sz="2100" dirty="0">
                <a:solidFill>
                  <a:srgbClr val="4472C4">
                    <a:lumMod val="75000"/>
                  </a:srgbClr>
                </a:solidFill>
                <a:latin typeface="Arial" panose="020B0604020202020204" pitchFamily="34" charset="0"/>
                <a:cs typeface="Arial" panose="020B0604020202020204" pitchFamily="34" charset="0"/>
              </a:rPr>
              <a:t>1. </a:t>
            </a:r>
            <a:r>
              <a:rPr lang="tr-TR" sz="2100" dirty="0" smtClean="0">
                <a:solidFill>
                  <a:srgbClr val="4472C4">
                    <a:lumMod val="75000"/>
                  </a:srgbClr>
                </a:solidFill>
                <a:latin typeface="Arial" panose="020B0604020202020204" pitchFamily="34" charset="0"/>
                <a:cs typeface="Arial" panose="020B0604020202020204" pitchFamily="34" charset="0"/>
              </a:rPr>
              <a:t>Çağrı</a:t>
            </a:r>
            <a:endParaRPr lang="tr-TR" sz="2100" dirty="0">
              <a:solidFill>
                <a:srgbClr val="4472C4">
                  <a:lumMod val="75000"/>
                </a:srgbClr>
              </a:solidFill>
              <a:latin typeface="Arial" panose="020B0604020202020204" pitchFamily="34" charset="0"/>
              <a:cs typeface="Arial" panose="020B0604020202020204" pitchFamily="34" charset="0"/>
            </a:endParaRPr>
          </a:p>
        </p:txBody>
      </p:sp>
      <p:graphicFrame>
        <p:nvGraphicFramePr>
          <p:cNvPr id="8" name="Tablo 7"/>
          <p:cNvGraphicFramePr>
            <a:graphicFrameLocks noGrp="1"/>
          </p:cNvGraphicFramePr>
          <p:nvPr>
            <p:extLst>
              <p:ext uri="{D42A27DB-BD31-4B8C-83A1-F6EECF244321}">
                <p14:modId xmlns:p14="http://schemas.microsoft.com/office/powerpoint/2010/main" val="2019800278"/>
              </p:ext>
            </p:extLst>
          </p:nvPr>
        </p:nvGraphicFramePr>
        <p:xfrm>
          <a:off x="527912" y="1906718"/>
          <a:ext cx="6747698" cy="934172"/>
        </p:xfrm>
        <a:graphic>
          <a:graphicData uri="http://schemas.openxmlformats.org/drawingml/2006/table">
            <a:tbl>
              <a:tblPr bandRow="1">
                <a:effectLst>
                  <a:outerShdw blurRad="50800" dist="38100" dir="8100000" algn="tr" rotWithShape="0">
                    <a:prstClr val="black">
                      <a:alpha val="40000"/>
                    </a:prstClr>
                  </a:outerShdw>
                </a:effectLst>
                <a:tableStyleId>{5C22544A-7EE6-4342-B048-85BDC9FD1C3A}</a:tableStyleId>
              </a:tblPr>
              <a:tblGrid>
                <a:gridCol w="4768444">
                  <a:extLst>
                    <a:ext uri="{9D8B030D-6E8A-4147-A177-3AD203B41FA5}">
                      <a16:colId xmlns:a16="http://schemas.microsoft.com/office/drawing/2014/main" val="1493031870"/>
                    </a:ext>
                  </a:extLst>
                </a:gridCol>
                <a:gridCol w="1979254">
                  <a:extLst>
                    <a:ext uri="{9D8B030D-6E8A-4147-A177-3AD203B41FA5}">
                      <a16:colId xmlns:a16="http://schemas.microsoft.com/office/drawing/2014/main" val="1703775983"/>
                    </a:ext>
                  </a:extLst>
                </a:gridCol>
              </a:tblGrid>
              <a:tr h="339539">
                <a:tc>
                  <a:txBody>
                    <a:bodyPr/>
                    <a:lstStyle/>
                    <a:p>
                      <a:pPr algn="just">
                        <a:spcBef>
                          <a:spcPts val="300"/>
                        </a:spcBef>
                        <a:spcAft>
                          <a:spcPts val="600"/>
                        </a:spcAft>
                      </a:pPr>
                      <a:r>
                        <a:rPr lang="tr-TR" sz="1500" b="1" dirty="0">
                          <a:solidFill>
                            <a:schemeClr val="tx1"/>
                          </a:solidFill>
                          <a:effectLst/>
                        </a:rPr>
                        <a:t>Çağrı Açılış Tarihi</a:t>
                      </a:r>
                      <a:endParaRPr lang="tr-TR" sz="15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46" marR="68546" marT="0" marB="0" anchor="ctr">
                    <a:solidFill>
                      <a:srgbClr val="7197AB"/>
                    </a:solidFill>
                  </a:tcPr>
                </a:tc>
                <a:tc>
                  <a:txBody>
                    <a:bodyPr/>
                    <a:lstStyle/>
                    <a:p>
                      <a:pPr algn="just">
                        <a:spcBef>
                          <a:spcPts val="300"/>
                        </a:spcBef>
                        <a:spcAft>
                          <a:spcPts val="600"/>
                        </a:spcAft>
                      </a:pPr>
                      <a:r>
                        <a:rPr lang="tr-TR" sz="1500" b="1" dirty="0" smtClean="0">
                          <a:solidFill>
                            <a:srgbClr val="AD5300"/>
                          </a:solidFill>
                          <a:effectLst/>
                        </a:rPr>
                        <a:t>02/01/2024</a:t>
                      </a:r>
                      <a:endParaRPr lang="tr-TR" sz="1500" b="1" dirty="0">
                        <a:solidFill>
                          <a:srgbClr val="AD53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46" marR="68546" marT="0" marB="0" anchor="ctr">
                    <a:solidFill>
                      <a:srgbClr val="F7DDBC"/>
                    </a:solidFill>
                  </a:tcPr>
                </a:tc>
                <a:extLst>
                  <a:ext uri="{0D108BD9-81ED-4DB2-BD59-A6C34878D82A}">
                    <a16:rowId xmlns:a16="http://schemas.microsoft.com/office/drawing/2014/main" val="4027917517"/>
                  </a:ext>
                </a:extLst>
              </a:tr>
              <a:tr h="356041">
                <a:tc>
                  <a:txBody>
                    <a:bodyPr/>
                    <a:lstStyle/>
                    <a:p>
                      <a:pPr algn="just">
                        <a:spcBef>
                          <a:spcPts val="300"/>
                        </a:spcBef>
                        <a:spcAft>
                          <a:spcPts val="600"/>
                        </a:spcAft>
                      </a:pPr>
                      <a:r>
                        <a:rPr lang="tr-TR" sz="1500" b="1" dirty="0">
                          <a:solidFill>
                            <a:schemeClr val="tx1"/>
                          </a:solidFill>
                          <a:effectLst/>
                        </a:rPr>
                        <a:t>Ön Kayıt Başvurusu Son </a:t>
                      </a:r>
                      <a:r>
                        <a:rPr lang="tr-TR" sz="1500" b="1" dirty="0" smtClean="0">
                          <a:solidFill>
                            <a:schemeClr val="tx1"/>
                          </a:solidFill>
                          <a:effectLst/>
                        </a:rPr>
                        <a:t>Tarihi*</a:t>
                      </a:r>
                      <a:endParaRPr lang="tr-TR" sz="15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46" marR="68546" marT="0" marB="0" anchor="ctr">
                    <a:solidFill>
                      <a:srgbClr val="BDE4F8"/>
                    </a:solidFill>
                  </a:tcPr>
                </a:tc>
                <a:tc>
                  <a:txBody>
                    <a:bodyPr/>
                    <a:lstStyle/>
                    <a:p>
                      <a:pPr algn="just">
                        <a:spcBef>
                          <a:spcPts val="300"/>
                        </a:spcBef>
                        <a:spcAft>
                          <a:spcPts val="600"/>
                        </a:spcAft>
                      </a:pPr>
                      <a:r>
                        <a:rPr lang="tr-TR" sz="1500" b="1" dirty="0" smtClean="0">
                          <a:solidFill>
                            <a:srgbClr val="AD5300"/>
                          </a:solidFill>
                          <a:effectLst/>
                        </a:rPr>
                        <a:t>06/03/2024</a:t>
                      </a:r>
                      <a:endParaRPr lang="tr-TR" sz="1500" b="1" dirty="0">
                        <a:solidFill>
                          <a:srgbClr val="AD53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46" marR="68546" marT="0" marB="0" anchor="ctr">
                    <a:solidFill>
                      <a:srgbClr val="F7DDBC"/>
                    </a:solidFill>
                  </a:tcPr>
                </a:tc>
                <a:extLst>
                  <a:ext uri="{0D108BD9-81ED-4DB2-BD59-A6C34878D82A}">
                    <a16:rowId xmlns:a16="http://schemas.microsoft.com/office/drawing/2014/main" val="2229767495"/>
                  </a:ext>
                </a:extLst>
              </a:tr>
              <a:tr h="238592">
                <a:tc>
                  <a:txBody>
                    <a:bodyPr/>
                    <a:lstStyle/>
                    <a:p>
                      <a:pPr algn="just">
                        <a:spcBef>
                          <a:spcPts val="300"/>
                        </a:spcBef>
                        <a:spcAft>
                          <a:spcPts val="600"/>
                        </a:spcAft>
                      </a:pPr>
                      <a:r>
                        <a:rPr lang="tr-TR" sz="1500" b="1" dirty="0">
                          <a:solidFill>
                            <a:schemeClr val="tx1"/>
                          </a:solidFill>
                          <a:effectLst/>
                        </a:rPr>
                        <a:t>Çağrı Kapanış Tarihi </a:t>
                      </a:r>
                      <a:endParaRPr lang="tr-TR" sz="15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46" marR="68546" marT="0" marB="0" anchor="ctr">
                    <a:solidFill>
                      <a:srgbClr val="7197AB"/>
                    </a:solidFill>
                  </a:tcPr>
                </a:tc>
                <a:tc>
                  <a:txBody>
                    <a:bodyPr/>
                    <a:lstStyle/>
                    <a:p>
                      <a:pPr algn="just">
                        <a:spcBef>
                          <a:spcPts val="300"/>
                        </a:spcBef>
                        <a:spcAft>
                          <a:spcPts val="600"/>
                        </a:spcAft>
                      </a:pPr>
                      <a:r>
                        <a:rPr lang="tr-TR" sz="1500" b="1" dirty="0" smtClean="0">
                          <a:solidFill>
                            <a:srgbClr val="AD5300"/>
                          </a:solidFill>
                          <a:effectLst/>
                        </a:rPr>
                        <a:t>08/03/2024</a:t>
                      </a:r>
                      <a:endParaRPr lang="tr-TR" sz="1500" b="1" dirty="0">
                        <a:solidFill>
                          <a:srgbClr val="AD53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46" marR="68546" marT="0" marB="0" anchor="ctr">
                    <a:solidFill>
                      <a:srgbClr val="F7DDBC"/>
                    </a:solidFill>
                  </a:tcPr>
                </a:tc>
                <a:extLst>
                  <a:ext uri="{0D108BD9-81ED-4DB2-BD59-A6C34878D82A}">
                    <a16:rowId xmlns:a16="http://schemas.microsoft.com/office/drawing/2014/main" val="2999412801"/>
                  </a:ext>
                </a:extLst>
              </a:tr>
            </a:tbl>
          </a:graphicData>
        </a:graphic>
      </p:graphicFrame>
      <p:graphicFrame>
        <p:nvGraphicFramePr>
          <p:cNvPr id="9" name="Tablo 8"/>
          <p:cNvGraphicFramePr>
            <a:graphicFrameLocks noGrp="1"/>
          </p:cNvGraphicFramePr>
          <p:nvPr>
            <p:extLst>
              <p:ext uri="{D42A27DB-BD31-4B8C-83A1-F6EECF244321}">
                <p14:modId xmlns:p14="http://schemas.microsoft.com/office/powerpoint/2010/main" val="3618425620"/>
              </p:ext>
            </p:extLst>
          </p:nvPr>
        </p:nvGraphicFramePr>
        <p:xfrm>
          <a:off x="578219" y="3724339"/>
          <a:ext cx="6697391" cy="1044740"/>
        </p:xfrm>
        <a:graphic>
          <a:graphicData uri="http://schemas.openxmlformats.org/drawingml/2006/table">
            <a:tbl>
              <a:tblPr bandRow="1">
                <a:effectLst>
                  <a:outerShdw blurRad="50800" dist="38100" dir="8100000" algn="tr" rotWithShape="0">
                    <a:prstClr val="black">
                      <a:alpha val="40000"/>
                    </a:prstClr>
                  </a:outerShdw>
                </a:effectLst>
                <a:tableStyleId>{21E4AEA4-8DFA-4A89-87EB-49C32662AFE0}</a:tableStyleId>
              </a:tblPr>
              <a:tblGrid>
                <a:gridCol w="4800433">
                  <a:extLst>
                    <a:ext uri="{9D8B030D-6E8A-4147-A177-3AD203B41FA5}">
                      <a16:colId xmlns:a16="http://schemas.microsoft.com/office/drawing/2014/main" val="3585091717"/>
                    </a:ext>
                  </a:extLst>
                </a:gridCol>
                <a:gridCol w="1896958">
                  <a:extLst>
                    <a:ext uri="{9D8B030D-6E8A-4147-A177-3AD203B41FA5}">
                      <a16:colId xmlns:a16="http://schemas.microsoft.com/office/drawing/2014/main" val="1583772295"/>
                    </a:ext>
                  </a:extLst>
                </a:gridCol>
              </a:tblGrid>
              <a:tr h="356440">
                <a:tc>
                  <a:txBody>
                    <a:bodyPr/>
                    <a:lstStyle/>
                    <a:p>
                      <a:pPr marL="0" algn="just" defTabSz="914400" rtl="0" eaLnBrk="1" latinLnBrk="0" hangingPunct="1">
                        <a:spcBef>
                          <a:spcPts val="300"/>
                        </a:spcBef>
                        <a:spcAft>
                          <a:spcPts val="600"/>
                        </a:spcAft>
                      </a:pPr>
                      <a:r>
                        <a:rPr lang="tr-TR" sz="1500" b="1" kern="1200" dirty="0">
                          <a:solidFill>
                            <a:schemeClr val="tx1"/>
                          </a:solidFill>
                          <a:effectLst/>
                          <a:latin typeface="+mn-lt"/>
                          <a:ea typeface="+mn-ea"/>
                          <a:cs typeface="+mn-cs"/>
                        </a:rPr>
                        <a:t>Çağrı Açılış Tarihi</a:t>
                      </a:r>
                    </a:p>
                  </a:txBody>
                  <a:tcPr marL="68546" marR="68546" marT="0" marB="0" anchor="ctr">
                    <a:solidFill>
                      <a:srgbClr val="7197AB"/>
                    </a:solidFill>
                  </a:tcPr>
                </a:tc>
                <a:tc>
                  <a:txBody>
                    <a:bodyPr/>
                    <a:lstStyle/>
                    <a:p>
                      <a:pPr marL="0" algn="just" defTabSz="914400" rtl="0" eaLnBrk="1" latinLnBrk="0" hangingPunct="1">
                        <a:spcBef>
                          <a:spcPts val="300"/>
                        </a:spcBef>
                        <a:spcAft>
                          <a:spcPts val="600"/>
                        </a:spcAft>
                      </a:pPr>
                      <a:r>
                        <a:rPr lang="tr-TR" sz="1500" b="1" kern="1200" dirty="0" smtClean="0">
                          <a:solidFill>
                            <a:srgbClr val="AD5300"/>
                          </a:solidFill>
                          <a:effectLst/>
                          <a:latin typeface="+mn-lt"/>
                          <a:ea typeface="+mn-ea"/>
                          <a:cs typeface="+mn-cs"/>
                        </a:rPr>
                        <a:t>02/01/2024</a:t>
                      </a:r>
                      <a:endParaRPr lang="tr-TR" sz="1500" b="1" kern="1200" dirty="0">
                        <a:solidFill>
                          <a:srgbClr val="AD5300"/>
                        </a:solidFill>
                        <a:effectLst/>
                        <a:latin typeface="+mn-lt"/>
                        <a:ea typeface="+mn-ea"/>
                        <a:cs typeface="+mn-cs"/>
                      </a:endParaRPr>
                    </a:p>
                  </a:txBody>
                  <a:tcPr marL="68546" marR="68546" marT="0" marB="0" anchor="ctr">
                    <a:solidFill>
                      <a:srgbClr val="F7DDBC"/>
                    </a:solidFill>
                  </a:tcPr>
                </a:tc>
                <a:extLst>
                  <a:ext uri="{0D108BD9-81ED-4DB2-BD59-A6C34878D82A}">
                    <a16:rowId xmlns:a16="http://schemas.microsoft.com/office/drawing/2014/main" val="169698245"/>
                  </a:ext>
                </a:extLst>
              </a:tr>
              <a:tr h="344150">
                <a:tc>
                  <a:txBody>
                    <a:bodyPr/>
                    <a:lstStyle/>
                    <a:p>
                      <a:pPr marL="0" algn="just" defTabSz="914400" rtl="0" eaLnBrk="1" latinLnBrk="0" hangingPunct="1">
                        <a:spcBef>
                          <a:spcPts val="300"/>
                        </a:spcBef>
                        <a:spcAft>
                          <a:spcPts val="600"/>
                        </a:spcAft>
                      </a:pPr>
                      <a:r>
                        <a:rPr lang="tr-TR" sz="1500" b="1" kern="1200" dirty="0">
                          <a:solidFill>
                            <a:schemeClr val="tx1"/>
                          </a:solidFill>
                          <a:effectLst/>
                          <a:latin typeface="+mn-lt"/>
                          <a:ea typeface="+mn-ea"/>
                          <a:cs typeface="+mn-cs"/>
                        </a:rPr>
                        <a:t>Ön Kayıt Başvurusu Son </a:t>
                      </a:r>
                      <a:r>
                        <a:rPr lang="tr-TR" sz="1500" b="1" kern="1200" dirty="0" smtClean="0">
                          <a:solidFill>
                            <a:schemeClr val="tx1"/>
                          </a:solidFill>
                          <a:effectLst/>
                          <a:latin typeface="+mn-lt"/>
                          <a:ea typeface="+mn-ea"/>
                          <a:cs typeface="+mn-cs"/>
                        </a:rPr>
                        <a:t>Tarihi*</a:t>
                      </a:r>
                      <a:endParaRPr lang="tr-TR" sz="1500" b="1" kern="1200" dirty="0">
                        <a:solidFill>
                          <a:schemeClr val="tx1"/>
                        </a:solidFill>
                        <a:effectLst/>
                        <a:latin typeface="+mn-lt"/>
                        <a:ea typeface="+mn-ea"/>
                        <a:cs typeface="+mn-cs"/>
                      </a:endParaRPr>
                    </a:p>
                  </a:txBody>
                  <a:tcPr marL="68546" marR="68546" marT="0" marB="0" anchor="ctr">
                    <a:solidFill>
                      <a:srgbClr val="BDE4F8"/>
                    </a:solidFill>
                  </a:tcPr>
                </a:tc>
                <a:tc>
                  <a:txBody>
                    <a:bodyPr/>
                    <a:lstStyle/>
                    <a:p>
                      <a:pPr marL="0" algn="just" defTabSz="914400" rtl="0" eaLnBrk="1" latinLnBrk="0" hangingPunct="1">
                        <a:spcBef>
                          <a:spcPts val="300"/>
                        </a:spcBef>
                        <a:spcAft>
                          <a:spcPts val="600"/>
                        </a:spcAft>
                      </a:pPr>
                      <a:r>
                        <a:rPr lang="tr-TR" sz="1500" b="1" kern="1200" dirty="0" smtClean="0">
                          <a:solidFill>
                            <a:srgbClr val="AD5300"/>
                          </a:solidFill>
                          <a:effectLst/>
                          <a:latin typeface="+mn-lt"/>
                          <a:ea typeface="+mn-ea"/>
                          <a:cs typeface="+mn-cs"/>
                        </a:rPr>
                        <a:t>13/03/2024</a:t>
                      </a:r>
                      <a:endParaRPr lang="tr-TR" sz="1500" b="1" kern="1200" dirty="0">
                        <a:solidFill>
                          <a:srgbClr val="AD5300"/>
                        </a:solidFill>
                        <a:effectLst/>
                        <a:latin typeface="+mn-lt"/>
                        <a:ea typeface="+mn-ea"/>
                        <a:cs typeface="+mn-cs"/>
                      </a:endParaRPr>
                    </a:p>
                  </a:txBody>
                  <a:tcPr marL="68546" marR="68546" marT="0" marB="0" anchor="ctr">
                    <a:solidFill>
                      <a:srgbClr val="F7DDBC"/>
                    </a:solidFill>
                  </a:tcPr>
                </a:tc>
                <a:extLst>
                  <a:ext uri="{0D108BD9-81ED-4DB2-BD59-A6C34878D82A}">
                    <a16:rowId xmlns:a16="http://schemas.microsoft.com/office/drawing/2014/main" val="762014798"/>
                  </a:ext>
                </a:extLst>
              </a:tr>
              <a:tr h="344150">
                <a:tc>
                  <a:txBody>
                    <a:bodyPr/>
                    <a:lstStyle/>
                    <a:p>
                      <a:pPr marL="0" algn="just" defTabSz="914400" rtl="0" eaLnBrk="1" latinLnBrk="0" hangingPunct="1">
                        <a:spcBef>
                          <a:spcPts val="300"/>
                        </a:spcBef>
                        <a:spcAft>
                          <a:spcPts val="600"/>
                        </a:spcAft>
                      </a:pPr>
                      <a:r>
                        <a:rPr lang="tr-TR" sz="1500" b="1" kern="1200" dirty="0">
                          <a:solidFill>
                            <a:schemeClr val="tx1"/>
                          </a:solidFill>
                          <a:effectLst/>
                          <a:latin typeface="+mn-lt"/>
                          <a:ea typeface="+mn-ea"/>
                          <a:cs typeface="+mn-cs"/>
                        </a:rPr>
                        <a:t>Çağrı Kapanış Tarihi </a:t>
                      </a:r>
                    </a:p>
                  </a:txBody>
                  <a:tcPr marL="68546" marR="68546" marT="0" marB="0" anchor="ctr">
                    <a:solidFill>
                      <a:srgbClr val="7197AB"/>
                    </a:solidFill>
                  </a:tcPr>
                </a:tc>
                <a:tc>
                  <a:txBody>
                    <a:bodyPr/>
                    <a:lstStyle/>
                    <a:p>
                      <a:pPr marL="0" algn="just" defTabSz="914400" rtl="0" eaLnBrk="1" latinLnBrk="0" hangingPunct="1">
                        <a:spcBef>
                          <a:spcPts val="300"/>
                        </a:spcBef>
                        <a:spcAft>
                          <a:spcPts val="600"/>
                        </a:spcAft>
                      </a:pPr>
                      <a:r>
                        <a:rPr lang="tr-TR" sz="1500" b="1" kern="1200" dirty="0" smtClean="0">
                          <a:solidFill>
                            <a:srgbClr val="AD5300"/>
                          </a:solidFill>
                          <a:effectLst/>
                          <a:latin typeface="+mn-lt"/>
                          <a:ea typeface="+mn-ea"/>
                          <a:cs typeface="+mn-cs"/>
                        </a:rPr>
                        <a:t>15/03/2024</a:t>
                      </a:r>
                      <a:endParaRPr lang="tr-TR" sz="1500" b="1" kern="1200" dirty="0">
                        <a:solidFill>
                          <a:srgbClr val="AD5300"/>
                        </a:solidFill>
                        <a:effectLst/>
                        <a:latin typeface="+mn-lt"/>
                        <a:ea typeface="+mn-ea"/>
                        <a:cs typeface="+mn-cs"/>
                      </a:endParaRPr>
                    </a:p>
                  </a:txBody>
                  <a:tcPr marL="68546" marR="68546" marT="0" marB="0" anchor="ctr">
                    <a:solidFill>
                      <a:srgbClr val="F7DDBC"/>
                    </a:solidFill>
                  </a:tcPr>
                </a:tc>
                <a:extLst>
                  <a:ext uri="{0D108BD9-81ED-4DB2-BD59-A6C34878D82A}">
                    <a16:rowId xmlns:a16="http://schemas.microsoft.com/office/drawing/2014/main" val="1402064030"/>
                  </a:ext>
                </a:extLst>
              </a:tr>
            </a:tbl>
          </a:graphicData>
        </a:graphic>
      </p:graphicFrame>
      <p:sp>
        <p:nvSpPr>
          <p:cNvPr id="20" name="Rectangle 4"/>
          <p:cNvSpPr/>
          <p:nvPr/>
        </p:nvSpPr>
        <p:spPr>
          <a:xfrm>
            <a:off x="394983" y="3190756"/>
            <a:ext cx="4562653" cy="417020"/>
          </a:xfrm>
          <a:prstGeom prst="rect">
            <a:avLst/>
          </a:prstGeom>
        </p:spPr>
        <p:txBody>
          <a:bodyPr wrap="none" lIns="92989" tIns="46494" rIns="92989" bIns="46494">
            <a:spAutoFit/>
          </a:bodyPr>
          <a:lstStyle/>
          <a:p>
            <a:pPr algn="ctr" defTabSz="697548" fontAlgn="auto">
              <a:spcBef>
                <a:spcPts val="0"/>
              </a:spcBef>
              <a:spcAft>
                <a:spcPts val="0"/>
              </a:spcAft>
              <a:defRPr/>
            </a:pPr>
            <a:r>
              <a:rPr lang="tr-TR" sz="2100" dirty="0">
                <a:solidFill>
                  <a:srgbClr val="4472C4">
                    <a:lumMod val="75000"/>
                  </a:srgbClr>
                </a:solidFill>
                <a:latin typeface="Arial" panose="020B0604020202020204" pitchFamily="34" charset="0"/>
                <a:cs typeface="Arial" panose="020B0604020202020204" pitchFamily="34" charset="0"/>
              </a:rPr>
              <a:t>1501 Çağrı Takvimi – </a:t>
            </a:r>
            <a:r>
              <a:rPr lang="tr-TR" sz="2100" dirty="0" smtClean="0">
                <a:solidFill>
                  <a:srgbClr val="4472C4">
                    <a:lumMod val="75000"/>
                  </a:srgbClr>
                </a:solidFill>
                <a:latin typeface="Arial" panose="020B0604020202020204" pitchFamily="34" charset="0"/>
                <a:cs typeface="Arial" panose="020B0604020202020204" pitchFamily="34" charset="0"/>
              </a:rPr>
              <a:t>2024 </a:t>
            </a:r>
            <a:r>
              <a:rPr lang="tr-TR" sz="2100" dirty="0">
                <a:solidFill>
                  <a:srgbClr val="4472C4">
                    <a:lumMod val="75000"/>
                  </a:srgbClr>
                </a:solidFill>
                <a:latin typeface="Arial" panose="020B0604020202020204" pitchFamily="34" charset="0"/>
                <a:cs typeface="Arial" panose="020B0604020202020204" pitchFamily="34" charset="0"/>
              </a:rPr>
              <a:t>1. Çağrı</a:t>
            </a:r>
          </a:p>
        </p:txBody>
      </p:sp>
      <p:sp>
        <p:nvSpPr>
          <p:cNvPr id="18" name="Dikdörtgen 17"/>
          <p:cNvSpPr/>
          <p:nvPr/>
        </p:nvSpPr>
        <p:spPr>
          <a:xfrm>
            <a:off x="52021" y="72793"/>
            <a:ext cx="12184921" cy="523168"/>
          </a:xfrm>
          <a:prstGeom prst="rect">
            <a:avLst/>
          </a:prstGeom>
        </p:spPr>
        <p:txBody>
          <a:bodyPr wrap="square" lIns="91390" tIns="45694" rIns="91390" bIns="45694">
            <a:spAutoFit/>
          </a:bodyPr>
          <a:lstStyle/>
          <a:p>
            <a:pPr algn="ctr" defTabSz="914067" fontAlgn="auto">
              <a:spcBef>
                <a:spcPts val="0"/>
              </a:spcBef>
              <a:spcAft>
                <a:spcPts val="0"/>
              </a:spcAft>
              <a:defRPr/>
            </a:pPr>
            <a:r>
              <a:rPr lang="tr-TR" sz="2800" b="0" dirty="0">
                <a:solidFill>
                  <a:srgbClr val="E20613"/>
                </a:solidFill>
                <a:latin typeface="Arial" panose="020B0604020202020204" pitchFamily="34" charset="0"/>
                <a:cs typeface="Arial" panose="020B0604020202020204" pitchFamily="34" charset="0"/>
              </a:rPr>
              <a:t>1501 ve 1507 Destek Programlarının Çağrılı Programa Dönüştürülmesi</a:t>
            </a:r>
          </a:p>
        </p:txBody>
      </p:sp>
      <p:sp>
        <p:nvSpPr>
          <p:cNvPr id="14" name="Dikdörtgen 13"/>
          <p:cNvSpPr/>
          <p:nvPr/>
        </p:nvSpPr>
        <p:spPr>
          <a:xfrm>
            <a:off x="4391184" y="564195"/>
            <a:ext cx="3386285" cy="457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fontAlgn="auto">
              <a:spcBef>
                <a:spcPts val="0"/>
              </a:spcBef>
              <a:spcAft>
                <a:spcPts val="0"/>
              </a:spcAft>
              <a:defRPr/>
            </a:pPr>
            <a:endParaRPr lang="tr-TR" sz="1800" b="0">
              <a:solidFill>
                <a:prstClr val="white"/>
              </a:solidFill>
              <a:latin typeface="Calibri"/>
            </a:endParaRPr>
          </a:p>
        </p:txBody>
      </p:sp>
      <p:pic>
        <p:nvPicPr>
          <p:cNvPr id="2050" name="Picture 2" descr="I:\TÜBİTAK TEYDEB\sunumlar\2021 sunum\2021\vektörler\takvi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7320" y="2480671"/>
            <a:ext cx="3828148" cy="1912853"/>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544839" y="5093168"/>
            <a:ext cx="7002291" cy="8010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fontAlgn="auto">
              <a:spcBef>
                <a:spcPts val="0"/>
              </a:spcBef>
              <a:spcAft>
                <a:spcPts val="0"/>
              </a:spcAft>
              <a:defRPr/>
            </a:pPr>
            <a:r>
              <a:rPr lang="tr-TR" sz="1800" b="0" dirty="0" smtClean="0">
                <a:solidFill>
                  <a:prstClr val="black"/>
                </a:solidFill>
                <a:latin typeface="Calibri"/>
              </a:rPr>
              <a:t>2024 </a:t>
            </a:r>
            <a:r>
              <a:rPr lang="tr-TR" sz="1800" b="0" dirty="0">
                <a:solidFill>
                  <a:prstClr val="black"/>
                </a:solidFill>
                <a:latin typeface="Calibri"/>
              </a:rPr>
              <a:t>yılında açılacak </a:t>
            </a:r>
            <a:r>
              <a:rPr lang="tr-TR" sz="1800" b="0" dirty="0" smtClean="0">
                <a:solidFill>
                  <a:prstClr val="black"/>
                </a:solidFill>
                <a:latin typeface="Calibri"/>
              </a:rPr>
              <a:t>diğer çağrılar </a:t>
            </a:r>
            <a:r>
              <a:rPr lang="tr-TR" sz="1800" b="0" dirty="0">
                <a:solidFill>
                  <a:prstClr val="black"/>
                </a:solidFill>
                <a:latin typeface="Calibri"/>
              </a:rPr>
              <a:t>için </a:t>
            </a:r>
            <a:r>
              <a:rPr lang="tr-TR" sz="1800" b="0" dirty="0">
                <a:solidFill>
                  <a:prstClr val="black"/>
                </a:solidFill>
                <a:latin typeface="Calibri"/>
                <a:hlinkClick r:id="rId4"/>
              </a:rPr>
              <a:t>www.tubitak.gov.tr</a:t>
            </a:r>
            <a:r>
              <a:rPr lang="tr-TR" sz="1800" b="0" dirty="0">
                <a:solidFill>
                  <a:prstClr val="black"/>
                </a:solidFill>
                <a:latin typeface="Calibri"/>
              </a:rPr>
              <a:t> adresini takip ediniz. </a:t>
            </a:r>
            <a:endParaRPr lang="en-US" sz="1800" b="0" dirty="0">
              <a:solidFill>
                <a:prstClr val="black"/>
              </a:solidFill>
              <a:latin typeface="Calibri"/>
            </a:endParaRPr>
          </a:p>
        </p:txBody>
      </p:sp>
    </p:spTree>
    <p:extLst>
      <p:ext uri="{BB962C8B-B14F-4D97-AF65-F5344CB8AC3E}">
        <p14:creationId xmlns:p14="http://schemas.microsoft.com/office/powerpoint/2010/main" val="3273554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27313" y="1125004"/>
            <a:ext cx="10968493" cy="1944750"/>
          </a:xfrm>
        </p:spPr>
        <p:txBody>
          <a:bodyPr>
            <a:normAutofit/>
          </a:bodyPr>
          <a:lstStyle/>
          <a:p>
            <a:pPr algn="just"/>
            <a:r>
              <a:rPr lang="tr-TR" sz="2400" dirty="0"/>
              <a:t>Projenin çağrıda belirtilen öncelikli alanlar içerisinde yer alıp almadığı, yer alıyorsa hangi alanda yer aldığı belirtilir.</a:t>
            </a:r>
          </a:p>
          <a:p>
            <a:pPr algn="just"/>
            <a:r>
              <a:rPr lang="tr-TR" sz="2400" dirty="0" smtClean="0"/>
              <a:t>Projenin </a:t>
            </a:r>
            <a:r>
              <a:rPr lang="tr-TR" sz="2400" dirty="0"/>
              <a:t>THS seviyesi </a:t>
            </a:r>
            <a:r>
              <a:rPr lang="tr-TR" sz="2400" dirty="0" smtClean="0"/>
              <a:t>ile, Öncelikli </a:t>
            </a:r>
            <a:r>
              <a:rPr lang="tr-TR" sz="2400" dirty="0"/>
              <a:t>alanlar listesinde yer alan THS aralığının uyumu kontrol edilmelidir.</a:t>
            </a:r>
          </a:p>
        </p:txBody>
      </p:sp>
      <p:sp>
        <p:nvSpPr>
          <p:cNvPr id="4" name="Slayt Numarası Yer Tutucusu 3"/>
          <p:cNvSpPr>
            <a:spLocks noGrp="1"/>
          </p:cNvSpPr>
          <p:nvPr>
            <p:ph type="sldNum" sz="quarter" idx="12"/>
          </p:nvPr>
        </p:nvSpPr>
        <p:spPr>
          <a:xfrm>
            <a:off x="8831510" y="6238106"/>
            <a:ext cx="2742843" cy="365209"/>
          </a:xfrm>
        </p:spPr>
        <p:txBody>
          <a:bodyPr/>
          <a:lstStyle/>
          <a:p>
            <a:pPr defTabSz="930343">
              <a:defRPr/>
            </a:pPr>
            <a:fld id="{DFA41D96-3544-4970-BD29-0BAF3C42BBD3}" type="slidenum">
              <a:rPr lang="en-US" sz="1200"/>
              <a:pPr defTabSz="930343">
                <a:defRPr/>
              </a:pPr>
              <a:t>70</a:t>
            </a:fld>
            <a:endParaRPr lang="en-US" sz="1200" dirty="0"/>
          </a:p>
        </p:txBody>
      </p:sp>
      <p:sp>
        <p:nvSpPr>
          <p:cNvPr id="6" name="Dikdörtgen 5"/>
          <p:cNvSpPr/>
          <p:nvPr/>
        </p:nvSpPr>
        <p:spPr>
          <a:xfrm>
            <a:off x="49834" y="71576"/>
            <a:ext cx="12189329" cy="507813"/>
          </a:xfrm>
          <a:prstGeom prst="rect">
            <a:avLst/>
          </a:prstGeom>
        </p:spPr>
        <p:txBody>
          <a:bodyPr wrap="square" lIns="91423" tIns="45711" rIns="91423" bIns="45711">
            <a:spAutoFit/>
          </a:bodyPr>
          <a:lstStyle/>
          <a:p>
            <a:pPr algn="ctr" defTabSz="930343" fontAlgn="auto">
              <a:spcBef>
                <a:spcPts val="0"/>
              </a:spcBef>
              <a:spcAft>
                <a:spcPts val="0"/>
              </a:spcAft>
              <a:defRPr/>
            </a:pPr>
            <a:r>
              <a:rPr lang="tr-TR" sz="2700" dirty="0">
                <a:solidFill>
                  <a:srgbClr val="FF0000"/>
                </a:solidFill>
              </a:rPr>
              <a:t>Projenin Öncelikli Teknoloji Alanlarında Yer Alıp Almadığı</a:t>
            </a:r>
            <a:endParaRPr lang="tr-TR" sz="2700" dirty="0">
              <a:solidFill>
                <a:srgbClr val="FF0000"/>
              </a:solidFill>
              <a:latin typeface="Arial" pitchFamily="34" charset="0"/>
              <a:cs typeface="Arial" pitchFamily="34" charset="0"/>
            </a:endParaRP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6585" y="3069755"/>
            <a:ext cx="4697244" cy="3288071"/>
          </a:xfrm>
          <a:prstGeom prst="rect">
            <a:avLst/>
          </a:prstGeom>
        </p:spPr>
      </p:pic>
      <p:sp>
        <p:nvSpPr>
          <p:cNvPr id="7" name="Dikdörtgen 6"/>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401996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a:xfrm>
            <a:off x="8831510" y="6238106"/>
            <a:ext cx="2742843" cy="365209"/>
          </a:xfrm>
        </p:spPr>
        <p:txBody>
          <a:bodyPr/>
          <a:lstStyle/>
          <a:p>
            <a:pPr marL="0" marR="0" lvl="0" indent="0" algn="r" defTabSz="930402" rtl="0" eaLnBrk="1" fontAlgn="base" latinLnBrk="0" hangingPunct="1">
              <a:lnSpc>
                <a:spcPct val="100000"/>
              </a:lnSpc>
              <a:spcBef>
                <a:spcPct val="0"/>
              </a:spcBef>
              <a:spcAft>
                <a:spcPct val="0"/>
              </a:spcAft>
              <a:buClrTx/>
              <a:buSzTx/>
              <a:buFontTx/>
              <a:buNone/>
              <a:tabLst/>
              <a:defRPr/>
            </a:pPr>
            <a:fld id="{DFA41D96-3544-4970-BD29-0BAF3C42BBD3}" type="slidenum">
              <a:rPr kumimoji="0" lang="en-US" sz="1200" b="1" i="0" u="none" strike="noStrike" kern="1200" cap="none" spc="0" normalizeH="0" baseline="0" noProof="0">
                <a:ln>
                  <a:noFill/>
                </a:ln>
                <a:solidFill>
                  <a:prstClr val="black">
                    <a:tint val="75000"/>
                  </a:prstClr>
                </a:solidFill>
                <a:effectLst/>
                <a:uLnTx/>
                <a:uFillTx/>
                <a:latin typeface="Arial" charset="0"/>
                <a:ea typeface="+mn-ea"/>
                <a:cs typeface="Arial" charset="0"/>
              </a:rPr>
              <a:pPr marL="0" marR="0" lvl="0" indent="0" algn="r" defTabSz="930402" rtl="0" eaLnBrk="1" fontAlgn="base" latinLnBrk="0" hangingPunct="1">
                <a:lnSpc>
                  <a:spcPct val="100000"/>
                </a:lnSpc>
                <a:spcBef>
                  <a:spcPct val="0"/>
                </a:spcBef>
                <a:spcAft>
                  <a:spcPct val="0"/>
                </a:spcAft>
                <a:buClrTx/>
                <a:buSzTx/>
                <a:buFontTx/>
                <a:buNone/>
                <a:tabLst/>
                <a:defRPr/>
              </a:pPr>
              <a:t>71</a:t>
            </a:fld>
            <a:endParaRPr kumimoji="0" lang="en-US" sz="1200" b="1" i="0" u="none" strike="noStrike" kern="1200" cap="none" spc="0" normalizeH="0" baseline="0" noProof="0" dirty="0">
              <a:ln>
                <a:noFill/>
              </a:ln>
              <a:solidFill>
                <a:prstClr val="black">
                  <a:tint val="75000"/>
                </a:prstClr>
              </a:solidFill>
              <a:effectLst/>
              <a:uLnTx/>
              <a:uFillTx/>
              <a:latin typeface="Arial" charset="0"/>
              <a:ea typeface="+mn-ea"/>
              <a:cs typeface="Arial" charset="0"/>
            </a:endParaRPr>
          </a:p>
        </p:txBody>
      </p:sp>
      <p:sp>
        <p:nvSpPr>
          <p:cNvPr id="6" name="Rectangle 3"/>
          <p:cNvSpPr txBox="1">
            <a:spLocks noChangeArrowheads="1"/>
          </p:cNvSpPr>
          <p:nvPr/>
        </p:nvSpPr>
        <p:spPr bwMode="auto">
          <a:xfrm>
            <a:off x="6599794" y="642972"/>
            <a:ext cx="5328060" cy="5705354"/>
          </a:xfrm>
          <a:prstGeom prst="rect">
            <a:avLst/>
          </a:prstGeom>
          <a:noFill/>
          <a:ln w="9525">
            <a:noFill/>
            <a:miter lim="800000"/>
            <a:headEnd/>
            <a:tailEnd/>
          </a:ln>
        </p:spPr>
        <p:txBody>
          <a:bodyPr vert="horz" wrap="square" lIns="93040" tIns="46520" rIns="93040" bIns="46520" numCol="1" anchor="t" anchorCtr="0" compatLnSpc="1">
            <a:prstTxWarp prst="textNoShape">
              <a:avLst/>
            </a:prstTxWarp>
            <a:noAutofit/>
          </a:bodyPr>
          <a:lstStyle>
            <a:lvl1pPr marL="342900" indent="-342900" algn="l" rtl="0" fontAlgn="base">
              <a:spcBef>
                <a:spcPct val="20000"/>
              </a:spcBef>
              <a:spcAft>
                <a:spcPct val="0"/>
              </a:spcAft>
              <a:buFont typeface="Arial" charset="0"/>
              <a:buChar char="•"/>
              <a:defRPr sz="2800" kern="1200">
                <a:solidFill>
                  <a:schemeClr val="tx1"/>
                </a:solidFill>
                <a:latin typeface="Futura Bk BT" pitchFamily="34" charset="0"/>
                <a:ea typeface="+mn-ea"/>
                <a:cs typeface="+mn-cs"/>
              </a:defRPr>
            </a:lvl1pPr>
            <a:lvl2pPr marL="742950" indent="-285750" algn="l" rtl="0" fontAlgn="base">
              <a:spcBef>
                <a:spcPct val="20000"/>
              </a:spcBef>
              <a:spcAft>
                <a:spcPct val="0"/>
              </a:spcAft>
              <a:buFont typeface="Arial" charset="0"/>
              <a:buChar char="–"/>
              <a:defRPr sz="2400" kern="1200">
                <a:solidFill>
                  <a:schemeClr val="tx1"/>
                </a:solidFill>
                <a:latin typeface="Futura Bk BT" pitchFamily="34" charset="0"/>
                <a:ea typeface="+mn-ea"/>
                <a:cs typeface="+mn-cs"/>
              </a:defRPr>
            </a:lvl2pPr>
            <a:lvl3pPr marL="1143000" indent="-228600" algn="l" rtl="0" fontAlgn="base">
              <a:spcBef>
                <a:spcPct val="20000"/>
              </a:spcBef>
              <a:spcAft>
                <a:spcPct val="0"/>
              </a:spcAft>
              <a:buFont typeface="Arial" charset="0"/>
              <a:buChar char="•"/>
              <a:defRPr sz="2000" kern="1200">
                <a:solidFill>
                  <a:schemeClr val="tx1"/>
                </a:solidFill>
                <a:latin typeface="Futura Bk BT" pitchFamily="34" charset="0"/>
                <a:ea typeface="+mn-ea"/>
                <a:cs typeface="+mn-cs"/>
              </a:defRPr>
            </a:lvl3pPr>
            <a:lvl4pPr marL="1600200" indent="-228600" algn="l" rtl="0" fontAlgn="base">
              <a:spcBef>
                <a:spcPct val="20000"/>
              </a:spcBef>
              <a:spcAft>
                <a:spcPct val="0"/>
              </a:spcAft>
              <a:buFont typeface="Arial" charset="0"/>
              <a:buChar char="–"/>
              <a:defRPr sz="1800" kern="1200">
                <a:solidFill>
                  <a:schemeClr val="tx1"/>
                </a:solidFill>
                <a:latin typeface="Futura Bk BT" pitchFamily="34" charset="0"/>
                <a:ea typeface="+mn-ea"/>
                <a:cs typeface="+mn-cs"/>
              </a:defRPr>
            </a:lvl4pPr>
            <a:lvl5pPr marL="2057400" indent="-228600" algn="l" rtl="0" fontAlgn="base">
              <a:spcBef>
                <a:spcPct val="20000"/>
              </a:spcBef>
              <a:spcAft>
                <a:spcPct val="0"/>
              </a:spcAft>
              <a:buFont typeface="Arial" charset="0"/>
              <a:buChar char="»"/>
              <a:defRPr sz="1800" kern="1200">
                <a:solidFill>
                  <a:schemeClr val="tx1"/>
                </a:solidFill>
                <a:latin typeface="Futura Bk B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defTabSz="930402">
              <a:lnSpc>
                <a:spcPct val="150000"/>
              </a:lnSpc>
              <a:spcAft>
                <a:spcPts val="611"/>
              </a:spcAft>
              <a:buClr>
                <a:prstClr val="black"/>
              </a:buClr>
              <a:defRPr/>
            </a:pPr>
            <a:r>
              <a:rPr lang="tr-TR" altLang="tr-TR" sz="1800" b="0" dirty="0" smtClean="0">
                <a:solidFill>
                  <a:prstClr val="black"/>
                </a:solidFill>
                <a:latin typeface="Arial" panose="020B0604020202020204" pitchFamily="34" charset="0"/>
                <a:cs typeface="Arial" panose="020B0604020202020204" pitchFamily="34" charset="0"/>
              </a:rPr>
              <a:t>Değerlendirme </a:t>
            </a:r>
            <a:r>
              <a:rPr lang="tr-TR" altLang="tr-TR" sz="1800" b="0" dirty="0">
                <a:solidFill>
                  <a:prstClr val="black"/>
                </a:solidFill>
                <a:latin typeface="Arial" panose="020B0604020202020204" pitchFamily="34" charset="0"/>
                <a:cs typeface="Arial" panose="020B0604020202020204" pitchFamily="34" charset="0"/>
              </a:rPr>
              <a:t>Raporunun tüm </a:t>
            </a:r>
            <a:r>
              <a:rPr lang="tr-TR" altLang="tr-TR" sz="1800" b="0" dirty="0" smtClean="0">
                <a:solidFill>
                  <a:prstClr val="black"/>
                </a:solidFill>
                <a:latin typeface="Arial" panose="020B0604020202020204" pitchFamily="34" charset="0"/>
                <a:cs typeface="Arial" panose="020B0604020202020204" pitchFamily="34" charset="0"/>
              </a:rPr>
              <a:t>bölümleri eksiksiz </a:t>
            </a:r>
            <a:r>
              <a:rPr lang="tr-TR" altLang="tr-TR" sz="1800" b="0" dirty="0">
                <a:solidFill>
                  <a:prstClr val="black"/>
                </a:solidFill>
                <a:latin typeface="Arial" panose="020B0604020202020204" pitchFamily="34" charset="0"/>
                <a:cs typeface="Arial" panose="020B0604020202020204" pitchFamily="34" charset="0"/>
              </a:rPr>
              <a:t>doldurulduktan sonra ortaya </a:t>
            </a:r>
            <a:r>
              <a:rPr lang="tr-TR" altLang="tr-TR" sz="1800" b="0" dirty="0" smtClean="0">
                <a:solidFill>
                  <a:prstClr val="black"/>
                </a:solidFill>
                <a:latin typeface="Arial" panose="020B0604020202020204" pitchFamily="34" charset="0"/>
                <a:cs typeface="Arial" panose="020B0604020202020204" pitchFamily="34" charset="0"/>
              </a:rPr>
              <a:t>çıkan proje </a:t>
            </a:r>
            <a:r>
              <a:rPr lang="tr-TR" altLang="tr-TR" sz="1800" b="0" dirty="0">
                <a:solidFill>
                  <a:prstClr val="black"/>
                </a:solidFill>
                <a:latin typeface="Arial" panose="020B0604020202020204" pitchFamily="34" charset="0"/>
                <a:cs typeface="Arial" panose="020B0604020202020204" pitchFamily="34" charset="0"/>
              </a:rPr>
              <a:t>değerlendirme puanına -10 ile +10 </a:t>
            </a:r>
            <a:r>
              <a:rPr lang="tr-TR" altLang="tr-TR" sz="1800" b="0" dirty="0" smtClean="0">
                <a:solidFill>
                  <a:prstClr val="black"/>
                </a:solidFill>
                <a:latin typeface="Arial" panose="020B0604020202020204" pitchFamily="34" charset="0"/>
                <a:cs typeface="Arial" panose="020B0604020202020204" pitchFamily="34" charset="0"/>
              </a:rPr>
              <a:t>puan arasında revizyon puanı verilerek </a:t>
            </a:r>
            <a:r>
              <a:rPr lang="tr-TR" altLang="tr-TR" sz="1800" b="0" dirty="0">
                <a:solidFill>
                  <a:prstClr val="black"/>
                </a:solidFill>
                <a:latin typeface="Arial" panose="020B0604020202020204" pitchFamily="34" charset="0"/>
                <a:cs typeface="Arial" panose="020B0604020202020204" pitchFamily="34" charset="0"/>
              </a:rPr>
              <a:t>değerlendirme </a:t>
            </a:r>
            <a:r>
              <a:rPr lang="tr-TR" altLang="tr-TR" sz="1800" b="0" dirty="0" smtClean="0">
                <a:solidFill>
                  <a:prstClr val="black"/>
                </a:solidFill>
                <a:latin typeface="Arial" panose="020B0604020202020204" pitchFamily="34" charset="0"/>
                <a:cs typeface="Arial" panose="020B0604020202020204" pitchFamily="34" charset="0"/>
              </a:rPr>
              <a:t>puanı nihai </a:t>
            </a:r>
            <a:r>
              <a:rPr lang="tr-TR" altLang="tr-TR" sz="1800" b="0" dirty="0">
                <a:solidFill>
                  <a:prstClr val="black"/>
                </a:solidFill>
                <a:latin typeface="Arial" panose="020B0604020202020204" pitchFamily="34" charset="0"/>
                <a:cs typeface="Arial" panose="020B0604020202020204" pitchFamily="34" charset="0"/>
              </a:rPr>
              <a:t>hale getirilir.</a:t>
            </a:r>
          </a:p>
          <a:p>
            <a:pPr algn="just" defTabSz="930402">
              <a:lnSpc>
                <a:spcPct val="150000"/>
              </a:lnSpc>
              <a:spcAft>
                <a:spcPts val="611"/>
              </a:spcAft>
              <a:buClr>
                <a:prstClr val="black"/>
              </a:buClr>
              <a:defRPr/>
            </a:pPr>
            <a:r>
              <a:rPr kumimoji="0" lang="tr-TR" altLang="tr-TR"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Değerlendirme </a:t>
            </a:r>
            <a:r>
              <a:rPr kumimoji="0" lang="tr-TR" altLang="tr-T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Raporunun tüm bölümleri eksiksiz doldurulduktan sonra </a:t>
            </a:r>
            <a:r>
              <a:rPr kumimoji="0" lang="tr-TR" altLang="tr-TR"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raporun </a:t>
            </a:r>
            <a:r>
              <a:rPr kumimoji="0" lang="tr-TR" altLang="tr-T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hakemlik sözleşmesi ile birlikte PRODİS üzerinden </a:t>
            </a:r>
            <a:r>
              <a:rPr kumimoji="0" lang="tr-TR" altLang="tr-TR" sz="18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e-imza</a:t>
            </a:r>
            <a:r>
              <a:rPr kumimoji="0" lang="tr-TR" altLang="tr-TR"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tr-TR" altLang="tr-T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ile </a:t>
            </a:r>
            <a:r>
              <a:rPr kumimoji="0" lang="tr-TR" altLang="tr-TR"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gönderilmesi </a:t>
            </a:r>
            <a:r>
              <a:rPr kumimoji="0" lang="tr-TR" altLang="tr-T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gerekmektedir.</a:t>
            </a:r>
          </a:p>
          <a:p>
            <a:pPr marL="348901" marR="0" lvl="0" indent="-348901" algn="l" defTabSz="930402" rtl="0" eaLnBrk="1" fontAlgn="base" latinLnBrk="0" hangingPunct="1">
              <a:lnSpc>
                <a:spcPct val="100000"/>
              </a:lnSpc>
              <a:spcBef>
                <a:spcPct val="20000"/>
              </a:spcBef>
              <a:spcAft>
                <a:spcPct val="0"/>
              </a:spcAft>
              <a:buClr>
                <a:prstClr val="black"/>
              </a:buClr>
              <a:buSzTx/>
              <a:buFont typeface="Arial" charset="0"/>
              <a:buChar char="•"/>
              <a:tabLst/>
              <a:defRPr/>
            </a:pPr>
            <a:endParaRPr kumimoji="0" lang="tr-TR" altLang="tr-T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8901" marR="0" lvl="0" indent="-348901" algn="l" defTabSz="930402" rtl="0" eaLnBrk="1" fontAlgn="base" latinLnBrk="0" hangingPunct="1">
              <a:lnSpc>
                <a:spcPct val="100000"/>
              </a:lnSpc>
              <a:spcBef>
                <a:spcPct val="20000"/>
              </a:spcBef>
              <a:spcAft>
                <a:spcPct val="0"/>
              </a:spcAft>
              <a:buClr>
                <a:prstClr val="black"/>
              </a:buClr>
              <a:buSzTx/>
              <a:buFont typeface="Arial" charset="0"/>
              <a:buChar char="•"/>
              <a:tabLst/>
              <a:defRPr/>
            </a:pPr>
            <a:endParaRPr kumimoji="0" lang="tr-TR" altLang="tr-T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Dikdörtgen 6"/>
          <p:cNvSpPr/>
          <p:nvPr/>
        </p:nvSpPr>
        <p:spPr>
          <a:xfrm>
            <a:off x="49833" y="71576"/>
            <a:ext cx="12189329" cy="523220"/>
          </a:xfrm>
          <a:prstGeom prst="rect">
            <a:avLst/>
          </a:prstGeom>
        </p:spPr>
        <p:txBody>
          <a:bodyPr wrap="square">
            <a:spAutoFit/>
          </a:bodyPr>
          <a:lstStyle/>
          <a:p>
            <a:pPr marL="0" marR="0" lvl="0" indent="0" algn="ctr" defTabSz="930402" rtl="0" eaLnBrk="1" fontAlgn="auto" latinLnBrk="0" hangingPunct="1">
              <a:lnSpc>
                <a:spcPct val="100000"/>
              </a:lnSpc>
              <a:spcBef>
                <a:spcPts val="0"/>
              </a:spcBef>
              <a:spcAft>
                <a:spcPts val="0"/>
              </a:spcAft>
              <a:buClrTx/>
              <a:buSzTx/>
              <a:buFontTx/>
              <a:buNone/>
              <a:tabLst/>
              <a:defRPr/>
            </a:pPr>
            <a:r>
              <a:rPr kumimoji="0" lang="tr-TR" sz="2700" b="1" i="0" u="none" strike="noStrike" kern="1200" cap="none" spc="0" normalizeH="0" baseline="0" noProof="0" dirty="0">
                <a:ln>
                  <a:noFill/>
                </a:ln>
                <a:solidFill>
                  <a:srgbClr val="FF0000"/>
                </a:solidFill>
                <a:effectLst/>
                <a:uLnTx/>
                <a:uFillTx/>
                <a:ea typeface="+mn-ea"/>
              </a:rPr>
              <a:t>Proje Öneri Değerlendirme Raporu Gönderimi</a:t>
            </a:r>
            <a:endParaRPr kumimoji="0" lang="tr-TR" sz="2700" b="0"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pic>
        <p:nvPicPr>
          <p:cNvPr id="8" name="Resim 7"/>
          <p:cNvPicPr/>
          <p:nvPr/>
        </p:nvPicPr>
        <p:blipFill>
          <a:blip r:embed="rId2"/>
          <a:stretch>
            <a:fillRect/>
          </a:stretch>
        </p:blipFill>
        <p:spPr>
          <a:xfrm>
            <a:off x="190550" y="652471"/>
            <a:ext cx="6409244" cy="5931342"/>
          </a:xfrm>
          <a:prstGeom prst="rect">
            <a:avLst/>
          </a:prstGeom>
        </p:spPr>
      </p:pic>
      <p:pic>
        <p:nvPicPr>
          <p:cNvPr id="9" name="Picture 2" descr="C:\Users\ilkay\Downloads\shutterstock_10327532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31510" y="4739677"/>
            <a:ext cx="2412635" cy="1608267"/>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a:off x="262558" y="6166098"/>
            <a:ext cx="972108" cy="424277"/>
          </a:xfrm>
          <a:prstGeom prst="ellipse">
            <a:avLst/>
          </a:prstGeom>
          <a:noFill/>
          <a:ln w="12700" cap="flat" cmpd="sng" algn="ctr">
            <a:solidFill>
              <a:srgbClr val="E20613"/>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tr-TR" sz="2700" b="0" i="0" u="none" strike="noStrike" kern="0" cap="none" spc="0" normalizeH="0" baseline="0" noProof="0" smtClean="0">
              <a:ln>
                <a:noFill/>
              </a:ln>
              <a:solidFill>
                <a:prstClr val="white"/>
              </a:solidFill>
              <a:effectLst/>
              <a:uLnTx/>
              <a:uFillTx/>
              <a:latin typeface="Arial"/>
              <a:ea typeface="+mn-ea"/>
              <a:cs typeface="Arial" charset="0"/>
            </a:endParaRPr>
          </a:p>
        </p:txBody>
      </p:sp>
      <p:sp>
        <p:nvSpPr>
          <p:cNvPr id="2" name="Dikdörtgen 1"/>
          <p:cNvSpPr/>
          <p:nvPr/>
        </p:nvSpPr>
        <p:spPr>
          <a:xfrm>
            <a:off x="766614" y="1413570"/>
            <a:ext cx="936104" cy="45719"/>
          </a:xfrm>
          <a:prstGeom prst="rect">
            <a:avLst/>
          </a:prstGeom>
          <a:solidFill>
            <a:srgbClr val="FFF4E1"/>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tr-TR" sz="2700" b="0" i="0" u="none" strike="noStrike" kern="0" cap="none" spc="0" normalizeH="0" baseline="0" noProof="0" smtClean="0">
              <a:ln>
                <a:noFill/>
              </a:ln>
              <a:solidFill>
                <a:prstClr val="white"/>
              </a:solidFill>
              <a:effectLst/>
              <a:uLnTx/>
              <a:uFillTx/>
              <a:latin typeface="Arial"/>
              <a:ea typeface="+mn-ea"/>
              <a:cs typeface="Arial" charset="0"/>
            </a:endParaRPr>
          </a:p>
        </p:txBody>
      </p:sp>
      <p:sp>
        <p:nvSpPr>
          <p:cNvPr id="3" name="Dikdörtgen 2"/>
          <p:cNvSpPr/>
          <p:nvPr/>
        </p:nvSpPr>
        <p:spPr>
          <a:xfrm>
            <a:off x="4871070" y="837506"/>
            <a:ext cx="432048" cy="72008"/>
          </a:xfrm>
          <a:prstGeom prst="rect">
            <a:avLst/>
          </a:prstGeom>
          <a:solidFill>
            <a:schemeClr val="bg2"/>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tr-TR" sz="2700" b="0" i="0" u="none" strike="noStrike" kern="0" cap="none" spc="0" normalizeH="0" baseline="0" noProof="0" smtClean="0">
              <a:ln>
                <a:noFill/>
              </a:ln>
              <a:solidFill>
                <a:prstClr val="white"/>
              </a:solidFill>
              <a:effectLst/>
              <a:uLnTx/>
              <a:uFillTx/>
              <a:latin typeface="Arial"/>
              <a:ea typeface="+mn-ea"/>
              <a:cs typeface="Arial" charset="0"/>
            </a:endParaRPr>
          </a:p>
        </p:txBody>
      </p:sp>
      <p:sp>
        <p:nvSpPr>
          <p:cNvPr id="11" name="Dikdörtgen 10"/>
          <p:cNvSpPr/>
          <p:nvPr/>
        </p:nvSpPr>
        <p:spPr>
          <a:xfrm>
            <a:off x="539551" y="1233550"/>
            <a:ext cx="4032448" cy="72008"/>
          </a:xfrm>
          <a:prstGeom prst="rect">
            <a:avLst/>
          </a:prstGeom>
          <a:solidFill>
            <a:schemeClr val="bg1">
              <a:lumMod val="9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tr-TR" sz="2700" b="0" i="0" u="none" strike="noStrike" kern="0" cap="none" spc="0" normalizeH="0" baseline="0" noProof="0" smtClean="0">
              <a:ln>
                <a:noFill/>
              </a:ln>
              <a:solidFill>
                <a:prstClr val="white"/>
              </a:solidFill>
              <a:effectLst/>
              <a:uLnTx/>
              <a:uFillTx/>
              <a:latin typeface="Arial"/>
              <a:ea typeface="+mn-ea"/>
              <a:cs typeface="Arial" charset="0"/>
            </a:endParaRPr>
          </a:p>
        </p:txBody>
      </p:sp>
      <p:sp>
        <p:nvSpPr>
          <p:cNvPr id="12" name="Dikdörtgen 11"/>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494" y="5490519"/>
            <a:ext cx="2174480" cy="2099820"/>
          </a:xfrm>
          <a:prstGeom prst="rect">
            <a:avLst/>
          </a:prstGeom>
        </p:spPr>
      </p:pic>
    </p:spTree>
    <p:extLst>
      <p:ext uri="{BB962C8B-B14F-4D97-AF65-F5344CB8AC3E}">
        <p14:creationId xmlns:p14="http://schemas.microsoft.com/office/powerpoint/2010/main" val="181852977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52410" y="1052981"/>
            <a:ext cx="10285594" cy="2520864"/>
          </a:xfrm>
        </p:spPr>
        <p:txBody>
          <a:bodyPr>
            <a:normAutofit/>
          </a:bodyPr>
          <a:lstStyle/>
          <a:p>
            <a:pPr marL="0" indent="0">
              <a:buNone/>
            </a:pPr>
            <a:r>
              <a:rPr lang="tr-TR" sz="2400" b="1" dirty="0"/>
              <a:t>ÖZEL NOTLAR</a:t>
            </a:r>
            <a:endParaRPr lang="tr-TR" sz="2400" dirty="0"/>
          </a:p>
          <a:p>
            <a:pPr marL="0" indent="0" algn="just">
              <a:buNone/>
            </a:pPr>
            <a:r>
              <a:rPr lang="tr-TR" sz="2400" dirty="0"/>
              <a:t>Projenin daha sağlıklı değerlendirilebilmesi veya desteklenmesi halinde destek kararının oluşturulabilmesi amacıyla hakeme özel notlar iletilebilmektedir. </a:t>
            </a:r>
          </a:p>
          <a:p>
            <a:pPr marL="0" indent="0">
              <a:buNone/>
            </a:pPr>
            <a:endParaRPr lang="tr-TR" sz="2400" dirty="0"/>
          </a:p>
          <a:p>
            <a:pPr marL="0" indent="0">
              <a:buNone/>
            </a:pPr>
            <a:endParaRPr lang="tr-TR" sz="2400" dirty="0"/>
          </a:p>
        </p:txBody>
      </p:sp>
      <p:sp>
        <p:nvSpPr>
          <p:cNvPr id="4" name="Slayt Numarası Yer Tutucusu 3"/>
          <p:cNvSpPr>
            <a:spLocks noGrp="1"/>
          </p:cNvSpPr>
          <p:nvPr>
            <p:ph type="sldNum" sz="quarter" idx="12"/>
          </p:nvPr>
        </p:nvSpPr>
        <p:spPr>
          <a:xfrm>
            <a:off x="8831510" y="6238106"/>
            <a:ext cx="2742843" cy="365209"/>
          </a:xfrm>
        </p:spPr>
        <p:txBody>
          <a:bodyPr/>
          <a:lstStyle/>
          <a:p>
            <a:pPr>
              <a:defRPr/>
            </a:pPr>
            <a:fld id="{DFA41D96-3544-4970-BD29-0BAF3C42BBD3}" type="slidenum">
              <a:rPr lang="en-US" sz="1200" smtClean="0"/>
              <a:pPr>
                <a:defRPr/>
              </a:pPr>
              <a:t>72</a:t>
            </a:fld>
            <a:endParaRPr lang="en-US" sz="1200" dirty="0"/>
          </a:p>
        </p:txBody>
      </p:sp>
      <p:sp>
        <p:nvSpPr>
          <p:cNvPr id="6" name="Dikdörtgen 5"/>
          <p:cNvSpPr/>
          <p:nvPr/>
        </p:nvSpPr>
        <p:spPr>
          <a:xfrm>
            <a:off x="49834" y="71576"/>
            <a:ext cx="12189329" cy="507813"/>
          </a:xfrm>
          <a:prstGeom prst="rect">
            <a:avLst/>
          </a:prstGeom>
        </p:spPr>
        <p:txBody>
          <a:bodyPr wrap="square" lIns="91423" tIns="45711" rIns="91423" bIns="45711">
            <a:spAutoFit/>
          </a:bodyPr>
          <a:lstStyle/>
          <a:p>
            <a:pPr algn="ctr" defTabSz="930343" fontAlgn="auto">
              <a:spcBef>
                <a:spcPts val="0"/>
              </a:spcBef>
              <a:spcAft>
                <a:spcPts val="0"/>
              </a:spcAft>
              <a:defRPr/>
            </a:pPr>
            <a:r>
              <a:rPr lang="tr-TR" sz="2700" dirty="0">
                <a:solidFill>
                  <a:srgbClr val="FF0000"/>
                </a:solidFill>
              </a:rPr>
              <a:t>Hakeme Özel Notlar</a:t>
            </a:r>
            <a:endParaRPr lang="tr-TR" sz="2700" b="0" dirty="0">
              <a:solidFill>
                <a:srgbClr val="FF0000"/>
              </a:solidFill>
              <a:latin typeface="Arial" pitchFamily="34" charset="0"/>
              <a:cs typeface="Arial" pitchFamily="34" charset="0"/>
            </a:endParaRPr>
          </a:p>
        </p:txBody>
      </p:sp>
      <p:pic>
        <p:nvPicPr>
          <p:cNvPr id="10" name="Resim 9"/>
          <p:cNvPicPr>
            <a:picLocks noChangeAspect="1"/>
          </p:cNvPicPr>
          <p:nvPr/>
        </p:nvPicPr>
        <p:blipFill>
          <a:blip r:embed="rId3"/>
          <a:stretch>
            <a:fillRect/>
          </a:stretch>
        </p:blipFill>
        <p:spPr>
          <a:xfrm>
            <a:off x="2839733" y="3755924"/>
            <a:ext cx="6510948" cy="2630156"/>
          </a:xfrm>
          <a:prstGeom prst="rect">
            <a:avLst/>
          </a:prstGeom>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8743" y="4700640"/>
            <a:ext cx="740721" cy="740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07574" y="4595476"/>
            <a:ext cx="740720" cy="74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Dikdörtgen 8"/>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78279753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a:blip r:embed="rId3"/>
          <a:stretch>
            <a:fillRect/>
          </a:stretch>
        </p:blipFill>
        <p:spPr>
          <a:xfrm>
            <a:off x="2839733" y="3755924"/>
            <a:ext cx="6510948" cy="2630156"/>
          </a:xfrm>
          <a:prstGeom prst="rect">
            <a:avLst/>
          </a:prstGeom>
        </p:spPr>
      </p:pic>
      <p:sp>
        <p:nvSpPr>
          <p:cNvPr id="3" name="İçerik Yer Tutucusu 2"/>
          <p:cNvSpPr>
            <a:spLocks noGrp="1"/>
          </p:cNvSpPr>
          <p:nvPr>
            <p:ph idx="1"/>
          </p:nvPr>
        </p:nvSpPr>
        <p:spPr>
          <a:xfrm>
            <a:off x="887382" y="1197547"/>
            <a:ext cx="10514231" cy="2808312"/>
          </a:xfrm>
        </p:spPr>
        <p:txBody>
          <a:bodyPr>
            <a:normAutofit/>
          </a:bodyPr>
          <a:lstStyle/>
          <a:p>
            <a:pPr marL="0" indent="0" algn="just">
              <a:buNone/>
            </a:pPr>
            <a:r>
              <a:rPr lang="tr-TR" sz="2400" b="1" dirty="0"/>
              <a:t>ÖZEL NOTLAR</a:t>
            </a:r>
            <a:endParaRPr lang="tr-TR" sz="2400" dirty="0"/>
          </a:p>
          <a:p>
            <a:pPr marL="0" indent="0" algn="just">
              <a:buNone/>
            </a:pPr>
            <a:r>
              <a:rPr lang="tr-TR" sz="2400" dirty="0"/>
              <a:t>Hakemin diğer bölümlerde belirtmek istemediği ancak TÜBİTAK'a iletilmesini gerekli gördüğü yasal, etik vb. durumların açıklaması için kullanılacaktır. </a:t>
            </a:r>
          </a:p>
          <a:p>
            <a:pPr marL="0" indent="0" algn="just">
              <a:buNone/>
            </a:pPr>
            <a:r>
              <a:rPr lang="sv-SE" sz="2400" b="1" dirty="0"/>
              <a:t>Firmanın Ticari Başarısına Yönelik Sorular</a:t>
            </a:r>
            <a:endParaRPr lang="tr-TR" sz="2400" b="1" dirty="0"/>
          </a:p>
          <a:p>
            <a:pPr marL="0" indent="0" algn="just">
              <a:buNone/>
            </a:pPr>
            <a:r>
              <a:rPr lang="tr-TR" sz="2400" dirty="0"/>
              <a:t>Firmanın (varsa) daha önce TÜBİTAK tarafından desteklenmiş projelerindeki ürünlerin ticari başarısının ne oranda gerçekleştirdiğini incelemeye yönelik sorulan cevaplanması beklenmektedir. </a:t>
            </a:r>
          </a:p>
        </p:txBody>
      </p:sp>
      <p:sp>
        <p:nvSpPr>
          <p:cNvPr id="4" name="Slayt Numarası Yer Tutucusu 3"/>
          <p:cNvSpPr>
            <a:spLocks noGrp="1"/>
          </p:cNvSpPr>
          <p:nvPr>
            <p:ph type="sldNum" sz="quarter" idx="12"/>
          </p:nvPr>
        </p:nvSpPr>
        <p:spPr>
          <a:xfrm>
            <a:off x="8824971" y="6238106"/>
            <a:ext cx="2742843" cy="365209"/>
          </a:xfrm>
        </p:spPr>
        <p:txBody>
          <a:bodyPr/>
          <a:lstStyle/>
          <a:p>
            <a:pPr defTabSz="930343">
              <a:defRPr/>
            </a:pPr>
            <a:fld id="{DFA41D96-3544-4970-BD29-0BAF3C42BBD3}" type="slidenum">
              <a:rPr lang="en-US" sz="1200"/>
              <a:pPr defTabSz="930343">
                <a:defRPr/>
              </a:pPr>
              <a:t>73</a:t>
            </a:fld>
            <a:endParaRPr lang="en-US" sz="1200" dirty="0"/>
          </a:p>
        </p:txBody>
      </p:sp>
      <p:sp>
        <p:nvSpPr>
          <p:cNvPr id="6" name="Dikdörtgen 5"/>
          <p:cNvSpPr/>
          <p:nvPr/>
        </p:nvSpPr>
        <p:spPr>
          <a:xfrm>
            <a:off x="49834" y="71576"/>
            <a:ext cx="12189329" cy="507813"/>
          </a:xfrm>
          <a:prstGeom prst="rect">
            <a:avLst/>
          </a:prstGeom>
        </p:spPr>
        <p:txBody>
          <a:bodyPr wrap="square" lIns="91423" tIns="45711" rIns="91423" bIns="45711">
            <a:spAutoFit/>
          </a:bodyPr>
          <a:lstStyle/>
          <a:p>
            <a:pPr algn="ctr" defTabSz="930343" fontAlgn="auto">
              <a:spcBef>
                <a:spcPts val="0"/>
              </a:spcBef>
              <a:spcAft>
                <a:spcPts val="0"/>
              </a:spcAft>
              <a:defRPr/>
            </a:pPr>
            <a:r>
              <a:rPr lang="tr-TR" sz="2700" dirty="0">
                <a:solidFill>
                  <a:srgbClr val="FF0000"/>
                </a:solidFill>
              </a:rPr>
              <a:t>Hakemin TÜBİTAK’a Özel Notları</a:t>
            </a:r>
            <a:endParaRPr lang="tr-TR" sz="2700" b="0" dirty="0">
              <a:solidFill>
                <a:srgbClr val="FF0000"/>
              </a:solidFill>
              <a:latin typeface="Arial" pitchFamily="34" charset="0"/>
              <a:cs typeface="Arial" pitchFamily="34" charset="0"/>
            </a:endParaRPr>
          </a:p>
        </p:txBody>
      </p:sp>
      <p:pic>
        <p:nvPicPr>
          <p:cNvPr id="9" name="Resim 8"/>
          <p:cNvPicPr>
            <a:picLocks noChangeAspect="1"/>
          </p:cNvPicPr>
          <p:nvPr/>
        </p:nvPicPr>
        <p:blipFill>
          <a:blip r:embed="rId4"/>
          <a:stretch>
            <a:fillRect/>
          </a:stretch>
        </p:blipFill>
        <p:spPr>
          <a:xfrm>
            <a:off x="1846735" y="4567156"/>
            <a:ext cx="927305" cy="1239256"/>
          </a:xfrm>
          <a:prstGeom prst="rect">
            <a:avLst/>
          </a:prstGeom>
        </p:spPr>
      </p:pic>
      <p:pic>
        <p:nvPicPr>
          <p:cNvPr id="10" name="Resim 9"/>
          <p:cNvPicPr>
            <a:picLocks noChangeAspect="1"/>
          </p:cNvPicPr>
          <p:nvPr/>
        </p:nvPicPr>
        <p:blipFill>
          <a:blip r:embed="rId4"/>
          <a:stretch>
            <a:fillRect/>
          </a:stretch>
        </p:blipFill>
        <p:spPr>
          <a:xfrm>
            <a:off x="9350682" y="4451374"/>
            <a:ext cx="927305" cy="1239256"/>
          </a:xfrm>
          <a:prstGeom prst="rect">
            <a:avLst/>
          </a:prstGeom>
        </p:spPr>
      </p:pic>
      <p:sp>
        <p:nvSpPr>
          <p:cNvPr id="11" name="Dikdörtgen 10"/>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58484609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007302" y="1307265"/>
            <a:ext cx="10285594" cy="1402285"/>
          </a:xfrm>
        </p:spPr>
        <p:txBody>
          <a:bodyPr>
            <a:normAutofit/>
          </a:bodyPr>
          <a:lstStyle/>
          <a:p>
            <a:pPr marL="0" indent="0" algn="just">
              <a:buNone/>
            </a:pPr>
            <a:r>
              <a:rPr lang="tr-TR" sz="2400" dirty="0"/>
              <a:t>İhtiyaç duyulması halinde, raporu TÜBİTAK'a ulaştıktan sonra hakemden ek görüş istenebilmektedir.  </a:t>
            </a:r>
          </a:p>
          <a:p>
            <a:endParaRPr lang="tr-TR" sz="2500" dirty="0"/>
          </a:p>
        </p:txBody>
      </p:sp>
      <p:sp>
        <p:nvSpPr>
          <p:cNvPr id="4" name="Slayt Numarası Yer Tutucusu 3"/>
          <p:cNvSpPr>
            <a:spLocks noGrp="1"/>
          </p:cNvSpPr>
          <p:nvPr>
            <p:ph type="sldNum" sz="quarter" idx="12"/>
          </p:nvPr>
        </p:nvSpPr>
        <p:spPr>
          <a:xfrm>
            <a:off x="8831510" y="6238106"/>
            <a:ext cx="2742843" cy="365209"/>
          </a:xfrm>
        </p:spPr>
        <p:txBody>
          <a:bodyPr/>
          <a:lstStyle/>
          <a:p>
            <a:pPr defTabSz="930343">
              <a:defRPr/>
            </a:pPr>
            <a:fld id="{DFA41D96-3544-4970-BD29-0BAF3C42BBD3}" type="slidenum">
              <a:rPr lang="en-US" sz="1200"/>
              <a:pPr defTabSz="930343">
                <a:defRPr/>
              </a:pPr>
              <a:t>74</a:t>
            </a:fld>
            <a:endParaRPr lang="en-US" sz="1200" dirty="0"/>
          </a:p>
        </p:txBody>
      </p:sp>
      <p:sp>
        <p:nvSpPr>
          <p:cNvPr id="6" name="Dikdörtgen 5"/>
          <p:cNvSpPr/>
          <p:nvPr/>
        </p:nvSpPr>
        <p:spPr>
          <a:xfrm>
            <a:off x="49834" y="71576"/>
            <a:ext cx="12189329" cy="507813"/>
          </a:xfrm>
          <a:prstGeom prst="rect">
            <a:avLst/>
          </a:prstGeom>
        </p:spPr>
        <p:txBody>
          <a:bodyPr wrap="square" lIns="91423" tIns="45711" rIns="91423" bIns="45711">
            <a:spAutoFit/>
          </a:bodyPr>
          <a:lstStyle/>
          <a:p>
            <a:pPr algn="ctr" defTabSz="930343" fontAlgn="auto">
              <a:spcBef>
                <a:spcPts val="0"/>
              </a:spcBef>
              <a:spcAft>
                <a:spcPts val="0"/>
              </a:spcAft>
              <a:defRPr/>
            </a:pPr>
            <a:r>
              <a:rPr lang="tr-TR" sz="2700" dirty="0">
                <a:solidFill>
                  <a:srgbClr val="FF0000"/>
                </a:solidFill>
              </a:rPr>
              <a:t>Ek Görüşler</a:t>
            </a:r>
            <a:endParaRPr lang="tr-TR" sz="2700" b="0" dirty="0">
              <a:solidFill>
                <a:srgbClr val="FF0000"/>
              </a:solidFill>
              <a:latin typeface="Arial" pitchFamily="34" charset="0"/>
              <a:cs typeface="Arial" pitchFamily="34" charset="0"/>
            </a:endParaRPr>
          </a:p>
        </p:txBody>
      </p:sp>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6894" y="2565698"/>
            <a:ext cx="5433367" cy="2955752"/>
          </a:xfrm>
          <a:prstGeom prst="rect">
            <a:avLst/>
          </a:prstGeom>
        </p:spPr>
      </p:pic>
      <p:sp>
        <p:nvSpPr>
          <p:cNvPr id="7" name="Dikdörtgen 6"/>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90484651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TÜBİTAK TEYDEB\sunumlar\2021 sunum\shutterstock_577079761 [Convert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83488"/>
            <a:ext cx="12170005" cy="4106628"/>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1286720" y="4450504"/>
            <a:ext cx="9618562" cy="2107558"/>
          </a:xfrm>
          <a:prstGeom prst="rect">
            <a:avLst/>
          </a:prstGeom>
        </p:spPr>
        <p:txBody>
          <a:bodyPr vert="horz" lIns="91423" tIns="45711" rIns="91423" bIns="45711"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97758" fontAlgn="auto">
              <a:lnSpc>
                <a:spcPct val="140000"/>
              </a:lnSpc>
              <a:spcAft>
                <a:spcPts val="0"/>
              </a:spcAft>
              <a:defRPr/>
            </a:pPr>
            <a:r>
              <a:rPr lang="tr-TR" sz="4000" dirty="0">
                <a:solidFill>
                  <a:srgbClr val="C00000"/>
                </a:solidFill>
                <a:latin typeface="Arial" pitchFamily="34" charset="0"/>
                <a:ea typeface="Verdana" panose="020B0604030504040204" pitchFamily="34" charset="0"/>
                <a:cs typeface="Arial" pitchFamily="34" charset="0"/>
              </a:rPr>
              <a:t>ORTAK HAKEM GÖRÜŞLERİNİN ALINMASI</a:t>
            </a:r>
          </a:p>
        </p:txBody>
      </p:sp>
    </p:spTree>
    <p:extLst>
      <p:ext uri="{BB962C8B-B14F-4D97-AF65-F5344CB8AC3E}">
        <p14:creationId xmlns:p14="http://schemas.microsoft.com/office/powerpoint/2010/main" val="368147068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70014" y="873925"/>
            <a:ext cx="10228160" cy="452925"/>
          </a:xfrm>
        </p:spPr>
        <p:txBody>
          <a:bodyPr>
            <a:normAutofit fontScale="90000"/>
          </a:bodyPr>
          <a:lstStyle/>
          <a:p>
            <a:r>
              <a:rPr lang="tr-TR" sz="1700" b="1" dirty="0"/>
              <a:t/>
            </a:r>
            <a:br>
              <a:rPr lang="tr-TR" sz="1700" b="1" dirty="0"/>
            </a:br>
            <a:r>
              <a:rPr lang="tr-TR" sz="1700" b="1" dirty="0"/>
              <a:t/>
            </a:r>
            <a:br>
              <a:rPr lang="tr-TR" sz="1700" b="1" dirty="0"/>
            </a:br>
            <a:r>
              <a:rPr lang="tr-TR" sz="1700" b="1" dirty="0"/>
              <a:t>Daha sağlıklı bir karar süreci yürütülmesi amacıyla;</a:t>
            </a:r>
            <a:r>
              <a:rPr lang="tr-TR" dirty="0"/>
              <a:t/>
            </a:r>
            <a:br>
              <a:rPr lang="tr-TR" dirty="0"/>
            </a:br>
            <a:endParaRPr lang="tr-TR" dirty="0"/>
          </a:p>
        </p:txBody>
      </p:sp>
      <p:graphicFrame>
        <p:nvGraphicFramePr>
          <p:cNvPr id="5" name="İçerik Yer Tutucusu 4"/>
          <p:cNvGraphicFramePr>
            <a:graphicFrameLocks noGrp="1"/>
          </p:cNvGraphicFramePr>
          <p:nvPr>
            <p:ph idx="1"/>
            <p:extLst>
              <p:ext uri="{D42A27DB-BD31-4B8C-83A1-F6EECF244321}">
                <p14:modId xmlns:p14="http://schemas.microsoft.com/office/powerpoint/2010/main" val="2769371105"/>
              </p:ext>
            </p:extLst>
          </p:nvPr>
        </p:nvGraphicFramePr>
        <p:xfrm>
          <a:off x="525295" y="1272717"/>
          <a:ext cx="10927145" cy="37738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Dikdörtgen 5"/>
          <p:cNvSpPr/>
          <p:nvPr/>
        </p:nvSpPr>
        <p:spPr>
          <a:xfrm>
            <a:off x="787801" y="5062162"/>
            <a:ext cx="10154998" cy="653827"/>
          </a:xfrm>
          <a:prstGeom prst="rect">
            <a:avLst/>
          </a:prstGeom>
        </p:spPr>
        <p:txBody>
          <a:bodyPr wrap="square" lIns="93023" tIns="46511" rIns="93023" bIns="46511">
            <a:spAutoFit/>
          </a:bodyPr>
          <a:lstStyle/>
          <a:p>
            <a:pPr algn="just" defTabSz="697758" fontAlgn="auto">
              <a:lnSpc>
                <a:spcPct val="107000"/>
              </a:lnSpc>
              <a:spcBef>
                <a:spcPts val="0"/>
              </a:spcBef>
              <a:spcAft>
                <a:spcPts val="0"/>
              </a:spcAft>
              <a:defRPr/>
            </a:pPr>
            <a:r>
              <a:rPr lang="tr-TR" sz="17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Tüm </a:t>
            </a:r>
            <a:r>
              <a:rPr lang="tr-TR" sz="1700" u="sng"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hakemler</a:t>
            </a:r>
            <a:r>
              <a:rPr lang="tr-TR" sz="17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tr-TR" sz="1700" u="sng"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sanal toplantıda </a:t>
            </a:r>
            <a:r>
              <a:rPr lang="tr-TR" sz="17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bir araya getirilerek, </a:t>
            </a:r>
            <a:r>
              <a:rPr lang="tr-TR" sz="1700" u="sng"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görüşlerini tartışmaları </a:t>
            </a:r>
            <a:r>
              <a:rPr lang="tr-TR" sz="17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ve </a:t>
            </a:r>
            <a:r>
              <a:rPr lang="tr-TR" sz="1700" u="sng"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ortak bir proje değerlendirme raporu </a:t>
            </a:r>
            <a:r>
              <a:rPr lang="tr-TR" sz="17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oluşturmaları sağlanır</a:t>
            </a:r>
            <a:r>
              <a:rPr lang="tr-TR" sz="1700" b="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a:t>
            </a:r>
            <a:endParaRPr lang="tr-TR" sz="1700" b="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Freeform 32">
            <a:extLst>
              <a:ext uri="{FF2B5EF4-FFF2-40B4-BE49-F238E27FC236}">
                <a16:creationId xmlns:a16="http://schemas.microsoft.com/office/drawing/2014/main" id="{9C5A04AA-A50B-457A-A783-D941E78BCCDF}"/>
              </a:ext>
            </a:extLst>
          </p:cNvPr>
          <p:cNvSpPr/>
          <p:nvPr/>
        </p:nvSpPr>
        <p:spPr>
          <a:xfrm>
            <a:off x="154073" y="4958608"/>
            <a:ext cx="597409" cy="410554"/>
          </a:xfrm>
          <a:custGeom>
            <a:avLst/>
            <a:gdLst/>
            <a:ahLst/>
            <a:cxnLst/>
            <a:rect l="l" t="t" r="r" b="b"/>
            <a:pathLst>
              <a:path w="3210745" h="2940925">
                <a:moveTo>
                  <a:pt x="340528" y="2526682"/>
                </a:moveTo>
                <a:cubicBezTo>
                  <a:pt x="280875" y="2526682"/>
                  <a:pt x="232516" y="2575041"/>
                  <a:pt x="232516" y="2634694"/>
                </a:cubicBezTo>
                <a:cubicBezTo>
                  <a:pt x="232516" y="2694347"/>
                  <a:pt x="280875" y="2742706"/>
                  <a:pt x="340528" y="2742706"/>
                </a:cubicBezTo>
                <a:cubicBezTo>
                  <a:pt x="400181" y="2742706"/>
                  <a:pt x="448540" y="2694347"/>
                  <a:pt x="448540" y="2634694"/>
                </a:cubicBezTo>
                <a:cubicBezTo>
                  <a:pt x="448540" y="2575041"/>
                  <a:pt x="400181" y="2526682"/>
                  <a:pt x="340528" y="2526682"/>
                </a:cubicBezTo>
                <a:close/>
                <a:moveTo>
                  <a:pt x="1821636" y="152"/>
                </a:moveTo>
                <a:cubicBezTo>
                  <a:pt x="1920275" y="-4956"/>
                  <a:pt x="2051571" y="119306"/>
                  <a:pt x="2102482" y="278737"/>
                </a:cubicBezTo>
                <a:cubicBezTo>
                  <a:pt x="2192513" y="649582"/>
                  <a:pt x="1575154" y="1213351"/>
                  <a:pt x="2006019" y="1236931"/>
                </a:cubicBezTo>
                <a:cubicBezTo>
                  <a:pt x="2310412" y="1206920"/>
                  <a:pt x="2473326" y="1176910"/>
                  <a:pt x="2803442" y="1166192"/>
                </a:cubicBezTo>
                <a:cubicBezTo>
                  <a:pt x="3103547" y="1170479"/>
                  <a:pt x="3152850" y="1361260"/>
                  <a:pt x="3002798" y="1564903"/>
                </a:cubicBezTo>
                <a:cubicBezTo>
                  <a:pt x="3191435" y="1575621"/>
                  <a:pt x="3347919" y="1869296"/>
                  <a:pt x="3022090" y="1989338"/>
                </a:cubicBezTo>
                <a:cubicBezTo>
                  <a:pt x="3332913" y="2182262"/>
                  <a:pt x="3154994" y="2426634"/>
                  <a:pt x="2977074" y="2471650"/>
                </a:cubicBezTo>
                <a:cubicBezTo>
                  <a:pt x="3127127" y="2606697"/>
                  <a:pt x="3109978" y="2709590"/>
                  <a:pt x="2957782" y="2793191"/>
                </a:cubicBezTo>
                <a:cubicBezTo>
                  <a:pt x="2620164" y="2932526"/>
                  <a:pt x="1747715" y="3028988"/>
                  <a:pt x="1253613" y="2818914"/>
                </a:cubicBezTo>
                <a:cubicBezTo>
                  <a:pt x="1018944" y="2738561"/>
                  <a:pt x="869067" y="2654318"/>
                  <a:pt x="700568" y="2648441"/>
                </a:cubicBezTo>
                <a:lnTo>
                  <a:pt x="700568" y="2796242"/>
                </a:lnTo>
                <a:cubicBezTo>
                  <a:pt x="700568" y="2860729"/>
                  <a:pt x="648291" y="2913006"/>
                  <a:pt x="583804" y="2913006"/>
                </a:cubicBezTo>
                <a:lnTo>
                  <a:pt x="0" y="2913006"/>
                </a:lnTo>
                <a:lnTo>
                  <a:pt x="0" y="1400838"/>
                </a:lnTo>
                <a:lnTo>
                  <a:pt x="583804" y="1400838"/>
                </a:lnTo>
                <a:cubicBezTo>
                  <a:pt x="648291" y="1400838"/>
                  <a:pt x="700568" y="1453115"/>
                  <a:pt x="700568" y="1517602"/>
                </a:cubicBezTo>
                <a:lnTo>
                  <a:pt x="700568" y="1571674"/>
                </a:lnTo>
                <a:cubicBezTo>
                  <a:pt x="721537" y="1568378"/>
                  <a:pt x="746526" y="1559634"/>
                  <a:pt x="784162" y="1539180"/>
                </a:cubicBezTo>
                <a:cubicBezTo>
                  <a:pt x="831321" y="1421281"/>
                  <a:pt x="890271" y="1323747"/>
                  <a:pt x="1034964" y="1191915"/>
                </a:cubicBezTo>
                <a:cubicBezTo>
                  <a:pt x="1257900" y="851081"/>
                  <a:pt x="1628744" y="677449"/>
                  <a:pt x="1703770" y="169413"/>
                </a:cubicBezTo>
                <a:cubicBezTo>
                  <a:pt x="1715024" y="52855"/>
                  <a:pt x="1762452" y="3217"/>
                  <a:pt x="1821636" y="152"/>
                </a:cubicBezTo>
                <a:close/>
              </a:path>
            </a:pathLst>
          </a:custGeom>
          <a:solidFill>
            <a:srgbClr val="5EBEE4"/>
          </a:solidFill>
          <a:ln w="12700" cap="flat" cmpd="sng" algn="ctr">
            <a:noFill/>
            <a:prstDash val="solid"/>
            <a:miter lim="800000"/>
          </a:ln>
          <a:effectLst/>
        </p:spPr>
        <p:txBody>
          <a:bodyPr rot="0" spcFirstLastPara="0" vertOverflow="overflow" horzOverflow="overflow" vert="horz" wrap="square" lIns="69767" tIns="34883" rIns="69767" bIns="34883" numCol="1" spcCol="0" rtlCol="0" fromWordArt="0" anchor="ctr" anchorCtr="0" forceAA="0" compatLnSpc="1">
            <a:prstTxWarp prst="textNoShape">
              <a:avLst/>
            </a:prstTxWarp>
            <a:noAutofit/>
          </a:bodyPr>
          <a:lstStyle/>
          <a:p>
            <a:pPr algn="ctr" defTabSz="697671" fontAlgn="auto">
              <a:spcBef>
                <a:spcPts val="0"/>
              </a:spcBef>
              <a:spcAft>
                <a:spcPts val="0"/>
              </a:spcAft>
              <a:defRPr/>
            </a:pPr>
            <a:endParaRPr lang="ko-KR" altLang="en-US" sz="2100" b="0" kern="0">
              <a:solidFill>
                <a:prstClr val="white"/>
              </a:solidFill>
              <a:latin typeface="Arial"/>
              <a:ea typeface="맑은 고딕" panose="020B0503020000020004" pitchFamily="34" charset="-127"/>
              <a:cs typeface="+mn-cs"/>
            </a:endParaRPr>
          </a:p>
        </p:txBody>
      </p:sp>
      <p:sp>
        <p:nvSpPr>
          <p:cNvPr id="9" name="Freeform 3">
            <a:extLst>
              <a:ext uri="{FF2B5EF4-FFF2-40B4-BE49-F238E27FC236}">
                <a16:creationId xmlns:a16="http://schemas.microsoft.com/office/drawing/2014/main" id="{06B70A84-63C0-439E-842B-B5871DE2FE84}"/>
              </a:ext>
            </a:extLst>
          </p:cNvPr>
          <p:cNvSpPr/>
          <p:nvPr/>
        </p:nvSpPr>
        <p:spPr>
          <a:xfrm flipH="1">
            <a:off x="10844621" y="4894932"/>
            <a:ext cx="450827" cy="485147"/>
          </a:xfrm>
          <a:custGeom>
            <a:avLst/>
            <a:gdLst>
              <a:gd name="connsiteX0" fmla="*/ 2614174 w 2816128"/>
              <a:gd name="connsiteY0" fmla="*/ 72928 h 3814675"/>
              <a:gd name="connsiteX1" fmla="*/ 2322464 w 2816128"/>
              <a:gd name="connsiteY1" fmla="*/ 0 h 3814675"/>
              <a:gd name="connsiteX2" fmla="*/ 2193438 w 2816128"/>
              <a:gd name="connsiteY2" fmla="*/ 185124 h 3814675"/>
              <a:gd name="connsiteX3" fmla="*/ 2114901 w 2816128"/>
              <a:gd name="connsiteY3" fmla="*/ 201953 h 3814675"/>
              <a:gd name="connsiteX4" fmla="*/ 2142950 w 2816128"/>
              <a:gd name="connsiteY4" fmla="*/ 314150 h 3814675"/>
              <a:gd name="connsiteX5" fmla="*/ 2047583 w 2816128"/>
              <a:gd name="connsiteY5" fmla="*/ 482444 h 3814675"/>
              <a:gd name="connsiteX6" fmla="*/ 2159779 w 2816128"/>
              <a:gd name="connsiteY6" fmla="*/ 734886 h 3814675"/>
              <a:gd name="connsiteX7" fmla="*/ 2030754 w 2816128"/>
              <a:gd name="connsiteY7" fmla="*/ 779764 h 3814675"/>
              <a:gd name="connsiteX8" fmla="*/ 1997095 w 2816128"/>
              <a:gd name="connsiteY8" fmla="*/ 847082 h 3814675"/>
              <a:gd name="connsiteX9" fmla="*/ 1997095 w 2816128"/>
              <a:gd name="connsiteY9" fmla="*/ 734886 h 3814675"/>
              <a:gd name="connsiteX10" fmla="*/ 1946606 w 2816128"/>
              <a:gd name="connsiteY10" fmla="*/ 695617 h 3814675"/>
              <a:gd name="connsiteX11" fmla="*/ 1772702 w 2816128"/>
              <a:gd name="connsiteY11" fmla="*/ 746105 h 3814675"/>
              <a:gd name="connsiteX12" fmla="*/ 1402454 w 2816128"/>
              <a:gd name="connsiteY12" fmla="*/ 605860 h 3814675"/>
              <a:gd name="connsiteX13" fmla="*/ 1705384 w 2816128"/>
              <a:gd name="connsiteY13" fmla="*/ 1178061 h 3814675"/>
              <a:gd name="connsiteX14" fmla="*/ 1800751 w 2816128"/>
              <a:gd name="connsiteY14" fmla="*/ 1250989 h 3814675"/>
              <a:gd name="connsiteX15" fmla="*/ 1649286 w 2816128"/>
              <a:gd name="connsiteY15" fmla="*/ 1475381 h 3814675"/>
              <a:gd name="connsiteX16" fmla="*/ 1727824 w 2816128"/>
              <a:gd name="connsiteY16" fmla="*/ 1694164 h 3814675"/>
              <a:gd name="connsiteX17" fmla="*/ 1817581 w 2816128"/>
              <a:gd name="connsiteY17" fmla="*/ 1688555 h 3814675"/>
              <a:gd name="connsiteX18" fmla="*/ 1671725 w 2816128"/>
              <a:gd name="connsiteY18" fmla="*/ 1856849 h 3814675"/>
              <a:gd name="connsiteX19" fmla="*/ 914400 w 2816128"/>
              <a:gd name="connsiteY19" fmla="*/ 1604407 h 3814675"/>
              <a:gd name="connsiteX20" fmla="*/ 460005 w 2816128"/>
              <a:gd name="connsiteY20" fmla="*/ 2631004 h 3814675"/>
              <a:gd name="connsiteX21" fmla="*/ 263662 w 2816128"/>
              <a:gd name="connsiteY21" fmla="*/ 2838567 h 3814675"/>
              <a:gd name="connsiteX22" fmla="*/ 44879 w 2816128"/>
              <a:gd name="connsiteY22" fmla="*/ 2883445 h 3814675"/>
              <a:gd name="connsiteX23" fmla="*/ 0 w 2816128"/>
              <a:gd name="connsiteY23" fmla="*/ 2990032 h 3814675"/>
              <a:gd name="connsiteX24" fmla="*/ 274881 w 2816128"/>
              <a:gd name="connsiteY24" fmla="*/ 3113448 h 3814675"/>
              <a:gd name="connsiteX25" fmla="*/ 504884 w 2816128"/>
              <a:gd name="connsiteY25" fmla="*/ 3012471 h 3814675"/>
              <a:gd name="connsiteX26" fmla="*/ 471225 w 2816128"/>
              <a:gd name="connsiteY26" fmla="*/ 3141497 h 3814675"/>
              <a:gd name="connsiteX27" fmla="*/ 572201 w 2816128"/>
              <a:gd name="connsiteY27" fmla="*/ 3186375 h 3814675"/>
              <a:gd name="connsiteX28" fmla="*/ 381468 w 2816128"/>
              <a:gd name="connsiteY28" fmla="*/ 3646380 h 3814675"/>
              <a:gd name="connsiteX29" fmla="*/ 196344 w 2816128"/>
              <a:gd name="connsiteY29" fmla="*/ 3691259 h 3814675"/>
              <a:gd name="connsiteX30" fmla="*/ 263662 w 2816128"/>
              <a:gd name="connsiteY30" fmla="*/ 3792235 h 3814675"/>
              <a:gd name="connsiteX31" fmla="*/ 555372 w 2816128"/>
              <a:gd name="connsiteY31" fmla="*/ 3814675 h 3814675"/>
              <a:gd name="connsiteX32" fmla="*/ 589031 w 2816128"/>
              <a:gd name="connsiteY32" fmla="*/ 3607112 h 3814675"/>
              <a:gd name="connsiteX33" fmla="*/ 645129 w 2816128"/>
              <a:gd name="connsiteY33" fmla="*/ 3601502 h 3814675"/>
              <a:gd name="connsiteX34" fmla="*/ 690008 w 2816128"/>
              <a:gd name="connsiteY34" fmla="*/ 3724918 h 3814675"/>
              <a:gd name="connsiteX35" fmla="*/ 774155 w 2816128"/>
              <a:gd name="connsiteY35" fmla="*/ 3730528 h 3814675"/>
              <a:gd name="connsiteX36" fmla="*/ 779765 w 2816128"/>
              <a:gd name="connsiteY36" fmla="*/ 3500525 h 3814675"/>
              <a:gd name="connsiteX37" fmla="*/ 746106 w 2816128"/>
              <a:gd name="connsiteY37" fmla="*/ 3231254 h 3814675"/>
              <a:gd name="connsiteX38" fmla="*/ 903181 w 2816128"/>
              <a:gd name="connsiteY38" fmla="*/ 2653443 h 3814675"/>
              <a:gd name="connsiteX39" fmla="*/ 1166842 w 2816128"/>
              <a:gd name="connsiteY39" fmla="*/ 2546856 h 3814675"/>
              <a:gd name="connsiteX40" fmla="*/ 1531480 w 2816128"/>
              <a:gd name="connsiteY40" fmla="*/ 2653443 h 3814675"/>
              <a:gd name="connsiteX41" fmla="*/ 1593188 w 2816128"/>
              <a:gd name="connsiteY41" fmla="*/ 2653443 h 3814675"/>
              <a:gd name="connsiteX42" fmla="*/ 1649286 w 2816128"/>
              <a:gd name="connsiteY42" fmla="*/ 2754420 h 3814675"/>
              <a:gd name="connsiteX43" fmla="*/ 1800751 w 2816128"/>
              <a:gd name="connsiteY43" fmla="*/ 2788078 h 3814675"/>
              <a:gd name="connsiteX44" fmla="*/ 1811971 w 2816128"/>
              <a:gd name="connsiteY44" fmla="*/ 2821737 h 3814675"/>
              <a:gd name="connsiteX45" fmla="*/ 1772702 w 2816128"/>
              <a:gd name="connsiteY45" fmla="*/ 3023691 h 3814675"/>
              <a:gd name="connsiteX46" fmla="*/ 1750263 w 2816128"/>
              <a:gd name="connsiteY46" fmla="*/ 3349060 h 3814675"/>
              <a:gd name="connsiteX47" fmla="*/ 1542700 w 2816128"/>
              <a:gd name="connsiteY47" fmla="*/ 3371499 h 3814675"/>
              <a:gd name="connsiteX48" fmla="*/ 1206111 w 2816128"/>
              <a:gd name="connsiteY48" fmla="*/ 3421988 h 3814675"/>
              <a:gd name="connsiteX49" fmla="*/ 1178062 w 2816128"/>
              <a:gd name="connsiteY49" fmla="*/ 3494915 h 3814675"/>
              <a:gd name="connsiteX50" fmla="*/ 1116354 w 2816128"/>
              <a:gd name="connsiteY50" fmla="*/ 3522964 h 3814675"/>
              <a:gd name="connsiteX51" fmla="*/ 1144403 w 2816128"/>
              <a:gd name="connsiteY51" fmla="*/ 3657600 h 3814675"/>
              <a:gd name="connsiteX52" fmla="*/ 1284648 w 2816128"/>
              <a:gd name="connsiteY52" fmla="*/ 3663210 h 3814675"/>
              <a:gd name="connsiteX53" fmla="*/ 1279038 w 2816128"/>
              <a:gd name="connsiteY53" fmla="*/ 3511745 h 3814675"/>
              <a:gd name="connsiteX54" fmla="*/ 1458552 w 2816128"/>
              <a:gd name="connsiteY54" fmla="*/ 3522964 h 3814675"/>
              <a:gd name="connsiteX55" fmla="*/ 1430503 w 2816128"/>
              <a:gd name="connsiteY55" fmla="*/ 3601502 h 3814675"/>
              <a:gd name="connsiteX56" fmla="*/ 1402454 w 2816128"/>
              <a:gd name="connsiteY56" fmla="*/ 3663210 h 3814675"/>
              <a:gd name="connsiteX57" fmla="*/ 1318307 w 2816128"/>
              <a:gd name="connsiteY57" fmla="*/ 3680039 h 3814675"/>
              <a:gd name="connsiteX58" fmla="*/ 1452943 w 2816128"/>
              <a:gd name="connsiteY58" fmla="*/ 3803455 h 3814675"/>
              <a:gd name="connsiteX59" fmla="*/ 1520260 w 2816128"/>
              <a:gd name="connsiteY59" fmla="*/ 3668820 h 3814675"/>
              <a:gd name="connsiteX60" fmla="*/ 1823190 w 2816128"/>
              <a:gd name="connsiteY60" fmla="*/ 3567843 h 3814675"/>
              <a:gd name="connsiteX61" fmla="*/ 2159779 w 2816128"/>
              <a:gd name="connsiteY61" fmla="*/ 3640770 h 3814675"/>
              <a:gd name="connsiteX62" fmla="*/ 2114901 w 2816128"/>
              <a:gd name="connsiteY62" fmla="*/ 3741747 h 3814675"/>
              <a:gd name="connsiteX63" fmla="*/ 2210268 w 2816128"/>
              <a:gd name="connsiteY63" fmla="*/ 3809065 h 3814675"/>
              <a:gd name="connsiteX64" fmla="*/ 2283195 w 2816128"/>
              <a:gd name="connsiteY64" fmla="*/ 3758577 h 3814675"/>
              <a:gd name="connsiteX65" fmla="*/ 2271976 w 2816128"/>
              <a:gd name="connsiteY65" fmla="*/ 3663210 h 3814675"/>
              <a:gd name="connsiteX66" fmla="*/ 2451490 w 2816128"/>
              <a:gd name="connsiteY66" fmla="*/ 3584672 h 3814675"/>
              <a:gd name="connsiteX67" fmla="*/ 2434660 w 2816128"/>
              <a:gd name="connsiteY67" fmla="*/ 3410768 h 3814675"/>
              <a:gd name="connsiteX68" fmla="*/ 1929777 w 2816128"/>
              <a:gd name="connsiteY68" fmla="*/ 3382719 h 3814675"/>
              <a:gd name="connsiteX69" fmla="*/ 1918557 w 2816128"/>
              <a:gd name="connsiteY69" fmla="*/ 3057350 h 3814675"/>
              <a:gd name="connsiteX70" fmla="*/ 1884898 w 2816128"/>
              <a:gd name="connsiteY70" fmla="*/ 3040520 h 3814675"/>
              <a:gd name="connsiteX71" fmla="*/ 1907338 w 2816128"/>
              <a:gd name="connsiteY71" fmla="*/ 2861006 h 3814675"/>
              <a:gd name="connsiteX72" fmla="*/ 1862459 w 2816128"/>
              <a:gd name="connsiteY72" fmla="*/ 2799298 h 3814675"/>
              <a:gd name="connsiteX73" fmla="*/ 2109291 w 2816128"/>
              <a:gd name="connsiteY73" fmla="*/ 2743200 h 3814675"/>
              <a:gd name="connsiteX74" fmla="*/ 2131730 w 2816128"/>
              <a:gd name="connsiteY74" fmla="*/ 2614174 h 3814675"/>
              <a:gd name="connsiteX75" fmla="*/ 2372952 w 2816128"/>
              <a:gd name="connsiteY75" fmla="*/ 2647833 h 3814675"/>
              <a:gd name="connsiteX76" fmla="*/ 2597345 w 2816128"/>
              <a:gd name="connsiteY76" fmla="*/ 2058802 h 3814675"/>
              <a:gd name="connsiteX77" fmla="*/ 2552466 w 2816128"/>
              <a:gd name="connsiteY77" fmla="*/ 1974655 h 3814675"/>
              <a:gd name="connsiteX78" fmla="*/ 2698322 w 2816128"/>
              <a:gd name="connsiteY78" fmla="*/ 1486601 h 3814675"/>
              <a:gd name="connsiteX79" fmla="*/ 2642224 w 2816128"/>
              <a:gd name="connsiteY79" fmla="*/ 1380015 h 3814675"/>
              <a:gd name="connsiteX80" fmla="*/ 2501978 w 2816128"/>
              <a:gd name="connsiteY80" fmla="*/ 796594 h 3814675"/>
              <a:gd name="connsiteX81" fmla="*/ 2816128 w 2816128"/>
              <a:gd name="connsiteY81" fmla="*/ 673178 h 3814675"/>
              <a:gd name="connsiteX82" fmla="*/ 2771249 w 2816128"/>
              <a:gd name="connsiteY82" fmla="*/ 437566 h 3814675"/>
              <a:gd name="connsiteX83" fmla="*/ 2614174 w 2816128"/>
              <a:gd name="connsiteY83" fmla="*/ 72928 h 3814675"/>
              <a:gd name="connsiteX0" fmla="*/ 2614174 w 2816128"/>
              <a:gd name="connsiteY0" fmla="*/ 84148 h 3825895"/>
              <a:gd name="connsiteX1" fmla="*/ 2395391 w 2816128"/>
              <a:gd name="connsiteY1" fmla="*/ 0 h 3825895"/>
              <a:gd name="connsiteX2" fmla="*/ 2193438 w 2816128"/>
              <a:gd name="connsiteY2" fmla="*/ 196344 h 3825895"/>
              <a:gd name="connsiteX3" fmla="*/ 2114901 w 2816128"/>
              <a:gd name="connsiteY3" fmla="*/ 213173 h 3825895"/>
              <a:gd name="connsiteX4" fmla="*/ 2142950 w 2816128"/>
              <a:gd name="connsiteY4" fmla="*/ 325370 h 3825895"/>
              <a:gd name="connsiteX5" fmla="*/ 2047583 w 2816128"/>
              <a:gd name="connsiteY5" fmla="*/ 493664 h 3825895"/>
              <a:gd name="connsiteX6" fmla="*/ 2159779 w 2816128"/>
              <a:gd name="connsiteY6" fmla="*/ 746106 h 3825895"/>
              <a:gd name="connsiteX7" fmla="*/ 2030754 w 2816128"/>
              <a:gd name="connsiteY7" fmla="*/ 790984 h 3825895"/>
              <a:gd name="connsiteX8" fmla="*/ 1997095 w 2816128"/>
              <a:gd name="connsiteY8" fmla="*/ 858302 h 3825895"/>
              <a:gd name="connsiteX9" fmla="*/ 1997095 w 2816128"/>
              <a:gd name="connsiteY9" fmla="*/ 746106 h 3825895"/>
              <a:gd name="connsiteX10" fmla="*/ 1946606 w 2816128"/>
              <a:gd name="connsiteY10" fmla="*/ 706837 h 3825895"/>
              <a:gd name="connsiteX11" fmla="*/ 1772702 w 2816128"/>
              <a:gd name="connsiteY11" fmla="*/ 757325 h 3825895"/>
              <a:gd name="connsiteX12" fmla="*/ 1402454 w 2816128"/>
              <a:gd name="connsiteY12" fmla="*/ 617080 h 3825895"/>
              <a:gd name="connsiteX13" fmla="*/ 1705384 w 2816128"/>
              <a:gd name="connsiteY13" fmla="*/ 1189281 h 3825895"/>
              <a:gd name="connsiteX14" fmla="*/ 1800751 w 2816128"/>
              <a:gd name="connsiteY14" fmla="*/ 1262209 h 3825895"/>
              <a:gd name="connsiteX15" fmla="*/ 1649286 w 2816128"/>
              <a:gd name="connsiteY15" fmla="*/ 1486601 h 3825895"/>
              <a:gd name="connsiteX16" fmla="*/ 1727824 w 2816128"/>
              <a:gd name="connsiteY16" fmla="*/ 1705384 h 3825895"/>
              <a:gd name="connsiteX17" fmla="*/ 1817581 w 2816128"/>
              <a:gd name="connsiteY17" fmla="*/ 1699775 h 3825895"/>
              <a:gd name="connsiteX18" fmla="*/ 1671725 w 2816128"/>
              <a:gd name="connsiteY18" fmla="*/ 1868069 h 3825895"/>
              <a:gd name="connsiteX19" fmla="*/ 914400 w 2816128"/>
              <a:gd name="connsiteY19" fmla="*/ 1615627 h 3825895"/>
              <a:gd name="connsiteX20" fmla="*/ 460005 w 2816128"/>
              <a:gd name="connsiteY20" fmla="*/ 2642224 h 3825895"/>
              <a:gd name="connsiteX21" fmla="*/ 263662 w 2816128"/>
              <a:gd name="connsiteY21" fmla="*/ 2849787 h 3825895"/>
              <a:gd name="connsiteX22" fmla="*/ 44879 w 2816128"/>
              <a:gd name="connsiteY22" fmla="*/ 2894665 h 3825895"/>
              <a:gd name="connsiteX23" fmla="*/ 0 w 2816128"/>
              <a:gd name="connsiteY23" fmla="*/ 3001252 h 3825895"/>
              <a:gd name="connsiteX24" fmla="*/ 274881 w 2816128"/>
              <a:gd name="connsiteY24" fmla="*/ 3124668 h 3825895"/>
              <a:gd name="connsiteX25" fmla="*/ 504884 w 2816128"/>
              <a:gd name="connsiteY25" fmla="*/ 3023691 h 3825895"/>
              <a:gd name="connsiteX26" fmla="*/ 471225 w 2816128"/>
              <a:gd name="connsiteY26" fmla="*/ 3152717 h 3825895"/>
              <a:gd name="connsiteX27" fmla="*/ 572201 w 2816128"/>
              <a:gd name="connsiteY27" fmla="*/ 3197595 h 3825895"/>
              <a:gd name="connsiteX28" fmla="*/ 381468 w 2816128"/>
              <a:gd name="connsiteY28" fmla="*/ 3657600 h 3825895"/>
              <a:gd name="connsiteX29" fmla="*/ 196344 w 2816128"/>
              <a:gd name="connsiteY29" fmla="*/ 3702479 h 3825895"/>
              <a:gd name="connsiteX30" fmla="*/ 263662 w 2816128"/>
              <a:gd name="connsiteY30" fmla="*/ 3803455 h 3825895"/>
              <a:gd name="connsiteX31" fmla="*/ 555372 w 2816128"/>
              <a:gd name="connsiteY31" fmla="*/ 3825895 h 3825895"/>
              <a:gd name="connsiteX32" fmla="*/ 589031 w 2816128"/>
              <a:gd name="connsiteY32" fmla="*/ 3618332 h 3825895"/>
              <a:gd name="connsiteX33" fmla="*/ 645129 w 2816128"/>
              <a:gd name="connsiteY33" fmla="*/ 3612722 h 3825895"/>
              <a:gd name="connsiteX34" fmla="*/ 690008 w 2816128"/>
              <a:gd name="connsiteY34" fmla="*/ 3736138 h 3825895"/>
              <a:gd name="connsiteX35" fmla="*/ 774155 w 2816128"/>
              <a:gd name="connsiteY35" fmla="*/ 3741748 h 3825895"/>
              <a:gd name="connsiteX36" fmla="*/ 779765 w 2816128"/>
              <a:gd name="connsiteY36" fmla="*/ 3511745 h 3825895"/>
              <a:gd name="connsiteX37" fmla="*/ 746106 w 2816128"/>
              <a:gd name="connsiteY37" fmla="*/ 3242474 h 3825895"/>
              <a:gd name="connsiteX38" fmla="*/ 903181 w 2816128"/>
              <a:gd name="connsiteY38" fmla="*/ 2664663 h 3825895"/>
              <a:gd name="connsiteX39" fmla="*/ 1166842 w 2816128"/>
              <a:gd name="connsiteY39" fmla="*/ 2558076 h 3825895"/>
              <a:gd name="connsiteX40" fmla="*/ 1531480 w 2816128"/>
              <a:gd name="connsiteY40" fmla="*/ 2664663 h 3825895"/>
              <a:gd name="connsiteX41" fmla="*/ 1593188 w 2816128"/>
              <a:gd name="connsiteY41" fmla="*/ 2664663 h 3825895"/>
              <a:gd name="connsiteX42" fmla="*/ 1649286 w 2816128"/>
              <a:gd name="connsiteY42" fmla="*/ 2765640 h 3825895"/>
              <a:gd name="connsiteX43" fmla="*/ 1800751 w 2816128"/>
              <a:gd name="connsiteY43" fmla="*/ 2799298 h 3825895"/>
              <a:gd name="connsiteX44" fmla="*/ 1811971 w 2816128"/>
              <a:gd name="connsiteY44" fmla="*/ 2832957 h 3825895"/>
              <a:gd name="connsiteX45" fmla="*/ 1772702 w 2816128"/>
              <a:gd name="connsiteY45" fmla="*/ 3034911 h 3825895"/>
              <a:gd name="connsiteX46" fmla="*/ 1750263 w 2816128"/>
              <a:gd name="connsiteY46" fmla="*/ 3360280 h 3825895"/>
              <a:gd name="connsiteX47" fmla="*/ 1542700 w 2816128"/>
              <a:gd name="connsiteY47" fmla="*/ 3382719 h 3825895"/>
              <a:gd name="connsiteX48" fmla="*/ 1206111 w 2816128"/>
              <a:gd name="connsiteY48" fmla="*/ 3433208 h 3825895"/>
              <a:gd name="connsiteX49" fmla="*/ 1178062 w 2816128"/>
              <a:gd name="connsiteY49" fmla="*/ 3506135 h 3825895"/>
              <a:gd name="connsiteX50" fmla="*/ 1116354 w 2816128"/>
              <a:gd name="connsiteY50" fmla="*/ 3534184 h 3825895"/>
              <a:gd name="connsiteX51" fmla="*/ 1144403 w 2816128"/>
              <a:gd name="connsiteY51" fmla="*/ 3668820 h 3825895"/>
              <a:gd name="connsiteX52" fmla="*/ 1284648 w 2816128"/>
              <a:gd name="connsiteY52" fmla="*/ 3674430 h 3825895"/>
              <a:gd name="connsiteX53" fmla="*/ 1279038 w 2816128"/>
              <a:gd name="connsiteY53" fmla="*/ 3522965 h 3825895"/>
              <a:gd name="connsiteX54" fmla="*/ 1458552 w 2816128"/>
              <a:gd name="connsiteY54" fmla="*/ 3534184 h 3825895"/>
              <a:gd name="connsiteX55" fmla="*/ 1430503 w 2816128"/>
              <a:gd name="connsiteY55" fmla="*/ 3612722 h 3825895"/>
              <a:gd name="connsiteX56" fmla="*/ 1402454 w 2816128"/>
              <a:gd name="connsiteY56" fmla="*/ 3674430 h 3825895"/>
              <a:gd name="connsiteX57" fmla="*/ 1318307 w 2816128"/>
              <a:gd name="connsiteY57" fmla="*/ 3691259 h 3825895"/>
              <a:gd name="connsiteX58" fmla="*/ 1452943 w 2816128"/>
              <a:gd name="connsiteY58" fmla="*/ 3814675 h 3825895"/>
              <a:gd name="connsiteX59" fmla="*/ 1520260 w 2816128"/>
              <a:gd name="connsiteY59" fmla="*/ 3680040 h 3825895"/>
              <a:gd name="connsiteX60" fmla="*/ 1823190 w 2816128"/>
              <a:gd name="connsiteY60" fmla="*/ 3579063 h 3825895"/>
              <a:gd name="connsiteX61" fmla="*/ 2159779 w 2816128"/>
              <a:gd name="connsiteY61" fmla="*/ 3651990 h 3825895"/>
              <a:gd name="connsiteX62" fmla="*/ 2114901 w 2816128"/>
              <a:gd name="connsiteY62" fmla="*/ 3752967 h 3825895"/>
              <a:gd name="connsiteX63" fmla="*/ 2210268 w 2816128"/>
              <a:gd name="connsiteY63" fmla="*/ 3820285 h 3825895"/>
              <a:gd name="connsiteX64" fmla="*/ 2283195 w 2816128"/>
              <a:gd name="connsiteY64" fmla="*/ 3769797 h 3825895"/>
              <a:gd name="connsiteX65" fmla="*/ 2271976 w 2816128"/>
              <a:gd name="connsiteY65" fmla="*/ 3674430 h 3825895"/>
              <a:gd name="connsiteX66" fmla="*/ 2451490 w 2816128"/>
              <a:gd name="connsiteY66" fmla="*/ 3595892 h 3825895"/>
              <a:gd name="connsiteX67" fmla="*/ 2434660 w 2816128"/>
              <a:gd name="connsiteY67" fmla="*/ 3421988 h 3825895"/>
              <a:gd name="connsiteX68" fmla="*/ 1929777 w 2816128"/>
              <a:gd name="connsiteY68" fmla="*/ 3393939 h 3825895"/>
              <a:gd name="connsiteX69" fmla="*/ 1918557 w 2816128"/>
              <a:gd name="connsiteY69" fmla="*/ 3068570 h 3825895"/>
              <a:gd name="connsiteX70" fmla="*/ 1884898 w 2816128"/>
              <a:gd name="connsiteY70" fmla="*/ 3051740 h 3825895"/>
              <a:gd name="connsiteX71" fmla="*/ 1907338 w 2816128"/>
              <a:gd name="connsiteY71" fmla="*/ 2872226 h 3825895"/>
              <a:gd name="connsiteX72" fmla="*/ 1862459 w 2816128"/>
              <a:gd name="connsiteY72" fmla="*/ 2810518 h 3825895"/>
              <a:gd name="connsiteX73" fmla="*/ 2109291 w 2816128"/>
              <a:gd name="connsiteY73" fmla="*/ 2754420 h 3825895"/>
              <a:gd name="connsiteX74" fmla="*/ 2131730 w 2816128"/>
              <a:gd name="connsiteY74" fmla="*/ 2625394 h 3825895"/>
              <a:gd name="connsiteX75" fmla="*/ 2372952 w 2816128"/>
              <a:gd name="connsiteY75" fmla="*/ 2659053 h 3825895"/>
              <a:gd name="connsiteX76" fmla="*/ 2597345 w 2816128"/>
              <a:gd name="connsiteY76" fmla="*/ 2070022 h 3825895"/>
              <a:gd name="connsiteX77" fmla="*/ 2552466 w 2816128"/>
              <a:gd name="connsiteY77" fmla="*/ 1985875 h 3825895"/>
              <a:gd name="connsiteX78" fmla="*/ 2698322 w 2816128"/>
              <a:gd name="connsiteY78" fmla="*/ 1497821 h 3825895"/>
              <a:gd name="connsiteX79" fmla="*/ 2642224 w 2816128"/>
              <a:gd name="connsiteY79" fmla="*/ 1391235 h 3825895"/>
              <a:gd name="connsiteX80" fmla="*/ 2501978 w 2816128"/>
              <a:gd name="connsiteY80" fmla="*/ 807814 h 3825895"/>
              <a:gd name="connsiteX81" fmla="*/ 2816128 w 2816128"/>
              <a:gd name="connsiteY81" fmla="*/ 684398 h 3825895"/>
              <a:gd name="connsiteX82" fmla="*/ 2771249 w 2816128"/>
              <a:gd name="connsiteY82" fmla="*/ 448786 h 3825895"/>
              <a:gd name="connsiteX83" fmla="*/ 2614174 w 2816128"/>
              <a:gd name="connsiteY83" fmla="*/ 84148 h 3825895"/>
              <a:gd name="connsiteX0" fmla="*/ 2614174 w 2816128"/>
              <a:gd name="connsiteY0" fmla="*/ 85752 h 3827499"/>
              <a:gd name="connsiteX1" fmla="*/ 2395391 w 2816128"/>
              <a:gd name="connsiteY1" fmla="*/ 1604 h 3827499"/>
              <a:gd name="connsiteX2" fmla="*/ 2193438 w 2816128"/>
              <a:gd name="connsiteY2" fmla="*/ 197948 h 3827499"/>
              <a:gd name="connsiteX3" fmla="*/ 2114901 w 2816128"/>
              <a:gd name="connsiteY3" fmla="*/ 214777 h 3827499"/>
              <a:gd name="connsiteX4" fmla="*/ 2142950 w 2816128"/>
              <a:gd name="connsiteY4" fmla="*/ 326974 h 3827499"/>
              <a:gd name="connsiteX5" fmla="*/ 2047583 w 2816128"/>
              <a:gd name="connsiteY5" fmla="*/ 495268 h 3827499"/>
              <a:gd name="connsiteX6" fmla="*/ 2159779 w 2816128"/>
              <a:gd name="connsiteY6" fmla="*/ 747710 h 3827499"/>
              <a:gd name="connsiteX7" fmla="*/ 2030754 w 2816128"/>
              <a:gd name="connsiteY7" fmla="*/ 792588 h 3827499"/>
              <a:gd name="connsiteX8" fmla="*/ 1997095 w 2816128"/>
              <a:gd name="connsiteY8" fmla="*/ 859906 h 3827499"/>
              <a:gd name="connsiteX9" fmla="*/ 1997095 w 2816128"/>
              <a:gd name="connsiteY9" fmla="*/ 747710 h 3827499"/>
              <a:gd name="connsiteX10" fmla="*/ 1946606 w 2816128"/>
              <a:gd name="connsiteY10" fmla="*/ 708441 h 3827499"/>
              <a:gd name="connsiteX11" fmla="*/ 1772702 w 2816128"/>
              <a:gd name="connsiteY11" fmla="*/ 758929 h 3827499"/>
              <a:gd name="connsiteX12" fmla="*/ 1402454 w 2816128"/>
              <a:gd name="connsiteY12" fmla="*/ 618684 h 3827499"/>
              <a:gd name="connsiteX13" fmla="*/ 1705384 w 2816128"/>
              <a:gd name="connsiteY13" fmla="*/ 1190885 h 3827499"/>
              <a:gd name="connsiteX14" fmla="*/ 1800751 w 2816128"/>
              <a:gd name="connsiteY14" fmla="*/ 1263813 h 3827499"/>
              <a:gd name="connsiteX15" fmla="*/ 1649286 w 2816128"/>
              <a:gd name="connsiteY15" fmla="*/ 1488205 h 3827499"/>
              <a:gd name="connsiteX16" fmla="*/ 1727824 w 2816128"/>
              <a:gd name="connsiteY16" fmla="*/ 1706988 h 3827499"/>
              <a:gd name="connsiteX17" fmla="*/ 1817581 w 2816128"/>
              <a:gd name="connsiteY17" fmla="*/ 1701379 h 3827499"/>
              <a:gd name="connsiteX18" fmla="*/ 1671725 w 2816128"/>
              <a:gd name="connsiteY18" fmla="*/ 1869673 h 3827499"/>
              <a:gd name="connsiteX19" fmla="*/ 914400 w 2816128"/>
              <a:gd name="connsiteY19" fmla="*/ 1617231 h 3827499"/>
              <a:gd name="connsiteX20" fmla="*/ 460005 w 2816128"/>
              <a:gd name="connsiteY20" fmla="*/ 2643828 h 3827499"/>
              <a:gd name="connsiteX21" fmla="*/ 263662 w 2816128"/>
              <a:gd name="connsiteY21" fmla="*/ 2851391 h 3827499"/>
              <a:gd name="connsiteX22" fmla="*/ 44879 w 2816128"/>
              <a:gd name="connsiteY22" fmla="*/ 2896269 h 3827499"/>
              <a:gd name="connsiteX23" fmla="*/ 0 w 2816128"/>
              <a:gd name="connsiteY23" fmla="*/ 3002856 h 3827499"/>
              <a:gd name="connsiteX24" fmla="*/ 274881 w 2816128"/>
              <a:gd name="connsiteY24" fmla="*/ 3126272 h 3827499"/>
              <a:gd name="connsiteX25" fmla="*/ 504884 w 2816128"/>
              <a:gd name="connsiteY25" fmla="*/ 3025295 h 3827499"/>
              <a:gd name="connsiteX26" fmla="*/ 471225 w 2816128"/>
              <a:gd name="connsiteY26" fmla="*/ 3154321 h 3827499"/>
              <a:gd name="connsiteX27" fmla="*/ 572201 w 2816128"/>
              <a:gd name="connsiteY27" fmla="*/ 3199199 h 3827499"/>
              <a:gd name="connsiteX28" fmla="*/ 381468 w 2816128"/>
              <a:gd name="connsiteY28" fmla="*/ 3659204 h 3827499"/>
              <a:gd name="connsiteX29" fmla="*/ 196344 w 2816128"/>
              <a:gd name="connsiteY29" fmla="*/ 3704083 h 3827499"/>
              <a:gd name="connsiteX30" fmla="*/ 263662 w 2816128"/>
              <a:gd name="connsiteY30" fmla="*/ 3805059 h 3827499"/>
              <a:gd name="connsiteX31" fmla="*/ 555372 w 2816128"/>
              <a:gd name="connsiteY31" fmla="*/ 3827499 h 3827499"/>
              <a:gd name="connsiteX32" fmla="*/ 589031 w 2816128"/>
              <a:gd name="connsiteY32" fmla="*/ 3619936 h 3827499"/>
              <a:gd name="connsiteX33" fmla="*/ 645129 w 2816128"/>
              <a:gd name="connsiteY33" fmla="*/ 3614326 h 3827499"/>
              <a:gd name="connsiteX34" fmla="*/ 690008 w 2816128"/>
              <a:gd name="connsiteY34" fmla="*/ 3737742 h 3827499"/>
              <a:gd name="connsiteX35" fmla="*/ 774155 w 2816128"/>
              <a:gd name="connsiteY35" fmla="*/ 3743352 h 3827499"/>
              <a:gd name="connsiteX36" fmla="*/ 779765 w 2816128"/>
              <a:gd name="connsiteY36" fmla="*/ 3513349 h 3827499"/>
              <a:gd name="connsiteX37" fmla="*/ 746106 w 2816128"/>
              <a:gd name="connsiteY37" fmla="*/ 3244078 h 3827499"/>
              <a:gd name="connsiteX38" fmla="*/ 903181 w 2816128"/>
              <a:gd name="connsiteY38" fmla="*/ 2666267 h 3827499"/>
              <a:gd name="connsiteX39" fmla="*/ 1166842 w 2816128"/>
              <a:gd name="connsiteY39" fmla="*/ 2559680 h 3827499"/>
              <a:gd name="connsiteX40" fmla="*/ 1531480 w 2816128"/>
              <a:gd name="connsiteY40" fmla="*/ 2666267 h 3827499"/>
              <a:gd name="connsiteX41" fmla="*/ 1593188 w 2816128"/>
              <a:gd name="connsiteY41" fmla="*/ 2666267 h 3827499"/>
              <a:gd name="connsiteX42" fmla="*/ 1649286 w 2816128"/>
              <a:gd name="connsiteY42" fmla="*/ 2767244 h 3827499"/>
              <a:gd name="connsiteX43" fmla="*/ 1800751 w 2816128"/>
              <a:gd name="connsiteY43" fmla="*/ 2800902 h 3827499"/>
              <a:gd name="connsiteX44" fmla="*/ 1811971 w 2816128"/>
              <a:gd name="connsiteY44" fmla="*/ 2834561 h 3827499"/>
              <a:gd name="connsiteX45" fmla="*/ 1772702 w 2816128"/>
              <a:gd name="connsiteY45" fmla="*/ 3036515 h 3827499"/>
              <a:gd name="connsiteX46" fmla="*/ 1750263 w 2816128"/>
              <a:gd name="connsiteY46" fmla="*/ 3361884 h 3827499"/>
              <a:gd name="connsiteX47" fmla="*/ 1542700 w 2816128"/>
              <a:gd name="connsiteY47" fmla="*/ 3384323 h 3827499"/>
              <a:gd name="connsiteX48" fmla="*/ 1206111 w 2816128"/>
              <a:gd name="connsiteY48" fmla="*/ 3434812 h 3827499"/>
              <a:gd name="connsiteX49" fmla="*/ 1178062 w 2816128"/>
              <a:gd name="connsiteY49" fmla="*/ 3507739 h 3827499"/>
              <a:gd name="connsiteX50" fmla="*/ 1116354 w 2816128"/>
              <a:gd name="connsiteY50" fmla="*/ 3535788 h 3827499"/>
              <a:gd name="connsiteX51" fmla="*/ 1144403 w 2816128"/>
              <a:gd name="connsiteY51" fmla="*/ 3670424 h 3827499"/>
              <a:gd name="connsiteX52" fmla="*/ 1284648 w 2816128"/>
              <a:gd name="connsiteY52" fmla="*/ 3676034 h 3827499"/>
              <a:gd name="connsiteX53" fmla="*/ 1279038 w 2816128"/>
              <a:gd name="connsiteY53" fmla="*/ 3524569 h 3827499"/>
              <a:gd name="connsiteX54" fmla="*/ 1458552 w 2816128"/>
              <a:gd name="connsiteY54" fmla="*/ 3535788 h 3827499"/>
              <a:gd name="connsiteX55" fmla="*/ 1430503 w 2816128"/>
              <a:gd name="connsiteY55" fmla="*/ 3614326 h 3827499"/>
              <a:gd name="connsiteX56" fmla="*/ 1402454 w 2816128"/>
              <a:gd name="connsiteY56" fmla="*/ 3676034 h 3827499"/>
              <a:gd name="connsiteX57" fmla="*/ 1318307 w 2816128"/>
              <a:gd name="connsiteY57" fmla="*/ 3692863 h 3827499"/>
              <a:gd name="connsiteX58" fmla="*/ 1452943 w 2816128"/>
              <a:gd name="connsiteY58" fmla="*/ 3816279 h 3827499"/>
              <a:gd name="connsiteX59" fmla="*/ 1520260 w 2816128"/>
              <a:gd name="connsiteY59" fmla="*/ 3681644 h 3827499"/>
              <a:gd name="connsiteX60" fmla="*/ 1823190 w 2816128"/>
              <a:gd name="connsiteY60" fmla="*/ 3580667 h 3827499"/>
              <a:gd name="connsiteX61" fmla="*/ 2159779 w 2816128"/>
              <a:gd name="connsiteY61" fmla="*/ 3653594 h 3827499"/>
              <a:gd name="connsiteX62" fmla="*/ 2114901 w 2816128"/>
              <a:gd name="connsiteY62" fmla="*/ 3754571 h 3827499"/>
              <a:gd name="connsiteX63" fmla="*/ 2210268 w 2816128"/>
              <a:gd name="connsiteY63" fmla="*/ 3821889 h 3827499"/>
              <a:gd name="connsiteX64" fmla="*/ 2283195 w 2816128"/>
              <a:gd name="connsiteY64" fmla="*/ 3771401 h 3827499"/>
              <a:gd name="connsiteX65" fmla="*/ 2271976 w 2816128"/>
              <a:gd name="connsiteY65" fmla="*/ 3676034 h 3827499"/>
              <a:gd name="connsiteX66" fmla="*/ 2451490 w 2816128"/>
              <a:gd name="connsiteY66" fmla="*/ 3597496 h 3827499"/>
              <a:gd name="connsiteX67" fmla="*/ 2434660 w 2816128"/>
              <a:gd name="connsiteY67" fmla="*/ 3423592 h 3827499"/>
              <a:gd name="connsiteX68" fmla="*/ 1929777 w 2816128"/>
              <a:gd name="connsiteY68" fmla="*/ 3395543 h 3827499"/>
              <a:gd name="connsiteX69" fmla="*/ 1918557 w 2816128"/>
              <a:gd name="connsiteY69" fmla="*/ 3070174 h 3827499"/>
              <a:gd name="connsiteX70" fmla="*/ 1884898 w 2816128"/>
              <a:gd name="connsiteY70" fmla="*/ 3053344 h 3827499"/>
              <a:gd name="connsiteX71" fmla="*/ 1907338 w 2816128"/>
              <a:gd name="connsiteY71" fmla="*/ 2873830 h 3827499"/>
              <a:gd name="connsiteX72" fmla="*/ 1862459 w 2816128"/>
              <a:gd name="connsiteY72" fmla="*/ 2812122 h 3827499"/>
              <a:gd name="connsiteX73" fmla="*/ 2109291 w 2816128"/>
              <a:gd name="connsiteY73" fmla="*/ 2756024 h 3827499"/>
              <a:gd name="connsiteX74" fmla="*/ 2131730 w 2816128"/>
              <a:gd name="connsiteY74" fmla="*/ 2626998 h 3827499"/>
              <a:gd name="connsiteX75" fmla="*/ 2372952 w 2816128"/>
              <a:gd name="connsiteY75" fmla="*/ 2660657 h 3827499"/>
              <a:gd name="connsiteX76" fmla="*/ 2597345 w 2816128"/>
              <a:gd name="connsiteY76" fmla="*/ 2071626 h 3827499"/>
              <a:gd name="connsiteX77" fmla="*/ 2552466 w 2816128"/>
              <a:gd name="connsiteY77" fmla="*/ 1987479 h 3827499"/>
              <a:gd name="connsiteX78" fmla="*/ 2698322 w 2816128"/>
              <a:gd name="connsiteY78" fmla="*/ 1499425 h 3827499"/>
              <a:gd name="connsiteX79" fmla="*/ 2642224 w 2816128"/>
              <a:gd name="connsiteY79" fmla="*/ 1392839 h 3827499"/>
              <a:gd name="connsiteX80" fmla="*/ 2501978 w 2816128"/>
              <a:gd name="connsiteY80" fmla="*/ 809418 h 3827499"/>
              <a:gd name="connsiteX81" fmla="*/ 2816128 w 2816128"/>
              <a:gd name="connsiteY81" fmla="*/ 686002 h 3827499"/>
              <a:gd name="connsiteX82" fmla="*/ 2771249 w 2816128"/>
              <a:gd name="connsiteY82" fmla="*/ 450390 h 3827499"/>
              <a:gd name="connsiteX83" fmla="*/ 2614174 w 2816128"/>
              <a:gd name="connsiteY83" fmla="*/ 85752 h 3827499"/>
              <a:gd name="connsiteX0" fmla="*/ 2614174 w 2816128"/>
              <a:gd name="connsiteY0" fmla="*/ 85752 h 3827499"/>
              <a:gd name="connsiteX1" fmla="*/ 2395391 w 2816128"/>
              <a:gd name="connsiteY1" fmla="*/ 1604 h 3827499"/>
              <a:gd name="connsiteX2" fmla="*/ 2193438 w 2816128"/>
              <a:gd name="connsiteY2" fmla="*/ 197948 h 3827499"/>
              <a:gd name="connsiteX3" fmla="*/ 2114901 w 2816128"/>
              <a:gd name="connsiteY3" fmla="*/ 214777 h 3827499"/>
              <a:gd name="connsiteX4" fmla="*/ 2142950 w 2816128"/>
              <a:gd name="connsiteY4" fmla="*/ 326974 h 3827499"/>
              <a:gd name="connsiteX5" fmla="*/ 2047583 w 2816128"/>
              <a:gd name="connsiteY5" fmla="*/ 495268 h 3827499"/>
              <a:gd name="connsiteX6" fmla="*/ 2159779 w 2816128"/>
              <a:gd name="connsiteY6" fmla="*/ 747710 h 3827499"/>
              <a:gd name="connsiteX7" fmla="*/ 2030754 w 2816128"/>
              <a:gd name="connsiteY7" fmla="*/ 792588 h 3827499"/>
              <a:gd name="connsiteX8" fmla="*/ 1997095 w 2816128"/>
              <a:gd name="connsiteY8" fmla="*/ 859906 h 3827499"/>
              <a:gd name="connsiteX9" fmla="*/ 1997095 w 2816128"/>
              <a:gd name="connsiteY9" fmla="*/ 747710 h 3827499"/>
              <a:gd name="connsiteX10" fmla="*/ 1946606 w 2816128"/>
              <a:gd name="connsiteY10" fmla="*/ 708441 h 3827499"/>
              <a:gd name="connsiteX11" fmla="*/ 1772702 w 2816128"/>
              <a:gd name="connsiteY11" fmla="*/ 758929 h 3827499"/>
              <a:gd name="connsiteX12" fmla="*/ 1402454 w 2816128"/>
              <a:gd name="connsiteY12" fmla="*/ 618684 h 3827499"/>
              <a:gd name="connsiteX13" fmla="*/ 1705384 w 2816128"/>
              <a:gd name="connsiteY13" fmla="*/ 1190885 h 3827499"/>
              <a:gd name="connsiteX14" fmla="*/ 1800751 w 2816128"/>
              <a:gd name="connsiteY14" fmla="*/ 1263813 h 3827499"/>
              <a:gd name="connsiteX15" fmla="*/ 1649286 w 2816128"/>
              <a:gd name="connsiteY15" fmla="*/ 1488205 h 3827499"/>
              <a:gd name="connsiteX16" fmla="*/ 1727824 w 2816128"/>
              <a:gd name="connsiteY16" fmla="*/ 1706988 h 3827499"/>
              <a:gd name="connsiteX17" fmla="*/ 1817581 w 2816128"/>
              <a:gd name="connsiteY17" fmla="*/ 1701379 h 3827499"/>
              <a:gd name="connsiteX18" fmla="*/ 1671725 w 2816128"/>
              <a:gd name="connsiteY18" fmla="*/ 1869673 h 3827499"/>
              <a:gd name="connsiteX19" fmla="*/ 914400 w 2816128"/>
              <a:gd name="connsiteY19" fmla="*/ 1617231 h 3827499"/>
              <a:gd name="connsiteX20" fmla="*/ 460005 w 2816128"/>
              <a:gd name="connsiteY20" fmla="*/ 2643828 h 3827499"/>
              <a:gd name="connsiteX21" fmla="*/ 263662 w 2816128"/>
              <a:gd name="connsiteY21" fmla="*/ 2851391 h 3827499"/>
              <a:gd name="connsiteX22" fmla="*/ 44879 w 2816128"/>
              <a:gd name="connsiteY22" fmla="*/ 2896269 h 3827499"/>
              <a:gd name="connsiteX23" fmla="*/ 0 w 2816128"/>
              <a:gd name="connsiteY23" fmla="*/ 3002856 h 3827499"/>
              <a:gd name="connsiteX24" fmla="*/ 274881 w 2816128"/>
              <a:gd name="connsiteY24" fmla="*/ 3126272 h 3827499"/>
              <a:gd name="connsiteX25" fmla="*/ 504884 w 2816128"/>
              <a:gd name="connsiteY25" fmla="*/ 3025295 h 3827499"/>
              <a:gd name="connsiteX26" fmla="*/ 471225 w 2816128"/>
              <a:gd name="connsiteY26" fmla="*/ 3154321 h 3827499"/>
              <a:gd name="connsiteX27" fmla="*/ 572201 w 2816128"/>
              <a:gd name="connsiteY27" fmla="*/ 3199199 h 3827499"/>
              <a:gd name="connsiteX28" fmla="*/ 381468 w 2816128"/>
              <a:gd name="connsiteY28" fmla="*/ 3659204 h 3827499"/>
              <a:gd name="connsiteX29" fmla="*/ 196344 w 2816128"/>
              <a:gd name="connsiteY29" fmla="*/ 3704083 h 3827499"/>
              <a:gd name="connsiteX30" fmla="*/ 263662 w 2816128"/>
              <a:gd name="connsiteY30" fmla="*/ 3805059 h 3827499"/>
              <a:gd name="connsiteX31" fmla="*/ 555372 w 2816128"/>
              <a:gd name="connsiteY31" fmla="*/ 3827499 h 3827499"/>
              <a:gd name="connsiteX32" fmla="*/ 589031 w 2816128"/>
              <a:gd name="connsiteY32" fmla="*/ 3619936 h 3827499"/>
              <a:gd name="connsiteX33" fmla="*/ 645129 w 2816128"/>
              <a:gd name="connsiteY33" fmla="*/ 3614326 h 3827499"/>
              <a:gd name="connsiteX34" fmla="*/ 690008 w 2816128"/>
              <a:gd name="connsiteY34" fmla="*/ 3737742 h 3827499"/>
              <a:gd name="connsiteX35" fmla="*/ 774155 w 2816128"/>
              <a:gd name="connsiteY35" fmla="*/ 3743352 h 3827499"/>
              <a:gd name="connsiteX36" fmla="*/ 779765 w 2816128"/>
              <a:gd name="connsiteY36" fmla="*/ 3513349 h 3827499"/>
              <a:gd name="connsiteX37" fmla="*/ 746106 w 2816128"/>
              <a:gd name="connsiteY37" fmla="*/ 3244078 h 3827499"/>
              <a:gd name="connsiteX38" fmla="*/ 903181 w 2816128"/>
              <a:gd name="connsiteY38" fmla="*/ 2666267 h 3827499"/>
              <a:gd name="connsiteX39" fmla="*/ 1166842 w 2816128"/>
              <a:gd name="connsiteY39" fmla="*/ 2559680 h 3827499"/>
              <a:gd name="connsiteX40" fmla="*/ 1531480 w 2816128"/>
              <a:gd name="connsiteY40" fmla="*/ 2666267 h 3827499"/>
              <a:gd name="connsiteX41" fmla="*/ 1593188 w 2816128"/>
              <a:gd name="connsiteY41" fmla="*/ 2666267 h 3827499"/>
              <a:gd name="connsiteX42" fmla="*/ 1649286 w 2816128"/>
              <a:gd name="connsiteY42" fmla="*/ 2767244 h 3827499"/>
              <a:gd name="connsiteX43" fmla="*/ 1800751 w 2816128"/>
              <a:gd name="connsiteY43" fmla="*/ 2800902 h 3827499"/>
              <a:gd name="connsiteX44" fmla="*/ 1811971 w 2816128"/>
              <a:gd name="connsiteY44" fmla="*/ 2834561 h 3827499"/>
              <a:gd name="connsiteX45" fmla="*/ 1772702 w 2816128"/>
              <a:gd name="connsiteY45" fmla="*/ 3036515 h 3827499"/>
              <a:gd name="connsiteX46" fmla="*/ 1750263 w 2816128"/>
              <a:gd name="connsiteY46" fmla="*/ 3361884 h 3827499"/>
              <a:gd name="connsiteX47" fmla="*/ 1542700 w 2816128"/>
              <a:gd name="connsiteY47" fmla="*/ 3384323 h 3827499"/>
              <a:gd name="connsiteX48" fmla="*/ 1206111 w 2816128"/>
              <a:gd name="connsiteY48" fmla="*/ 3434812 h 3827499"/>
              <a:gd name="connsiteX49" fmla="*/ 1178062 w 2816128"/>
              <a:gd name="connsiteY49" fmla="*/ 3507739 h 3827499"/>
              <a:gd name="connsiteX50" fmla="*/ 1116354 w 2816128"/>
              <a:gd name="connsiteY50" fmla="*/ 3535788 h 3827499"/>
              <a:gd name="connsiteX51" fmla="*/ 1144403 w 2816128"/>
              <a:gd name="connsiteY51" fmla="*/ 3670424 h 3827499"/>
              <a:gd name="connsiteX52" fmla="*/ 1284648 w 2816128"/>
              <a:gd name="connsiteY52" fmla="*/ 3676034 h 3827499"/>
              <a:gd name="connsiteX53" fmla="*/ 1279038 w 2816128"/>
              <a:gd name="connsiteY53" fmla="*/ 3524569 h 3827499"/>
              <a:gd name="connsiteX54" fmla="*/ 1458552 w 2816128"/>
              <a:gd name="connsiteY54" fmla="*/ 3535788 h 3827499"/>
              <a:gd name="connsiteX55" fmla="*/ 1430503 w 2816128"/>
              <a:gd name="connsiteY55" fmla="*/ 3614326 h 3827499"/>
              <a:gd name="connsiteX56" fmla="*/ 1402454 w 2816128"/>
              <a:gd name="connsiteY56" fmla="*/ 3676034 h 3827499"/>
              <a:gd name="connsiteX57" fmla="*/ 1318307 w 2816128"/>
              <a:gd name="connsiteY57" fmla="*/ 3692863 h 3827499"/>
              <a:gd name="connsiteX58" fmla="*/ 1452943 w 2816128"/>
              <a:gd name="connsiteY58" fmla="*/ 3816279 h 3827499"/>
              <a:gd name="connsiteX59" fmla="*/ 1520260 w 2816128"/>
              <a:gd name="connsiteY59" fmla="*/ 3681644 h 3827499"/>
              <a:gd name="connsiteX60" fmla="*/ 1823190 w 2816128"/>
              <a:gd name="connsiteY60" fmla="*/ 3580667 h 3827499"/>
              <a:gd name="connsiteX61" fmla="*/ 2159779 w 2816128"/>
              <a:gd name="connsiteY61" fmla="*/ 3653594 h 3827499"/>
              <a:gd name="connsiteX62" fmla="*/ 2114901 w 2816128"/>
              <a:gd name="connsiteY62" fmla="*/ 3754571 h 3827499"/>
              <a:gd name="connsiteX63" fmla="*/ 2210268 w 2816128"/>
              <a:gd name="connsiteY63" fmla="*/ 3821889 h 3827499"/>
              <a:gd name="connsiteX64" fmla="*/ 2283195 w 2816128"/>
              <a:gd name="connsiteY64" fmla="*/ 3771401 h 3827499"/>
              <a:gd name="connsiteX65" fmla="*/ 2271976 w 2816128"/>
              <a:gd name="connsiteY65" fmla="*/ 3676034 h 3827499"/>
              <a:gd name="connsiteX66" fmla="*/ 2451490 w 2816128"/>
              <a:gd name="connsiteY66" fmla="*/ 3597496 h 3827499"/>
              <a:gd name="connsiteX67" fmla="*/ 2434660 w 2816128"/>
              <a:gd name="connsiteY67" fmla="*/ 3423592 h 3827499"/>
              <a:gd name="connsiteX68" fmla="*/ 1929777 w 2816128"/>
              <a:gd name="connsiteY68" fmla="*/ 3395543 h 3827499"/>
              <a:gd name="connsiteX69" fmla="*/ 1918557 w 2816128"/>
              <a:gd name="connsiteY69" fmla="*/ 3070174 h 3827499"/>
              <a:gd name="connsiteX70" fmla="*/ 1884898 w 2816128"/>
              <a:gd name="connsiteY70" fmla="*/ 3053344 h 3827499"/>
              <a:gd name="connsiteX71" fmla="*/ 1907338 w 2816128"/>
              <a:gd name="connsiteY71" fmla="*/ 2873830 h 3827499"/>
              <a:gd name="connsiteX72" fmla="*/ 1862459 w 2816128"/>
              <a:gd name="connsiteY72" fmla="*/ 2812122 h 3827499"/>
              <a:gd name="connsiteX73" fmla="*/ 2109291 w 2816128"/>
              <a:gd name="connsiteY73" fmla="*/ 2756024 h 3827499"/>
              <a:gd name="connsiteX74" fmla="*/ 2131730 w 2816128"/>
              <a:gd name="connsiteY74" fmla="*/ 2626998 h 3827499"/>
              <a:gd name="connsiteX75" fmla="*/ 2372952 w 2816128"/>
              <a:gd name="connsiteY75" fmla="*/ 2660657 h 3827499"/>
              <a:gd name="connsiteX76" fmla="*/ 2597345 w 2816128"/>
              <a:gd name="connsiteY76" fmla="*/ 2071626 h 3827499"/>
              <a:gd name="connsiteX77" fmla="*/ 2552466 w 2816128"/>
              <a:gd name="connsiteY77" fmla="*/ 1987479 h 3827499"/>
              <a:gd name="connsiteX78" fmla="*/ 2698322 w 2816128"/>
              <a:gd name="connsiteY78" fmla="*/ 1499425 h 3827499"/>
              <a:gd name="connsiteX79" fmla="*/ 2642224 w 2816128"/>
              <a:gd name="connsiteY79" fmla="*/ 1392839 h 3827499"/>
              <a:gd name="connsiteX80" fmla="*/ 2501978 w 2816128"/>
              <a:gd name="connsiteY80" fmla="*/ 809418 h 3827499"/>
              <a:gd name="connsiteX81" fmla="*/ 2816128 w 2816128"/>
              <a:gd name="connsiteY81" fmla="*/ 686002 h 3827499"/>
              <a:gd name="connsiteX82" fmla="*/ 2771249 w 2816128"/>
              <a:gd name="connsiteY82" fmla="*/ 450390 h 3827499"/>
              <a:gd name="connsiteX83" fmla="*/ 2614174 w 2816128"/>
              <a:gd name="connsiteY83" fmla="*/ 85752 h 3827499"/>
              <a:gd name="connsiteX0" fmla="*/ 2647833 w 2816128"/>
              <a:gd name="connsiteY0" fmla="*/ 80143 h 3827499"/>
              <a:gd name="connsiteX1" fmla="*/ 2395391 w 2816128"/>
              <a:gd name="connsiteY1" fmla="*/ 1604 h 3827499"/>
              <a:gd name="connsiteX2" fmla="*/ 2193438 w 2816128"/>
              <a:gd name="connsiteY2" fmla="*/ 197948 h 3827499"/>
              <a:gd name="connsiteX3" fmla="*/ 2114901 w 2816128"/>
              <a:gd name="connsiteY3" fmla="*/ 214777 h 3827499"/>
              <a:gd name="connsiteX4" fmla="*/ 2142950 w 2816128"/>
              <a:gd name="connsiteY4" fmla="*/ 326974 h 3827499"/>
              <a:gd name="connsiteX5" fmla="*/ 2047583 w 2816128"/>
              <a:gd name="connsiteY5" fmla="*/ 495268 h 3827499"/>
              <a:gd name="connsiteX6" fmla="*/ 2159779 w 2816128"/>
              <a:gd name="connsiteY6" fmla="*/ 747710 h 3827499"/>
              <a:gd name="connsiteX7" fmla="*/ 2030754 w 2816128"/>
              <a:gd name="connsiteY7" fmla="*/ 792588 h 3827499"/>
              <a:gd name="connsiteX8" fmla="*/ 1997095 w 2816128"/>
              <a:gd name="connsiteY8" fmla="*/ 859906 h 3827499"/>
              <a:gd name="connsiteX9" fmla="*/ 1997095 w 2816128"/>
              <a:gd name="connsiteY9" fmla="*/ 747710 h 3827499"/>
              <a:gd name="connsiteX10" fmla="*/ 1946606 w 2816128"/>
              <a:gd name="connsiteY10" fmla="*/ 708441 h 3827499"/>
              <a:gd name="connsiteX11" fmla="*/ 1772702 w 2816128"/>
              <a:gd name="connsiteY11" fmla="*/ 758929 h 3827499"/>
              <a:gd name="connsiteX12" fmla="*/ 1402454 w 2816128"/>
              <a:gd name="connsiteY12" fmla="*/ 618684 h 3827499"/>
              <a:gd name="connsiteX13" fmla="*/ 1705384 w 2816128"/>
              <a:gd name="connsiteY13" fmla="*/ 1190885 h 3827499"/>
              <a:gd name="connsiteX14" fmla="*/ 1800751 w 2816128"/>
              <a:gd name="connsiteY14" fmla="*/ 1263813 h 3827499"/>
              <a:gd name="connsiteX15" fmla="*/ 1649286 w 2816128"/>
              <a:gd name="connsiteY15" fmla="*/ 1488205 h 3827499"/>
              <a:gd name="connsiteX16" fmla="*/ 1727824 w 2816128"/>
              <a:gd name="connsiteY16" fmla="*/ 1706988 h 3827499"/>
              <a:gd name="connsiteX17" fmla="*/ 1817581 w 2816128"/>
              <a:gd name="connsiteY17" fmla="*/ 1701379 h 3827499"/>
              <a:gd name="connsiteX18" fmla="*/ 1671725 w 2816128"/>
              <a:gd name="connsiteY18" fmla="*/ 1869673 h 3827499"/>
              <a:gd name="connsiteX19" fmla="*/ 914400 w 2816128"/>
              <a:gd name="connsiteY19" fmla="*/ 1617231 h 3827499"/>
              <a:gd name="connsiteX20" fmla="*/ 460005 w 2816128"/>
              <a:gd name="connsiteY20" fmla="*/ 2643828 h 3827499"/>
              <a:gd name="connsiteX21" fmla="*/ 263662 w 2816128"/>
              <a:gd name="connsiteY21" fmla="*/ 2851391 h 3827499"/>
              <a:gd name="connsiteX22" fmla="*/ 44879 w 2816128"/>
              <a:gd name="connsiteY22" fmla="*/ 2896269 h 3827499"/>
              <a:gd name="connsiteX23" fmla="*/ 0 w 2816128"/>
              <a:gd name="connsiteY23" fmla="*/ 3002856 h 3827499"/>
              <a:gd name="connsiteX24" fmla="*/ 274881 w 2816128"/>
              <a:gd name="connsiteY24" fmla="*/ 3126272 h 3827499"/>
              <a:gd name="connsiteX25" fmla="*/ 504884 w 2816128"/>
              <a:gd name="connsiteY25" fmla="*/ 3025295 h 3827499"/>
              <a:gd name="connsiteX26" fmla="*/ 471225 w 2816128"/>
              <a:gd name="connsiteY26" fmla="*/ 3154321 h 3827499"/>
              <a:gd name="connsiteX27" fmla="*/ 572201 w 2816128"/>
              <a:gd name="connsiteY27" fmla="*/ 3199199 h 3827499"/>
              <a:gd name="connsiteX28" fmla="*/ 381468 w 2816128"/>
              <a:gd name="connsiteY28" fmla="*/ 3659204 h 3827499"/>
              <a:gd name="connsiteX29" fmla="*/ 196344 w 2816128"/>
              <a:gd name="connsiteY29" fmla="*/ 3704083 h 3827499"/>
              <a:gd name="connsiteX30" fmla="*/ 263662 w 2816128"/>
              <a:gd name="connsiteY30" fmla="*/ 3805059 h 3827499"/>
              <a:gd name="connsiteX31" fmla="*/ 555372 w 2816128"/>
              <a:gd name="connsiteY31" fmla="*/ 3827499 h 3827499"/>
              <a:gd name="connsiteX32" fmla="*/ 589031 w 2816128"/>
              <a:gd name="connsiteY32" fmla="*/ 3619936 h 3827499"/>
              <a:gd name="connsiteX33" fmla="*/ 645129 w 2816128"/>
              <a:gd name="connsiteY33" fmla="*/ 3614326 h 3827499"/>
              <a:gd name="connsiteX34" fmla="*/ 690008 w 2816128"/>
              <a:gd name="connsiteY34" fmla="*/ 3737742 h 3827499"/>
              <a:gd name="connsiteX35" fmla="*/ 774155 w 2816128"/>
              <a:gd name="connsiteY35" fmla="*/ 3743352 h 3827499"/>
              <a:gd name="connsiteX36" fmla="*/ 779765 w 2816128"/>
              <a:gd name="connsiteY36" fmla="*/ 3513349 h 3827499"/>
              <a:gd name="connsiteX37" fmla="*/ 746106 w 2816128"/>
              <a:gd name="connsiteY37" fmla="*/ 3244078 h 3827499"/>
              <a:gd name="connsiteX38" fmla="*/ 903181 w 2816128"/>
              <a:gd name="connsiteY38" fmla="*/ 2666267 h 3827499"/>
              <a:gd name="connsiteX39" fmla="*/ 1166842 w 2816128"/>
              <a:gd name="connsiteY39" fmla="*/ 2559680 h 3827499"/>
              <a:gd name="connsiteX40" fmla="*/ 1531480 w 2816128"/>
              <a:gd name="connsiteY40" fmla="*/ 2666267 h 3827499"/>
              <a:gd name="connsiteX41" fmla="*/ 1593188 w 2816128"/>
              <a:gd name="connsiteY41" fmla="*/ 2666267 h 3827499"/>
              <a:gd name="connsiteX42" fmla="*/ 1649286 w 2816128"/>
              <a:gd name="connsiteY42" fmla="*/ 2767244 h 3827499"/>
              <a:gd name="connsiteX43" fmla="*/ 1800751 w 2816128"/>
              <a:gd name="connsiteY43" fmla="*/ 2800902 h 3827499"/>
              <a:gd name="connsiteX44" fmla="*/ 1811971 w 2816128"/>
              <a:gd name="connsiteY44" fmla="*/ 2834561 h 3827499"/>
              <a:gd name="connsiteX45" fmla="*/ 1772702 w 2816128"/>
              <a:gd name="connsiteY45" fmla="*/ 3036515 h 3827499"/>
              <a:gd name="connsiteX46" fmla="*/ 1750263 w 2816128"/>
              <a:gd name="connsiteY46" fmla="*/ 3361884 h 3827499"/>
              <a:gd name="connsiteX47" fmla="*/ 1542700 w 2816128"/>
              <a:gd name="connsiteY47" fmla="*/ 3384323 h 3827499"/>
              <a:gd name="connsiteX48" fmla="*/ 1206111 w 2816128"/>
              <a:gd name="connsiteY48" fmla="*/ 3434812 h 3827499"/>
              <a:gd name="connsiteX49" fmla="*/ 1178062 w 2816128"/>
              <a:gd name="connsiteY49" fmla="*/ 3507739 h 3827499"/>
              <a:gd name="connsiteX50" fmla="*/ 1116354 w 2816128"/>
              <a:gd name="connsiteY50" fmla="*/ 3535788 h 3827499"/>
              <a:gd name="connsiteX51" fmla="*/ 1144403 w 2816128"/>
              <a:gd name="connsiteY51" fmla="*/ 3670424 h 3827499"/>
              <a:gd name="connsiteX52" fmla="*/ 1284648 w 2816128"/>
              <a:gd name="connsiteY52" fmla="*/ 3676034 h 3827499"/>
              <a:gd name="connsiteX53" fmla="*/ 1279038 w 2816128"/>
              <a:gd name="connsiteY53" fmla="*/ 3524569 h 3827499"/>
              <a:gd name="connsiteX54" fmla="*/ 1458552 w 2816128"/>
              <a:gd name="connsiteY54" fmla="*/ 3535788 h 3827499"/>
              <a:gd name="connsiteX55" fmla="*/ 1430503 w 2816128"/>
              <a:gd name="connsiteY55" fmla="*/ 3614326 h 3827499"/>
              <a:gd name="connsiteX56" fmla="*/ 1402454 w 2816128"/>
              <a:gd name="connsiteY56" fmla="*/ 3676034 h 3827499"/>
              <a:gd name="connsiteX57" fmla="*/ 1318307 w 2816128"/>
              <a:gd name="connsiteY57" fmla="*/ 3692863 h 3827499"/>
              <a:gd name="connsiteX58" fmla="*/ 1452943 w 2816128"/>
              <a:gd name="connsiteY58" fmla="*/ 3816279 h 3827499"/>
              <a:gd name="connsiteX59" fmla="*/ 1520260 w 2816128"/>
              <a:gd name="connsiteY59" fmla="*/ 3681644 h 3827499"/>
              <a:gd name="connsiteX60" fmla="*/ 1823190 w 2816128"/>
              <a:gd name="connsiteY60" fmla="*/ 3580667 h 3827499"/>
              <a:gd name="connsiteX61" fmla="*/ 2159779 w 2816128"/>
              <a:gd name="connsiteY61" fmla="*/ 3653594 h 3827499"/>
              <a:gd name="connsiteX62" fmla="*/ 2114901 w 2816128"/>
              <a:gd name="connsiteY62" fmla="*/ 3754571 h 3827499"/>
              <a:gd name="connsiteX63" fmla="*/ 2210268 w 2816128"/>
              <a:gd name="connsiteY63" fmla="*/ 3821889 h 3827499"/>
              <a:gd name="connsiteX64" fmla="*/ 2283195 w 2816128"/>
              <a:gd name="connsiteY64" fmla="*/ 3771401 h 3827499"/>
              <a:gd name="connsiteX65" fmla="*/ 2271976 w 2816128"/>
              <a:gd name="connsiteY65" fmla="*/ 3676034 h 3827499"/>
              <a:gd name="connsiteX66" fmla="*/ 2451490 w 2816128"/>
              <a:gd name="connsiteY66" fmla="*/ 3597496 h 3827499"/>
              <a:gd name="connsiteX67" fmla="*/ 2434660 w 2816128"/>
              <a:gd name="connsiteY67" fmla="*/ 3423592 h 3827499"/>
              <a:gd name="connsiteX68" fmla="*/ 1929777 w 2816128"/>
              <a:gd name="connsiteY68" fmla="*/ 3395543 h 3827499"/>
              <a:gd name="connsiteX69" fmla="*/ 1918557 w 2816128"/>
              <a:gd name="connsiteY69" fmla="*/ 3070174 h 3827499"/>
              <a:gd name="connsiteX70" fmla="*/ 1884898 w 2816128"/>
              <a:gd name="connsiteY70" fmla="*/ 3053344 h 3827499"/>
              <a:gd name="connsiteX71" fmla="*/ 1907338 w 2816128"/>
              <a:gd name="connsiteY71" fmla="*/ 2873830 h 3827499"/>
              <a:gd name="connsiteX72" fmla="*/ 1862459 w 2816128"/>
              <a:gd name="connsiteY72" fmla="*/ 2812122 h 3827499"/>
              <a:gd name="connsiteX73" fmla="*/ 2109291 w 2816128"/>
              <a:gd name="connsiteY73" fmla="*/ 2756024 h 3827499"/>
              <a:gd name="connsiteX74" fmla="*/ 2131730 w 2816128"/>
              <a:gd name="connsiteY74" fmla="*/ 2626998 h 3827499"/>
              <a:gd name="connsiteX75" fmla="*/ 2372952 w 2816128"/>
              <a:gd name="connsiteY75" fmla="*/ 2660657 h 3827499"/>
              <a:gd name="connsiteX76" fmla="*/ 2597345 w 2816128"/>
              <a:gd name="connsiteY76" fmla="*/ 2071626 h 3827499"/>
              <a:gd name="connsiteX77" fmla="*/ 2552466 w 2816128"/>
              <a:gd name="connsiteY77" fmla="*/ 1987479 h 3827499"/>
              <a:gd name="connsiteX78" fmla="*/ 2698322 w 2816128"/>
              <a:gd name="connsiteY78" fmla="*/ 1499425 h 3827499"/>
              <a:gd name="connsiteX79" fmla="*/ 2642224 w 2816128"/>
              <a:gd name="connsiteY79" fmla="*/ 1392839 h 3827499"/>
              <a:gd name="connsiteX80" fmla="*/ 2501978 w 2816128"/>
              <a:gd name="connsiteY80" fmla="*/ 809418 h 3827499"/>
              <a:gd name="connsiteX81" fmla="*/ 2816128 w 2816128"/>
              <a:gd name="connsiteY81" fmla="*/ 686002 h 3827499"/>
              <a:gd name="connsiteX82" fmla="*/ 2771249 w 2816128"/>
              <a:gd name="connsiteY82" fmla="*/ 450390 h 3827499"/>
              <a:gd name="connsiteX83" fmla="*/ 2647833 w 2816128"/>
              <a:gd name="connsiteY83" fmla="*/ 80143 h 3827499"/>
              <a:gd name="connsiteX0" fmla="*/ 2647833 w 2816128"/>
              <a:gd name="connsiteY0" fmla="*/ 80143 h 3827499"/>
              <a:gd name="connsiteX1" fmla="*/ 2395391 w 2816128"/>
              <a:gd name="connsiteY1" fmla="*/ 1604 h 3827499"/>
              <a:gd name="connsiteX2" fmla="*/ 2193438 w 2816128"/>
              <a:gd name="connsiteY2" fmla="*/ 197948 h 3827499"/>
              <a:gd name="connsiteX3" fmla="*/ 2114901 w 2816128"/>
              <a:gd name="connsiteY3" fmla="*/ 214777 h 3827499"/>
              <a:gd name="connsiteX4" fmla="*/ 2142950 w 2816128"/>
              <a:gd name="connsiteY4" fmla="*/ 326974 h 3827499"/>
              <a:gd name="connsiteX5" fmla="*/ 2047583 w 2816128"/>
              <a:gd name="connsiteY5" fmla="*/ 495268 h 3827499"/>
              <a:gd name="connsiteX6" fmla="*/ 2159779 w 2816128"/>
              <a:gd name="connsiteY6" fmla="*/ 747710 h 3827499"/>
              <a:gd name="connsiteX7" fmla="*/ 2030754 w 2816128"/>
              <a:gd name="connsiteY7" fmla="*/ 792588 h 3827499"/>
              <a:gd name="connsiteX8" fmla="*/ 1997095 w 2816128"/>
              <a:gd name="connsiteY8" fmla="*/ 859906 h 3827499"/>
              <a:gd name="connsiteX9" fmla="*/ 1997095 w 2816128"/>
              <a:gd name="connsiteY9" fmla="*/ 747710 h 3827499"/>
              <a:gd name="connsiteX10" fmla="*/ 1946606 w 2816128"/>
              <a:gd name="connsiteY10" fmla="*/ 708441 h 3827499"/>
              <a:gd name="connsiteX11" fmla="*/ 1772702 w 2816128"/>
              <a:gd name="connsiteY11" fmla="*/ 758929 h 3827499"/>
              <a:gd name="connsiteX12" fmla="*/ 1402454 w 2816128"/>
              <a:gd name="connsiteY12" fmla="*/ 618684 h 3827499"/>
              <a:gd name="connsiteX13" fmla="*/ 1705384 w 2816128"/>
              <a:gd name="connsiteY13" fmla="*/ 1190885 h 3827499"/>
              <a:gd name="connsiteX14" fmla="*/ 1800751 w 2816128"/>
              <a:gd name="connsiteY14" fmla="*/ 1263813 h 3827499"/>
              <a:gd name="connsiteX15" fmla="*/ 1649286 w 2816128"/>
              <a:gd name="connsiteY15" fmla="*/ 1488205 h 3827499"/>
              <a:gd name="connsiteX16" fmla="*/ 1727824 w 2816128"/>
              <a:gd name="connsiteY16" fmla="*/ 1706988 h 3827499"/>
              <a:gd name="connsiteX17" fmla="*/ 1817581 w 2816128"/>
              <a:gd name="connsiteY17" fmla="*/ 1701379 h 3827499"/>
              <a:gd name="connsiteX18" fmla="*/ 1671725 w 2816128"/>
              <a:gd name="connsiteY18" fmla="*/ 1869673 h 3827499"/>
              <a:gd name="connsiteX19" fmla="*/ 914400 w 2816128"/>
              <a:gd name="connsiteY19" fmla="*/ 1617231 h 3827499"/>
              <a:gd name="connsiteX20" fmla="*/ 460005 w 2816128"/>
              <a:gd name="connsiteY20" fmla="*/ 2643828 h 3827499"/>
              <a:gd name="connsiteX21" fmla="*/ 263662 w 2816128"/>
              <a:gd name="connsiteY21" fmla="*/ 2851391 h 3827499"/>
              <a:gd name="connsiteX22" fmla="*/ 44879 w 2816128"/>
              <a:gd name="connsiteY22" fmla="*/ 2896269 h 3827499"/>
              <a:gd name="connsiteX23" fmla="*/ 0 w 2816128"/>
              <a:gd name="connsiteY23" fmla="*/ 3002856 h 3827499"/>
              <a:gd name="connsiteX24" fmla="*/ 274881 w 2816128"/>
              <a:gd name="connsiteY24" fmla="*/ 3126272 h 3827499"/>
              <a:gd name="connsiteX25" fmla="*/ 504884 w 2816128"/>
              <a:gd name="connsiteY25" fmla="*/ 3025295 h 3827499"/>
              <a:gd name="connsiteX26" fmla="*/ 471225 w 2816128"/>
              <a:gd name="connsiteY26" fmla="*/ 3154321 h 3827499"/>
              <a:gd name="connsiteX27" fmla="*/ 572201 w 2816128"/>
              <a:gd name="connsiteY27" fmla="*/ 3199199 h 3827499"/>
              <a:gd name="connsiteX28" fmla="*/ 381468 w 2816128"/>
              <a:gd name="connsiteY28" fmla="*/ 3659204 h 3827499"/>
              <a:gd name="connsiteX29" fmla="*/ 196344 w 2816128"/>
              <a:gd name="connsiteY29" fmla="*/ 3704083 h 3827499"/>
              <a:gd name="connsiteX30" fmla="*/ 263662 w 2816128"/>
              <a:gd name="connsiteY30" fmla="*/ 3805059 h 3827499"/>
              <a:gd name="connsiteX31" fmla="*/ 555372 w 2816128"/>
              <a:gd name="connsiteY31" fmla="*/ 3827499 h 3827499"/>
              <a:gd name="connsiteX32" fmla="*/ 589031 w 2816128"/>
              <a:gd name="connsiteY32" fmla="*/ 3619936 h 3827499"/>
              <a:gd name="connsiteX33" fmla="*/ 645129 w 2816128"/>
              <a:gd name="connsiteY33" fmla="*/ 3614326 h 3827499"/>
              <a:gd name="connsiteX34" fmla="*/ 690008 w 2816128"/>
              <a:gd name="connsiteY34" fmla="*/ 3737742 h 3827499"/>
              <a:gd name="connsiteX35" fmla="*/ 774155 w 2816128"/>
              <a:gd name="connsiteY35" fmla="*/ 3743352 h 3827499"/>
              <a:gd name="connsiteX36" fmla="*/ 779765 w 2816128"/>
              <a:gd name="connsiteY36" fmla="*/ 3513349 h 3827499"/>
              <a:gd name="connsiteX37" fmla="*/ 746106 w 2816128"/>
              <a:gd name="connsiteY37" fmla="*/ 3244078 h 3827499"/>
              <a:gd name="connsiteX38" fmla="*/ 903181 w 2816128"/>
              <a:gd name="connsiteY38" fmla="*/ 2666267 h 3827499"/>
              <a:gd name="connsiteX39" fmla="*/ 1166842 w 2816128"/>
              <a:gd name="connsiteY39" fmla="*/ 2559680 h 3827499"/>
              <a:gd name="connsiteX40" fmla="*/ 1531480 w 2816128"/>
              <a:gd name="connsiteY40" fmla="*/ 2666267 h 3827499"/>
              <a:gd name="connsiteX41" fmla="*/ 1593188 w 2816128"/>
              <a:gd name="connsiteY41" fmla="*/ 2666267 h 3827499"/>
              <a:gd name="connsiteX42" fmla="*/ 1649286 w 2816128"/>
              <a:gd name="connsiteY42" fmla="*/ 2767244 h 3827499"/>
              <a:gd name="connsiteX43" fmla="*/ 1800751 w 2816128"/>
              <a:gd name="connsiteY43" fmla="*/ 2800902 h 3827499"/>
              <a:gd name="connsiteX44" fmla="*/ 1811971 w 2816128"/>
              <a:gd name="connsiteY44" fmla="*/ 2834561 h 3827499"/>
              <a:gd name="connsiteX45" fmla="*/ 1772702 w 2816128"/>
              <a:gd name="connsiteY45" fmla="*/ 3036515 h 3827499"/>
              <a:gd name="connsiteX46" fmla="*/ 1750263 w 2816128"/>
              <a:gd name="connsiteY46" fmla="*/ 3361884 h 3827499"/>
              <a:gd name="connsiteX47" fmla="*/ 1542700 w 2816128"/>
              <a:gd name="connsiteY47" fmla="*/ 3384323 h 3827499"/>
              <a:gd name="connsiteX48" fmla="*/ 1206111 w 2816128"/>
              <a:gd name="connsiteY48" fmla="*/ 3434812 h 3827499"/>
              <a:gd name="connsiteX49" fmla="*/ 1178062 w 2816128"/>
              <a:gd name="connsiteY49" fmla="*/ 3507739 h 3827499"/>
              <a:gd name="connsiteX50" fmla="*/ 1116354 w 2816128"/>
              <a:gd name="connsiteY50" fmla="*/ 3535788 h 3827499"/>
              <a:gd name="connsiteX51" fmla="*/ 1144403 w 2816128"/>
              <a:gd name="connsiteY51" fmla="*/ 3670424 h 3827499"/>
              <a:gd name="connsiteX52" fmla="*/ 1284648 w 2816128"/>
              <a:gd name="connsiteY52" fmla="*/ 3676034 h 3827499"/>
              <a:gd name="connsiteX53" fmla="*/ 1279038 w 2816128"/>
              <a:gd name="connsiteY53" fmla="*/ 3524569 h 3827499"/>
              <a:gd name="connsiteX54" fmla="*/ 1458552 w 2816128"/>
              <a:gd name="connsiteY54" fmla="*/ 3535788 h 3827499"/>
              <a:gd name="connsiteX55" fmla="*/ 1430503 w 2816128"/>
              <a:gd name="connsiteY55" fmla="*/ 3614326 h 3827499"/>
              <a:gd name="connsiteX56" fmla="*/ 1402454 w 2816128"/>
              <a:gd name="connsiteY56" fmla="*/ 3676034 h 3827499"/>
              <a:gd name="connsiteX57" fmla="*/ 1318307 w 2816128"/>
              <a:gd name="connsiteY57" fmla="*/ 3692863 h 3827499"/>
              <a:gd name="connsiteX58" fmla="*/ 1452943 w 2816128"/>
              <a:gd name="connsiteY58" fmla="*/ 3816279 h 3827499"/>
              <a:gd name="connsiteX59" fmla="*/ 1520260 w 2816128"/>
              <a:gd name="connsiteY59" fmla="*/ 3681644 h 3827499"/>
              <a:gd name="connsiteX60" fmla="*/ 1823190 w 2816128"/>
              <a:gd name="connsiteY60" fmla="*/ 3580667 h 3827499"/>
              <a:gd name="connsiteX61" fmla="*/ 2159779 w 2816128"/>
              <a:gd name="connsiteY61" fmla="*/ 3653594 h 3827499"/>
              <a:gd name="connsiteX62" fmla="*/ 2114901 w 2816128"/>
              <a:gd name="connsiteY62" fmla="*/ 3754571 h 3827499"/>
              <a:gd name="connsiteX63" fmla="*/ 2210268 w 2816128"/>
              <a:gd name="connsiteY63" fmla="*/ 3821889 h 3827499"/>
              <a:gd name="connsiteX64" fmla="*/ 2283195 w 2816128"/>
              <a:gd name="connsiteY64" fmla="*/ 3771401 h 3827499"/>
              <a:gd name="connsiteX65" fmla="*/ 2271976 w 2816128"/>
              <a:gd name="connsiteY65" fmla="*/ 3676034 h 3827499"/>
              <a:gd name="connsiteX66" fmla="*/ 2451490 w 2816128"/>
              <a:gd name="connsiteY66" fmla="*/ 3597496 h 3827499"/>
              <a:gd name="connsiteX67" fmla="*/ 2434660 w 2816128"/>
              <a:gd name="connsiteY67" fmla="*/ 3423592 h 3827499"/>
              <a:gd name="connsiteX68" fmla="*/ 1929777 w 2816128"/>
              <a:gd name="connsiteY68" fmla="*/ 3395543 h 3827499"/>
              <a:gd name="connsiteX69" fmla="*/ 1918557 w 2816128"/>
              <a:gd name="connsiteY69" fmla="*/ 3070174 h 3827499"/>
              <a:gd name="connsiteX70" fmla="*/ 1884898 w 2816128"/>
              <a:gd name="connsiteY70" fmla="*/ 3053344 h 3827499"/>
              <a:gd name="connsiteX71" fmla="*/ 1907338 w 2816128"/>
              <a:gd name="connsiteY71" fmla="*/ 2873830 h 3827499"/>
              <a:gd name="connsiteX72" fmla="*/ 1862459 w 2816128"/>
              <a:gd name="connsiteY72" fmla="*/ 2812122 h 3827499"/>
              <a:gd name="connsiteX73" fmla="*/ 2109291 w 2816128"/>
              <a:gd name="connsiteY73" fmla="*/ 2756024 h 3827499"/>
              <a:gd name="connsiteX74" fmla="*/ 2131730 w 2816128"/>
              <a:gd name="connsiteY74" fmla="*/ 2626998 h 3827499"/>
              <a:gd name="connsiteX75" fmla="*/ 2372952 w 2816128"/>
              <a:gd name="connsiteY75" fmla="*/ 2660657 h 3827499"/>
              <a:gd name="connsiteX76" fmla="*/ 2597345 w 2816128"/>
              <a:gd name="connsiteY76" fmla="*/ 2071626 h 3827499"/>
              <a:gd name="connsiteX77" fmla="*/ 2552466 w 2816128"/>
              <a:gd name="connsiteY77" fmla="*/ 1987479 h 3827499"/>
              <a:gd name="connsiteX78" fmla="*/ 2698322 w 2816128"/>
              <a:gd name="connsiteY78" fmla="*/ 1499425 h 3827499"/>
              <a:gd name="connsiteX79" fmla="*/ 2642224 w 2816128"/>
              <a:gd name="connsiteY79" fmla="*/ 1392839 h 3827499"/>
              <a:gd name="connsiteX80" fmla="*/ 2501978 w 2816128"/>
              <a:gd name="connsiteY80" fmla="*/ 809418 h 3827499"/>
              <a:gd name="connsiteX81" fmla="*/ 2816128 w 2816128"/>
              <a:gd name="connsiteY81" fmla="*/ 686002 h 3827499"/>
              <a:gd name="connsiteX82" fmla="*/ 2771249 w 2816128"/>
              <a:gd name="connsiteY82" fmla="*/ 450390 h 3827499"/>
              <a:gd name="connsiteX83" fmla="*/ 2647833 w 2816128"/>
              <a:gd name="connsiteY83" fmla="*/ 80143 h 3827499"/>
              <a:gd name="connsiteX0" fmla="*/ 2647833 w 2816128"/>
              <a:gd name="connsiteY0" fmla="*/ 80143 h 3827499"/>
              <a:gd name="connsiteX1" fmla="*/ 2395391 w 2816128"/>
              <a:gd name="connsiteY1" fmla="*/ 1604 h 3827499"/>
              <a:gd name="connsiteX2" fmla="*/ 2193438 w 2816128"/>
              <a:gd name="connsiteY2" fmla="*/ 197948 h 3827499"/>
              <a:gd name="connsiteX3" fmla="*/ 2114901 w 2816128"/>
              <a:gd name="connsiteY3" fmla="*/ 214777 h 3827499"/>
              <a:gd name="connsiteX4" fmla="*/ 2142950 w 2816128"/>
              <a:gd name="connsiteY4" fmla="*/ 326974 h 3827499"/>
              <a:gd name="connsiteX5" fmla="*/ 2047583 w 2816128"/>
              <a:gd name="connsiteY5" fmla="*/ 495268 h 3827499"/>
              <a:gd name="connsiteX6" fmla="*/ 2159779 w 2816128"/>
              <a:gd name="connsiteY6" fmla="*/ 747710 h 3827499"/>
              <a:gd name="connsiteX7" fmla="*/ 2030754 w 2816128"/>
              <a:gd name="connsiteY7" fmla="*/ 792588 h 3827499"/>
              <a:gd name="connsiteX8" fmla="*/ 1997095 w 2816128"/>
              <a:gd name="connsiteY8" fmla="*/ 859906 h 3827499"/>
              <a:gd name="connsiteX9" fmla="*/ 1997095 w 2816128"/>
              <a:gd name="connsiteY9" fmla="*/ 747710 h 3827499"/>
              <a:gd name="connsiteX10" fmla="*/ 1946606 w 2816128"/>
              <a:gd name="connsiteY10" fmla="*/ 708441 h 3827499"/>
              <a:gd name="connsiteX11" fmla="*/ 1772702 w 2816128"/>
              <a:gd name="connsiteY11" fmla="*/ 758929 h 3827499"/>
              <a:gd name="connsiteX12" fmla="*/ 1402454 w 2816128"/>
              <a:gd name="connsiteY12" fmla="*/ 618684 h 3827499"/>
              <a:gd name="connsiteX13" fmla="*/ 1705384 w 2816128"/>
              <a:gd name="connsiteY13" fmla="*/ 1190885 h 3827499"/>
              <a:gd name="connsiteX14" fmla="*/ 1800751 w 2816128"/>
              <a:gd name="connsiteY14" fmla="*/ 1263813 h 3827499"/>
              <a:gd name="connsiteX15" fmla="*/ 1649286 w 2816128"/>
              <a:gd name="connsiteY15" fmla="*/ 1488205 h 3827499"/>
              <a:gd name="connsiteX16" fmla="*/ 1727824 w 2816128"/>
              <a:gd name="connsiteY16" fmla="*/ 1706988 h 3827499"/>
              <a:gd name="connsiteX17" fmla="*/ 1817581 w 2816128"/>
              <a:gd name="connsiteY17" fmla="*/ 1701379 h 3827499"/>
              <a:gd name="connsiteX18" fmla="*/ 1671725 w 2816128"/>
              <a:gd name="connsiteY18" fmla="*/ 1869673 h 3827499"/>
              <a:gd name="connsiteX19" fmla="*/ 914400 w 2816128"/>
              <a:gd name="connsiteY19" fmla="*/ 1617231 h 3827499"/>
              <a:gd name="connsiteX20" fmla="*/ 460005 w 2816128"/>
              <a:gd name="connsiteY20" fmla="*/ 2643828 h 3827499"/>
              <a:gd name="connsiteX21" fmla="*/ 263662 w 2816128"/>
              <a:gd name="connsiteY21" fmla="*/ 2851391 h 3827499"/>
              <a:gd name="connsiteX22" fmla="*/ 44879 w 2816128"/>
              <a:gd name="connsiteY22" fmla="*/ 2896269 h 3827499"/>
              <a:gd name="connsiteX23" fmla="*/ 0 w 2816128"/>
              <a:gd name="connsiteY23" fmla="*/ 3002856 h 3827499"/>
              <a:gd name="connsiteX24" fmla="*/ 274881 w 2816128"/>
              <a:gd name="connsiteY24" fmla="*/ 3126272 h 3827499"/>
              <a:gd name="connsiteX25" fmla="*/ 504884 w 2816128"/>
              <a:gd name="connsiteY25" fmla="*/ 3025295 h 3827499"/>
              <a:gd name="connsiteX26" fmla="*/ 471225 w 2816128"/>
              <a:gd name="connsiteY26" fmla="*/ 3154321 h 3827499"/>
              <a:gd name="connsiteX27" fmla="*/ 572201 w 2816128"/>
              <a:gd name="connsiteY27" fmla="*/ 3199199 h 3827499"/>
              <a:gd name="connsiteX28" fmla="*/ 381468 w 2816128"/>
              <a:gd name="connsiteY28" fmla="*/ 3659204 h 3827499"/>
              <a:gd name="connsiteX29" fmla="*/ 196344 w 2816128"/>
              <a:gd name="connsiteY29" fmla="*/ 3704083 h 3827499"/>
              <a:gd name="connsiteX30" fmla="*/ 263662 w 2816128"/>
              <a:gd name="connsiteY30" fmla="*/ 3805059 h 3827499"/>
              <a:gd name="connsiteX31" fmla="*/ 555372 w 2816128"/>
              <a:gd name="connsiteY31" fmla="*/ 3827499 h 3827499"/>
              <a:gd name="connsiteX32" fmla="*/ 589031 w 2816128"/>
              <a:gd name="connsiteY32" fmla="*/ 3619936 h 3827499"/>
              <a:gd name="connsiteX33" fmla="*/ 645129 w 2816128"/>
              <a:gd name="connsiteY33" fmla="*/ 3614326 h 3827499"/>
              <a:gd name="connsiteX34" fmla="*/ 690008 w 2816128"/>
              <a:gd name="connsiteY34" fmla="*/ 3737742 h 3827499"/>
              <a:gd name="connsiteX35" fmla="*/ 774155 w 2816128"/>
              <a:gd name="connsiteY35" fmla="*/ 3743352 h 3827499"/>
              <a:gd name="connsiteX36" fmla="*/ 779765 w 2816128"/>
              <a:gd name="connsiteY36" fmla="*/ 3513349 h 3827499"/>
              <a:gd name="connsiteX37" fmla="*/ 746106 w 2816128"/>
              <a:gd name="connsiteY37" fmla="*/ 3244078 h 3827499"/>
              <a:gd name="connsiteX38" fmla="*/ 903181 w 2816128"/>
              <a:gd name="connsiteY38" fmla="*/ 2666267 h 3827499"/>
              <a:gd name="connsiteX39" fmla="*/ 1166842 w 2816128"/>
              <a:gd name="connsiteY39" fmla="*/ 2559680 h 3827499"/>
              <a:gd name="connsiteX40" fmla="*/ 1531480 w 2816128"/>
              <a:gd name="connsiteY40" fmla="*/ 2666267 h 3827499"/>
              <a:gd name="connsiteX41" fmla="*/ 1593188 w 2816128"/>
              <a:gd name="connsiteY41" fmla="*/ 2666267 h 3827499"/>
              <a:gd name="connsiteX42" fmla="*/ 1649286 w 2816128"/>
              <a:gd name="connsiteY42" fmla="*/ 2767244 h 3827499"/>
              <a:gd name="connsiteX43" fmla="*/ 1800751 w 2816128"/>
              <a:gd name="connsiteY43" fmla="*/ 2800902 h 3827499"/>
              <a:gd name="connsiteX44" fmla="*/ 1811971 w 2816128"/>
              <a:gd name="connsiteY44" fmla="*/ 2834561 h 3827499"/>
              <a:gd name="connsiteX45" fmla="*/ 1772702 w 2816128"/>
              <a:gd name="connsiteY45" fmla="*/ 3036515 h 3827499"/>
              <a:gd name="connsiteX46" fmla="*/ 1750263 w 2816128"/>
              <a:gd name="connsiteY46" fmla="*/ 3361884 h 3827499"/>
              <a:gd name="connsiteX47" fmla="*/ 1542700 w 2816128"/>
              <a:gd name="connsiteY47" fmla="*/ 3384323 h 3827499"/>
              <a:gd name="connsiteX48" fmla="*/ 1206111 w 2816128"/>
              <a:gd name="connsiteY48" fmla="*/ 3434812 h 3827499"/>
              <a:gd name="connsiteX49" fmla="*/ 1178062 w 2816128"/>
              <a:gd name="connsiteY49" fmla="*/ 3507739 h 3827499"/>
              <a:gd name="connsiteX50" fmla="*/ 1116354 w 2816128"/>
              <a:gd name="connsiteY50" fmla="*/ 3535788 h 3827499"/>
              <a:gd name="connsiteX51" fmla="*/ 1144403 w 2816128"/>
              <a:gd name="connsiteY51" fmla="*/ 3670424 h 3827499"/>
              <a:gd name="connsiteX52" fmla="*/ 1284648 w 2816128"/>
              <a:gd name="connsiteY52" fmla="*/ 3676034 h 3827499"/>
              <a:gd name="connsiteX53" fmla="*/ 1279038 w 2816128"/>
              <a:gd name="connsiteY53" fmla="*/ 3524569 h 3827499"/>
              <a:gd name="connsiteX54" fmla="*/ 1458552 w 2816128"/>
              <a:gd name="connsiteY54" fmla="*/ 3535788 h 3827499"/>
              <a:gd name="connsiteX55" fmla="*/ 1430503 w 2816128"/>
              <a:gd name="connsiteY55" fmla="*/ 3614326 h 3827499"/>
              <a:gd name="connsiteX56" fmla="*/ 1402454 w 2816128"/>
              <a:gd name="connsiteY56" fmla="*/ 3676034 h 3827499"/>
              <a:gd name="connsiteX57" fmla="*/ 1318307 w 2816128"/>
              <a:gd name="connsiteY57" fmla="*/ 3692863 h 3827499"/>
              <a:gd name="connsiteX58" fmla="*/ 1452943 w 2816128"/>
              <a:gd name="connsiteY58" fmla="*/ 3816279 h 3827499"/>
              <a:gd name="connsiteX59" fmla="*/ 1520260 w 2816128"/>
              <a:gd name="connsiteY59" fmla="*/ 3681644 h 3827499"/>
              <a:gd name="connsiteX60" fmla="*/ 1823190 w 2816128"/>
              <a:gd name="connsiteY60" fmla="*/ 3580667 h 3827499"/>
              <a:gd name="connsiteX61" fmla="*/ 2159779 w 2816128"/>
              <a:gd name="connsiteY61" fmla="*/ 3653594 h 3827499"/>
              <a:gd name="connsiteX62" fmla="*/ 2114901 w 2816128"/>
              <a:gd name="connsiteY62" fmla="*/ 3754571 h 3827499"/>
              <a:gd name="connsiteX63" fmla="*/ 2210268 w 2816128"/>
              <a:gd name="connsiteY63" fmla="*/ 3821889 h 3827499"/>
              <a:gd name="connsiteX64" fmla="*/ 2283195 w 2816128"/>
              <a:gd name="connsiteY64" fmla="*/ 3771401 h 3827499"/>
              <a:gd name="connsiteX65" fmla="*/ 2271976 w 2816128"/>
              <a:gd name="connsiteY65" fmla="*/ 3676034 h 3827499"/>
              <a:gd name="connsiteX66" fmla="*/ 2451490 w 2816128"/>
              <a:gd name="connsiteY66" fmla="*/ 3597496 h 3827499"/>
              <a:gd name="connsiteX67" fmla="*/ 2434660 w 2816128"/>
              <a:gd name="connsiteY67" fmla="*/ 3423592 h 3827499"/>
              <a:gd name="connsiteX68" fmla="*/ 1929777 w 2816128"/>
              <a:gd name="connsiteY68" fmla="*/ 3395543 h 3827499"/>
              <a:gd name="connsiteX69" fmla="*/ 1918557 w 2816128"/>
              <a:gd name="connsiteY69" fmla="*/ 3070174 h 3827499"/>
              <a:gd name="connsiteX70" fmla="*/ 1884898 w 2816128"/>
              <a:gd name="connsiteY70" fmla="*/ 3053344 h 3827499"/>
              <a:gd name="connsiteX71" fmla="*/ 1907338 w 2816128"/>
              <a:gd name="connsiteY71" fmla="*/ 2873830 h 3827499"/>
              <a:gd name="connsiteX72" fmla="*/ 1862459 w 2816128"/>
              <a:gd name="connsiteY72" fmla="*/ 2812122 h 3827499"/>
              <a:gd name="connsiteX73" fmla="*/ 2109291 w 2816128"/>
              <a:gd name="connsiteY73" fmla="*/ 2756024 h 3827499"/>
              <a:gd name="connsiteX74" fmla="*/ 2131730 w 2816128"/>
              <a:gd name="connsiteY74" fmla="*/ 2626998 h 3827499"/>
              <a:gd name="connsiteX75" fmla="*/ 2372952 w 2816128"/>
              <a:gd name="connsiteY75" fmla="*/ 2660657 h 3827499"/>
              <a:gd name="connsiteX76" fmla="*/ 2597345 w 2816128"/>
              <a:gd name="connsiteY76" fmla="*/ 2071626 h 3827499"/>
              <a:gd name="connsiteX77" fmla="*/ 2552466 w 2816128"/>
              <a:gd name="connsiteY77" fmla="*/ 1987479 h 3827499"/>
              <a:gd name="connsiteX78" fmla="*/ 2698322 w 2816128"/>
              <a:gd name="connsiteY78" fmla="*/ 1499425 h 3827499"/>
              <a:gd name="connsiteX79" fmla="*/ 2642224 w 2816128"/>
              <a:gd name="connsiteY79" fmla="*/ 1392839 h 3827499"/>
              <a:gd name="connsiteX80" fmla="*/ 2501978 w 2816128"/>
              <a:gd name="connsiteY80" fmla="*/ 809418 h 3827499"/>
              <a:gd name="connsiteX81" fmla="*/ 2816128 w 2816128"/>
              <a:gd name="connsiteY81" fmla="*/ 686002 h 3827499"/>
              <a:gd name="connsiteX82" fmla="*/ 2771249 w 2816128"/>
              <a:gd name="connsiteY82" fmla="*/ 450390 h 3827499"/>
              <a:gd name="connsiteX83" fmla="*/ 2647833 w 2816128"/>
              <a:gd name="connsiteY83" fmla="*/ 80143 h 3827499"/>
              <a:gd name="connsiteX0" fmla="*/ 2647833 w 2816128"/>
              <a:gd name="connsiteY0" fmla="*/ 80143 h 3827499"/>
              <a:gd name="connsiteX1" fmla="*/ 2395391 w 2816128"/>
              <a:gd name="connsiteY1" fmla="*/ 1604 h 3827499"/>
              <a:gd name="connsiteX2" fmla="*/ 2193438 w 2816128"/>
              <a:gd name="connsiteY2" fmla="*/ 197948 h 3827499"/>
              <a:gd name="connsiteX3" fmla="*/ 2114901 w 2816128"/>
              <a:gd name="connsiteY3" fmla="*/ 214777 h 3827499"/>
              <a:gd name="connsiteX4" fmla="*/ 2142950 w 2816128"/>
              <a:gd name="connsiteY4" fmla="*/ 326974 h 3827499"/>
              <a:gd name="connsiteX5" fmla="*/ 2047583 w 2816128"/>
              <a:gd name="connsiteY5" fmla="*/ 495268 h 3827499"/>
              <a:gd name="connsiteX6" fmla="*/ 2159779 w 2816128"/>
              <a:gd name="connsiteY6" fmla="*/ 747710 h 3827499"/>
              <a:gd name="connsiteX7" fmla="*/ 2030754 w 2816128"/>
              <a:gd name="connsiteY7" fmla="*/ 792588 h 3827499"/>
              <a:gd name="connsiteX8" fmla="*/ 1997095 w 2816128"/>
              <a:gd name="connsiteY8" fmla="*/ 859906 h 3827499"/>
              <a:gd name="connsiteX9" fmla="*/ 1997095 w 2816128"/>
              <a:gd name="connsiteY9" fmla="*/ 747710 h 3827499"/>
              <a:gd name="connsiteX10" fmla="*/ 1946606 w 2816128"/>
              <a:gd name="connsiteY10" fmla="*/ 708441 h 3827499"/>
              <a:gd name="connsiteX11" fmla="*/ 1772702 w 2816128"/>
              <a:gd name="connsiteY11" fmla="*/ 758929 h 3827499"/>
              <a:gd name="connsiteX12" fmla="*/ 1402454 w 2816128"/>
              <a:gd name="connsiteY12" fmla="*/ 618684 h 3827499"/>
              <a:gd name="connsiteX13" fmla="*/ 1705384 w 2816128"/>
              <a:gd name="connsiteY13" fmla="*/ 1190885 h 3827499"/>
              <a:gd name="connsiteX14" fmla="*/ 1800751 w 2816128"/>
              <a:gd name="connsiteY14" fmla="*/ 1263813 h 3827499"/>
              <a:gd name="connsiteX15" fmla="*/ 1649286 w 2816128"/>
              <a:gd name="connsiteY15" fmla="*/ 1488205 h 3827499"/>
              <a:gd name="connsiteX16" fmla="*/ 1727824 w 2816128"/>
              <a:gd name="connsiteY16" fmla="*/ 1706988 h 3827499"/>
              <a:gd name="connsiteX17" fmla="*/ 1817581 w 2816128"/>
              <a:gd name="connsiteY17" fmla="*/ 1701379 h 3827499"/>
              <a:gd name="connsiteX18" fmla="*/ 1671725 w 2816128"/>
              <a:gd name="connsiteY18" fmla="*/ 1869673 h 3827499"/>
              <a:gd name="connsiteX19" fmla="*/ 914400 w 2816128"/>
              <a:gd name="connsiteY19" fmla="*/ 1617231 h 3827499"/>
              <a:gd name="connsiteX20" fmla="*/ 460005 w 2816128"/>
              <a:gd name="connsiteY20" fmla="*/ 2643828 h 3827499"/>
              <a:gd name="connsiteX21" fmla="*/ 263662 w 2816128"/>
              <a:gd name="connsiteY21" fmla="*/ 2851391 h 3827499"/>
              <a:gd name="connsiteX22" fmla="*/ 44879 w 2816128"/>
              <a:gd name="connsiteY22" fmla="*/ 2896269 h 3827499"/>
              <a:gd name="connsiteX23" fmla="*/ 0 w 2816128"/>
              <a:gd name="connsiteY23" fmla="*/ 3002856 h 3827499"/>
              <a:gd name="connsiteX24" fmla="*/ 274881 w 2816128"/>
              <a:gd name="connsiteY24" fmla="*/ 3126272 h 3827499"/>
              <a:gd name="connsiteX25" fmla="*/ 504884 w 2816128"/>
              <a:gd name="connsiteY25" fmla="*/ 3025295 h 3827499"/>
              <a:gd name="connsiteX26" fmla="*/ 471225 w 2816128"/>
              <a:gd name="connsiteY26" fmla="*/ 3154321 h 3827499"/>
              <a:gd name="connsiteX27" fmla="*/ 572201 w 2816128"/>
              <a:gd name="connsiteY27" fmla="*/ 3199199 h 3827499"/>
              <a:gd name="connsiteX28" fmla="*/ 381468 w 2816128"/>
              <a:gd name="connsiteY28" fmla="*/ 3659204 h 3827499"/>
              <a:gd name="connsiteX29" fmla="*/ 196344 w 2816128"/>
              <a:gd name="connsiteY29" fmla="*/ 3704083 h 3827499"/>
              <a:gd name="connsiteX30" fmla="*/ 263662 w 2816128"/>
              <a:gd name="connsiteY30" fmla="*/ 3805059 h 3827499"/>
              <a:gd name="connsiteX31" fmla="*/ 555372 w 2816128"/>
              <a:gd name="connsiteY31" fmla="*/ 3827499 h 3827499"/>
              <a:gd name="connsiteX32" fmla="*/ 589031 w 2816128"/>
              <a:gd name="connsiteY32" fmla="*/ 3619936 h 3827499"/>
              <a:gd name="connsiteX33" fmla="*/ 645129 w 2816128"/>
              <a:gd name="connsiteY33" fmla="*/ 3614326 h 3827499"/>
              <a:gd name="connsiteX34" fmla="*/ 690008 w 2816128"/>
              <a:gd name="connsiteY34" fmla="*/ 3737742 h 3827499"/>
              <a:gd name="connsiteX35" fmla="*/ 774155 w 2816128"/>
              <a:gd name="connsiteY35" fmla="*/ 3743352 h 3827499"/>
              <a:gd name="connsiteX36" fmla="*/ 779765 w 2816128"/>
              <a:gd name="connsiteY36" fmla="*/ 3513349 h 3827499"/>
              <a:gd name="connsiteX37" fmla="*/ 746106 w 2816128"/>
              <a:gd name="connsiteY37" fmla="*/ 3244078 h 3827499"/>
              <a:gd name="connsiteX38" fmla="*/ 903181 w 2816128"/>
              <a:gd name="connsiteY38" fmla="*/ 2666267 h 3827499"/>
              <a:gd name="connsiteX39" fmla="*/ 1166842 w 2816128"/>
              <a:gd name="connsiteY39" fmla="*/ 2559680 h 3827499"/>
              <a:gd name="connsiteX40" fmla="*/ 1531480 w 2816128"/>
              <a:gd name="connsiteY40" fmla="*/ 2666267 h 3827499"/>
              <a:gd name="connsiteX41" fmla="*/ 1593188 w 2816128"/>
              <a:gd name="connsiteY41" fmla="*/ 2666267 h 3827499"/>
              <a:gd name="connsiteX42" fmla="*/ 1649286 w 2816128"/>
              <a:gd name="connsiteY42" fmla="*/ 2767244 h 3827499"/>
              <a:gd name="connsiteX43" fmla="*/ 1800751 w 2816128"/>
              <a:gd name="connsiteY43" fmla="*/ 2800902 h 3827499"/>
              <a:gd name="connsiteX44" fmla="*/ 1811971 w 2816128"/>
              <a:gd name="connsiteY44" fmla="*/ 2834561 h 3827499"/>
              <a:gd name="connsiteX45" fmla="*/ 1772702 w 2816128"/>
              <a:gd name="connsiteY45" fmla="*/ 3036515 h 3827499"/>
              <a:gd name="connsiteX46" fmla="*/ 1750263 w 2816128"/>
              <a:gd name="connsiteY46" fmla="*/ 3361884 h 3827499"/>
              <a:gd name="connsiteX47" fmla="*/ 1542700 w 2816128"/>
              <a:gd name="connsiteY47" fmla="*/ 3384323 h 3827499"/>
              <a:gd name="connsiteX48" fmla="*/ 1206111 w 2816128"/>
              <a:gd name="connsiteY48" fmla="*/ 3434812 h 3827499"/>
              <a:gd name="connsiteX49" fmla="*/ 1178062 w 2816128"/>
              <a:gd name="connsiteY49" fmla="*/ 3507739 h 3827499"/>
              <a:gd name="connsiteX50" fmla="*/ 1116354 w 2816128"/>
              <a:gd name="connsiteY50" fmla="*/ 3535788 h 3827499"/>
              <a:gd name="connsiteX51" fmla="*/ 1144403 w 2816128"/>
              <a:gd name="connsiteY51" fmla="*/ 3670424 h 3827499"/>
              <a:gd name="connsiteX52" fmla="*/ 1284648 w 2816128"/>
              <a:gd name="connsiteY52" fmla="*/ 3676034 h 3827499"/>
              <a:gd name="connsiteX53" fmla="*/ 1279038 w 2816128"/>
              <a:gd name="connsiteY53" fmla="*/ 3524569 h 3827499"/>
              <a:gd name="connsiteX54" fmla="*/ 1458552 w 2816128"/>
              <a:gd name="connsiteY54" fmla="*/ 3535788 h 3827499"/>
              <a:gd name="connsiteX55" fmla="*/ 1430503 w 2816128"/>
              <a:gd name="connsiteY55" fmla="*/ 3614326 h 3827499"/>
              <a:gd name="connsiteX56" fmla="*/ 1402454 w 2816128"/>
              <a:gd name="connsiteY56" fmla="*/ 3676034 h 3827499"/>
              <a:gd name="connsiteX57" fmla="*/ 1318307 w 2816128"/>
              <a:gd name="connsiteY57" fmla="*/ 3692863 h 3827499"/>
              <a:gd name="connsiteX58" fmla="*/ 1452943 w 2816128"/>
              <a:gd name="connsiteY58" fmla="*/ 3816279 h 3827499"/>
              <a:gd name="connsiteX59" fmla="*/ 1520260 w 2816128"/>
              <a:gd name="connsiteY59" fmla="*/ 3681644 h 3827499"/>
              <a:gd name="connsiteX60" fmla="*/ 1823190 w 2816128"/>
              <a:gd name="connsiteY60" fmla="*/ 3580667 h 3827499"/>
              <a:gd name="connsiteX61" fmla="*/ 2159779 w 2816128"/>
              <a:gd name="connsiteY61" fmla="*/ 3653594 h 3827499"/>
              <a:gd name="connsiteX62" fmla="*/ 2114901 w 2816128"/>
              <a:gd name="connsiteY62" fmla="*/ 3754571 h 3827499"/>
              <a:gd name="connsiteX63" fmla="*/ 2210268 w 2816128"/>
              <a:gd name="connsiteY63" fmla="*/ 3821889 h 3827499"/>
              <a:gd name="connsiteX64" fmla="*/ 2283195 w 2816128"/>
              <a:gd name="connsiteY64" fmla="*/ 3771401 h 3827499"/>
              <a:gd name="connsiteX65" fmla="*/ 2271976 w 2816128"/>
              <a:gd name="connsiteY65" fmla="*/ 3676034 h 3827499"/>
              <a:gd name="connsiteX66" fmla="*/ 2451490 w 2816128"/>
              <a:gd name="connsiteY66" fmla="*/ 3597496 h 3827499"/>
              <a:gd name="connsiteX67" fmla="*/ 2434660 w 2816128"/>
              <a:gd name="connsiteY67" fmla="*/ 3423592 h 3827499"/>
              <a:gd name="connsiteX68" fmla="*/ 1929777 w 2816128"/>
              <a:gd name="connsiteY68" fmla="*/ 3395543 h 3827499"/>
              <a:gd name="connsiteX69" fmla="*/ 1918557 w 2816128"/>
              <a:gd name="connsiteY69" fmla="*/ 3070174 h 3827499"/>
              <a:gd name="connsiteX70" fmla="*/ 1884898 w 2816128"/>
              <a:gd name="connsiteY70" fmla="*/ 3053344 h 3827499"/>
              <a:gd name="connsiteX71" fmla="*/ 1907338 w 2816128"/>
              <a:gd name="connsiteY71" fmla="*/ 2873830 h 3827499"/>
              <a:gd name="connsiteX72" fmla="*/ 1862459 w 2816128"/>
              <a:gd name="connsiteY72" fmla="*/ 2812122 h 3827499"/>
              <a:gd name="connsiteX73" fmla="*/ 2109291 w 2816128"/>
              <a:gd name="connsiteY73" fmla="*/ 2756024 h 3827499"/>
              <a:gd name="connsiteX74" fmla="*/ 2131730 w 2816128"/>
              <a:gd name="connsiteY74" fmla="*/ 2626998 h 3827499"/>
              <a:gd name="connsiteX75" fmla="*/ 2372952 w 2816128"/>
              <a:gd name="connsiteY75" fmla="*/ 2660657 h 3827499"/>
              <a:gd name="connsiteX76" fmla="*/ 2597345 w 2816128"/>
              <a:gd name="connsiteY76" fmla="*/ 2071626 h 3827499"/>
              <a:gd name="connsiteX77" fmla="*/ 2552466 w 2816128"/>
              <a:gd name="connsiteY77" fmla="*/ 1987479 h 3827499"/>
              <a:gd name="connsiteX78" fmla="*/ 2698322 w 2816128"/>
              <a:gd name="connsiteY78" fmla="*/ 1499425 h 3827499"/>
              <a:gd name="connsiteX79" fmla="*/ 2642224 w 2816128"/>
              <a:gd name="connsiteY79" fmla="*/ 1392839 h 3827499"/>
              <a:gd name="connsiteX80" fmla="*/ 2501978 w 2816128"/>
              <a:gd name="connsiteY80" fmla="*/ 809418 h 3827499"/>
              <a:gd name="connsiteX81" fmla="*/ 2816128 w 2816128"/>
              <a:gd name="connsiteY81" fmla="*/ 686002 h 3827499"/>
              <a:gd name="connsiteX82" fmla="*/ 2771249 w 2816128"/>
              <a:gd name="connsiteY82" fmla="*/ 450390 h 3827499"/>
              <a:gd name="connsiteX83" fmla="*/ 2647833 w 2816128"/>
              <a:gd name="connsiteY83" fmla="*/ 80143 h 3827499"/>
              <a:gd name="connsiteX0" fmla="*/ 2647833 w 2771249"/>
              <a:gd name="connsiteY0" fmla="*/ 80143 h 3827499"/>
              <a:gd name="connsiteX1" fmla="*/ 2395391 w 2771249"/>
              <a:gd name="connsiteY1" fmla="*/ 1604 h 3827499"/>
              <a:gd name="connsiteX2" fmla="*/ 2193438 w 2771249"/>
              <a:gd name="connsiteY2" fmla="*/ 197948 h 3827499"/>
              <a:gd name="connsiteX3" fmla="*/ 2114901 w 2771249"/>
              <a:gd name="connsiteY3" fmla="*/ 214777 h 3827499"/>
              <a:gd name="connsiteX4" fmla="*/ 2142950 w 2771249"/>
              <a:gd name="connsiteY4" fmla="*/ 326974 h 3827499"/>
              <a:gd name="connsiteX5" fmla="*/ 2047583 w 2771249"/>
              <a:gd name="connsiteY5" fmla="*/ 495268 h 3827499"/>
              <a:gd name="connsiteX6" fmla="*/ 2159779 w 2771249"/>
              <a:gd name="connsiteY6" fmla="*/ 747710 h 3827499"/>
              <a:gd name="connsiteX7" fmla="*/ 2030754 w 2771249"/>
              <a:gd name="connsiteY7" fmla="*/ 792588 h 3827499"/>
              <a:gd name="connsiteX8" fmla="*/ 1997095 w 2771249"/>
              <a:gd name="connsiteY8" fmla="*/ 859906 h 3827499"/>
              <a:gd name="connsiteX9" fmla="*/ 1997095 w 2771249"/>
              <a:gd name="connsiteY9" fmla="*/ 747710 h 3827499"/>
              <a:gd name="connsiteX10" fmla="*/ 1946606 w 2771249"/>
              <a:gd name="connsiteY10" fmla="*/ 708441 h 3827499"/>
              <a:gd name="connsiteX11" fmla="*/ 1772702 w 2771249"/>
              <a:gd name="connsiteY11" fmla="*/ 758929 h 3827499"/>
              <a:gd name="connsiteX12" fmla="*/ 1402454 w 2771249"/>
              <a:gd name="connsiteY12" fmla="*/ 618684 h 3827499"/>
              <a:gd name="connsiteX13" fmla="*/ 1705384 w 2771249"/>
              <a:gd name="connsiteY13" fmla="*/ 1190885 h 3827499"/>
              <a:gd name="connsiteX14" fmla="*/ 1800751 w 2771249"/>
              <a:gd name="connsiteY14" fmla="*/ 1263813 h 3827499"/>
              <a:gd name="connsiteX15" fmla="*/ 1649286 w 2771249"/>
              <a:gd name="connsiteY15" fmla="*/ 1488205 h 3827499"/>
              <a:gd name="connsiteX16" fmla="*/ 1727824 w 2771249"/>
              <a:gd name="connsiteY16" fmla="*/ 1706988 h 3827499"/>
              <a:gd name="connsiteX17" fmla="*/ 1817581 w 2771249"/>
              <a:gd name="connsiteY17" fmla="*/ 1701379 h 3827499"/>
              <a:gd name="connsiteX18" fmla="*/ 1671725 w 2771249"/>
              <a:gd name="connsiteY18" fmla="*/ 1869673 h 3827499"/>
              <a:gd name="connsiteX19" fmla="*/ 914400 w 2771249"/>
              <a:gd name="connsiteY19" fmla="*/ 1617231 h 3827499"/>
              <a:gd name="connsiteX20" fmla="*/ 460005 w 2771249"/>
              <a:gd name="connsiteY20" fmla="*/ 2643828 h 3827499"/>
              <a:gd name="connsiteX21" fmla="*/ 263662 w 2771249"/>
              <a:gd name="connsiteY21" fmla="*/ 2851391 h 3827499"/>
              <a:gd name="connsiteX22" fmla="*/ 44879 w 2771249"/>
              <a:gd name="connsiteY22" fmla="*/ 2896269 h 3827499"/>
              <a:gd name="connsiteX23" fmla="*/ 0 w 2771249"/>
              <a:gd name="connsiteY23" fmla="*/ 3002856 h 3827499"/>
              <a:gd name="connsiteX24" fmla="*/ 274881 w 2771249"/>
              <a:gd name="connsiteY24" fmla="*/ 3126272 h 3827499"/>
              <a:gd name="connsiteX25" fmla="*/ 504884 w 2771249"/>
              <a:gd name="connsiteY25" fmla="*/ 3025295 h 3827499"/>
              <a:gd name="connsiteX26" fmla="*/ 471225 w 2771249"/>
              <a:gd name="connsiteY26" fmla="*/ 3154321 h 3827499"/>
              <a:gd name="connsiteX27" fmla="*/ 572201 w 2771249"/>
              <a:gd name="connsiteY27" fmla="*/ 3199199 h 3827499"/>
              <a:gd name="connsiteX28" fmla="*/ 381468 w 2771249"/>
              <a:gd name="connsiteY28" fmla="*/ 3659204 h 3827499"/>
              <a:gd name="connsiteX29" fmla="*/ 196344 w 2771249"/>
              <a:gd name="connsiteY29" fmla="*/ 3704083 h 3827499"/>
              <a:gd name="connsiteX30" fmla="*/ 263662 w 2771249"/>
              <a:gd name="connsiteY30" fmla="*/ 3805059 h 3827499"/>
              <a:gd name="connsiteX31" fmla="*/ 555372 w 2771249"/>
              <a:gd name="connsiteY31" fmla="*/ 3827499 h 3827499"/>
              <a:gd name="connsiteX32" fmla="*/ 589031 w 2771249"/>
              <a:gd name="connsiteY32" fmla="*/ 3619936 h 3827499"/>
              <a:gd name="connsiteX33" fmla="*/ 645129 w 2771249"/>
              <a:gd name="connsiteY33" fmla="*/ 3614326 h 3827499"/>
              <a:gd name="connsiteX34" fmla="*/ 690008 w 2771249"/>
              <a:gd name="connsiteY34" fmla="*/ 3737742 h 3827499"/>
              <a:gd name="connsiteX35" fmla="*/ 774155 w 2771249"/>
              <a:gd name="connsiteY35" fmla="*/ 3743352 h 3827499"/>
              <a:gd name="connsiteX36" fmla="*/ 779765 w 2771249"/>
              <a:gd name="connsiteY36" fmla="*/ 3513349 h 3827499"/>
              <a:gd name="connsiteX37" fmla="*/ 746106 w 2771249"/>
              <a:gd name="connsiteY37" fmla="*/ 3244078 h 3827499"/>
              <a:gd name="connsiteX38" fmla="*/ 903181 w 2771249"/>
              <a:gd name="connsiteY38" fmla="*/ 2666267 h 3827499"/>
              <a:gd name="connsiteX39" fmla="*/ 1166842 w 2771249"/>
              <a:gd name="connsiteY39" fmla="*/ 2559680 h 3827499"/>
              <a:gd name="connsiteX40" fmla="*/ 1531480 w 2771249"/>
              <a:gd name="connsiteY40" fmla="*/ 2666267 h 3827499"/>
              <a:gd name="connsiteX41" fmla="*/ 1593188 w 2771249"/>
              <a:gd name="connsiteY41" fmla="*/ 2666267 h 3827499"/>
              <a:gd name="connsiteX42" fmla="*/ 1649286 w 2771249"/>
              <a:gd name="connsiteY42" fmla="*/ 2767244 h 3827499"/>
              <a:gd name="connsiteX43" fmla="*/ 1800751 w 2771249"/>
              <a:gd name="connsiteY43" fmla="*/ 2800902 h 3827499"/>
              <a:gd name="connsiteX44" fmla="*/ 1811971 w 2771249"/>
              <a:gd name="connsiteY44" fmla="*/ 2834561 h 3827499"/>
              <a:gd name="connsiteX45" fmla="*/ 1772702 w 2771249"/>
              <a:gd name="connsiteY45" fmla="*/ 3036515 h 3827499"/>
              <a:gd name="connsiteX46" fmla="*/ 1750263 w 2771249"/>
              <a:gd name="connsiteY46" fmla="*/ 3361884 h 3827499"/>
              <a:gd name="connsiteX47" fmla="*/ 1542700 w 2771249"/>
              <a:gd name="connsiteY47" fmla="*/ 3384323 h 3827499"/>
              <a:gd name="connsiteX48" fmla="*/ 1206111 w 2771249"/>
              <a:gd name="connsiteY48" fmla="*/ 3434812 h 3827499"/>
              <a:gd name="connsiteX49" fmla="*/ 1178062 w 2771249"/>
              <a:gd name="connsiteY49" fmla="*/ 3507739 h 3827499"/>
              <a:gd name="connsiteX50" fmla="*/ 1116354 w 2771249"/>
              <a:gd name="connsiteY50" fmla="*/ 3535788 h 3827499"/>
              <a:gd name="connsiteX51" fmla="*/ 1144403 w 2771249"/>
              <a:gd name="connsiteY51" fmla="*/ 3670424 h 3827499"/>
              <a:gd name="connsiteX52" fmla="*/ 1284648 w 2771249"/>
              <a:gd name="connsiteY52" fmla="*/ 3676034 h 3827499"/>
              <a:gd name="connsiteX53" fmla="*/ 1279038 w 2771249"/>
              <a:gd name="connsiteY53" fmla="*/ 3524569 h 3827499"/>
              <a:gd name="connsiteX54" fmla="*/ 1458552 w 2771249"/>
              <a:gd name="connsiteY54" fmla="*/ 3535788 h 3827499"/>
              <a:gd name="connsiteX55" fmla="*/ 1430503 w 2771249"/>
              <a:gd name="connsiteY55" fmla="*/ 3614326 h 3827499"/>
              <a:gd name="connsiteX56" fmla="*/ 1402454 w 2771249"/>
              <a:gd name="connsiteY56" fmla="*/ 3676034 h 3827499"/>
              <a:gd name="connsiteX57" fmla="*/ 1318307 w 2771249"/>
              <a:gd name="connsiteY57" fmla="*/ 3692863 h 3827499"/>
              <a:gd name="connsiteX58" fmla="*/ 1452943 w 2771249"/>
              <a:gd name="connsiteY58" fmla="*/ 3816279 h 3827499"/>
              <a:gd name="connsiteX59" fmla="*/ 1520260 w 2771249"/>
              <a:gd name="connsiteY59" fmla="*/ 3681644 h 3827499"/>
              <a:gd name="connsiteX60" fmla="*/ 1823190 w 2771249"/>
              <a:gd name="connsiteY60" fmla="*/ 3580667 h 3827499"/>
              <a:gd name="connsiteX61" fmla="*/ 2159779 w 2771249"/>
              <a:gd name="connsiteY61" fmla="*/ 3653594 h 3827499"/>
              <a:gd name="connsiteX62" fmla="*/ 2114901 w 2771249"/>
              <a:gd name="connsiteY62" fmla="*/ 3754571 h 3827499"/>
              <a:gd name="connsiteX63" fmla="*/ 2210268 w 2771249"/>
              <a:gd name="connsiteY63" fmla="*/ 3821889 h 3827499"/>
              <a:gd name="connsiteX64" fmla="*/ 2283195 w 2771249"/>
              <a:gd name="connsiteY64" fmla="*/ 3771401 h 3827499"/>
              <a:gd name="connsiteX65" fmla="*/ 2271976 w 2771249"/>
              <a:gd name="connsiteY65" fmla="*/ 3676034 h 3827499"/>
              <a:gd name="connsiteX66" fmla="*/ 2451490 w 2771249"/>
              <a:gd name="connsiteY66" fmla="*/ 3597496 h 3827499"/>
              <a:gd name="connsiteX67" fmla="*/ 2434660 w 2771249"/>
              <a:gd name="connsiteY67" fmla="*/ 3423592 h 3827499"/>
              <a:gd name="connsiteX68" fmla="*/ 1929777 w 2771249"/>
              <a:gd name="connsiteY68" fmla="*/ 3395543 h 3827499"/>
              <a:gd name="connsiteX69" fmla="*/ 1918557 w 2771249"/>
              <a:gd name="connsiteY69" fmla="*/ 3070174 h 3827499"/>
              <a:gd name="connsiteX70" fmla="*/ 1884898 w 2771249"/>
              <a:gd name="connsiteY70" fmla="*/ 3053344 h 3827499"/>
              <a:gd name="connsiteX71" fmla="*/ 1907338 w 2771249"/>
              <a:gd name="connsiteY71" fmla="*/ 2873830 h 3827499"/>
              <a:gd name="connsiteX72" fmla="*/ 1862459 w 2771249"/>
              <a:gd name="connsiteY72" fmla="*/ 2812122 h 3827499"/>
              <a:gd name="connsiteX73" fmla="*/ 2109291 w 2771249"/>
              <a:gd name="connsiteY73" fmla="*/ 2756024 h 3827499"/>
              <a:gd name="connsiteX74" fmla="*/ 2131730 w 2771249"/>
              <a:gd name="connsiteY74" fmla="*/ 2626998 h 3827499"/>
              <a:gd name="connsiteX75" fmla="*/ 2372952 w 2771249"/>
              <a:gd name="connsiteY75" fmla="*/ 2660657 h 3827499"/>
              <a:gd name="connsiteX76" fmla="*/ 2597345 w 2771249"/>
              <a:gd name="connsiteY76" fmla="*/ 2071626 h 3827499"/>
              <a:gd name="connsiteX77" fmla="*/ 2552466 w 2771249"/>
              <a:gd name="connsiteY77" fmla="*/ 1987479 h 3827499"/>
              <a:gd name="connsiteX78" fmla="*/ 2698322 w 2771249"/>
              <a:gd name="connsiteY78" fmla="*/ 1499425 h 3827499"/>
              <a:gd name="connsiteX79" fmla="*/ 2642224 w 2771249"/>
              <a:gd name="connsiteY79" fmla="*/ 1392839 h 3827499"/>
              <a:gd name="connsiteX80" fmla="*/ 2501978 w 2771249"/>
              <a:gd name="connsiteY80" fmla="*/ 809418 h 3827499"/>
              <a:gd name="connsiteX81" fmla="*/ 2765640 w 2771249"/>
              <a:gd name="connsiteY81" fmla="*/ 674782 h 3827499"/>
              <a:gd name="connsiteX82" fmla="*/ 2771249 w 2771249"/>
              <a:gd name="connsiteY82" fmla="*/ 450390 h 3827499"/>
              <a:gd name="connsiteX83" fmla="*/ 2647833 w 2771249"/>
              <a:gd name="connsiteY83" fmla="*/ 80143 h 3827499"/>
              <a:gd name="connsiteX0" fmla="*/ 2647833 w 2765640"/>
              <a:gd name="connsiteY0" fmla="*/ 80143 h 3827499"/>
              <a:gd name="connsiteX1" fmla="*/ 2395391 w 2765640"/>
              <a:gd name="connsiteY1" fmla="*/ 1604 h 3827499"/>
              <a:gd name="connsiteX2" fmla="*/ 2193438 w 2765640"/>
              <a:gd name="connsiteY2" fmla="*/ 197948 h 3827499"/>
              <a:gd name="connsiteX3" fmla="*/ 2114901 w 2765640"/>
              <a:gd name="connsiteY3" fmla="*/ 214777 h 3827499"/>
              <a:gd name="connsiteX4" fmla="*/ 2142950 w 2765640"/>
              <a:gd name="connsiteY4" fmla="*/ 326974 h 3827499"/>
              <a:gd name="connsiteX5" fmla="*/ 2047583 w 2765640"/>
              <a:gd name="connsiteY5" fmla="*/ 495268 h 3827499"/>
              <a:gd name="connsiteX6" fmla="*/ 2159779 w 2765640"/>
              <a:gd name="connsiteY6" fmla="*/ 747710 h 3827499"/>
              <a:gd name="connsiteX7" fmla="*/ 2030754 w 2765640"/>
              <a:gd name="connsiteY7" fmla="*/ 792588 h 3827499"/>
              <a:gd name="connsiteX8" fmla="*/ 1997095 w 2765640"/>
              <a:gd name="connsiteY8" fmla="*/ 859906 h 3827499"/>
              <a:gd name="connsiteX9" fmla="*/ 1997095 w 2765640"/>
              <a:gd name="connsiteY9" fmla="*/ 747710 h 3827499"/>
              <a:gd name="connsiteX10" fmla="*/ 1946606 w 2765640"/>
              <a:gd name="connsiteY10" fmla="*/ 708441 h 3827499"/>
              <a:gd name="connsiteX11" fmla="*/ 1772702 w 2765640"/>
              <a:gd name="connsiteY11" fmla="*/ 758929 h 3827499"/>
              <a:gd name="connsiteX12" fmla="*/ 1402454 w 2765640"/>
              <a:gd name="connsiteY12" fmla="*/ 618684 h 3827499"/>
              <a:gd name="connsiteX13" fmla="*/ 1705384 w 2765640"/>
              <a:gd name="connsiteY13" fmla="*/ 1190885 h 3827499"/>
              <a:gd name="connsiteX14" fmla="*/ 1800751 w 2765640"/>
              <a:gd name="connsiteY14" fmla="*/ 1263813 h 3827499"/>
              <a:gd name="connsiteX15" fmla="*/ 1649286 w 2765640"/>
              <a:gd name="connsiteY15" fmla="*/ 1488205 h 3827499"/>
              <a:gd name="connsiteX16" fmla="*/ 1727824 w 2765640"/>
              <a:gd name="connsiteY16" fmla="*/ 1706988 h 3827499"/>
              <a:gd name="connsiteX17" fmla="*/ 1817581 w 2765640"/>
              <a:gd name="connsiteY17" fmla="*/ 1701379 h 3827499"/>
              <a:gd name="connsiteX18" fmla="*/ 1671725 w 2765640"/>
              <a:gd name="connsiteY18" fmla="*/ 1869673 h 3827499"/>
              <a:gd name="connsiteX19" fmla="*/ 914400 w 2765640"/>
              <a:gd name="connsiteY19" fmla="*/ 1617231 h 3827499"/>
              <a:gd name="connsiteX20" fmla="*/ 460005 w 2765640"/>
              <a:gd name="connsiteY20" fmla="*/ 2643828 h 3827499"/>
              <a:gd name="connsiteX21" fmla="*/ 263662 w 2765640"/>
              <a:gd name="connsiteY21" fmla="*/ 2851391 h 3827499"/>
              <a:gd name="connsiteX22" fmla="*/ 44879 w 2765640"/>
              <a:gd name="connsiteY22" fmla="*/ 2896269 h 3827499"/>
              <a:gd name="connsiteX23" fmla="*/ 0 w 2765640"/>
              <a:gd name="connsiteY23" fmla="*/ 3002856 h 3827499"/>
              <a:gd name="connsiteX24" fmla="*/ 274881 w 2765640"/>
              <a:gd name="connsiteY24" fmla="*/ 3126272 h 3827499"/>
              <a:gd name="connsiteX25" fmla="*/ 504884 w 2765640"/>
              <a:gd name="connsiteY25" fmla="*/ 3025295 h 3827499"/>
              <a:gd name="connsiteX26" fmla="*/ 471225 w 2765640"/>
              <a:gd name="connsiteY26" fmla="*/ 3154321 h 3827499"/>
              <a:gd name="connsiteX27" fmla="*/ 572201 w 2765640"/>
              <a:gd name="connsiteY27" fmla="*/ 3199199 h 3827499"/>
              <a:gd name="connsiteX28" fmla="*/ 381468 w 2765640"/>
              <a:gd name="connsiteY28" fmla="*/ 3659204 h 3827499"/>
              <a:gd name="connsiteX29" fmla="*/ 196344 w 2765640"/>
              <a:gd name="connsiteY29" fmla="*/ 3704083 h 3827499"/>
              <a:gd name="connsiteX30" fmla="*/ 263662 w 2765640"/>
              <a:gd name="connsiteY30" fmla="*/ 3805059 h 3827499"/>
              <a:gd name="connsiteX31" fmla="*/ 555372 w 2765640"/>
              <a:gd name="connsiteY31" fmla="*/ 3827499 h 3827499"/>
              <a:gd name="connsiteX32" fmla="*/ 589031 w 2765640"/>
              <a:gd name="connsiteY32" fmla="*/ 3619936 h 3827499"/>
              <a:gd name="connsiteX33" fmla="*/ 645129 w 2765640"/>
              <a:gd name="connsiteY33" fmla="*/ 3614326 h 3827499"/>
              <a:gd name="connsiteX34" fmla="*/ 690008 w 2765640"/>
              <a:gd name="connsiteY34" fmla="*/ 3737742 h 3827499"/>
              <a:gd name="connsiteX35" fmla="*/ 774155 w 2765640"/>
              <a:gd name="connsiteY35" fmla="*/ 3743352 h 3827499"/>
              <a:gd name="connsiteX36" fmla="*/ 779765 w 2765640"/>
              <a:gd name="connsiteY36" fmla="*/ 3513349 h 3827499"/>
              <a:gd name="connsiteX37" fmla="*/ 746106 w 2765640"/>
              <a:gd name="connsiteY37" fmla="*/ 3244078 h 3827499"/>
              <a:gd name="connsiteX38" fmla="*/ 903181 w 2765640"/>
              <a:gd name="connsiteY38" fmla="*/ 2666267 h 3827499"/>
              <a:gd name="connsiteX39" fmla="*/ 1166842 w 2765640"/>
              <a:gd name="connsiteY39" fmla="*/ 2559680 h 3827499"/>
              <a:gd name="connsiteX40" fmla="*/ 1531480 w 2765640"/>
              <a:gd name="connsiteY40" fmla="*/ 2666267 h 3827499"/>
              <a:gd name="connsiteX41" fmla="*/ 1593188 w 2765640"/>
              <a:gd name="connsiteY41" fmla="*/ 2666267 h 3827499"/>
              <a:gd name="connsiteX42" fmla="*/ 1649286 w 2765640"/>
              <a:gd name="connsiteY42" fmla="*/ 2767244 h 3827499"/>
              <a:gd name="connsiteX43" fmla="*/ 1800751 w 2765640"/>
              <a:gd name="connsiteY43" fmla="*/ 2800902 h 3827499"/>
              <a:gd name="connsiteX44" fmla="*/ 1811971 w 2765640"/>
              <a:gd name="connsiteY44" fmla="*/ 2834561 h 3827499"/>
              <a:gd name="connsiteX45" fmla="*/ 1772702 w 2765640"/>
              <a:gd name="connsiteY45" fmla="*/ 3036515 h 3827499"/>
              <a:gd name="connsiteX46" fmla="*/ 1750263 w 2765640"/>
              <a:gd name="connsiteY46" fmla="*/ 3361884 h 3827499"/>
              <a:gd name="connsiteX47" fmla="*/ 1542700 w 2765640"/>
              <a:gd name="connsiteY47" fmla="*/ 3384323 h 3827499"/>
              <a:gd name="connsiteX48" fmla="*/ 1206111 w 2765640"/>
              <a:gd name="connsiteY48" fmla="*/ 3434812 h 3827499"/>
              <a:gd name="connsiteX49" fmla="*/ 1178062 w 2765640"/>
              <a:gd name="connsiteY49" fmla="*/ 3507739 h 3827499"/>
              <a:gd name="connsiteX50" fmla="*/ 1116354 w 2765640"/>
              <a:gd name="connsiteY50" fmla="*/ 3535788 h 3827499"/>
              <a:gd name="connsiteX51" fmla="*/ 1144403 w 2765640"/>
              <a:gd name="connsiteY51" fmla="*/ 3670424 h 3827499"/>
              <a:gd name="connsiteX52" fmla="*/ 1284648 w 2765640"/>
              <a:gd name="connsiteY52" fmla="*/ 3676034 h 3827499"/>
              <a:gd name="connsiteX53" fmla="*/ 1279038 w 2765640"/>
              <a:gd name="connsiteY53" fmla="*/ 3524569 h 3827499"/>
              <a:gd name="connsiteX54" fmla="*/ 1458552 w 2765640"/>
              <a:gd name="connsiteY54" fmla="*/ 3535788 h 3827499"/>
              <a:gd name="connsiteX55" fmla="*/ 1430503 w 2765640"/>
              <a:gd name="connsiteY55" fmla="*/ 3614326 h 3827499"/>
              <a:gd name="connsiteX56" fmla="*/ 1402454 w 2765640"/>
              <a:gd name="connsiteY56" fmla="*/ 3676034 h 3827499"/>
              <a:gd name="connsiteX57" fmla="*/ 1318307 w 2765640"/>
              <a:gd name="connsiteY57" fmla="*/ 3692863 h 3827499"/>
              <a:gd name="connsiteX58" fmla="*/ 1452943 w 2765640"/>
              <a:gd name="connsiteY58" fmla="*/ 3816279 h 3827499"/>
              <a:gd name="connsiteX59" fmla="*/ 1520260 w 2765640"/>
              <a:gd name="connsiteY59" fmla="*/ 3681644 h 3827499"/>
              <a:gd name="connsiteX60" fmla="*/ 1823190 w 2765640"/>
              <a:gd name="connsiteY60" fmla="*/ 3580667 h 3827499"/>
              <a:gd name="connsiteX61" fmla="*/ 2159779 w 2765640"/>
              <a:gd name="connsiteY61" fmla="*/ 3653594 h 3827499"/>
              <a:gd name="connsiteX62" fmla="*/ 2114901 w 2765640"/>
              <a:gd name="connsiteY62" fmla="*/ 3754571 h 3827499"/>
              <a:gd name="connsiteX63" fmla="*/ 2210268 w 2765640"/>
              <a:gd name="connsiteY63" fmla="*/ 3821889 h 3827499"/>
              <a:gd name="connsiteX64" fmla="*/ 2283195 w 2765640"/>
              <a:gd name="connsiteY64" fmla="*/ 3771401 h 3827499"/>
              <a:gd name="connsiteX65" fmla="*/ 2271976 w 2765640"/>
              <a:gd name="connsiteY65" fmla="*/ 3676034 h 3827499"/>
              <a:gd name="connsiteX66" fmla="*/ 2451490 w 2765640"/>
              <a:gd name="connsiteY66" fmla="*/ 3597496 h 3827499"/>
              <a:gd name="connsiteX67" fmla="*/ 2434660 w 2765640"/>
              <a:gd name="connsiteY67" fmla="*/ 3423592 h 3827499"/>
              <a:gd name="connsiteX68" fmla="*/ 1929777 w 2765640"/>
              <a:gd name="connsiteY68" fmla="*/ 3395543 h 3827499"/>
              <a:gd name="connsiteX69" fmla="*/ 1918557 w 2765640"/>
              <a:gd name="connsiteY69" fmla="*/ 3070174 h 3827499"/>
              <a:gd name="connsiteX70" fmla="*/ 1884898 w 2765640"/>
              <a:gd name="connsiteY70" fmla="*/ 3053344 h 3827499"/>
              <a:gd name="connsiteX71" fmla="*/ 1907338 w 2765640"/>
              <a:gd name="connsiteY71" fmla="*/ 2873830 h 3827499"/>
              <a:gd name="connsiteX72" fmla="*/ 1862459 w 2765640"/>
              <a:gd name="connsiteY72" fmla="*/ 2812122 h 3827499"/>
              <a:gd name="connsiteX73" fmla="*/ 2109291 w 2765640"/>
              <a:gd name="connsiteY73" fmla="*/ 2756024 h 3827499"/>
              <a:gd name="connsiteX74" fmla="*/ 2131730 w 2765640"/>
              <a:gd name="connsiteY74" fmla="*/ 2626998 h 3827499"/>
              <a:gd name="connsiteX75" fmla="*/ 2372952 w 2765640"/>
              <a:gd name="connsiteY75" fmla="*/ 2660657 h 3827499"/>
              <a:gd name="connsiteX76" fmla="*/ 2597345 w 2765640"/>
              <a:gd name="connsiteY76" fmla="*/ 2071626 h 3827499"/>
              <a:gd name="connsiteX77" fmla="*/ 2552466 w 2765640"/>
              <a:gd name="connsiteY77" fmla="*/ 1987479 h 3827499"/>
              <a:gd name="connsiteX78" fmla="*/ 2698322 w 2765640"/>
              <a:gd name="connsiteY78" fmla="*/ 1499425 h 3827499"/>
              <a:gd name="connsiteX79" fmla="*/ 2642224 w 2765640"/>
              <a:gd name="connsiteY79" fmla="*/ 1392839 h 3827499"/>
              <a:gd name="connsiteX80" fmla="*/ 2501978 w 2765640"/>
              <a:gd name="connsiteY80" fmla="*/ 809418 h 3827499"/>
              <a:gd name="connsiteX81" fmla="*/ 2765640 w 2765640"/>
              <a:gd name="connsiteY81" fmla="*/ 674782 h 3827499"/>
              <a:gd name="connsiteX82" fmla="*/ 2715151 w 2765640"/>
              <a:gd name="connsiteY82" fmla="*/ 472829 h 3827499"/>
              <a:gd name="connsiteX83" fmla="*/ 2647833 w 2765640"/>
              <a:gd name="connsiteY83" fmla="*/ 80143 h 3827499"/>
              <a:gd name="connsiteX0" fmla="*/ 2647833 w 2793512"/>
              <a:gd name="connsiteY0" fmla="*/ 80143 h 3827499"/>
              <a:gd name="connsiteX1" fmla="*/ 2395391 w 2793512"/>
              <a:gd name="connsiteY1" fmla="*/ 1604 h 3827499"/>
              <a:gd name="connsiteX2" fmla="*/ 2193438 w 2793512"/>
              <a:gd name="connsiteY2" fmla="*/ 197948 h 3827499"/>
              <a:gd name="connsiteX3" fmla="*/ 2114901 w 2793512"/>
              <a:gd name="connsiteY3" fmla="*/ 214777 h 3827499"/>
              <a:gd name="connsiteX4" fmla="*/ 2142950 w 2793512"/>
              <a:gd name="connsiteY4" fmla="*/ 326974 h 3827499"/>
              <a:gd name="connsiteX5" fmla="*/ 2047583 w 2793512"/>
              <a:gd name="connsiteY5" fmla="*/ 495268 h 3827499"/>
              <a:gd name="connsiteX6" fmla="*/ 2159779 w 2793512"/>
              <a:gd name="connsiteY6" fmla="*/ 747710 h 3827499"/>
              <a:gd name="connsiteX7" fmla="*/ 2030754 w 2793512"/>
              <a:gd name="connsiteY7" fmla="*/ 792588 h 3827499"/>
              <a:gd name="connsiteX8" fmla="*/ 1997095 w 2793512"/>
              <a:gd name="connsiteY8" fmla="*/ 859906 h 3827499"/>
              <a:gd name="connsiteX9" fmla="*/ 1997095 w 2793512"/>
              <a:gd name="connsiteY9" fmla="*/ 747710 h 3827499"/>
              <a:gd name="connsiteX10" fmla="*/ 1946606 w 2793512"/>
              <a:gd name="connsiteY10" fmla="*/ 708441 h 3827499"/>
              <a:gd name="connsiteX11" fmla="*/ 1772702 w 2793512"/>
              <a:gd name="connsiteY11" fmla="*/ 758929 h 3827499"/>
              <a:gd name="connsiteX12" fmla="*/ 1402454 w 2793512"/>
              <a:gd name="connsiteY12" fmla="*/ 618684 h 3827499"/>
              <a:gd name="connsiteX13" fmla="*/ 1705384 w 2793512"/>
              <a:gd name="connsiteY13" fmla="*/ 1190885 h 3827499"/>
              <a:gd name="connsiteX14" fmla="*/ 1800751 w 2793512"/>
              <a:gd name="connsiteY14" fmla="*/ 1263813 h 3827499"/>
              <a:gd name="connsiteX15" fmla="*/ 1649286 w 2793512"/>
              <a:gd name="connsiteY15" fmla="*/ 1488205 h 3827499"/>
              <a:gd name="connsiteX16" fmla="*/ 1727824 w 2793512"/>
              <a:gd name="connsiteY16" fmla="*/ 1706988 h 3827499"/>
              <a:gd name="connsiteX17" fmla="*/ 1817581 w 2793512"/>
              <a:gd name="connsiteY17" fmla="*/ 1701379 h 3827499"/>
              <a:gd name="connsiteX18" fmla="*/ 1671725 w 2793512"/>
              <a:gd name="connsiteY18" fmla="*/ 1869673 h 3827499"/>
              <a:gd name="connsiteX19" fmla="*/ 914400 w 2793512"/>
              <a:gd name="connsiteY19" fmla="*/ 1617231 h 3827499"/>
              <a:gd name="connsiteX20" fmla="*/ 460005 w 2793512"/>
              <a:gd name="connsiteY20" fmla="*/ 2643828 h 3827499"/>
              <a:gd name="connsiteX21" fmla="*/ 263662 w 2793512"/>
              <a:gd name="connsiteY21" fmla="*/ 2851391 h 3827499"/>
              <a:gd name="connsiteX22" fmla="*/ 44879 w 2793512"/>
              <a:gd name="connsiteY22" fmla="*/ 2896269 h 3827499"/>
              <a:gd name="connsiteX23" fmla="*/ 0 w 2793512"/>
              <a:gd name="connsiteY23" fmla="*/ 3002856 h 3827499"/>
              <a:gd name="connsiteX24" fmla="*/ 274881 w 2793512"/>
              <a:gd name="connsiteY24" fmla="*/ 3126272 h 3827499"/>
              <a:gd name="connsiteX25" fmla="*/ 504884 w 2793512"/>
              <a:gd name="connsiteY25" fmla="*/ 3025295 h 3827499"/>
              <a:gd name="connsiteX26" fmla="*/ 471225 w 2793512"/>
              <a:gd name="connsiteY26" fmla="*/ 3154321 h 3827499"/>
              <a:gd name="connsiteX27" fmla="*/ 572201 w 2793512"/>
              <a:gd name="connsiteY27" fmla="*/ 3199199 h 3827499"/>
              <a:gd name="connsiteX28" fmla="*/ 381468 w 2793512"/>
              <a:gd name="connsiteY28" fmla="*/ 3659204 h 3827499"/>
              <a:gd name="connsiteX29" fmla="*/ 196344 w 2793512"/>
              <a:gd name="connsiteY29" fmla="*/ 3704083 h 3827499"/>
              <a:gd name="connsiteX30" fmla="*/ 263662 w 2793512"/>
              <a:gd name="connsiteY30" fmla="*/ 3805059 h 3827499"/>
              <a:gd name="connsiteX31" fmla="*/ 555372 w 2793512"/>
              <a:gd name="connsiteY31" fmla="*/ 3827499 h 3827499"/>
              <a:gd name="connsiteX32" fmla="*/ 589031 w 2793512"/>
              <a:gd name="connsiteY32" fmla="*/ 3619936 h 3827499"/>
              <a:gd name="connsiteX33" fmla="*/ 645129 w 2793512"/>
              <a:gd name="connsiteY33" fmla="*/ 3614326 h 3827499"/>
              <a:gd name="connsiteX34" fmla="*/ 690008 w 2793512"/>
              <a:gd name="connsiteY34" fmla="*/ 3737742 h 3827499"/>
              <a:gd name="connsiteX35" fmla="*/ 774155 w 2793512"/>
              <a:gd name="connsiteY35" fmla="*/ 3743352 h 3827499"/>
              <a:gd name="connsiteX36" fmla="*/ 779765 w 2793512"/>
              <a:gd name="connsiteY36" fmla="*/ 3513349 h 3827499"/>
              <a:gd name="connsiteX37" fmla="*/ 746106 w 2793512"/>
              <a:gd name="connsiteY37" fmla="*/ 3244078 h 3827499"/>
              <a:gd name="connsiteX38" fmla="*/ 903181 w 2793512"/>
              <a:gd name="connsiteY38" fmla="*/ 2666267 h 3827499"/>
              <a:gd name="connsiteX39" fmla="*/ 1166842 w 2793512"/>
              <a:gd name="connsiteY39" fmla="*/ 2559680 h 3827499"/>
              <a:gd name="connsiteX40" fmla="*/ 1531480 w 2793512"/>
              <a:gd name="connsiteY40" fmla="*/ 2666267 h 3827499"/>
              <a:gd name="connsiteX41" fmla="*/ 1593188 w 2793512"/>
              <a:gd name="connsiteY41" fmla="*/ 2666267 h 3827499"/>
              <a:gd name="connsiteX42" fmla="*/ 1649286 w 2793512"/>
              <a:gd name="connsiteY42" fmla="*/ 2767244 h 3827499"/>
              <a:gd name="connsiteX43" fmla="*/ 1800751 w 2793512"/>
              <a:gd name="connsiteY43" fmla="*/ 2800902 h 3827499"/>
              <a:gd name="connsiteX44" fmla="*/ 1811971 w 2793512"/>
              <a:gd name="connsiteY44" fmla="*/ 2834561 h 3827499"/>
              <a:gd name="connsiteX45" fmla="*/ 1772702 w 2793512"/>
              <a:gd name="connsiteY45" fmla="*/ 3036515 h 3827499"/>
              <a:gd name="connsiteX46" fmla="*/ 1750263 w 2793512"/>
              <a:gd name="connsiteY46" fmla="*/ 3361884 h 3827499"/>
              <a:gd name="connsiteX47" fmla="*/ 1542700 w 2793512"/>
              <a:gd name="connsiteY47" fmla="*/ 3384323 h 3827499"/>
              <a:gd name="connsiteX48" fmla="*/ 1206111 w 2793512"/>
              <a:gd name="connsiteY48" fmla="*/ 3434812 h 3827499"/>
              <a:gd name="connsiteX49" fmla="*/ 1178062 w 2793512"/>
              <a:gd name="connsiteY49" fmla="*/ 3507739 h 3827499"/>
              <a:gd name="connsiteX50" fmla="*/ 1116354 w 2793512"/>
              <a:gd name="connsiteY50" fmla="*/ 3535788 h 3827499"/>
              <a:gd name="connsiteX51" fmla="*/ 1144403 w 2793512"/>
              <a:gd name="connsiteY51" fmla="*/ 3670424 h 3827499"/>
              <a:gd name="connsiteX52" fmla="*/ 1284648 w 2793512"/>
              <a:gd name="connsiteY52" fmla="*/ 3676034 h 3827499"/>
              <a:gd name="connsiteX53" fmla="*/ 1279038 w 2793512"/>
              <a:gd name="connsiteY53" fmla="*/ 3524569 h 3827499"/>
              <a:gd name="connsiteX54" fmla="*/ 1458552 w 2793512"/>
              <a:gd name="connsiteY54" fmla="*/ 3535788 h 3827499"/>
              <a:gd name="connsiteX55" fmla="*/ 1430503 w 2793512"/>
              <a:gd name="connsiteY55" fmla="*/ 3614326 h 3827499"/>
              <a:gd name="connsiteX56" fmla="*/ 1402454 w 2793512"/>
              <a:gd name="connsiteY56" fmla="*/ 3676034 h 3827499"/>
              <a:gd name="connsiteX57" fmla="*/ 1318307 w 2793512"/>
              <a:gd name="connsiteY57" fmla="*/ 3692863 h 3827499"/>
              <a:gd name="connsiteX58" fmla="*/ 1452943 w 2793512"/>
              <a:gd name="connsiteY58" fmla="*/ 3816279 h 3827499"/>
              <a:gd name="connsiteX59" fmla="*/ 1520260 w 2793512"/>
              <a:gd name="connsiteY59" fmla="*/ 3681644 h 3827499"/>
              <a:gd name="connsiteX60" fmla="*/ 1823190 w 2793512"/>
              <a:gd name="connsiteY60" fmla="*/ 3580667 h 3827499"/>
              <a:gd name="connsiteX61" fmla="*/ 2159779 w 2793512"/>
              <a:gd name="connsiteY61" fmla="*/ 3653594 h 3827499"/>
              <a:gd name="connsiteX62" fmla="*/ 2114901 w 2793512"/>
              <a:gd name="connsiteY62" fmla="*/ 3754571 h 3827499"/>
              <a:gd name="connsiteX63" fmla="*/ 2210268 w 2793512"/>
              <a:gd name="connsiteY63" fmla="*/ 3821889 h 3827499"/>
              <a:gd name="connsiteX64" fmla="*/ 2283195 w 2793512"/>
              <a:gd name="connsiteY64" fmla="*/ 3771401 h 3827499"/>
              <a:gd name="connsiteX65" fmla="*/ 2271976 w 2793512"/>
              <a:gd name="connsiteY65" fmla="*/ 3676034 h 3827499"/>
              <a:gd name="connsiteX66" fmla="*/ 2451490 w 2793512"/>
              <a:gd name="connsiteY66" fmla="*/ 3597496 h 3827499"/>
              <a:gd name="connsiteX67" fmla="*/ 2434660 w 2793512"/>
              <a:gd name="connsiteY67" fmla="*/ 3423592 h 3827499"/>
              <a:gd name="connsiteX68" fmla="*/ 1929777 w 2793512"/>
              <a:gd name="connsiteY68" fmla="*/ 3395543 h 3827499"/>
              <a:gd name="connsiteX69" fmla="*/ 1918557 w 2793512"/>
              <a:gd name="connsiteY69" fmla="*/ 3070174 h 3827499"/>
              <a:gd name="connsiteX70" fmla="*/ 1884898 w 2793512"/>
              <a:gd name="connsiteY70" fmla="*/ 3053344 h 3827499"/>
              <a:gd name="connsiteX71" fmla="*/ 1907338 w 2793512"/>
              <a:gd name="connsiteY71" fmla="*/ 2873830 h 3827499"/>
              <a:gd name="connsiteX72" fmla="*/ 1862459 w 2793512"/>
              <a:gd name="connsiteY72" fmla="*/ 2812122 h 3827499"/>
              <a:gd name="connsiteX73" fmla="*/ 2109291 w 2793512"/>
              <a:gd name="connsiteY73" fmla="*/ 2756024 h 3827499"/>
              <a:gd name="connsiteX74" fmla="*/ 2131730 w 2793512"/>
              <a:gd name="connsiteY74" fmla="*/ 2626998 h 3827499"/>
              <a:gd name="connsiteX75" fmla="*/ 2372952 w 2793512"/>
              <a:gd name="connsiteY75" fmla="*/ 2660657 h 3827499"/>
              <a:gd name="connsiteX76" fmla="*/ 2597345 w 2793512"/>
              <a:gd name="connsiteY76" fmla="*/ 2071626 h 3827499"/>
              <a:gd name="connsiteX77" fmla="*/ 2552466 w 2793512"/>
              <a:gd name="connsiteY77" fmla="*/ 1987479 h 3827499"/>
              <a:gd name="connsiteX78" fmla="*/ 2698322 w 2793512"/>
              <a:gd name="connsiteY78" fmla="*/ 1499425 h 3827499"/>
              <a:gd name="connsiteX79" fmla="*/ 2642224 w 2793512"/>
              <a:gd name="connsiteY79" fmla="*/ 1392839 h 3827499"/>
              <a:gd name="connsiteX80" fmla="*/ 2501978 w 2793512"/>
              <a:gd name="connsiteY80" fmla="*/ 809418 h 3827499"/>
              <a:gd name="connsiteX81" fmla="*/ 2765640 w 2793512"/>
              <a:gd name="connsiteY81" fmla="*/ 674782 h 3827499"/>
              <a:gd name="connsiteX82" fmla="*/ 2715151 w 2793512"/>
              <a:gd name="connsiteY82" fmla="*/ 472829 h 3827499"/>
              <a:gd name="connsiteX83" fmla="*/ 2647833 w 2793512"/>
              <a:gd name="connsiteY83" fmla="*/ 80143 h 3827499"/>
              <a:gd name="connsiteX0" fmla="*/ 2647833 w 2814039"/>
              <a:gd name="connsiteY0" fmla="*/ 80143 h 3827499"/>
              <a:gd name="connsiteX1" fmla="*/ 2395391 w 2814039"/>
              <a:gd name="connsiteY1" fmla="*/ 1604 h 3827499"/>
              <a:gd name="connsiteX2" fmla="*/ 2193438 w 2814039"/>
              <a:gd name="connsiteY2" fmla="*/ 197948 h 3827499"/>
              <a:gd name="connsiteX3" fmla="*/ 2114901 w 2814039"/>
              <a:gd name="connsiteY3" fmla="*/ 214777 h 3827499"/>
              <a:gd name="connsiteX4" fmla="*/ 2142950 w 2814039"/>
              <a:gd name="connsiteY4" fmla="*/ 326974 h 3827499"/>
              <a:gd name="connsiteX5" fmla="*/ 2047583 w 2814039"/>
              <a:gd name="connsiteY5" fmla="*/ 495268 h 3827499"/>
              <a:gd name="connsiteX6" fmla="*/ 2159779 w 2814039"/>
              <a:gd name="connsiteY6" fmla="*/ 747710 h 3827499"/>
              <a:gd name="connsiteX7" fmla="*/ 2030754 w 2814039"/>
              <a:gd name="connsiteY7" fmla="*/ 792588 h 3827499"/>
              <a:gd name="connsiteX8" fmla="*/ 1997095 w 2814039"/>
              <a:gd name="connsiteY8" fmla="*/ 859906 h 3827499"/>
              <a:gd name="connsiteX9" fmla="*/ 1997095 w 2814039"/>
              <a:gd name="connsiteY9" fmla="*/ 747710 h 3827499"/>
              <a:gd name="connsiteX10" fmla="*/ 1946606 w 2814039"/>
              <a:gd name="connsiteY10" fmla="*/ 708441 h 3827499"/>
              <a:gd name="connsiteX11" fmla="*/ 1772702 w 2814039"/>
              <a:gd name="connsiteY11" fmla="*/ 758929 h 3827499"/>
              <a:gd name="connsiteX12" fmla="*/ 1402454 w 2814039"/>
              <a:gd name="connsiteY12" fmla="*/ 618684 h 3827499"/>
              <a:gd name="connsiteX13" fmla="*/ 1705384 w 2814039"/>
              <a:gd name="connsiteY13" fmla="*/ 1190885 h 3827499"/>
              <a:gd name="connsiteX14" fmla="*/ 1800751 w 2814039"/>
              <a:gd name="connsiteY14" fmla="*/ 1263813 h 3827499"/>
              <a:gd name="connsiteX15" fmla="*/ 1649286 w 2814039"/>
              <a:gd name="connsiteY15" fmla="*/ 1488205 h 3827499"/>
              <a:gd name="connsiteX16" fmla="*/ 1727824 w 2814039"/>
              <a:gd name="connsiteY16" fmla="*/ 1706988 h 3827499"/>
              <a:gd name="connsiteX17" fmla="*/ 1817581 w 2814039"/>
              <a:gd name="connsiteY17" fmla="*/ 1701379 h 3827499"/>
              <a:gd name="connsiteX18" fmla="*/ 1671725 w 2814039"/>
              <a:gd name="connsiteY18" fmla="*/ 1869673 h 3827499"/>
              <a:gd name="connsiteX19" fmla="*/ 914400 w 2814039"/>
              <a:gd name="connsiteY19" fmla="*/ 1617231 h 3827499"/>
              <a:gd name="connsiteX20" fmla="*/ 460005 w 2814039"/>
              <a:gd name="connsiteY20" fmla="*/ 2643828 h 3827499"/>
              <a:gd name="connsiteX21" fmla="*/ 263662 w 2814039"/>
              <a:gd name="connsiteY21" fmla="*/ 2851391 h 3827499"/>
              <a:gd name="connsiteX22" fmla="*/ 44879 w 2814039"/>
              <a:gd name="connsiteY22" fmla="*/ 2896269 h 3827499"/>
              <a:gd name="connsiteX23" fmla="*/ 0 w 2814039"/>
              <a:gd name="connsiteY23" fmla="*/ 3002856 h 3827499"/>
              <a:gd name="connsiteX24" fmla="*/ 274881 w 2814039"/>
              <a:gd name="connsiteY24" fmla="*/ 3126272 h 3827499"/>
              <a:gd name="connsiteX25" fmla="*/ 504884 w 2814039"/>
              <a:gd name="connsiteY25" fmla="*/ 3025295 h 3827499"/>
              <a:gd name="connsiteX26" fmla="*/ 471225 w 2814039"/>
              <a:gd name="connsiteY26" fmla="*/ 3154321 h 3827499"/>
              <a:gd name="connsiteX27" fmla="*/ 572201 w 2814039"/>
              <a:gd name="connsiteY27" fmla="*/ 3199199 h 3827499"/>
              <a:gd name="connsiteX28" fmla="*/ 381468 w 2814039"/>
              <a:gd name="connsiteY28" fmla="*/ 3659204 h 3827499"/>
              <a:gd name="connsiteX29" fmla="*/ 196344 w 2814039"/>
              <a:gd name="connsiteY29" fmla="*/ 3704083 h 3827499"/>
              <a:gd name="connsiteX30" fmla="*/ 263662 w 2814039"/>
              <a:gd name="connsiteY30" fmla="*/ 3805059 h 3827499"/>
              <a:gd name="connsiteX31" fmla="*/ 555372 w 2814039"/>
              <a:gd name="connsiteY31" fmla="*/ 3827499 h 3827499"/>
              <a:gd name="connsiteX32" fmla="*/ 589031 w 2814039"/>
              <a:gd name="connsiteY32" fmla="*/ 3619936 h 3827499"/>
              <a:gd name="connsiteX33" fmla="*/ 645129 w 2814039"/>
              <a:gd name="connsiteY33" fmla="*/ 3614326 h 3827499"/>
              <a:gd name="connsiteX34" fmla="*/ 690008 w 2814039"/>
              <a:gd name="connsiteY34" fmla="*/ 3737742 h 3827499"/>
              <a:gd name="connsiteX35" fmla="*/ 774155 w 2814039"/>
              <a:gd name="connsiteY35" fmla="*/ 3743352 h 3827499"/>
              <a:gd name="connsiteX36" fmla="*/ 779765 w 2814039"/>
              <a:gd name="connsiteY36" fmla="*/ 3513349 h 3827499"/>
              <a:gd name="connsiteX37" fmla="*/ 746106 w 2814039"/>
              <a:gd name="connsiteY37" fmla="*/ 3244078 h 3827499"/>
              <a:gd name="connsiteX38" fmla="*/ 903181 w 2814039"/>
              <a:gd name="connsiteY38" fmla="*/ 2666267 h 3827499"/>
              <a:gd name="connsiteX39" fmla="*/ 1166842 w 2814039"/>
              <a:gd name="connsiteY39" fmla="*/ 2559680 h 3827499"/>
              <a:gd name="connsiteX40" fmla="*/ 1531480 w 2814039"/>
              <a:gd name="connsiteY40" fmla="*/ 2666267 h 3827499"/>
              <a:gd name="connsiteX41" fmla="*/ 1593188 w 2814039"/>
              <a:gd name="connsiteY41" fmla="*/ 2666267 h 3827499"/>
              <a:gd name="connsiteX42" fmla="*/ 1649286 w 2814039"/>
              <a:gd name="connsiteY42" fmla="*/ 2767244 h 3827499"/>
              <a:gd name="connsiteX43" fmla="*/ 1800751 w 2814039"/>
              <a:gd name="connsiteY43" fmla="*/ 2800902 h 3827499"/>
              <a:gd name="connsiteX44" fmla="*/ 1811971 w 2814039"/>
              <a:gd name="connsiteY44" fmla="*/ 2834561 h 3827499"/>
              <a:gd name="connsiteX45" fmla="*/ 1772702 w 2814039"/>
              <a:gd name="connsiteY45" fmla="*/ 3036515 h 3827499"/>
              <a:gd name="connsiteX46" fmla="*/ 1750263 w 2814039"/>
              <a:gd name="connsiteY46" fmla="*/ 3361884 h 3827499"/>
              <a:gd name="connsiteX47" fmla="*/ 1542700 w 2814039"/>
              <a:gd name="connsiteY47" fmla="*/ 3384323 h 3827499"/>
              <a:gd name="connsiteX48" fmla="*/ 1206111 w 2814039"/>
              <a:gd name="connsiteY48" fmla="*/ 3434812 h 3827499"/>
              <a:gd name="connsiteX49" fmla="*/ 1178062 w 2814039"/>
              <a:gd name="connsiteY49" fmla="*/ 3507739 h 3827499"/>
              <a:gd name="connsiteX50" fmla="*/ 1116354 w 2814039"/>
              <a:gd name="connsiteY50" fmla="*/ 3535788 h 3827499"/>
              <a:gd name="connsiteX51" fmla="*/ 1144403 w 2814039"/>
              <a:gd name="connsiteY51" fmla="*/ 3670424 h 3827499"/>
              <a:gd name="connsiteX52" fmla="*/ 1284648 w 2814039"/>
              <a:gd name="connsiteY52" fmla="*/ 3676034 h 3827499"/>
              <a:gd name="connsiteX53" fmla="*/ 1279038 w 2814039"/>
              <a:gd name="connsiteY53" fmla="*/ 3524569 h 3827499"/>
              <a:gd name="connsiteX54" fmla="*/ 1458552 w 2814039"/>
              <a:gd name="connsiteY54" fmla="*/ 3535788 h 3827499"/>
              <a:gd name="connsiteX55" fmla="*/ 1430503 w 2814039"/>
              <a:gd name="connsiteY55" fmla="*/ 3614326 h 3827499"/>
              <a:gd name="connsiteX56" fmla="*/ 1402454 w 2814039"/>
              <a:gd name="connsiteY56" fmla="*/ 3676034 h 3827499"/>
              <a:gd name="connsiteX57" fmla="*/ 1318307 w 2814039"/>
              <a:gd name="connsiteY57" fmla="*/ 3692863 h 3827499"/>
              <a:gd name="connsiteX58" fmla="*/ 1452943 w 2814039"/>
              <a:gd name="connsiteY58" fmla="*/ 3816279 h 3827499"/>
              <a:gd name="connsiteX59" fmla="*/ 1520260 w 2814039"/>
              <a:gd name="connsiteY59" fmla="*/ 3681644 h 3827499"/>
              <a:gd name="connsiteX60" fmla="*/ 1823190 w 2814039"/>
              <a:gd name="connsiteY60" fmla="*/ 3580667 h 3827499"/>
              <a:gd name="connsiteX61" fmla="*/ 2159779 w 2814039"/>
              <a:gd name="connsiteY61" fmla="*/ 3653594 h 3827499"/>
              <a:gd name="connsiteX62" fmla="*/ 2114901 w 2814039"/>
              <a:gd name="connsiteY62" fmla="*/ 3754571 h 3827499"/>
              <a:gd name="connsiteX63" fmla="*/ 2210268 w 2814039"/>
              <a:gd name="connsiteY63" fmla="*/ 3821889 h 3827499"/>
              <a:gd name="connsiteX64" fmla="*/ 2283195 w 2814039"/>
              <a:gd name="connsiteY64" fmla="*/ 3771401 h 3827499"/>
              <a:gd name="connsiteX65" fmla="*/ 2271976 w 2814039"/>
              <a:gd name="connsiteY65" fmla="*/ 3676034 h 3827499"/>
              <a:gd name="connsiteX66" fmla="*/ 2451490 w 2814039"/>
              <a:gd name="connsiteY66" fmla="*/ 3597496 h 3827499"/>
              <a:gd name="connsiteX67" fmla="*/ 2434660 w 2814039"/>
              <a:gd name="connsiteY67" fmla="*/ 3423592 h 3827499"/>
              <a:gd name="connsiteX68" fmla="*/ 1929777 w 2814039"/>
              <a:gd name="connsiteY68" fmla="*/ 3395543 h 3827499"/>
              <a:gd name="connsiteX69" fmla="*/ 1918557 w 2814039"/>
              <a:gd name="connsiteY69" fmla="*/ 3070174 h 3827499"/>
              <a:gd name="connsiteX70" fmla="*/ 1884898 w 2814039"/>
              <a:gd name="connsiteY70" fmla="*/ 3053344 h 3827499"/>
              <a:gd name="connsiteX71" fmla="*/ 1907338 w 2814039"/>
              <a:gd name="connsiteY71" fmla="*/ 2873830 h 3827499"/>
              <a:gd name="connsiteX72" fmla="*/ 1862459 w 2814039"/>
              <a:gd name="connsiteY72" fmla="*/ 2812122 h 3827499"/>
              <a:gd name="connsiteX73" fmla="*/ 2109291 w 2814039"/>
              <a:gd name="connsiteY73" fmla="*/ 2756024 h 3827499"/>
              <a:gd name="connsiteX74" fmla="*/ 2131730 w 2814039"/>
              <a:gd name="connsiteY74" fmla="*/ 2626998 h 3827499"/>
              <a:gd name="connsiteX75" fmla="*/ 2372952 w 2814039"/>
              <a:gd name="connsiteY75" fmla="*/ 2660657 h 3827499"/>
              <a:gd name="connsiteX76" fmla="*/ 2597345 w 2814039"/>
              <a:gd name="connsiteY76" fmla="*/ 2071626 h 3827499"/>
              <a:gd name="connsiteX77" fmla="*/ 2552466 w 2814039"/>
              <a:gd name="connsiteY77" fmla="*/ 1987479 h 3827499"/>
              <a:gd name="connsiteX78" fmla="*/ 2698322 w 2814039"/>
              <a:gd name="connsiteY78" fmla="*/ 1499425 h 3827499"/>
              <a:gd name="connsiteX79" fmla="*/ 2642224 w 2814039"/>
              <a:gd name="connsiteY79" fmla="*/ 1392839 h 3827499"/>
              <a:gd name="connsiteX80" fmla="*/ 2501978 w 2814039"/>
              <a:gd name="connsiteY80" fmla="*/ 809418 h 3827499"/>
              <a:gd name="connsiteX81" fmla="*/ 2765640 w 2814039"/>
              <a:gd name="connsiteY81" fmla="*/ 674782 h 3827499"/>
              <a:gd name="connsiteX82" fmla="*/ 2715151 w 2814039"/>
              <a:gd name="connsiteY82" fmla="*/ 472829 h 3827499"/>
              <a:gd name="connsiteX83" fmla="*/ 2647833 w 2814039"/>
              <a:gd name="connsiteY83" fmla="*/ 80143 h 3827499"/>
              <a:gd name="connsiteX0" fmla="*/ 2647833 w 2822824"/>
              <a:gd name="connsiteY0" fmla="*/ 80143 h 3827499"/>
              <a:gd name="connsiteX1" fmla="*/ 2395391 w 2822824"/>
              <a:gd name="connsiteY1" fmla="*/ 1604 h 3827499"/>
              <a:gd name="connsiteX2" fmla="*/ 2193438 w 2822824"/>
              <a:gd name="connsiteY2" fmla="*/ 197948 h 3827499"/>
              <a:gd name="connsiteX3" fmla="*/ 2114901 w 2822824"/>
              <a:gd name="connsiteY3" fmla="*/ 214777 h 3827499"/>
              <a:gd name="connsiteX4" fmla="*/ 2142950 w 2822824"/>
              <a:gd name="connsiteY4" fmla="*/ 326974 h 3827499"/>
              <a:gd name="connsiteX5" fmla="*/ 2047583 w 2822824"/>
              <a:gd name="connsiteY5" fmla="*/ 495268 h 3827499"/>
              <a:gd name="connsiteX6" fmla="*/ 2159779 w 2822824"/>
              <a:gd name="connsiteY6" fmla="*/ 747710 h 3827499"/>
              <a:gd name="connsiteX7" fmla="*/ 2030754 w 2822824"/>
              <a:gd name="connsiteY7" fmla="*/ 792588 h 3827499"/>
              <a:gd name="connsiteX8" fmla="*/ 1997095 w 2822824"/>
              <a:gd name="connsiteY8" fmla="*/ 859906 h 3827499"/>
              <a:gd name="connsiteX9" fmla="*/ 1997095 w 2822824"/>
              <a:gd name="connsiteY9" fmla="*/ 747710 h 3827499"/>
              <a:gd name="connsiteX10" fmla="*/ 1946606 w 2822824"/>
              <a:gd name="connsiteY10" fmla="*/ 708441 h 3827499"/>
              <a:gd name="connsiteX11" fmla="*/ 1772702 w 2822824"/>
              <a:gd name="connsiteY11" fmla="*/ 758929 h 3827499"/>
              <a:gd name="connsiteX12" fmla="*/ 1402454 w 2822824"/>
              <a:gd name="connsiteY12" fmla="*/ 618684 h 3827499"/>
              <a:gd name="connsiteX13" fmla="*/ 1705384 w 2822824"/>
              <a:gd name="connsiteY13" fmla="*/ 1190885 h 3827499"/>
              <a:gd name="connsiteX14" fmla="*/ 1800751 w 2822824"/>
              <a:gd name="connsiteY14" fmla="*/ 1263813 h 3827499"/>
              <a:gd name="connsiteX15" fmla="*/ 1649286 w 2822824"/>
              <a:gd name="connsiteY15" fmla="*/ 1488205 h 3827499"/>
              <a:gd name="connsiteX16" fmla="*/ 1727824 w 2822824"/>
              <a:gd name="connsiteY16" fmla="*/ 1706988 h 3827499"/>
              <a:gd name="connsiteX17" fmla="*/ 1817581 w 2822824"/>
              <a:gd name="connsiteY17" fmla="*/ 1701379 h 3827499"/>
              <a:gd name="connsiteX18" fmla="*/ 1671725 w 2822824"/>
              <a:gd name="connsiteY18" fmla="*/ 1869673 h 3827499"/>
              <a:gd name="connsiteX19" fmla="*/ 914400 w 2822824"/>
              <a:gd name="connsiteY19" fmla="*/ 1617231 h 3827499"/>
              <a:gd name="connsiteX20" fmla="*/ 460005 w 2822824"/>
              <a:gd name="connsiteY20" fmla="*/ 2643828 h 3827499"/>
              <a:gd name="connsiteX21" fmla="*/ 263662 w 2822824"/>
              <a:gd name="connsiteY21" fmla="*/ 2851391 h 3827499"/>
              <a:gd name="connsiteX22" fmla="*/ 44879 w 2822824"/>
              <a:gd name="connsiteY22" fmla="*/ 2896269 h 3827499"/>
              <a:gd name="connsiteX23" fmla="*/ 0 w 2822824"/>
              <a:gd name="connsiteY23" fmla="*/ 3002856 h 3827499"/>
              <a:gd name="connsiteX24" fmla="*/ 274881 w 2822824"/>
              <a:gd name="connsiteY24" fmla="*/ 3126272 h 3827499"/>
              <a:gd name="connsiteX25" fmla="*/ 504884 w 2822824"/>
              <a:gd name="connsiteY25" fmla="*/ 3025295 h 3827499"/>
              <a:gd name="connsiteX26" fmla="*/ 471225 w 2822824"/>
              <a:gd name="connsiteY26" fmla="*/ 3154321 h 3827499"/>
              <a:gd name="connsiteX27" fmla="*/ 572201 w 2822824"/>
              <a:gd name="connsiteY27" fmla="*/ 3199199 h 3827499"/>
              <a:gd name="connsiteX28" fmla="*/ 381468 w 2822824"/>
              <a:gd name="connsiteY28" fmla="*/ 3659204 h 3827499"/>
              <a:gd name="connsiteX29" fmla="*/ 196344 w 2822824"/>
              <a:gd name="connsiteY29" fmla="*/ 3704083 h 3827499"/>
              <a:gd name="connsiteX30" fmla="*/ 263662 w 2822824"/>
              <a:gd name="connsiteY30" fmla="*/ 3805059 h 3827499"/>
              <a:gd name="connsiteX31" fmla="*/ 555372 w 2822824"/>
              <a:gd name="connsiteY31" fmla="*/ 3827499 h 3827499"/>
              <a:gd name="connsiteX32" fmla="*/ 589031 w 2822824"/>
              <a:gd name="connsiteY32" fmla="*/ 3619936 h 3827499"/>
              <a:gd name="connsiteX33" fmla="*/ 645129 w 2822824"/>
              <a:gd name="connsiteY33" fmla="*/ 3614326 h 3827499"/>
              <a:gd name="connsiteX34" fmla="*/ 690008 w 2822824"/>
              <a:gd name="connsiteY34" fmla="*/ 3737742 h 3827499"/>
              <a:gd name="connsiteX35" fmla="*/ 774155 w 2822824"/>
              <a:gd name="connsiteY35" fmla="*/ 3743352 h 3827499"/>
              <a:gd name="connsiteX36" fmla="*/ 779765 w 2822824"/>
              <a:gd name="connsiteY36" fmla="*/ 3513349 h 3827499"/>
              <a:gd name="connsiteX37" fmla="*/ 746106 w 2822824"/>
              <a:gd name="connsiteY37" fmla="*/ 3244078 h 3827499"/>
              <a:gd name="connsiteX38" fmla="*/ 903181 w 2822824"/>
              <a:gd name="connsiteY38" fmla="*/ 2666267 h 3827499"/>
              <a:gd name="connsiteX39" fmla="*/ 1166842 w 2822824"/>
              <a:gd name="connsiteY39" fmla="*/ 2559680 h 3827499"/>
              <a:gd name="connsiteX40" fmla="*/ 1531480 w 2822824"/>
              <a:gd name="connsiteY40" fmla="*/ 2666267 h 3827499"/>
              <a:gd name="connsiteX41" fmla="*/ 1593188 w 2822824"/>
              <a:gd name="connsiteY41" fmla="*/ 2666267 h 3827499"/>
              <a:gd name="connsiteX42" fmla="*/ 1649286 w 2822824"/>
              <a:gd name="connsiteY42" fmla="*/ 2767244 h 3827499"/>
              <a:gd name="connsiteX43" fmla="*/ 1800751 w 2822824"/>
              <a:gd name="connsiteY43" fmla="*/ 2800902 h 3827499"/>
              <a:gd name="connsiteX44" fmla="*/ 1811971 w 2822824"/>
              <a:gd name="connsiteY44" fmla="*/ 2834561 h 3827499"/>
              <a:gd name="connsiteX45" fmla="*/ 1772702 w 2822824"/>
              <a:gd name="connsiteY45" fmla="*/ 3036515 h 3827499"/>
              <a:gd name="connsiteX46" fmla="*/ 1750263 w 2822824"/>
              <a:gd name="connsiteY46" fmla="*/ 3361884 h 3827499"/>
              <a:gd name="connsiteX47" fmla="*/ 1542700 w 2822824"/>
              <a:gd name="connsiteY47" fmla="*/ 3384323 h 3827499"/>
              <a:gd name="connsiteX48" fmla="*/ 1206111 w 2822824"/>
              <a:gd name="connsiteY48" fmla="*/ 3434812 h 3827499"/>
              <a:gd name="connsiteX49" fmla="*/ 1178062 w 2822824"/>
              <a:gd name="connsiteY49" fmla="*/ 3507739 h 3827499"/>
              <a:gd name="connsiteX50" fmla="*/ 1116354 w 2822824"/>
              <a:gd name="connsiteY50" fmla="*/ 3535788 h 3827499"/>
              <a:gd name="connsiteX51" fmla="*/ 1144403 w 2822824"/>
              <a:gd name="connsiteY51" fmla="*/ 3670424 h 3827499"/>
              <a:gd name="connsiteX52" fmla="*/ 1284648 w 2822824"/>
              <a:gd name="connsiteY52" fmla="*/ 3676034 h 3827499"/>
              <a:gd name="connsiteX53" fmla="*/ 1279038 w 2822824"/>
              <a:gd name="connsiteY53" fmla="*/ 3524569 h 3827499"/>
              <a:gd name="connsiteX54" fmla="*/ 1458552 w 2822824"/>
              <a:gd name="connsiteY54" fmla="*/ 3535788 h 3827499"/>
              <a:gd name="connsiteX55" fmla="*/ 1430503 w 2822824"/>
              <a:gd name="connsiteY55" fmla="*/ 3614326 h 3827499"/>
              <a:gd name="connsiteX56" fmla="*/ 1402454 w 2822824"/>
              <a:gd name="connsiteY56" fmla="*/ 3676034 h 3827499"/>
              <a:gd name="connsiteX57" fmla="*/ 1318307 w 2822824"/>
              <a:gd name="connsiteY57" fmla="*/ 3692863 h 3827499"/>
              <a:gd name="connsiteX58" fmla="*/ 1452943 w 2822824"/>
              <a:gd name="connsiteY58" fmla="*/ 3816279 h 3827499"/>
              <a:gd name="connsiteX59" fmla="*/ 1520260 w 2822824"/>
              <a:gd name="connsiteY59" fmla="*/ 3681644 h 3827499"/>
              <a:gd name="connsiteX60" fmla="*/ 1823190 w 2822824"/>
              <a:gd name="connsiteY60" fmla="*/ 3580667 h 3827499"/>
              <a:gd name="connsiteX61" fmla="*/ 2159779 w 2822824"/>
              <a:gd name="connsiteY61" fmla="*/ 3653594 h 3827499"/>
              <a:gd name="connsiteX62" fmla="*/ 2114901 w 2822824"/>
              <a:gd name="connsiteY62" fmla="*/ 3754571 h 3827499"/>
              <a:gd name="connsiteX63" fmla="*/ 2210268 w 2822824"/>
              <a:gd name="connsiteY63" fmla="*/ 3821889 h 3827499"/>
              <a:gd name="connsiteX64" fmla="*/ 2283195 w 2822824"/>
              <a:gd name="connsiteY64" fmla="*/ 3771401 h 3827499"/>
              <a:gd name="connsiteX65" fmla="*/ 2271976 w 2822824"/>
              <a:gd name="connsiteY65" fmla="*/ 3676034 h 3827499"/>
              <a:gd name="connsiteX66" fmla="*/ 2451490 w 2822824"/>
              <a:gd name="connsiteY66" fmla="*/ 3597496 h 3827499"/>
              <a:gd name="connsiteX67" fmla="*/ 2434660 w 2822824"/>
              <a:gd name="connsiteY67" fmla="*/ 3423592 h 3827499"/>
              <a:gd name="connsiteX68" fmla="*/ 1929777 w 2822824"/>
              <a:gd name="connsiteY68" fmla="*/ 3395543 h 3827499"/>
              <a:gd name="connsiteX69" fmla="*/ 1918557 w 2822824"/>
              <a:gd name="connsiteY69" fmla="*/ 3070174 h 3827499"/>
              <a:gd name="connsiteX70" fmla="*/ 1884898 w 2822824"/>
              <a:gd name="connsiteY70" fmla="*/ 3053344 h 3827499"/>
              <a:gd name="connsiteX71" fmla="*/ 1907338 w 2822824"/>
              <a:gd name="connsiteY71" fmla="*/ 2873830 h 3827499"/>
              <a:gd name="connsiteX72" fmla="*/ 1862459 w 2822824"/>
              <a:gd name="connsiteY72" fmla="*/ 2812122 h 3827499"/>
              <a:gd name="connsiteX73" fmla="*/ 2109291 w 2822824"/>
              <a:gd name="connsiteY73" fmla="*/ 2756024 h 3827499"/>
              <a:gd name="connsiteX74" fmla="*/ 2131730 w 2822824"/>
              <a:gd name="connsiteY74" fmla="*/ 2626998 h 3827499"/>
              <a:gd name="connsiteX75" fmla="*/ 2372952 w 2822824"/>
              <a:gd name="connsiteY75" fmla="*/ 2660657 h 3827499"/>
              <a:gd name="connsiteX76" fmla="*/ 2597345 w 2822824"/>
              <a:gd name="connsiteY76" fmla="*/ 2071626 h 3827499"/>
              <a:gd name="connsiteX77" fmla="*/ 2552466 w 2822824"/>
              <a:gd name="connsiteY77" fmla="*/ 1987479 h 3827499"/>
              <a:gd name="connsiteX78" fmla="*/ 2698322 w 2822824"/>
              <a:gd name="connsiteY78" fmla="*/ 1499425 h 3827499"/>
              <a:gd name="connsiteX79" fmla="*/ 2642224 w 2822824"/>
              <a:gd name="connsiteY79" fmla="*/ 1392839 h 3827499"/>
              <a:gd name="connsiteX80" fmla="*/ 2501978 w 2822824"/>
              <a:gd name="connsiteY80" fmla="*/ 809418 h 3827499"/>
              <a:gd name="connsiteX81" fmla="*/ 2782470 w 2822824"/>
              <a:gd name="connsiteY81" fmla="*/ 714051 h 3827499"/>
              <a:gd name="connsiteX82" fmla="*/ 2715151 w 2822824"/>
              <a:gd name="connsiteY82" fmla="*/ 472829 h 3827499"/>
              <a:gd name="connsiteX83" fmla="*/ 2647833 w 2822824"/>
              <a:gd name="connsiteY83" fmla="*/ 80143 h 3827499"/>
              <a:gd name="connsiteX0" fmla="*/ 2647833 w 2822824"/>
              <a:gd name="connsiteY0" fmla="*/ 80143 h 3827499"/>
              <a:gd name="connsiteX1" fmla="*/ 2395391 w 2822824"/>
              <a:gd name="connsiteY1" fmla="*/ 1604 h 3827499"/>
              <a:gd name="connsiteX2" fmla="*/ 2193438 w 2822824"/>
              <a:gd name="connsiteY2" fmla="*/ 197948 h 3827499"/>
              <a:gd name="connsiteX3" fmla="*/ 2114901 w 2822824"/>
              <a:gd name="connsiteY3" fmla="*/ 214777 h 3827499"/>
              <a:gd name="connsiteX4" fmla="*/ 2142950 w 2822824"/>
              <a:gd name="connsiteY4" fmla="*/ 326974 h 3827499"/>
              <a:gd name="connsiteX5" fmla="*/ 2047583 w 2822824"/>
              <a:gd name="connsiteY5" fmla="*/ 495268 h 3827499"/>
              <a:gd name="connsiteX6" fmla="*/ 2159779 w 2822824"/>
              <a:gd name="connsiteY6" fmla="*/ 747710 h 3827499"/>
              <a:gd name="connsiteX7" fmla="*/ 2030754 w 2822824"/>
              <a:gd name="connsiteY7" fmla="*/ 792588 h 3827499"/>
              <a:gd name="connsiteX8" fmla="*/ 1997095 w 2822824"/>
              <a:gd name="connsiteY8" fmla="*/ 859906 h 3827499"/>
              <a:gd name="connsiteX9" fmla="*/ 1997095 w 2822824"/>
              <a:gd name="connsiteY9" fmla="*/ 747710 h 3827499"/>
              <a:gd name="connsiteX10" fmla="*/ 1946606 w 2822824"/>
              <a:gd name="connsiteY10" fmla="*/ 708441 h 3827499"/>
              <a:gd name="connsiteX11" fmla="*/ 1772702 w 2822824"/>
              <a:gd name="connsiteY11" fmla="*/ 758929 h 3827499"/>
              <a:gd name="connsiteX12" fmla="*/ 1402454 w 2822824"/>
              <a:gd name="connsiteY12" fmla="*/ 618684 h 3827499"/>
              <a:gd name="connsiteX13" fmla="*/ 1705384 w 2822824"/>
              <a:gd name="connsiteY13" fmla="*/ 1190885 h 3827499"/>
              <a:gd name="connsiteX14" fmla="*/ 1800751 w 2822824"/>
              <a:gd name="connsiteY14" fmla="*/ 1263813 h 3827499"/>
              <a:gd name="connsiteX15" fmla="*/ 1649286 w 2822824"/>
              <a:gd name="connsiteY15" fmla="*/ 1488205 h 3827499"/>
              <a:gd name="connsiteX16" fmla="*/ 1727824 w 2822824"/>
              <a:gd name="connsiteY16" fmla="*/ 1706988 h 3827499"/>
              <a:gd name="connsiteX17" fmla="*/ 1817581 w 2822824"/>
              <a:gd name="connsiteY17" fmla="*/ 1701379 h 3827499"/>
              <a:gd name="connsiteX18" fmla="*/ 1671725 w 2822824"/>
              <a:gd name="connsiteY18" fmla="*/ 1869673 h 3827499"/>
              <a:gd name="connsiteX19" fmla="*/ 914400 w 2822824"/>
              <a:gd name="connsiteY19" fmla="*/ 1617231 h 3827499"/>
              <a:gd name="connsiteX20" fmla="*/ 460005 w 2822824"/>
              <a:gd name="connsiteY20" fmla="*/ 2643828 h 3827499"/>
              <a:gd name="connsiteX21" fmla="*/ 263662 w 2822824"/>
              <a:gd name="connsiteY21" fmla="*/ 2851391 h 3827499"/>
              <a:gd name="connsiteX22" fmla="*/ 44879 w 2822824"/>
              <a:gd name="connsiteY22" fmla="*/ 2896269 h 3827499"/>
              <a:gd name="connsiteX23" fmla="*/ 0 w 2822824"/>
              <a:gd name="connsiteY23" fmla="*/ 3002856 h 3827499"/>
              <a:gd name="connsiteX24" fmla="*/ 274881 w 2822824"/>
              <a:gd name="connsiteY24" fmla="*/ 3126272 h 3827499"/>
              <a:gd name="connsiteX25" fmla="*/ 504884 w 2822824"/>
              <a:gd name="connsiteY25" fmla="*/ 3025295 h 3827499"/>
              <a:gd name="connsiteX26" fmla="*/ 471225 w 2822824"/>
              <a:gd name="connsiteY26" fmla="*/ 3154321 h 3827499"/>
              <a:gd name="connsiteX27" fmla="*/ 572201 w 2822824"/>
              <a:gd name="connsiteY27" fmla="*/ 3199199 h 3827499"/>
              <a:gd name="connsiteX28" fmla="*/ 381468 w 2822824"/>
              <a:gd name="connsiteY28" fmla="*/ 3659204 h 3827499"/>
              <a:gd name="connsiteX29" fmla="*/ 196344 w 2822824"/>
              <a:gd name="connsiteY29" fmla="*/ 3704083 h 3827499"/>
              <a:gd name="connsiteX30" fmla="*/ 263662 w 2822824"/>
              <a:gd name="connsiteY30" fmla="*/ 3805059 h 3827499"/>
              <a:gd name="connsiteX31" fmla="*/ 555372 w 2822824"/>
              <a:gd name="connsiteY31" fmla="*/ 3827499 h 3827499"/>
              <a:gd name="connsiteX32" fmla="*/ 589031 w 2822824"/>
              <a:gd name="connsiteY32" fmla="*/ 3619936 h 3827499"/>
              <a:gd name="connsiteX33" fmla="*/ 645129 w 2822824"/>
              <a:gd name="connsiteY33" fmla="*/ 3614326 h 3827499"/>
              <a:gd name="connsiteX34" fmla="*/ 690008 w 2822824"/>
              <a:gd name="connsiteY34" fmla="*/ 3737742 h 3827499"/>
              <a:gd name="connsiteX35" fmla="*/ 774155 w 2822824"/>
              <a:gd name="connsiteY35" fmla="*/ 3743352 h 3827499"/>
              <a:gd name="connsiteX36" fmla="*/ 779765 w 2822824"/>
              <a:gd name="connsiteY36" fmla="*/ 3513349 h 3827499"/>
              <a:gd name="connsiteX37" fmla="*/ 746106 w 2822824"/>
              <a:gd name="connsiteY37" fmla="*/ 3244078 h 3827499"/>
              <a:gd name="connsiteX38" fmla="*/ 903181 w 2822824"/>
              <a:gd name="connsiteY38" fmla="*/ 2666267 h 3827499"/>
              <a:gd name="connsiteX39" fmla="*/ 1166842 w 2822824"/>
              <a:gd name="connsiteY39" fmla="*/ 2559680 h 3827499"/>
              <a:gd name="connsiteX40" fmla="*/ 1531480 w 2822824"/>
              <a:gd name="connsiteY40" fmla="*/ 2666267 h 3827499"/>
              <a:gd name="connsiteX41" fmla="*/ 1593188 w 2822824"/>
              <a:gd name="connsiteY41" fmla="*/ 2666267 h 3827499"/>
              <a:gd name="connsiteX42" fmla="*/ 1649286 w 2822824"/>
              <a:gd name="connsiteY42" fmla="*/ 2767244 h 3827499"/>
              <a:gd name="connsiteX43" fmla="*/ 1800751 w 2822824"/>
              <a:gd name="connsiteY43" fmla="*/ 2800902 h 3827499"/>
              <a:gd name="connsiteX44" fmla="*/ 1811971 w 2822824"/>
              <a:gd name="connsiteY44" fmla="*/ 2834561 h 3827499"/>
              <a:gd name="connsiteX45" fmla="*/ 1772702 w 2822824"/>
              <a:gd name="connsiteY45" fmla="*/ 3036515 h 3827499"/>
              <a:gd name="connsiteX46" fmla="*/ 1750263 w 2822824"/>
              <a:gd name="connsiteY46" fmla="*/ 3361884 h 3827499"/>
              <a:gd name="connsiteX47" fmla="*/ 1542700 w 2822824"/>
              <a:gd name="connsiteY47" fmla="*/ 3384323 h 3827499"/>
              <a:gd name="connsiteX48" fmla="*/ 1206111 w 2822824"/>
              <a:gd name="connsiteY48" fmla="*/ 3434812 h 3827499"/>
              <a:gd name="connsiteX49" fmla="*/ 1178062 w 2822824"/>
              <a:gd name="connsiteY49" fmla="*/ 3507739 h 3827499"/>
              <a:gd name="connsiteX50" fmla="*/ 1116354 w 2822824"/>
              <a:gd name="connsiteY50" fmla="*/ 3535788 h 3827499"/>
              <a:gd name="connsiteX51" fmla="*/ 1144403 w 2822824"/>
              <a:gd name="connsiteY51" fmla="*/ 3670424 h 3827499"/>
              <a:gd name="connsiteX52" fmla="*/ 1284648 w 2822824"/>
              <a:gd name="connsiteY52" fmla="*/ 3676034 h 3827499"/>
              <a:gd name="connsiteX53" fmla="*/ 1279038 w 2822824"/>
              <a:gd name="connsiteY53" fmla="*/ 3524569 h 3827499"/>
              <a:gd name="connsiteX54" fmla="*/ 1458552 w 2822824"/>
              <a:gd name="connsiteY54" fmla="*/ 3535788 h 3827499"/>
              <a:gd name="connsiteX55" fmla="*/ 1430503 w 2822824"/>
              <a:gd name="connsiteY55" fmla="*/ 3614326 h 3827499"/>
              <a:gd name="connsiteX56" fmla="*/ 1402454 w 2822824"/>
              <a:gd name="connsiteY56" fmla="*/ 3676034 h 3827499"/>
              <a:gd name="connsiteX57" fmla="*/ 1318307 w 2822824"/>
              <a:gd name="connsiteY57" fmla="*/ 3692863 h 3827499"/>
              <a:gd name="connsiteX58" fmla="*/ 1452943 w 2822824"/>
              <a:gd name="connsiteY58" fmla="*/ 3816279 h 3827499"/>
              <a:gd name="connsiteX59" fmla="*/ 1520260 w 2822824"/>
              <a:gd name="connsiteY59" fmla="*/ 3681644 h 3827499"/>
              <a:gd name="connsiteX60" fmla="*/ 1823190 w 2822824"/>
              <a:gd name="connsiteY60" fmla="*/ 3580667 h 3827499"/>
              <a:gd name="connsiteX61" fmla="*/ 2159779 w 2822824"/>
              <a:gd name="connsiteY61" fmla="*/ 3653594 h 3827499"/>
              <a:gd name="connsiteX62" fmla="*/ 2114901 w 2822824"/>
              <a:gd name="connsiteY62" fmla="*/ 3754571 h 3827499"/>
              <a:gd name="connsiteX63" fmla="*/ 2210268 w 2822824"/>
              <a:gd name="connsiteY63" fmla="*/ 3821889 h 3827499"/>
              <a:gd name="connsiteX64" fmla="*/ 2283195 w 2822824"/>
              <a:gd name="connsiteY64" fmla="*/ 3771401 h 3827499"/>
              <a:gd name="connsiteX65" fmla="*/ 2271976 w 2822824"/>
              <a:gd name="connsiteY65" fmla="*/ 3676034 h 3827499"/>
              <a:gd name="connsiteX66" fmla="*/ 2451490 w 2822824"/>
              <a:gd name="connsiteY66" fmla="*/ 3597496 h 3827499"/>
              <a:gd name="connsiteX67" fmla="*/ 2434660 w 2822824"/>
              <a:gd name="connsiteY67" fmla="*/ 3423592 h 3827499"/>
              <a:gd name="connsiteX68" fmla="*/ 1929777 w 2822824"/>
              <a:gd name="connsiteY68" fmla="*/ 3395543 h 3827499"/>
              <a:gd name="connsiteX69" fmla="*/ 1918557 w 2822824"/>
              <a:gd name="connsiteY69" fmla="*/ 3070174 h 3827499"/>
              <a:gd name="connsiteX70" fmla="*/ 1884898 w 2822824"/>
              <a:gd name="connsiteY70" fmla="*/ 3053344 h 3827499"/>
              <a:gd name="connsiteX71" fmla="*/ 1907338 w 2822824"/>
              <a:gd name="connsiteY71" fmla="*/ 2873830 h 3827499"/>
              <a:gd name="connsiteX72" fmla="*/ 1862459 w 2822824"/>
              <a:gd name="connsiteY72" fmla="*/ 2812122 h 3827499"/>
              <a:gd name="connsiteX73" fmla="*/ 2109291 w 2822824"/>
              <a:gd name="connsiteY73" fmla="*/ 2756024 h 3827499"/>
              <a:gd name="connsiteX74" fmla="*/ 2131730 w 2822824"/>
              <a:gd name="connsiteY74" fmla="*/ 2626998 h 3827499"/>
              <a:gd name="connsiteX75" fmla="*/ 2372952 w 2822824"/>
              <a:gd name="connsiteY75" fmla="*/ 2660657 h 3827499"/>
              <a:gd name="connsiteX76" fmla="*/ 2597345 w 2822824"/>
              <a:gd name="connsiteY76" fmla="*/ 2071626 h 3827499"/>
              <a:gd name="connsiteX77" fmla="*/ 2552466 w 2822824"/>
              <a:gd name="connsiteY77" fmla="*/ 1987479 h 3827499"/>
              <a:gd name="connsiteX78" fmla="*/ 2698322 w 2822824"/>
              <a:gd name="connsiteY78" fmla="*/ 1499425 h 3827499"/>
              <a:gd name="connsiteX79" fmla="*/ 2642224 w 2822824"/>
              <a:gd name="connsiteY79" fmla="*/ 1392839 h 3827499"/>
              <a:gd name="connsiteX80" fmla="*/ 2501978 w 2822824"/>
              <a:gd name="connsiteY80" fmla="*/ 809418 h 3827499"/>
              <a:gd name="connsiteX81" fmla="*/ 2782470 w 2822824"/>
              <a:gd name="connsiteY81" fmla="*/ 714051 h 3827499"/>
              <a:gd name="connsiteX82" fmla="*/ 2715151 w 2822824"/>
              <a:gd name="connsiteY82" fmla="*/ 472829 h 3827499"/>
              <a:gd name="connsiteX83" fmla="*/ 2647833 w 2822824"/>
              <a:gd name="connsiteY83" fmla="*/ 80143 h 3827499"/>
              <a:gd name="connsiteX0" fmla="*/ 2647833 w 2822824"/>
              <a:gd name="connsiteY0" fmla="*/ 80143 h 3827499"/>
              <a:gd name="connsiteX1" fmla="*/ 2395391 w 2822824"/>
              <a:gd name="connsiteY1" fmla="*/ 1604 h 3827499"/>
              <a:gd name="connsiteX2" fmla="*/ 2193438 w 2822824"/>
              <a:gd name="connsiteY2" fmla="*/ 197948 h 3827499"/>
              <a:gd name="connsiteX3" fmla="*/ 2114901 w 2822824"/>
              <a:gd name="connsiteY3" fmla="*/ 214777 h 3827499"/>
              <a:gd name="connsiteX4" fmla="*/ 2142950 w 2822824"/>
              <a:gd name="connsiteY4" fmla="*/ 326974 h 3827499"/>
              <a:gd name="connsiteX5" fmla="*/ 2047583 w 2822824"/>
              <a:gd name="connsiteY5" fmla="*/ 495268 h 3827499"/>
              <a:gd name="connsiteX6" fmla="*/ 2159779 w 2822824"/>
              <a:gd name="connsiteY6" fmla="*/ 747710 h 3827499"/>
              <a:gd name="connsiteX7" fmla="*/ 2030754 w 2822824"/>
              <a:gd name="connsiteY7" fmla="*/ 792588 h 3827499"/>
              <a:gd name="connsiteX8" fmla="*/ 1997095 w 2822824"/>
              <a:gd name="connsiteY8" fmla="*/ 859906 h 3827499"/>
              <a:gd name="connsiteX9" fmla="*/ 1997095 w 2822824"/>
              <a:gd name="connsiteY9" fmla="*/ 747710 h 3827499"/>
              <a:gd name="connsiteX10" fmla="*/ 1946606 w 2822824"/>
              <a:gd name="connsiteY10" fmla="*/ 708441 h 3827499"/>
              <a:gd name="connsiteX11" fmla="*/ 1772702 w 2822824"/>
              <a:gd name="connsiteY11" fmla="*/ 758929 h 3827499"/>
              <a:gd name="connsiteX12" fmla="*/ 1402454 w 2822824"/>
              <a:gd name="connsiteY12" fmla="*/ 618684 h 3827499"/>
              <a:gd name="connsiteX13" fmla="*/ 1705384 w 2822824"/>
              <a:gd name="connsiteY13" fmla="*/ 1190885 h 3827499"/>
              <a:gd name="connsiteX14" fmla="*/ 1800751 w 2822824"/>
              <a:gd name="connsiteY14" fmla="*/ 1263813 h 3827499"/>
              <a:gd name="connsiteX15" fmla="*/ 1649286 w 2822824"/>
              <a:gd name="connsiteY15" fmla="*/ 1488205 h 3827499"/>
              <a:gd name="connsiteX16" fmla="*/ 1727824 w 2822824"/>
              <a:gd name="connsiteY16" fmla="*/ 1706988 h 3827499"/>
              <a:gd name="connsiteX17" fmla="*/ 1817581 w 2822824"/>
              <a:gd name="connsiteY17" fmla="*/ 1701379 h 3827499"/>
              <a:gd name="connsiteX18" fmla="*/ 1671725 w 2822824"/>
              <a:gd name="connsiteY18" fmla="*/ 1869673 h 3827499"/>
              <a:gd name="connsiteX19" fmla="*/ 914400 w 2822824"/>
              <a:gd name="connsiteY19" fmla="*/ 1617231 h 3827499"/>
              <a:gd name="connsiteX20" fmla="*/ 460005 w 2822824"/>
              <a:gd name="connsiteY20" fmla="*/ 2643828 h 3827499"/>
              <a:gd name="connsiteX21" fmla="*/ 263662 w 2822824"/>
              <a:gd name="connsiteY21" fmla="*/ 2851391 h 3827499"/>
              <a:gd name="connsiteX22" fmla="*/ 44879 w 2822824"/>
              <a:gd name="connsiteY22" fmla="*/ 2896269 h 3827499"/>
              <a:gd name="connsiteX23" fmla="*/ 0 w 2822824"/>
              <a:gd name="connsiteY23" fmla="*/ 3002856 h 3827499"/>
              <a:gd name="connsiteX24" fmla="*/ 274881 w 2822824"/>
              <a:gd name="connsiteY24" fmla="*/ 3126272 h 3827499"/>
              <a:gd name="connsiteX25" fmla="*/ 504884 w 2822824"/>
              <a:gd name="connsiteY25" fmla="*/ 3025295 h 3827499"/>
              <a:gd name="connsiteX26" fmla="*/ 471225 w 2822824"/>
              <a:gd name="connsiteY26" fmla="*/ 3154321 h 3827499"/>
              <a:gd name="connsiteX27" fmla="*/ 572201 w 2822824"/>
              <a:gd name="connsiteY27" fmla="*/ 3199199 h 3827499"/>
              <a:gd name="connsiteX28" fmla="*/ 381468 w 2822824"/>
              <a:gd name="connsiteY28" fmla="*/ 3659204 h 3827499"/>
              <a:gd name="connsiteX29" fmla="*/ 196344 w 2822824"/>
              <a:gd name="connsiteY29" fmla="*/ 3704083 h 3827499"/>
              <a:gd name="connsiteX30" fmla="*/ 263662 w 2822824"/>
              <a:gd name="connsiteY30" fmla="*/ 3805059 h 3827499"/>
              <a:gd name="connsiteX31" fmla="*/ 555372 w 2822824"/>
              <a:gd name="connsiteY31" fmla="*/ 3827499 h 3827499"/>
              <a:gd name="connsiteX32" fmla="*/ 589031 w 2822824"/>
              <a:gd name="connsiteY32" fmla="*/ 3619936 h 3827499"/>
              <a:gd name="connsiteX33" fmla="*/ 645129 w 2822824"/>
              <a:gd name="connsiteY33" fmla="*/ 3614326 h 3827499"/>
              <a:gd name="connsiteX34" fmla="*/ 690008 w 2822824"/>
              <a:gd name="connsiteY34" fmla="*/ 3737742 h 3827499"/>
              <a:gd name="connsiteX35" fmla="*/ 774155 w 2822824"/>
              <a:gd name="connsiteY35" fmla="*/ 3743352 h 3827499"/>
              <a:gd name="connsiteX36" fmla="*/ 779765 w 2822824"/>
              <a:gd name="connsiteY36" fmla="*/ 3513349 h 3827499"/>
              <a:gd name="connsiteX37" fmla="*/ 746106 w 2822824"/>
              <a:gd name="connsiteY37" fmla="*/ 3244078 h 3827499"/>
              <a:gd name="connsiteX38" fmla="*/ 903181 w 2822824"/>
              <a:gd name="connsiteY38" fmla="*/ 2666267 h 3827499"/>
              <a:gd name="connsiteX39" fmla="*/ 1166842 w 2822824"/>
              <a:gd name="connsiteY39" fmla="*/ 2559680 h 3827499"/>
              <a:gd name="connsiteX40" fmla="*/ 1531480 w 2822824"/>
              <a:gd name="connsiteY40" fmla="*/ 2666267 h 3827499"/>
              <a:gd name="connsiteX41" fmla="*/ 1593188 w 2822824"/>
              <a:gd name="connsiteY41" fmla="*/ 2666267 h 3827499"/>
              <a:gd name="connsiteX42" fmla="*/ 1649286 w 2822824"/>
              <a:gd name="connsiteY42" fmla="*/ 2767244 h 3827499"/>
              <a:gd name="connsiteX43" fmla="*/ 1800751 w 2822824"/>
              <a:gd name="connsiteY43" fmla="*/ 2800902 h 3827499"/>
              <a:gd name="connsiteX44" fmla="*/ 1811971 w 2822824"/>
              <a:gd name="connsiteY44" fmla="*/ 2834561 h 3827499"/>
              <a:gd name="connsiteX45" fmla="*/ 1772702 w 2822824"/>
              <a:gd name="connsiteY45" fmla="*/ 3036515 h 3827499"/>
              <a:gd name="connsiteX46" fmla="*/ 1750263 w 2822824"/>
              <a:gd name="connsiteY46" fmla="*/ 3361884 h 3827499"/>
              <a:gd name="connsiteX47" fmla="*/ 1542700 w 2822824"/>
              <a:gd name="connsiteY47" fmla="*/ 3384323 h 3827499"/>
              <a:gd name="connsiteX48" fmla="*/ 1206111 w 2822824"/>
              <a:gd name="connsiteY48" fmla="*/ 3434812 h 3827499"/>
              <a:gd name="connsiteX49" fmla="*/ 1178062 w 2822824"/>
              <a:gd name="connsiteY49" fmla="*/ 3507739 h 3827499"/>
              <a:gd name="connsiteX50" fmla="*/ 1116354 w 2822824"/>
              <a:gd name="connsiteY50" fmla="*/ 3535788 h 3827499"/>
              <a:gd name="connsiteX51" fmla="*/ 1144403 w 2822824"/>
              <a:gd name="connsiteY51" fmla="*/ 3670424 h 3827499"/>
              <a:gd name="connsiteX52" fmla="*/ 1284648 w 2822824"/>
              <a:gd name="connsiteY52" fmla="*/ 3676034 h 3827499"/>
              <a:gd name="connsiteX53" fmla="*/ 1279038 w 2822824"/>
              <a:gd name="connsiteY53" fmla="*/ 3524569 h 3827499"/>
              <a:gd name="connsiteX54" fmla="*/ 1458552 w 2822824"/>
              <a:gd name="connsiteY54" fmla="*/ 3535788 h 3827499"/>
              <a:gd name="connsiteX55" fmla="*/ 1430503 w 2822824"/>
              <a:gd name="connsiteY55" fmla="*/ 3614326 h 3827499"/>
              <a:gd name="connsiteX56" fmla="*/ 1402454 w 2822824"/>
              <a:gd name="connsiteY56" fmla="*/ 3676034 h 3827499"/>
              <a:gd name="connsiteX57" fmla="*/ 1318307 w 2822824"/>
              <a:gd name="connsiteY57" fmla="*/ 3692863 h 3827499"/>
              <a:gd name="connsiteX58" fmla="*/ 1452943 w 2822824"/>
              <a:gd name="connsiteY58" fmla="*/ 3816279 h 3827499"/>
              <a:gd name="connsiteX59" fmla="*/ 1520260 w 2822824"/>
              <a:gd name="connsiteY59" fmla="*/ 3681644 h 3827499"/>
              <a:gd name="connsiteX60" fmla="*/ 1823190 w 2822824"/>
              <a:gd name="connsiteY60" fmla="*/ 3580667 h 3827499"/>
              <a:gd name="connsiteX61" fmla="*/ 2159779 w 2822824"/>
              <a:gd name="connsiteY61" fmla="*/ 3653594 h 3827499"/>
              <a:gd name="connsiteX62" fmla="*/ 2114901 w 2822824"/>
              <a:gd name="connsiteY62" fmla="*/ 3754571 h 3827499"/>
              <a:gd name="connsiteX63" fmla="*/ 2210268 w 2822824"/>
              <a:gd name="connsiteY63" fmla="*/ 3821889 h 3827499"/>
              <a:gd name="connsiteX64" fmla="*/ 2283195 w 2822824"/>
              <a:gd name="connsiteY64" fmla="*/ 3771401 h 3827499"/>
              <a:gd name="connsiteX65" fmla="*/ 2271976 w 2822824"/>
              <a:gd name="connsiteY65" fmla="*/ 3676034 h 3827499"/>
              <a:gd name="connsiteX66" fmla="*/ 2451490 w 2822824"/>
              <a:gd name="connsiteY66" fmla="*/ 3597496 h 3827499"/>
              <a:gd name="connsiteX67" fmla="*/ 2434660 w 2822824"/>
              <a:gd name="connsiteY67" fmla="*/ 3423592 h 3827499"/>
              <a:gd name="connsiteX68" fmla="*/ 1929777 w 2822824"/>
              <a:gd name="connsiteY68" fmla="*/ 3395543 h 3827499"/>
              <a:gd name="connsiteX69" fmla="*/ 1918557 w 2822824"/>
              <a:gd name="connsiteY69" fmla="*/ 3070174 h 3827499"/>
              <a:gd name="connsiteX70" fmla="*/ 1884898 w 2822824"/>
              <a:gd name="connsiteY70" fmla="*/ 3053344 h 3827499"/>
              <a:gd name="connsiteX71" fmla="*/ 1907338 w 2822824"/>
              <a:gd name="connsiteY71" fmla="*/ 2873830 h 3827499"/>
              <a:gd name="connsiteX72" fmla="*/ 1862459 w 2822824"/>
              <a:gd name="connsiteY72" fmla="*/ 2812122 h 3827499"/>
              <a:gd name="connsiteX73" fmla="*/ 2109291 w 2822824"/>
              <a:gd name="connsiteY73" fmla="*/ 2756024 h 3827499"/>
              <a:gd name="connsiteX74" fmla="*/ 2131730 w 2822824"/>
              <a:gd name="connsiteY74" fmla="*/ 2626998 h 3827499"/>
              <a:gd name="connsiteX75" fmla="*/ 2372952 w 2822824"/>
              <a:gd name="connsiteY75" fmla="*/ 2660657 h 3827499"/>
              <a:gd name="connsiteX76" fmla="*/ 2597345 w 2822824"/>
              <a:gd name="connsiteY76" fmla="*/ 2071626 h 3827499"/>
              <a:gd name="connsiteX77" fmla="*/ 2552466 w 2822824"/>
              <a:gd name="connsiteY77" fmla="*/ 1987479 h 3827499"/>
              <a:gd name="connsiteX78" fmla="*/ 2698322 w 2822824"/>
              <a:gd name="connsiteY78" fmla="*/ 1499425 h 3827499"/>
              <a:gd name="connsiteX79" fmla="*/ 2642224 w 2822824"/>
              <a:gd name="connsiteY79" fmla="*/ 1392839 h 3827499"/>
              <a:gd name="connsiteX80" fmla="*/ 2490758 w 2822824"/>
              <a:gd name="connsiteY80" fmla="*/ 848687 h 3827499"/>
              <a:gd name="connsiteX81" fmla="*/ 2782470 w 2822824"/>
              <a:gd name="connsiteY81" fmla="*/ 714051 h 3827499"/>
              <a:gd name="connsiteX82" fmla="*/ 2715151 w 2822824"/>
              <a:gd name="connsiteY82" fmla="*/ 472829 h 3827499"/>
              <a:gd name="connsiteX83" fmla="*/ 2647833 w 2822824"/>
              <a:gd name="connsiteY83" fmla="*/ 80143 h 3827499"/>
              <a:gd name="connsiteX0" fmla="*/ 2647833 w 2822824"/>
              <a:gd name="connsiteY0" fmla="*/ 80143 h 3827499"/>
              <a:gd name="connsiteX1" fmla="*/ 2395391 w 2822824"/>
              <a:gd name="connsiteY1" fmla="*/ 1604 h 3827499"/>
              <a:gd name="connsiteX2" fmla="*/ 2193438 w 2822824"/>
              <a:gd name="connsiteY2" fmla="*/ 197948 h 3827499"/>
              <a:gd name="connsiteX3" fmla="*/ 2114901 w 2822824"/>
              <a:gd name="connsiteY3" fmla="*/ 214777 h 3827499"/>
              <a:gd name="connsiteX4" fmla="*/ 2142950 w 2822824"/>
              <a:gd name="connsiteY4" fmla="*/ 326974 h 3827499"/>
              <a:gd name="connsiteX5" fmla="*/ 2047583 w 2822824"/>
              <a:gd name="connsiteY5" fmla="*/ 495268 h 3827499"/>
              <a:gd name="connsiteX6" fmla="*/ 2159779 w 2822824"/>
              <a:gd name="connsiteY6" fmla="*/ 747710 h 3827499"/>
              <a:gd name="connsiteX7" fmla="*/ 2030754 w 2822824"/>
              <a:gd name="connsiteY7" fmla="*/ 792588 h 3827499"/>
              <a:gd name="connsiteX8" fmla="*/ 1997095 w 2822824"/>
              <a:gd name="connsiteY8" fmla="*/ 859906 h 3827499"/>
              <a:gd name="connsiteX9" fmla="*/ 1997095 w 2822824"/>
              <a:gd name="connsiteY9" fmla="*/ 747710 h 3827499"/>
              <a:gd name="connsiteX10" fmla="*/ 1946606 w 2822824"/>
              <a:gd name="connsiteY10" fmla="*/ 708441 h 3827499"/>
              <a:gd name="connsiteX11" fmla="*/ 1772702 w 2822824"/>
              <a:gd name="connsiteY11" fmla="*/ 758929 h 3827499"/>
              <a:gd name="connsiteX12" fmla="*/ 1402454 w 2822824"/>
              <a:gd name="connsiteY12" fmla="*/ 618684 h 3827499"/>
              <a:gd name="connsiteX13" fmla="*/ 1705384 w 2822824"/>
              <a:gd name="connsiteY13" fmla="*/ 1190885 h 3827499"/>
              <a:gd name="connsiteX14" fmla="*/ 1800751 w 2822824"/>
              <a:gd name="connsiteY14" fmla="*/ 1263813 h 3827499"/>
              <a:gd name="connsiteX15" fmla="*/ 1649286 w 2822824"/>
              <a:gd name="connsiteY15" fmla="*/ 1488205 h 3827499"/>
              <a:gd name="connsiteX16" fmla="*/ 1727824 w 2822824"/>
              <a:gd name="connsiteY16" fmla="*/ 1706988 h 3827499"/>
              <a:gd name="connsiteX17" fmla="*/ 1817581 w 2822824"/>
              <a:gd name="connsiteY17" fmla="*/ 1701379 h 3827499"/>
              <a:gd name="connsiteX18" fmla="*/ 1671725 w 2822824"/>
              <a:gd name="connsiteY18" fmla="*/ 1869673 h 3827499"/>
              <a:gd name="connsiteX19" fmla="*/ 914400 w 2822824"/>
              <a:gd name="connsiteY19" fmla="*/ 1617231 h 3827499"/>
              <a:gd name="connsiteX20" fmla="*/ 460005 w 2822824"/>
              <a:gd name="connsiteY20" fmla="*/ 2643828 h 3827499"/>
              <a:gd name="connsiteX21" fmla="*/ 263662 w 2822824"/>
              <a:gd name="connsiteY21" fmla="*/ 2851391 h 3827499"/>
              <a:gd name="connsiteX22" fmla="*/ 44879 w 2822824"/>
              <a:gd name="connsiteY22" fmla="*/ 2896269 h 3827499"/>
              <a:gd name="connsiteX23" fmla="*/ 0 w 2822824"/>
              <a:gd name="connsiteY23" fmla="*/ 3002856 h 3827499"/>
              <a:gd name="connsiteX24" fmla="*/ 274881 w 2822824"/>
              <a:gd name="connsiteY24" fmla="*/ 3126272 h 3827499"/>
              <a:gd name="connsiteX25" fmla="*/ 504884 w 2822824"/>
              <a:gd name="connsiteY25" fmla="*/ 3025295 h 3827499"/>
              <a:gd name="connsiteX26" fmla="*/ 471225 w 2822824"/>
              <a:gd name="connsiteY26" fmla="*/ 3154321 h 3827499"/>
              <a:gd name="connsiteX27" fmla="*/ 572201 w 2822824"/>
              <a:gd name="connsiteY27" fmla="*/ 3199199 h 3827499"/>
              <a:gd name="connsiteX28" fmla="*/ 381468 w 2822824"/>
              <a:gd name="connsiteY28" fmla="*/ 3659204 h 3827499"/>
              <a:gd name="connsiteX29" fmla="*/ 196344 w 2822824"/>
              <a:gd name="connsiteY29" fmla="*/ 3704083 h 3827499"/>
              <a:gd name="connsiteX30" fmla="*/ 263662 w 2822824"/>
              <a:gd name="connsiteY30" fmla="*/ 3805059 h 3827499"/>
              <a:gd name="connsiteX31" fmla="*/ 555372 w 2822824"/>
              <a:gd name="connsiteY31" fmla="*/ 3827499 h 3827499"/>
              <a:gd name="connsiteX32" fmla="*/ 589031 w 2822824"/>
              <a:gd name="connsiteY32" fmla="*/ 3619936 h 3827499"/>
              <a:gd name="connsiteX33" fmla="*/ 645129 w 2822824"/>
              <a:gd name="connsiteY33" fmla="*/ 3614326 h 3827499"/>
              <a:gd name="connsiteX34" fmla="*/ 690008 w 2822824"/>
              <a:gd name="connsiteY34" fmla="*/ 3737742 h 3827499"/>
              <a:gd name="connsiteX35" fmla="*/ 774155 w 2822824"/>
              <a:gd name="connsiteY35" fmla="*/ 3743352 h 3827499"/>
              <a:gd name="connsiteX36" fmla="*/ 779765 w 2822824"/>
              <a:gd name="connsiteY36" fmla="*/ 3513349 h 3827499"/>
              <a:gd name="connsiteX37" fmla="*/ 746106 w 2822824"/>
              <a:gd name="connsiteY37" fmla="*/ 3244078 h 3827499"/>
              <a:gd name="connsiteX38" fmla="*/ 903181 w 2822824"/>
              <a:gd name="connsiteY38" fmla="*/ 2666267 h 3827499"/>
              <a:gd name="connsiteX39" fmla="*/ 1166842 w 2822824"/>
              <a:gd name="connsiteY39" fmla="*/ 2559680 h 3827499"/>
              <a:gd name="connsiteX40" fmla="*/ 1531480 w 2822824"/>
              <a:gd name="connsiteY40" fmla="*/ 2666267 h 3827499"/>
              <a:gd name="connsiteX41" fmla="*/ 1593188 w 2822824"/>
              <a:gd name="connsiteY41" fmla="*/ 2666267 h 3827499"/>
              <a:gd name="connsiteX42" fmla="*/ 1649286 w 2822824"/>
              <a:gd name="connsiteY42" fmla="*/ 2767244 h 3827499"/>
              <a:gd name="connsiteX43" fmla="*/ 1800751 w 2822824"/>
              <a:gd name="connsiteY43" fmla="*/ 2800902 h 3827499"/>
              <a:gd name="connsiteX44" fmla="*/ 1811971 w 2822824"/>
              <a:gd name="connsiteY44" fmla="*/ 2834561 h 3827499"/>
              <a:gd name="connsiteX45" fmla="*/ 1772702 w 2822824"/>
              <a:gd name="connsiteY45" fmla="*/ 3036515 h 3827499"/>
              <a:gd name="connsiteX46" fmla="*/ 1750263 w 2822824"/>
              <a:gd name="connsiteY46" fmla="*/ 3361884 h 3827499"/>
              <a:gd name="connsiteX47" fmla="*/ 1542700 w 2822824"/>
              <a:gd name="connsiteY47" fmla="*/ 3384323 h 3827499"/>
              <a:gd name="connsiteX48" fmla="*/ 1206111 w 2822824"/>
              <a:gd name="connsiteY48" fmla="*/ 3434812 h 3827499"/>
              <a:gd name="connsiteX49" fmla="*/ 1178062 w 2822824"/>
              <a:gd name="connsiteY49" fmla="*/ 3507739 h 3827499"/>
              <a:gd name="connsiteX50" fmla="*/ 1116354 w 2822824"/>
              <a:gd name="connsiteY50" fmla="*/ 3535788 h 3827499"/>
              <a:gd name="connsiteX51" fmla="*/ 1144403 w 2822824"/>
              <a:gd name="connsiteY51" fmla="*/ 3670424 h 3827499"/>
              <a:gd name="connsiteX52" fmla="*/ 1284648 w 2822824"/>
              <a:gd name="connsiteY52" fmla="*/ 3676034 h 3827499"/>
              <a:gd name="connsiteX53" fmla="*/ 1279038 w 2822824"/>
              <a:gd name="connsiteY53" fmla="*/ 3524569 h 3827499"/>
              <a:gd name="connsiteX54" fmla="*/ 1458552 w 2822824"/>
              <a:gd name="connsiteY54" fmla="*/ 3535788 h 3827499"/>
              <a:gd name="connsiteX55" fmla="*/ 1430503 w 2822824"/>
              <a:gd name="connsiteY55" fmla="*/ 3614326 h 3827499"/>
              <a:gd name="connsiteX56" fmla="*/ 1402454 w 2822824"/>
              <a:gd name="connsiteY56" fmla="*/ 3676034 h 3827499"/>
              <a:gd name="connsiteX57" fmla="*/ 1318307 w 2822824"/>
              <a:gd name="connsiteY57" fmla="*/ 3692863 h 3827499"/>
              <a:gd name="connsiteX58" fmla="*/ 1452943 w 2822824"/>
              <a:gd name="connsiteY58" fmla="*/ 3816279 h 3827499"/>
              <a:gd name="connsiteX59" fmla="*/ 1520260 w 2822824"/>
              <a:gd name="connsiteY59" fmla="*/ 3681644 h 3827499"/>
              <a:gd name="connsiteX60" fmla="*/ 1823190 w 2822824"/>
              <a:gd name="connsiteY60" fmla="*/ 3580667 h 3827499"/>
              <a:gd name="connsiteX61" fmla="*/ 2159779 w 2822824"/>
              <a:gd name="connsiteY61" fmla="*/ 3653594 h 3827499"/>
              <a:gd name="connsiteX62" fmla="*/ 2114901 w 2822824"/>
              <a:gd name="connsiteY62" fmla="*/ 3754571 h 3827499"/>
              <a:gd name="connsiteX63" fmla="*/ 2210268 w 2822824"/>
              <a:gd name="connsiteY63" fmla="*/ 3821889 h 3827499"/>
              <a:gd name="connsiteX64" fmla="*/ 2283195 w 2822824"/>
              <a:gd name="connsiteY64" fmla="*/ 3771401 h 3827499"/>
              <a:gd name="connsiteX65" fmla="*/ 2271976 w 2822824"/>
              <a:gd name="connsiteY65" fmla="*/ 3676034 h 3827499"/>
              <a:gd name="connsiteX66" fmla="*/ 2451490 w 2822824"/>
              <a:gd name="connsiteY66" fmla="*/ 3597496 h 3827499"/>
              <a:gd name="connsiteX67" fmla="*/ 2434660 w 2822824"/>
              <a:gd name="connsiteY67" fmla="*/ 3423592 h 3827499"/>
              <a:gd name="connsiteX68" fmla="*/ 1929777 w 2822824"/>
              <a:gd name="connsiteY68" fmla="*/ 3395543 h 3827499"/>
              <a:gd name="connsiteX69" fmla="*/ 1918557 w 2822824"/>
              <a:gd name="connsiteY69" fmla="*/ 3070174 h 3827499"/>
              <a:gd name="connsiteX70" fmla="*/ 1884898 w 2822824"/>
              <a:gd name="connsiteY70" fmla="*/ 3053344 h 3827499"/>
              <a:gd name="connsiteX71" fmla="*/ 1907338 w 2822824"/>
              <a:gd name="connsiteY71" fmla="*/ 2873830 h 3827499"/>
              <a:gd name="connsiteX72" fmla="*/ 1862459 w 2822824"/>
              <a:gd name="connsiteY72" fmla="*/ 2812122 h 3827499"/>
              <a:gd name="connsiteX73" fmla="*/ 2109291 w 2822824"/>
              <a:gd name="connsiteY73" fmla="*/ 2756024 h 3827499"/>
              <a:gd name="connsiteX74" fmla="*/ 2131730 w 2822824"/>
              <a:gd name="connsiteY74" fmla="*/ 2626998 h 3827499"/>
              <a:gd name="connsiteX75" fmla="*/ 2372952 w 2822824"/>
              <a:gd name="connsiteY75" fmla="*/ 2660657 h 3827499"/>
              <a:gd name="connsiteX76" fmla="*/ 2597345 w 2822824"/>
              <a:gd name="connsiteY76" fmla="*/ 2071626 h 3827499"/>
              <a:gd name="connsiteX77" fmla="*/ 2552466 w 2822824"/>
              <a:gd name="connsiteY77" fmla="*/ 1987479 h 3827499"/>
              <a:gd name="connsiteX78" fmla="*/ 2698322 w 2822824"/>
              <a:gd name="connsiteY78" fmla="*/ 1499425 h 3827499"/>
              <a:gd name="connsiteX79" fmla="*/ 2642224 w 2822824"/>
              <a:gd name="connsiteY79" fmla="*/ 1392839 h 3827499"/>
              <a:gd name="connsiteX80" fmla="*/ 2490758 w 2822824"/>
              <a:gd name="connsiteY80" fmla="*/ 848687 h 3827499"/>
              <a:gd name="connsiteX81" fmla="*/ 2782470 w 2822824"/>
              <a:gd name="connsiteY81" fmla="*/ 714051 h 3827499"/>
              <a:gd name="connsiteX82" fmla="*/ 2715151 w 2822824"/>
              <a:gd name="connsiteY82" fmla="*/ 472829 h 3827499"/>
              <a:gd name="connsiteX83" fmla="*/ 2647833 w 2822824"/>
              <a:gd name="connsiteY83" fmla="*/ 80143 h 3827499"/>
              <a:gd name="connsiteX0" fmla="*/ 2647833 w 2803959"/>
              <a:gd name="connsiteY0" fmla="*/ 80143 h 3827499"/>
              <a:gd name="connsiteX1" fmla="*/ 2395391 w 2803959"/>
              <a:gd name="connsiteY1" fmla="*/ 1604 h 3827499"/>
              <a:gd name="connsiteX2" fmla="*/ 2193438 w 2803959"/>
              <a:gd name="connsiteY2" fmla="*/ 197948 h 3827499"/>
              <a:gd name="connsiteX3" fmla="*/ 2114901 w 2803959"/>
              <a:gd name="connsiteY3" fmla="*/ 214777 h 3827499"/>
              <a:gd name="connsiteX4" fmla="*/ 2142950 w 2803959"/>
              <a:gd name="connsiteY4" fmla="*/ 326974 h 3827499"/>
              <a:gd name="connsiteX5" fmla="*/ 2047583 w 2803959"/>
              <a:gd name="connsiteY5" fmla="*/ 495268 h 3827499"/>
              <a:gd name="connsiteX6" fmla="*/ 2159779 w 2803959"/>
              <a:gd name="connsiteY6" fmla="*/ 747710 h 3827499"/>
              <a:gd name="connsiteX7" fmla="*/ 2030754 w 2803959"/>
              <a:gd name="connsiteY7" fmla="*/ 792588 h 3827499"/>
              <a:gd name="connsiteX8" fmla="*/ 1997095 w 2803959"/>
              <a:gd name="connsiteY8" fmla="*/ 859906 h 3827499"/>
              <a:gd name="connsiteX9" fmla="*/ 1997095 w 2803959"/>
              <a:gd name="connsiteY9" fmla="*/ 747710 h 3827499"/>
              <a:gd name="connsiteX10" fmla="*/ 1946606 w 2803959"/>
              <a:gd name="connsiteY10" fmla="*/ 708441 h 3827499"/>
              <a:gd name="connsiteX11" fmla="*/ 1772702 w 2803959"/>
              <a:gd name="connsiteY11" fmla="*/ 758929 h 3827499"/>
              <a:gd name="connsiteX12" fmla="*/ 1402454 w 2803959"/>
              <a:gd name="connsiteY12" fmla="*/ 618684 h 3827499"/>
              <a:gd name="connsiteX13" fmla="*/ 1705384 w 2803959"/>
              <a:gd name="connsiteY13" fmla="*/ 1190885 h 3827499"/>
              <a:gd name="connsiteX14" fmla="*/ 1800751 w 2803959"/>
              <a:gd name="connsiteY14" fmla="*/ 1263813 h 3827499"/>
              <a:gd name="connsiteX15" fmla="*/ 1649286 w 2803959"/>
              <a:gd name="connsiteY15" fmla="*/ 1488205 h 3827499"/>
              <a:gd name="connsiteX16" fmla="*/ 1727824 w 2803959"/>
              <a:gd name="connsiteY16" fmla="*/ 1706988 h 3827499"/>
              <a:gd name="connsiteX17" fmla="*/ 1817581 w 2803959"/>
              <a:gd name="connsiteY17" fmla="*/ 1701379 h 3827499"/>
              <a:gd name="connsiteX18" fmla="*/ 1671725 w 2803959"/>
              <a:gd name="connsiteY18" fmla="*/ 1869673 h 3827499"/>
              <a:gd name="connsiteX19" fmla="*/ 914400 w 2803959"/>
              <a:gd name="connsiteY19" fmla="*/ 1617231 h 3827499"/>
              <a:gd name="connsiteX20" fmla="*/ 460005 w 2803959"/>
              <a:gd name="connsiteY20" fmla="*/ 2643828 h 3827499"/>
              <a:gd name="connsiteX21" fmla="*/ 263662 w 2803959"/>
              <a:gd name="connsiteY21" fmla="*/ 2851391 h 3827499"/>
              <a:gd name="connsiteX22" fmla="*/ 44879 w 2803959"/>
              <a:gd name="connsiteY22" fmla="*/ 2896269 h 3827499"/>
              <a:gd name="connsiteX23" fmla="*/ 0 w 2803959"/>
              <a:gd name="connsiteY23" fmla="*/ 3002856 h 3827499"/>
              <a:gd name="connsiteX24" fmla="*/ 274881 w 2803959"/>
              <a:gd name="connsiteY24" fmla="*/ 3126272 h 3827499"/>
              <a:gd name="connsiteX25" fmla="*/ 504884 w 2803959"/>
              <a:gd name="connsiteY25" fmla="*/ 3025295 h 3827499"/>
              <a:gd name="connsiteX26" fmla="*/ 471225 w 2803959"/>
              <a:gd name="connsiteY26" fmla="*/ 3154321 h 3827499"/>
              <a:gd name="connsiteX27" fmla="*/ 572201 w 2803959"/>
              <a:gd name="connsiteY27" fmla="*/ 3199199 h 3827499"/>
              <a:gd name="connsiteX28" fmla="*/ 381468 w 2803959"/>
              <a:gd name="connsiteY28" fmla="*/ 3659204 h 3827499"/>
              <a:gd name="connsiteX29" fmla="*/ 196344 w 2803959"/>
              <a:gd name="connsiteY29" fmla="*/ 3704083 h 3827499"/>
              <a:gd name="connsiteX30" fmla="*/ 263662 w 2803959"/>
              <a:gd name="connsiteY30" fmla="*/ 3805059 h 3827499"/>
              <a:gd name="connsiteX31" fmla="*/ 555372 w 2803959"/>
              <a:gd name="connsiteY31" fmla="*/ 3827499 h 3827499"/>
              <a:gd name="connsiteX32" fmla="*/ 589031 w 2803959"/>
              <a:gd name="connsiteY32" fmla="*/ 3619936 h 3827499"/>
              <a:gd name="connsiteX33" fmla="*/ 645129 w 2803959"/>
              <a:gd name="connsiteY33" fmla="*/ 3614326 h 3827499"/>
              <a:gd name="connsiteX34" fmla="*/ 690008 w 2803959"/>
              <a:gd name="connsiteY34" fmla="*/ 3737742 h 3827499"/>
              <a:gd name="connsiteX35" fmla="*/ 774155 w 2803959"/>
              <a:gd name="connsiteY35" fmla="*/ 3743352 h 3827499"/>
              <a:gd name="connsiteX36" fmla="*/ 779765 w 2803959"/>
              <a:gd name="connsiteY36" fmla="*/ 3513349 h 3827499"/>
              <a:gd name="connsiteX37" fmla="*/ 746106 w 2803959"/>
              <a:gd name="connsiteY37" fmla="*/ 3244078 h 3827499"/>
              <a:gd name="connsiteX38" fmla="*/ 903181 w 2803959"/>
              <a:gd name="connsiteY38" fmla="*/ 2666267 h 3827499"/>
              <a:gd name="connsiteX39" fmla="*/ 1166842 w 2803959"/>
              <a:gd name="connsiteY39" fmla="*/ 2559680 h 3827499"/>
              <a:gd name="connsiteX40" fmla="*/ 1531480 w 2803959"/>
              <a:gd name="connsiteY40" fmla="*/ 2666267 h 3827499"/>
              <a:gd name="connsiteX41" fmla="*/ 1593188 w 2803959"/>
              <a:gd name="connsiteY41" fmla="*/ 2666267 h 3827499"/>
              <a:gd name="connsiteX42" fmla="*/ 1649286 w 2803959"/>
              <a:gd name="connsiteY42" fmla="*/ 2767244 h 3827499"/>
              <a:gd name="connsiteX43" fmla="*/ 1800751 w 2803959"/>
              <a:gd name="connsiteY43" fmla="*/ 2800902 h 3827499"/>
              <a:gd name="connsiteX44" fmla="*/ 1811971 w 2803959"/>
              <a:gd name="connsiteY44" fmla="*/ 2834561 h 3827499"/>
              <a:gd name="connsiteX45" fmla="*/ 1772702 w 2803959"/>
              <a:gd name="connsiteY45" fmla="*/ 3036515 h 3827499"/>
              <a:gd name="connsiteX46" fmla="*/ 1750263 w 2803959"/>
              <a:gd name="connsiteY46" fmla="*/ 3361884 h 3827499"/>
              <a:gd name="connsiteX47" fmla="*/ 1542700 w 2803959"/>
              <a:gd name="connsiteY47" fmla="*/ 3384323 h 3827499"/>
              <a:gd name="connsiteX48" fmla="*/ 1206111 w 2803959"/>
              <a:gd name="connsiteY48" fmla="*/ 3434812 h 3827499"/>
              <a:gd name="connsiteX49" fmla="*/ 1178062 w 2803959"/>
              <a:gd name="connsiteY49" fmla="*/ 3507739 h 3827499"/>
              <a:gd name="connsiteX50" fmla="*/ 1116354 w 2803959"/>
              <a:gd name="connsiteY50" fmla="*/ 3535788 h 3827499"/>
              <a:gd name="connsiteX51" fmla="*/ 1144403 w 2803959"/>
              <a:gd name="connsiteY51" fmla="*/ 3670424 h 3827499"/>
              <a:gd name="connsiteX52" fmla="*/ 1284648 w 2803959"/>
              <a:gd name="connsiteY52" fmla="*/ 3676034 h 3827499"/>
              <a:gd name="connsiteX53" fmla="*/ 1279038 w 2803959"/>
              <a:gd name="connsiteY53" fmla="*/ 3524569 h 3827499"/>
              <a:gd name="connsiteX54" fmla="*/ 1458552 w 2803959"/>
              <a:gd name="connsiteY54" fmla="*/ 3535788 h 3827499"/>
              <a:gd name="connsiteX55" fmla="*/ 1430503 w 2803959"/>
              <a:gd name="connsiteY55" fmla="*/ 3614326 h 3827499"/>
              <a:gd name="connsiteX56" fmla="*/ 1402454 w 2803959"/>
              <a:gd name="connsiteY56" fmla="*/ 3676034 h 3827499"/>
              <a:gd name="connsiteX57" fmla="*/ 1318307 w 2803959"/>
              <a:gd name="connsiteY57" fmla="*/ 3692863 h 3827499"/>
              <a:gd name="connsiteX58" fmla="*/ 1452943 w 2803959"/>
              <a:gd name="connsiteY58" fmla="*/ 3816279 h 3827499"/>
              <a:gd name="connsiteX59" fmla="*/ 1520260 w 2803959"/>
              <a:gd name="connsiteY59" fmla="*/ 3681644 h 3827499"/>
              <a:gd name="connsiteX60" fmla="*/ 1823190 w 2803959"/>
              <a:gd name="connsiteY60" fmla="*/ 3580667 h 3827499"/>
              <a:gd name="connsiteX61" fmla="*/ 2159779 w 2803959"/>
              <a:gd name="connsiteY61" fmla="*/ 3653594 h 3827499"/>
              <a:gd name="connsiteX62" fmla="*/ 2114901 w 2803959"/>
              <a:gd name="connsiteY62" fmla="*/ 3754571 h 3827499"/>
              <a:gd name="connsiteX63" fmla="*/ 2210268 w 2803959"/>
              <a:gd name="connsiteY63" fmla="*/ 3821889 h 3827499"/>
              <a:gd name="connsiteX64" fmla="*/ 2283195 w 2803959"/>
              <a:gd name="connsiteY64" fmla="*/ 3771401 h 3827499"/>
              <a:gd name="connsiteX65" fmla="*/ 2271976 w 2803959"/>
              <a:gd name="connsiteY65" fmla="*/ 3676034 h 3827499"/>
              <a:gd name="connsiteX66" fmla="*/ 2451490 w 2803959"/>
              <a:gd name="connsiteY66" fmla="*/ 3597496 h 3827499"/>
              <a:gd name="connsiteX67" fmla="*/ 2434660 w 2803959"/>
              <a:gd name="connsiteY67" fmla="*/ 3423592 h 3827499"/>
              <a:gd name="connsiteX68" fmla="*/ 1929777 w 2803959"/>
              <a:gd name="connsiteY68" fmla="*/ 3395543 h 3827499"/>
              <a:gd name="connsiteX69" fmla="*/ 1918557 w 2803959"/>
              <a:gd name="connsiteY69" fmla="*/ 3070174 h 3827499"/>
              <a:gd name="connsiteX70" fmla="*/ 1884898 w 2803959"/>
              <a:gd name="connsiteY70" fmla="*/ 3053344 h 3827499"/>
              <a:gd name="connsiteX71" fmla="*/ 1907338 w 2803959"/>
              <a:gd name="connsiteY71" fmla="*/ 2873830 h 3827499"/>
              <a:gd name="connsiteX72" fmla="*/ 1862459 w 2803959"/>
              <a:gd name="connsiteY72" fmla="*/ 2812122 h 3827499"/>
              <a:gd name="connsiteX73" fmla="*/ 2109291 w 2803959"/>
              <a:gd name="connsiteY73" fmla="*/ 2756024 h 3827499"/>
              <a:gd name="connsiteX74" fmla="*/ 2131730 w 2803959"/>
              <a:gd name="connsiteY74" fmla="*/ 2626998 h 3827499"/>
              <a:gd name="connsiteX75" fmla="*/ 2372952 w 2803959"/>
              <a:gd name="connsiteY75" fmla="*/ 2660657 h 3827499"/>
              <a:gd name="connsiteX76" fmla="*/ 2597345 w 2803959"/>
              <a:gd name="connsiteY76" fmla="*/ 2071626 h 3827499"/>
              <a:gd name="connsiteX77" fmla="*/ 2552466 w 2803959"/>
              <a:gd name="connsiteY77" fmla="*/ 1987479 h 3827499"/>
              <a:gd name="connsiteX78" fmla="*/ 2698322 w 2803959"/>
              <a:gd name="connsiteY78" fmla="*/ 1499425 h 3827499"/>
              <a:gd name="connsiteX79" fmla="*/ 2642224 w 2803959"/>
              <a:gd name="connsiteY79" fmla="*/ 1392839 h 3827499"/>
              <a:gd name="connsiteX80" fmla="*/ 2490758 w 2803959"/>
              <a:gd name="connsiteY80" fmla="*/ 848687 h 3827499"/>
              <a:gd name="connsiteX81" fmla="*/ 2743201 w 2803959"/>
              <a:gd name="connsiteY81" fmla="*/ 714051 h 3827499"/>
              <a:gd name="connsiteX82" fmla="*/ 2715151 w 2803959"/>
              <a:gd name="connsiteY82" fmla="*/ 472829 h 3827499"/>
              <a:gd name="connsiteX83" fmla="*/ 2647833 w 2803959"/>
              <a:gd name="connsiteY83" fmla="*/ 80143 h 3827499"/>
              <a:gd name="connsiteX0" fmla="*/ 2647833 w 2798650"/>
              <a:gd name="connsiteY0" fmla="*/ 80143 h 3827499"/>
              <a:gd name="connsiteX1" fmla="*/ 2395391 w 2798650"/>
              <a:gd name="connsiteY1" fmla="*/ 1604 h 3827499"/>
              <a:gd name="connsiteX2" fmla="*/ 2193438 w 2798650"/>
              <a:gd name="connsiteY2" fmla="*/ 197948 h 3827499"/>
              <a:gd name="connsiteX3" fmla="*/ 2114901 w 2798650"/>
              <a:gd name="connsiteY3" fmla="*/ 214777 h 3827499"/>
              <a:gd name="connsiteX4" fmla="*/ 2142950 w 2798650"/>
              <a:gd name="connsiteY4" fmla="*/ 326974 h 3827499"/>
              <a:gd name="connsiteX5" fmla="*/ 2047583 w 2798650"/>
              <a:gd name="connsiteY5" fmla="*/ 495268 h 3827499"/>
              <a:gd name="connsiteX6" fmla="*/ 2159779 w 2798650"/>
              <a:gd name="connsiteY6" fmla="*/ 747710 h 3827499"/>
              <a:gd name="connsiteX7" fmla="*/ 2030754 w 2798650"/>
              <a:gd name="connsiteY7" fmla="*/ 792588 h 3827499"/>
              <a:gd name="connsiteX8" fmla="*/ 1997095 w 2798650"/>
              <a:gd name="connsiteY8" fmla="*/ 859906 h 3827499"/>
              <a:gd name="connsiteX9" fmla="*/ 1997095 w 2798650"/>
              <a:gd name="connsiteY9" fmla="*/ 747710 h 3827499"/>
              <a:gd name="connsiteX10" fmla="*/ 1946606 w 2798650"/>
              <a:gd name="connsiteY10" fmla="*/ 708441 h 3827499"/>
              <a:gd name="connsiteX11" fmla="*/ 1772702 w 2798650"/>
              <a:gd name="connsiteY11" fmla="*/ 758929 h 3827499"/>
              <a:gd name="connsiteX12" fmla="*/ 1402454 w 2798650"/>
              <a:gd name="connsiteY12" fmla="*/ 618684 h 3827499"/>
              <a:gd name="connsiteX13" fmla="*/ 1705384 w 2798650"/>
              <a:gd name="connsiteY13" fmla="*/ 1190885 h 3827499"/>
              <a:gd name="connsiteX14" fmla="*/ 1800751 w 2798650"/>
              <a:gd name="connsiteY14" fmla="*/ 1263813 h 3827499"/>
              <a:gd name="connsiteX15" fmla="*/ 1649286 w 2798650"/>
              <a:gd name="connsiteY15" fmla="*/ 1488205 h 3827499"/>
              <a:gd name="connsiteX16" fmla="*/ 1727824 w 2798650"/>
              <a:gd name="connsiteY16" fmla="*/ 1706988 h 3827499"/>
              <a:gd name="connsiteX17" fmla="*/ 1817581 w 2798650"/>
              <a:gd name="connsiteY17" fmla="*/ 1701379 h 3827499"/>
              <a:gd name="connsiteX18" fmla="*/ 1671725 w 2798650"/>
              <a:gd name="connsiteY18" fmla="*/ 1869673 h 3827499"/>
              <a:gd name="connsiteX19" fmla="*/ 914400 w 2798650"/>
              <a:gd name="connsiteY19" fmla="*/ 1617231 h 3827499"/>
              <a:gd name="connsiteX20" fmla="*/ 460005 w 2798650"/>
              <a:gd name="connsiteY20" fmla="*/ 2643828 h 3827499"/>
              <a:gd name="connsiteX21" fmla="*/ 263662 w 2798650"/>
              <a:gd name="connsiteY21" fmla="*/ 2851391 h 3827499"/>
              <a:gd name="connsiteX22" fmla="*/ 44879 w 2798650"/>
              <a:gd name="connsiteY22" fmla="*/ 2896269 h 3827499"/>
              <a:gd name="connsiteX23" fmla="*/ 0 w 2798650"/>
              <a:gd name="connsiteY23" fmla="*/ 3002856 h 3827499"/>
              <a:gd name="connsiteX24" fmla="*/ 274881 w 2798650"/>
              <a:gd name="connsiteY24" fmla="*/ 3126272 h 3827499"/>
              <a:gd name="connsiteX25" fmla="*/ 504884 w 2798650"/>
              <a:gd name="connsiteY25" fmla="*/ 3025295 h 3827499"/>
              <a:gd name="connsiteX26" fmla="*/ 471225 w 2798650"/>
              <a:gd name="connsiteY26" fmla="*/ 3154321 h 3827499"/>
              <a:gd name="connsiteX27" fmla="*/ 572201 w 2798650"/>
              <a:gd name="connsiteY27" fmla="*/ 3199199 h 3827499"/>
              <a:gd name="connsiteX28" fmla="*/ 381468 w 2798650"/>
              <a:gd name="connsiteY28" fmla="*/ 3659204 h 3827499"/>
              <a:gd name="connsiteX29" fmla="*/ 196344 w 2798650"/>
              <a:gd name="connsiteY29" fmla="*/ 3704083 h 3827499"/>
              <a:gd name="connsiteX30" fmla="*/ 263662 w 2798650"/>
              <a:gd name="connsiteY30" fmla="*/ 3805059 h 3827499"/>
              <a:gd name="connsiteX31" fmla="*/ 555372 w 2798650"/>
              <a:gd name="connsiteY31" fmla="*/ 3827499 h 3827499"/>
              <a:gd name="connsiteX32" fmla="*/ 589031 w 2798650"/>
              <a:gd name="connsiteY32" fmla="*/ 3619936 h 3827499"/>
              <a:gd name="connsiteX33" fmla="*/ 645129 w 2798650"/>
              <a:gd name="connsiteY33" fmla="*/ 3614326 h 3827499"/>
              <a:gd name="connsiteX34" fmla="*/ 690008 w 2798650"/>
              <a:gd name="connsiteY34" fmla="*/ 3737742 h 3827499"/>
              <a:gd name="connsiteX35" fmla="*/ 774155 w 2798650"/>
              <a:gd name="connsiteY35" fmla="*/ 3743352 h 3827499"/>
              <a:gd name="connsiteX36" fmla="*/ 779765 w 2798650"/>
              <a:gd name="connsiteY36" fmla="*/ 3513349 h 3827499"/>
              <a:gd name="connsiteX37" fmla="*/ 746106 w 2798650"/>
              <a:gd name="connsiteY37" fmla="*/ 3244078 h 3827499"/>
              <a:gd name="connsiteX38" fmla="*/ 903181 w 2798650"/>
              <a:gd name="connsiteY38" fmla="*/ 2666267 h 3827499"/>
              <a:gd name="connsiteX39" fmla="*/ 1166842 w 2798650"/>
              <a:gd name="connsiteY39" fmla="*/ 2559680 h 3827499"/>
              <a:gd name="connsiteX40" fmla="*/ 1531480 w 2798650"/>
              <a:gd name="connsiteY40" fmla="*/ 2666267 h 3827499"/>
              <a:gd name="connsiteX41" fmla="*/ 1593188 w 2798650"/>
              <a:gd name="connsiteY41" fmla="*/ 2666267 h 3827499"/>
              <a:gd name="connsiteX42" fmla="*/ 1649286 w 2798650"/>
              <a:gd name="connsiteY42" fmla="*/ 2767244 h 3827499"/>
              <a:gd name="connsiteX43" fmla="*/ 1800751 w 2798650"/>
              <a:gd name="connsiteY43" fmla="*/ 2800902 h 3827499"/>
              <a:gd name="connsiteX44" fmla="*/ 1811971 w 2798650"/>
              <a:gd name="connsiteY44" fmla="*/ 2834561 h 3827499"/>
              <a:gd name="connsiteX45" fmla="*/ 1772702 w 2798650"/>
              <a:gd name="connsiteY45" fmla="*/ 3036515 h 3827499"/>
              <a:gd name="connsiteX46" fmla="*/ 1750263 w 2798650"/>
              <a:gd name="connsiteY46" fmla="*/ 3361884 h 3827499"/>
              <a:gd name="connsiteX47" fmla="*/ 1542700 w 2798650"/>
              <a:gd name="connsiteY47" fmla="*/ 3384323 h 3827499"/>
              <a:gd name="connsiteX48" fmla="*/ 1206111 w 2798650"/>
              <a:gd name="connsiteY48" fmla="*/ 3434812 h 3827499"/>
              <a:gd name="connsiteX49" fmla="*/ 1178062 w 2798650"/>
              <a:gd name="connsiteY49" fmla="*/ 3507739 h 3827499"/>
              <a:gd name="connsiteX50" fmla="*/ 1116354 w 2798650"/>
              <a:gd name="connsiteY50" fmla="*/ 3535788 h 3827499"/>
              <a:gd name="connsiteX51" fmla="*/ 1144403 w 2798650"/>
              <a:gd name="connsiteY51" fmla="*/ 3670424 h 3827499"/>
              <a:gd name="connsiteX52" fmla="*/ 1284648 w 2798650"/>
              <a:gd name="connsiteY52" fmla="*/ 3676034 h 3827499"/>
              <a:gd name="connsiteX53" fmla="*/ 1279038 w 2798650"/>
              <a:gd name="connsiteY53" fmla="*/ 3524569 h 3827499"/>
              <a:gd name="connsiteX54" fmla="*/ 1458552 w 2798650"/>
              <a:gd name="connsiteY54" fmla="*/ 3535788 h 3827499"/>
              <a:gd name="connsiteX55" fmla="*/ 1430503 w 2798650"/>
              <a:gd name="connsiteY55" fmla="*/ 3614326 h 3827499"/>
              <a:gd name="connsiteX56" fmla="*/ 1402454 w 2798650"/>
              <a:gd name="connsiteY56" fmla="*/ 3676034 h 3827499"/>
              <a:gd name="connsiteX57" fmla="*/ 1318307 w 2798650"/>
              <a:gd name="connsiteY57" fmla="*/ 3692863 h 3827499"/>
              <a:gd name="connsiteX58" fmla="*/ 1452943 w 2798650"/>
              <a:gd name="connsiteY58" fmla="*/ 3816279 h 3827499"/>
              <a:gd name="connsiteX59" fmla="*/ 1520260 w 2798650"/>
              <a:gd name="connsiteY59" fmla="*/ 3681644 h 3827499"/>
              <a:gd name="connsiteX60" fmla="*/ 1823190 w 2798650"/>
              <a:gd name="connsiteY60" fmla="*/ 3580667 h 3827499"/>
              <a:gd name="connsiteX61" fmla="*/ 2159779 w 2798650"/>
              <a:gd name="connsiteY61" fmla="*/ 3653594 h 3827499"/>
              <a:gd name="connsiteX62" fmla="*/ 2114901 w 2798650"/>
              <a:gd name="connsiteY62" fmla="*/ 3754571 h 3827499"/>
              <a:gd name="connsiteX63" fmla="*/ 2210268 w 2798650"/>
              <a:gd name="connsiteY63" fmla="*/ 3821889 h 3827499"/>
              <a:gd name="connsiteX64" fmla="*/ 2283195 w 2798650"/>
              <a:gd name="connsiteY64" fmla="*/ 3771401 h 3827499"/>
              <a:gd name="connsiteX65" fmla="*/ 2271976 w 2798650"/>
              <a:gd name="connsiteY65" fmla="*/ 3676034 h 3827499"/>
              <a:gd name="connsiteX66" fmla="*/ 2451490 w 2798650"/>
              <a:gd name="connsiteY66" fmla="*/ 3597496 h 3827499"/>
              <a:gd name="connsiteX67" fmla="*/ 2434660 w 2798650"/>
              <a:gd name="connsiteY67" fmla="*/ 3423592 h 3827499"/>
              <a:gd name="connsiteX68" fmla="*/ 1929777 w 2798650"/>
              <a:gd name="connsiteY68" fmla="*/ 3395543 h 3827499"/>
              <a:gd name="connsiteX69" fmla="*/ 1918557 w 2798650"/>
              <a:gd name="connsiteY69" fmla="*/ 3070174 h 3827499"/>
              <a:gd name="connsiteX70" fmla="*/ 1884898 w 2798650"/>
              <a:gd name="connsiteY70" fmla="*/ 3053344 h 3827499"/>
              <a:gd name="connsiteX71" fmla="*/ 1907338 w 2798650"/>
              <a:gd name="connsiteY71" fmla="*/ 2873830 h 3827499"/>
              <a:gd name="connsiteX72" fmla="*/ 1862459 w 2798650"/>
              <a:gd name="connsiteY72" fmla="*/ 2812122 h 3827499"/>
              <a:gd name="connsiteX73" fmla="*/ 2109291 w 2798650"/>
              <a:gd name="connsiteY73" fmla="*/ 2756024 h 3827499"/>
              <a:gd name="connsiteX74" fmla="*/ 2131730 w 2798650"/>
              <a:gd name="connsiteY74" fmla="*/ 2626998 h 3827499"/>
              <a:gd name="connsiteX75" fmla="*/ 2372952 w 2798650"/>
              <a:gd name="connsiteY75" fmla="*/ 2660657 h 3827499"/>
              <a:gd name="connsiteX76" fmla="*/ 2597345 w 2798650"/>
              <a:gd name="connsiteY76" fmla="*/ 2071626 h 3827499"/>
              <a:gd name="connsiteX77" fmla="*/ 2552466 w 2798650"/>
              <a:gd name="connsiteY77" fmla="*/ 1987479 h 3827499"/>
              <a:gd name="connsiteX78" fmla="*/ 2698322 w 2798650"/>
              <a:gd name="connsiteY78" fmla="*/ 1499425 h 3827499"/>
              <a:gd name="connsiteX79" fmla="*/ 2642224 w 2798650"/>
              <a:gd name="connsiteY79" fmla="*/ 1392839 h 3827499"/>
              <a:gd name="connsiteX80" fmla="*/ 2490758 w 2798650"/>
              <a:gd name="connsiteY80" fmla="*/ 848687 h 3827499"/>
              <a:gd name="connsiteX81" fmla="*/ 2743201 w 2798650"/>
              <a:gd name="connsiteY81" fmla="*/ 714051 h 3827499"/>
              <a:gd name="connsiteX82" fmla="*/ 2715151 w 2798650"/>
              <a:gd name="connsiteY82" fmla="*/ 472829 h 3827499"/>
              <a:gd name="connsiteX83" fmla="*/ 2647833 w 2798650"/>
              <a:gd name="connsiteY83" fmla="*/ 80143 h 3827499"/>
              <a:gd name="connsiteX0" fmla="*/ 2647833 w 2777761"/>
              <a:gd name="connsiteY0" fmla="*/ 80143 h 3827499"/>
              <a:gd name="connsiteX1" fmla="*/ 2395391 w 2777761"/>
              <a:gd name="connsiteY1" fmla="*/ 1604 h 3827499"/>
              <a:gd name="connsiteX2" fmla="*/ 2193438 w 2777761"/>
              <a:gd name="connsiteY2" fmla="*/ 197948 h 3827499"/>
              <a:gd name="connsiteX3" fmla="*/ 2114901 w 2777761"/>
              <a:gd name="connsiteY3" fmla="*/ 214777 h 3827499"/>
              <a:gd name="connsiteX4" fmla="*/ 2142950 w 2777761"/>
              <a:gd name="connsiteY4" fmla="*/ 326974 h 3827499"/>
              <a:gd name="connsiteX5" fmla="*/ 2047583 w 2777761"/>
              <a:gd name="connsiteY5" fmla="*/ 495268 h 3827499"/>
              <a:gd name="connsiteX6" fmla="*/ 2159779 w 2777761"/>
              <a:gd name="connsiteY6" fmla="*/ 747710 h 3827499"/>
              <a:gd name="connsiteX7" fmla="*/ 2030754 w 2777761"/>
              <a:gd name="connsiteY7" fmla="*/ 792588 h 3827499"/>
              <a:gd name="connsiteX8" fmla="*/ 1997095 w 2777761"/>
              <a:gd name="connsiteY8" fmla="*/ 859906 h 3827499"/>
              <a:gd name="connsiteX9" fmla="*/ 1997095 w 2777761"/>
              <a:gd name="connsiteY9" fmla="*/ 747710 h 3827499"/>
              <a:gd name="connsiteX10" fmla="*/ 1946606 w 2777761"/>
              <a:gd name="connsiteY10" fmla="*/ 708441 h 3827499"/>
              <a:gd name="connsiteX11" fmla="*/ 1772702 w 2777761"/>
              <a:gd name="connsiteY11" fmla="*/ 758929 h 3827499"/>
              <a:gd name="connsiteX12" fmla="*/ 1402454 w 2777761"/>
              <a:gd name="connsiteY12" fmla="*/ 618684 h 3827499"/>
              <a:gd name="connsiteX13" fmla="*/ 1705384 w 2777761"/>
              <a:gd name="connsiteY13" fmla="*/ 1190885 h 3827499"/>
              <a:gd name="connsiteX14" fmla="*/ 1800751 w 2777761"/>
              <a:gd name="connsiteY14" fmla="*/ 1263813 h 3827499"/>
              <a:gd name="connsiteX15" fmla="*/ 1649286 w 2777761"/>
              <a:gd name="connsiteY15" fmla="*/ 1488205 h 3827499"/>
              <a:gd name="connsiteX16" fmla="*/ 1727824 w 2777761"/>
              <a:gd name="connsiteY16" fmla="*/ 1706988 h 3827499"/>
              <a:gd name="connsiteX17" fmla="*/ 1817581 w 2777761"/>
              <a:gd name="connsiteY17" fmla="*/ 1701379 h 3827499"/>
              <a:gd name="connsiteX18" fmla="*/ 1671725 w 2777761"/>
              <a:gd name="connsiteY18" fmla="*/ 1869673 h 3827499"/>
              <a:gd name="connsiteX19" fmla="*/ 914400 w 2777761"/>
              <a:gd name="connsiteY19" fmla="*/ 1617231 h 3827499"/>
              <a:gd name="connsiteX20" fmla="*/ 460005 w 2777761"/>
              <a:gd name="connsiteY20" fmla="*/ 2643828 h 3827499"/>
              <a:gd name="connsiteX21" fmla="*/ 263662 w 2777761"/>
              <a:gd name="connsiteY21" fmla="*/ 2851391 h 3827499"/>
              <a:gd name="connsiteX22" fmla="*/ 44879 w 2777761"/>
              <a:gd name="connsiteY22" fmla="*/ 2896269 h 3827499"/>
              <a:gd name="connsiteX23" fmla="*/ 0 w 2777761"/>
              <a:gd name="connsiteY23" fmla="*/ 3002856 h 3827499"/>
              <a:gd name="connsiteX24" fmla="*/ 274881 w 2777761"/>
              <a:gd name="connsiteY24" fmla="*/ 3126272 h 3827499"/>
              <a:gd name="connsiteX25" fmla="*/ 504884 w 2777761"/>
              <a:gd name="connsiteY25" fmla="*/ 3025295 h 3827499"/>
              <a:gd name="connsiteX26" fmla="*/ 471225 w 2777761"/>
              <a:gd name="connsiteY26" fmla="*/ 3154321 h 3827499"/>
              <a:gd name="connsiteX27" fmla="*/ 572201 w 2777761"/>
              <a:gd name="connsiteY27" fmla="*/ 3199199 h 3827499"/>
              <a:gd name="connsiteX28" fmla="*/ 381468 w 2777761"/>
              <a:gd name="connsiteY28" fmla="*/ 3659204 h 3827499"/>
              <a:gd name="connsiteX29" fmla="*/ 196344 w 2777761"/>
              <a:gd name="connsiteY29" fmla="*/ 3704083 h 3827499"/>
              <a:gd name="connsiteX30" fmla="*/ 263662 w 2777761"/>
              <a:gd name="connsiteY30" fmla="*/ 3805059 h 3827499"/>
              <a:gd name="connsiteX31" fmla="*/ 555372 w 2777761"/>
              <a:gd name="connsiteY31" fmla="*/ 3827499 h 3827499"/>
              <a:gd name="connsiteX32" fmla="*/ 589031 w 2777761"/>
              <a:gd name="connsiteY32" fmla="*/ 3619936 h 3827499"/>
              <a:gd name="connsiteX33" fmla="*/ 645129 w 2777761"/>
              <a:gd name="connsiteY33" fmla="*/ 3614326 h 3827499"/>
              <a:gd name="connsiteX34" fmla="*/ 690008 w 2777761"/>
              <a:gd name="connsiteY34" fmla="*/ 3737742 h 3827499"/>
              <a:gd name="connsiteX35" fmla="*/ 774155 w 2777761"/>
              <a:gd name="connsiteY35" fmla="*/ 3743352 h 3827499"/>
              <a:gd name="connsiteX36" fmla="*/ 779765 w 2777761"/>
              <a:gd name="connsiteY36" fmla="*/ 3513349 h 3827499"/>
              <a:gd name="connsiteX37" fmla="*/ 746106 w 2777761"/>
              <a:gd name="connsiteY37" fmla="*/ 3244078 h 3827499"/>
              <a:gd name="connsiteX38" fmla="*/ 903181 w 2777761"/>
              <a:gd name="connsiteY38" fmla="*/ 2666267 h 3827499"/>
              <a:gd name="connsiteX39" fmla="*/ 1166842 w 2777761"/>
              <a:gd name="connsiteY39" fmla="*/ 2559680 h 3827499"/>
              <a:gd name="connsiteX40" fmla="*/ 1531480 w 2777761"/>
              <a:gd name="connsiteY40" fmla="*/ 2666267 h 3827499"/>
              <a:gd name="connsiteX41" fmla="*/ 1593188 w 2777761"/>
              <a:gd name="connsiteY41" fmla="*/ 2666267 h 3827499"/>
              <a:gd name="connsiteX42" fmla="*/ 1649286 w 2777761"/>
              <a:gd name="connsiteY42" fmla="*/ 2767244 h 3827499"/>
              <a:gd name="connsiteX43" fmla="*/ 1800751 w 2777761"/>
              <a:gd name="connsiteY43" fmla="*/ 2800902 h 3827499"/>
              <a:gd name="connsiteX44" fmla="*/ 1811971 w 2777761"/>
              <a:gd name="connsiteY44" fmla="*/ 2834561 h 3827499"/>
              <a:gd name="connsiteX45" fmla="*/ 1772702 w 2777761"/>
              <a:gd name="connsiteY45" fmla="*/ 3036515 h 3827499"/>
              <a:gd name="connsiteX46" fmla="*/ 1750263 w 2777761"/>
              <a:gd name="connsiteY46" fmla="*/ 3361884 h 3827499"/>
              <a:gd name="connsiteX47" fmla="*/ 1542700 w 2777761"/>
              <a:gd name="connsiteY47" fmla="*/ 3384323 h 3827499"/>
              <a:gd name="connsiteX48" fmla="*/ 1206111 w 2777761"/>
              <a:gd name="connsiteY48" fmla="*/ 3434812 h 3827499"/>
              <a:gd name="connsiteX49" fmla="*/ 1178062 w 2777761"/>
              <a:gd name="connsiteY49" fmla="*/ 3507739 h 3827499"/>
              <a:gd name="connsiteX50" fmla="*/ 1116354 w 2777761"/>
              <a:gd name="connsiteY50" fmla="*/ 3535788 h 3827499"/>
              <a:gd name="connsiteX51" fmla="*/ 1144403 w 2777761"/>
              <a:gd name="connsiteY51" fmla="*/ 3670424 h 3827499"/>
              <a:gd name="connsiteX52" fmla="*/ 1284648 w 2777761"/>
              <a:gd name="connsiteY52" fmla="*/ 3676034 h 3827499"/>
              <a:gd name="connsiteX53" fmla="*/ 1279038 w 2777761"/>
              <a:gd name="connsiteY53" fmla="*/ 3524569 h 3827499"/>
              <a:gd name="connsiteX54" fmla="*/ 1458552 w 2777761"/>
              <a:gd name="connsiteY54" fmla="*/ 3535788 h 3827499"/>
              <a:gd name="connsiteX55" fmla="*/ 1430503 w 2777761"/>
              <a:gd name="connsiteY55" fmla="*/ 3614326 h 3827499"/>
              <a:gd name="connsiteX56" fmla="*/ 1402454 w 2777761"/>
              <a:gd name="connsiteY56" fmla="*/ 3676034 h 3827499"/>
              <a:gd name="connsiteX57" fmla="*/ 1318307 w 2777761"/>
              <a:gd name="connsiteY57" fmla="*/ 3692863 h 3827499"/>
              <a:gd name="connsiteX58" fmla="*/ 1452943 w 2777761"/>
              <a:gd name="connsiteY58" fmla="*/ 3816279 h 3827499"/>
              <a:gd name="connsiteX59" fmla="*/ 1520260 w 2777761"/>
              <a:gd name="connsiteY59" fmla="*/ 3681644 h 3827499"/>
              <a:gd name="connsiteX60" fmla="*/ 1823190 w 2777761"/>
              <a:gd name="connsiteY60" fmla="*/ 3580667 h 3827499"/>
              <a:gd name="connsiteX61" fmla="*/ 2159779 w 2777761"/>
              <a:gd name="connsiteY61" fmla="*/ 3653594 h 3827499"/>
              <a:gd name="connsiteX62" fmla="*/ 2114901 w 2777761"/>
              <a:gd name="connsiteY62" fmla="*/ 3754571 h 3827499"/>
              <a:gd name="connsiteX63" fmla="*/ 2210268 w 2777761"/>
              <a:gd name="connsiteY63" fmla="*/ 3821889 h 3827499"/>
              <a:gd name="connsiteX64" fmla="*/ 2283195 w 2777761"/>
              <a:gd name="connsiteY64" fmla="*/ 3771401 h 3827499"/>
              <a:gd name="connsiteX65" fmla="*/ 2271976 w 2777761"/>
              <a:gd name="connsiteY65" fmla="*/ 3676034 h 3827499"/>
              <a:gd name="connsiteX66" fmla="*/ 2451490 w 2777761"/>
              <a:gd name="connsiteY66" fmla="*/ 3597496 h 3827499"/>
              <a:gd name="connsiteX67" fmla="*/ 2434660 w 2777761"/>
              <a:gd name="connsiteY67" fmla="*/ 3423592 h 3827499"/>
              <a:gd name="connsiteX68" fmla="*/ 1929777 w 2777761"/>
              <a:gd name="connsiteY68" fmla="*/ 3395543 h 3827499"/>
              <a:gd name="connsiteX69" fmla="*/ 1918557 w 2777761"/>
              <a:gd name="connsiteY69" fmla="*/ 3070174 h 3827499"/>
              <a:gd name="connsiteX70" fmla="*/ 1884898 w 2777761"/>
              <a:gd name="connsiteY70" fmla="*/ 3053344 h 3827499"/>
              <a:gd name="connsiteX71" fmla="*/ 1907338 w 2777761"/>
              <a:gd name="connsiteY71" fmla="*/ 2873830 h 3827499"/>
              <a:gd name="connsiteX72" fmla="*/ 1862459 w 2777761"/>
              <a:gd name="connsiteY72" fmla="*/ 2812122 h 3827499"/>
              <a:gd name="connsiteX73" fmla="*/ 2109291 w 2777761"/>
              <a:gd name="connsiteY73" fmla="*/ 2756024 h 3827499"/>
              <a:gd name="connsiteX74" fmla="*/ 2131730 w 2777761"/>
              <a:gd name="connsiteY74" fmla="*/ 2626998 h 3827499"/>
              <a:gd name="connsiteX75" fmla="*/ 2372952 w 2777761"/>
              <a:gd name="connsiteY75" fmla="*/ 2660657 h 3827499"/>
              <a:gd name="connsiteX76" fmla="*/ 2597345 w 2777761"/>
              <a:gd name="connsiteY76" fmla="*/ 2071626 h 3827499"/>
              <a:gd name="connsiteX77" fmla="*/ 2552466 w 2777761"/>
              <a:gd name="connsiteY77" fmla="*/ 1987479 h 3827499"/>
              <a:gd name="connsiteX78" fmla="*/ 2698322 w 2777761"/>
              <a:gd name="connsiteY78" fmla="*/ 1499425 h 3827499"/>
              <a:gd name="connsiteX79" fmla="*/ 2642224 w 2777761"/>
              <a:gd name="connsiteY79" fmla="*/ 1392839 h 3827499"/>
              <a:gd name="connsiteX80" fmla="*/ 2490758 w 2777761"/>
              <a:gd name="connsiteY80" fmla="*/ 848687 h 3827499"/>
              <a:gd name="connsiteX81" fmla="*/ 2743201 w 2777761"/>
              <a:gd name="connsiteY81" fmla="*/ 714051 h 3827499"/>
              <a:gd name="connsiteX82" fmla="*/ 2715151 w 2777761"/>
              <a:gd name="connsiteY82" fmla="*/ 472829 h 3827499"/>
              <a:gd name="connsiteX83" fmla="*/ 2647833 w 2777761"/>
              <a:gd name="connsiteY83" fmla="*/ 80143 h 3827499"/>
              <a:gd name="connsiteX0" fmla="*/ 2647833 w 2777761"/>
              <a:gd name="connsiteY0" fmla="*/ 80143 h 3827499"/>
              <a:gd name="connsiteX1" fmla="*/ 2395391 w 2777761"/>
              <a:gd name="connsiteY1" fmla="*/ 1604 h 3827499"/>
              <a:gd name="connsiteX2" fmla="*/ 2193438 w 2777761"/>
              <a:gd name="connsiteY2" fmla="*/ 197948 h 3827499"/>
              <a:gd name="connsiteX3" fmla="*/ 2114901 w 2777761"/>
              <a:gd name="connsiteY3" fmla="*/ 214777 h 3827499"/>
              <a:gd name="connsiteX4" fmla="*/ 2142950 w 2777761"/>
              <a:gd name="connsiteY4" fmla="*/ 326974 h 3827499"/>
              <a:gd name="connsiteX5" fmla="*/ 2047583 w 2777761"/>
              <a:gd name="connsiteY5" fmla="*/ 495268 h 3827499"/>
              <a:gd name="connsiteX6" fmla="*/ 2159779 w 2777761"/>
              <a:gd name="connsiteY6" fmla="*/ 747710 h 3827499"/>
              <a:gd name="connsiteX7" fmla="*/ 2030754 w 2777761"/>
              <a:gd name="connsiteY7" fmla="*/ 792588 h 3827499"/>
              <a:gd name="connsiteX8" fmla="*/ 1997095 w 2777761"/>
              <a:gd name="connsiteY8" fmla="*/ 859906 h 3827499"/>
              <a:gd name="connsiteX9" fmla="*/ 1997095 w 2777761"/>
              <a:gd name="connsiteY9" fmla="*/ 747710 h 3827499"/>
              <a:gd name="connsiteX10" fmla="*/ 1946606 w 2777761"/>
              <a:gd name="connsiteY10" fmla="*/ 708441 h 3827499"/>
              <a:gd name="connsiteX11" fmla="*/ 1772702 w 2777761"/>
              <a:gd name="connsiteY11" fmla="*/ 758929 h 3827499"/>
              <a:gd name="connsiteX12" fmla="*/ 1402454 w 2777761"/>
              <a:gd name="connsiteY12" fmla="*/ 618684 h 3827499"/>
              <a:gd name="connsiteX13" fmla="*/ 1705384 w 2777761"/>
              <a:gd name="connsiteY13" fmla="*/ 1190885 h 3827499"/>
              <a:gd name="connsiteX14" fmla="*/ 1800751 w 2777761"/>
              <a:gd name="connsiteY14" fmla="*/ 1263813 h 3827499"/>
              <a:gd name="connsiteX15" fmla="*/ 1649286 w 2777761"/>
              <a:gd name="connsiteY15" fmla="*/ 1488205 h 3827499"/>
              <a:gd name="connsiteX16" fmla="*/ 1727824 w 2777761"/>
              <a:gd name="connsiteY16" fmla="*/ 1706988 h 3827499"/>
              <a:gd name="connsiteX17" fmla="*/ 1817581 w 2777761"/>
              <a:gd name="connsiteY17" fmla="*/ 1701379 h 3827499"/>
              <a:gd name="connsiteX18" fmla="*/ 1671725 w 2777761"/>
              <a:gd name="connsiteY18" fmla="*/ 1869673 h 3827499"/>
              <a:gd name="connsiteX19" fmla="*/ 914400 w 2777761"/>
              <a:gd name="connsiteY19" fmla="*/ 1617231 h 3827499"/>
              <a:gd name="connsiteX20" fmla="*/ 460005 w 2777761"/>
              <a:gd name="connsiteY20" fmla="*/ 2643828 h 3827499"/>
              <a:gd name="connsiteX21" fmla="*/ 263662 w 2777761"/>
              <a:gd name="connsiteY21" fmla="*/ 2851391 h 3827499"/>
              <a:gd name="connsiteX22" fmla="*/ 44879 w 2777761"/>
              <a:gd name="connsiteY22" fmla="*/ 2896269 h 3827499"/>
              <a:gd name="connsiteX23" fmla="*/ 0 w 2777761"/>
              <a:gd name="connsiteY23" fmla="*/ 3002856 h 3827499"/>
              <a:gd name="connsiteX24" fmla="*/ 274881 w 2777761"/>
              <a:gd name="connsiteY24" fmla="*/ 3126272 h 3827499"/>
              <a:gd name="connsiteX25" fmla="*/ 504884 w 2777761"/>
              <a:gd name="connsiteY25" fmla="*/ 3025295 h 3827499"/>
              <a:gd name="connsiteX26" fmla="*/ 471225 w 2777761"/>
              <a:gd name="connsiteY26" fmla="*/ 3154321 h 3827499"/>
              <a:gd name="connsiteX27" fmla="*/ 572201 w 2777761"/>
              <a:gd name="connsiteY27" fmla="*/ 3199199 h 3827499"/>
              <a:gd name="connsiteX28" fmla="*/ 381468 w 2777761"/>
              <a:gd name="connsiteY28" fmla="*/ 3659204 h 3827499"/>
              <a:gd name="connsiteX29" fmla="*/ 196344 w 2777761"/>
              <a:gd name="connsiteY29" fmla="*/ 3704083 h 3827499"/>
              <a:gd name="connsiteX30" fmla="*/ 263662 w 2777761"/>
              <a:gd name="connsiteY30" fmla="*/ 3805059 h 3827499"/>
              <a:gd name="connsiteX31" fmla="*/ 555372 w 2777761"/>
              <a:gd name="connsiteY31" fmla="*/ 3827499 h 3827499"/>
              <a:gd name="connsiteX32" fmla="*/ 589031 w 2777761"/>
              <a:gd name="connsiteY32" fmla="*/ 3619936 h 3827499"/>
              <a:gd name="connsiteX33" fmla="*/ 645129 w 2777761"/>
              <a:gd name="connsiteY33" fmla="*/ 3614326 h 3827499"/>
              <a:gd name="connsiteX34" fmla="*/ 690008 w 2777761"/>
              <a:gd name="connsiteY34" fmla="*/ 3737742 h 3827499"/>
              <a:gd name="connsiteX35" fmla="*/ 774155 w 2777761"/>
              <a:gd name="connsiteY35" fmla="*/ 3743352 h 3827499"/>
              <a:gd name="connsiteX36" fmla="*/ 779765 w 2777761"/>
              <a:gd name="connsiteY36" fmla="*/ 3513349 h 3827499"/>
              <a:gd name="connsiteX37" fmla="*/ 746106 w 2777761"/>
              <a:gd name="connsiteY37" fmla="*/ 3244078 h 3827499"/>
              <a:gd name="connsiteX38" fmla="*/ 903181 w 2777761"/>
              <a:gd name="connsiteY38" fmla="*/ 2666267 h 3827499"/>
              <a:gd name="connsiteX39" fmla="*/ 1166842 w 2777761"/>
              <a:gd name="connsiteY39" fmla="*/ 2559680 h 3827499"/>
              <a:gd name="connsiteX40" fmla="*/ 1531480 w 2777761"/>
              <a:gd name="connsiteY40" fmla="*/ 2666267 h 3827499"/>
              <a:gd name="connsiteX41" fmla="*/ 1593188 w 2777761"/>
              <a:gd name="connsiteY41" fmla="*/ 2666267 h 3827499"/>
              <a:gd name="connsiteX42" fmla="*/ 1649286 w 2777761"/>
              <a:gd name="connsiteY42" fmla="*/ 2767244 h 3827499"/>
              <a:gd name="connsiteX43" fmla="*/ 1800751 w 2777761"/>
              <a:gd name="connsiteY43" fmla="*/ 2800902 h 3827499"/>
              <a:gd name="connsiteX44" fmla="*/ 1811971 w 2777761"/>
              <a:gd name="connsiteY44" fmla="*/ 2834561 h 3827499"/>
              <a:gd name="connsiteX45" fmla="*/ 1772702 w 2777761"/>
              <a:gd name="connsiteY45" fmla="*/ 3036515 h 3827499"/>
              <a:gd name="connsiteX46" fmla="*/ 1750263 w 2777761"/>
              <a:gd name="connsiteY46" fmla="*/ 3361884 h 3827499"/>
              <a:gd name="connsiteX47" fmla="*/ 1542700 w 2777761"/>
              <a:gd name="connsiteY47" fmla="*/ 3384323 h 3827499"/>
              <a:gd name="connsiteX48" fmla="*/ 1206111 w 2777761"/>
              <a:gd name="connsiteY48" fmla="*/ 3434812 h 3827499"/>
              <a:gd name="connsiteX49" fmla="*/ 1178062 w 2777761"/>
              <a:gd name="connsiteY49" fmla="*/ 3507739 h 3827499"/>
              <a:gd name="connsiteX50" fmla="*/ 1116354 w 2777761"/>
              <a:gd name="connsiteY50" fmla="*/ 3535788 h 3827499"/>
              <a:gd name="connsiteX51" fmla="*/ 1144403 w 2777761"/>
              <a:gd name="connsiteY51" fmla="*/ 3670424 h 3827499"/>
              <a:gd name="connsiteX52" fmla="*/ 1284648 w 2777761"/>
              <a:gd name="connsiteY52" fmla="*/ 3676034 h 3827499"/>
              <a:gd name="connsiteX53" fmla="*/ 1279038 w 2777761"/>
              <a:gd name="connsiteY53" fmla="*/ 3524569 h 3827499"/>
              <a:gd name="connsiteX54" fmla="*/ 1458552 w 2777761"/>
              <a:gd name="connsiteY54" fmla="*/ 3535788 h 3827499"/>
              <a:gd name="connsiteX55" fmla="*/ 1430503 w 2777761"/>
              <a:gd name="connsiteY55" fmla="*/ 3614326 h 3827499"/>
              <a:gd name="connsiteX56" fmla="*/ 1402454 w 2777761"/>
              <a:gd name="connsiteY56" fmla="*/ 3676034 h 3827499"/>
              <a:gd name="connsiteX57" fmla="*/ 1318307 w 2777761"/>
              <a:gd name="connsiteY57" fmla="*/ 3692863 h 3827499"/>
              <a:gd name="connsiteX58" fmla="*/ 1452943 w 2777761"/>
              <a:gd name="connsiteY58" fmla="*/ 3816279 h 3827499"/>
              <a:gd name="connsiteX59" fmla="*/ 1520260 w 2777761"/>
              <a:gd name="connsiteY59" fmla="*/ 3681644 h 3827499"/>
              <a:gd name="connsiteX60" fmla="*/ 1823190 w 2777761"/>
              <a:gd name="connsiteY60" fmla="*/ 3580667 h 3827499"/>
              <a:gd name="connsiteX61" fmla="*/ 2159779 w 2777761"/>
              <a:gd name="connsiteY61" fmla="*/ 3653594 h 3827499"/>
              <a:gd name="connsiteX62" fmla="*/ 2114901 w 2777761"/>
              <a:gd name="connsiteY62" fmla="*/ 3754571 h 3827499"/>
              <a:gd name="connsiteX63" fmla="*/ 2210268 w 2777761"/>
              <a:gd name="connsiteY63" fmla="*/ 3821889 h 3827499"/>
              <a:gd name="connsiteX64" fmla="*/ 2283195 w 2777761"/>
              <a:gd name="connsiteY64" fmla="*/ 3771401 h 3827499"/>
              <a:gd name="connsiteX65" fmla="*/ 2271976 w 2777761"/>
              <a:gd name="connsiteY65" fmla="*/ 3676034 h 3827499"/>
              <a:gd name="connsiteX66" fmla="*/ 2451490 w 2777761"/>
              <a:gd name="connsiteY66" fmla="*/ 3597496 h 3827499"/>
              <a:gd name="connsiteX67" fmla="*/ 2434660 w 2777761"/>
              <a:gd name="connsiteY67" fmla="*/ 3423592 h 3827499"/>
              <a:gd name="connsiteX68" fmla="*/ 1929777 w 2777761"/>
              <a:gd name="connsiteY68" fmla="*/ 3395543 h 3827499"/>
              <a:gd name="connsiteX69" fmla="*/ 1918557 w 2777761"/>
              <a:gd name="connsiteY69" fmla="*/ 3070174 h 3827499"/>
              <a:gd name="connsiteX70" fmla="*/ 1884898 w 2777761"/>
              <a:gd name="connsiteY70" fmla="*/ 3053344 h 3827499"/>
              <a:gd name="connsiteX71" fmla="*/ 1907338 w 2777761"/>
              <a:gd name="connsiteY71" fmla="*/ 2873830 h 3827499"/>
              <a:gd name="connsiteX72" fmla="*/ 1862459 w 2777761"/>
              <a:gd name="connsiteY72" fmla="*/ 2812122 h 3827499"/>
              <a:gd name="connsiteX73" fmla="*/ 2109291 w 2777761"/>
              <a:gd name="connsiteY73" fmla="*/ 2756024 h 3827499"/>
              <a:gd name="connsiteX74" fmla="*/ 2131730 w 2777761"/>
              <a:gd name="connsiteY74" fmla="*/ 2626998 h 3827499"/>
              <a:gd name="connsiteX75" fmla="*/ 2372952 w 2777761"/>
              <a:gd name="connsiteY75" fmla="*/ 2660657 h 3827499"/>
              <a:gd name="connsiteX76" fmla="*/ 2597345 w 2777761"/>
              <a:gd name="connsiteY76" fmla="*/ 2071626 h 3827499"/>
              <a:gd name="connsiteX77" fmla="*/ 2552466 w 2777761"/>
              <a:gd name="connsiteY77" fmla="*/ 1987479 h 3827499"/>
              <a:gd name="connsiteX78" fmla="*/ 2698322 w 2777761"/>
              <a:gd name="connsiteY78" fmla="*/ 1499425 h 3827499"/>
              <a:gd name="connsiteX79" fmla="*/ 2642224 w 2777761"/>
              <a:gd name="connsiteY79" fmla="*/ 1392839 h 3827499"/>
              <a:gd name="connsiteX80" fmla="*/ 2490758 w 2777761"/>
              <a:gd name="connsiteY80" fmla="*/ 848687 h 3827499"/>
              <a:gd name="connsiteX81" fmla="*/ 2743201 w 2777761"/>
              <a:gd name="connsiteY81" fmla="*/ 714051 h 3827499"/>
              <a:gd name="connsiteX82" fmla="*/ 2715151 w 2777761"/>
              <a:gd name="connsiteY82" fmla="*/ 472829 h 3827499"/>
              <a:gd name="connsiteX83" fmla="*/ 2647833 w 2777761"/>
              <a:gd name="connsiteY83" fmla="*/ 80143 h 3827499"/>
              <a:gd name="connsiteX0" fmla="*/ 2647833 w 2777761"/>
              <a:gd name="connsiteY0" fmla="*/ 80143 h 3827499"/>
              <a:gd name="connsiteX1" fmla="*/ 2395391 w 2777761"/>
              <a:gd name="connsiteY1" fmla="*/ 1604 h 3827499"/>
              <a:gd name="connsiteX2" fmla="*/ 2193438 w 2777761"/>
              <a:gd name="connsiteY2" fmla="*/ 197948 h 3827499"/>
              <a:gd name="connsiteX3" fmla="*/ 2114901 w 2777761"/>
              <a:gd name="connsiteY3" fmla="*/ 214777 h 3827499"/>
              <a:gd name="connsiteX4" fmla="*/ 2142950 w 2777761"/>
              <a:gd name="connsiteY4" fmla="*/ 326974 h 3827499"/>
              <a:gd name="connsiteX5" fmla="*/ 2047583 w 2777761"/>
              <a:gd name="connsiteY5" fmla="*/ 495268 h 3827499"/>
              <a:gd name="connsiteX6" fmla="*/ 2159779 w 2777761"/>
              <a:gd name="connsiteY6" fmla="*/ 747710 h 3827499"/>
              <a:gd name="connsiteX7" fmla="*/ 2030754 w 2777761"/>
              <a:gd name="connsiteY7" fmla="*/ 792588 h 3827499"/>
              <a:gd name="connsiteX8" fmla="*/ 1997095 w 2777761"/>
              <a:gd name="connsiteY8" fmla="*/ 859906 h 3827499"/>
              <a:gd name="connsiteX9" fmla="*/ 1997095 w 2777761"/>
              <a:gd name="connsiteY9" fmla="*/ 747710 h 3827499"/>
              <a:gd name="connsiteX10" fmla="*/ 1946606 w 2777761"/>
              <a:gd name="connsiteY10" fmla="*/ 708441 h 3827499"/>
              <a:gd name="connsiteX11" fmla="*/ 1772702 w 2777761"/>
              <a:gd name="connsiteY11" fmla="*/ 758929 h 3827499"/>
              <a:gd name="connsiteX12" fmla="*/ 1402454 w 2777761"/>
              <a:gd name="connsiteY12" fmla="*/ 618684 h 3827499"/>
              <a:gd name="connsiteX13" fmla="*/ 1705384 w 2777761"/>
              <a:gd name="connsiteY13" fmla="*/ 1190885 h 3827499"/>
              <a:gd name="connsiteX14" fmla="*/ 1800751 w 2777761"/>
              <a:gd name="connsiteY14" fmla="*/ 1263813 h 3827499"/>
              <a:gd name="connsiteX15" fmla="*/ 1649286 w 2777761"/>
              <a:gd name="connsiteY15" fmla="*/ 1488205 h 3827499"/>
              <a:gd name="connsiteX16" fmla="*/ 1727824 w 2777761"/>
              <a:gd name="connsiteY16" fmla="*/ 1706988 h 3827499"/>
              <a:gd name="connsiteX17" fmla="*/ 1817581 w 2777761"/>
              <a:gd name="connsiteY17" fmla="*/ 1701379 h 3827499"/>
              <a:gd name="connsiteX18" fmla="*/ 1671725 w 2777761"/>
              <a:gd name="connsiteY18" fmla="*/ 1869673 h 3827499"/>
              <a:gd name="connsiteX19" fmla="*/ 914400 w 2777761"/>
              <a:gd name="connsiteY19" fmla="*/ 1617231 h 3827499"/>
              <a:gd name="connsiteX20" fmla="*/ 460005 w 2777761"/>
              <a:gd name="connsiteY20" fmla="*/ 2643828 h 3827499"/>
              <a:gd name="connsiteX21" fmla="*/ 263662 w 2777761"/>
              <a:gd name="connsiteY21" fmla="*/ 2851391 h 3827499"/>
              <a:gd name="connsiteX22" fmla="*/ 44879 w 2777761"/>
              <a:gd name="connsiteY22" fmla="*/ 2896269 h 3827499"/>
              <a:gd name="connsiteX23" fmla="*/ 0 w 2777761"/>
              <a:gd name="connsiteY23" fmla="*/ 3002856 h 3827499"/>
              <a:gd name="connsiteX24" fmla="*/ 274881 w 2777761"/>
              <a:gd name="connsiteY24" fmla="*/ 3126272 h 3827499"/>
              <a:gd name="connsiteX25" fmla="*/ 504884 w 2777761"/>
              <a:gd name="connsiteY25" fmla="*/ 3025295 h 3827499"/>
              <a:gd name="connsiteX26" fmla="*/ 471225 w 2777761"/>
              <a:gd name="connsiteY26" fmla="*/ 3154321 h 3827499"/>
              <a:gd name="connsiteX27" fmla="*/ 572201 w 2777761"/>
              <a:gd name="connsiteY27" fmla="*/ 3199199 h 3827499"/>
              <a:gd name="connsiteX28" fmla="*/ 381468 w 2777761"/>
              <a:gd name="connsiteY28" fmla="*/ 3659204 h 3827499"/>
              <a:gd name="connsiteX29" fmla="*/ 196344 w 2777761"/>
              <a:gd name="connsiteY29" fmla="*/ 3704083 h 3827499"/>
              <a:gd name="connsiteX30" fmla="*/ 263662 w 2777761"/>
              <a:gd name="connsiteY30" fmla="*/ 3805059 h 3827499"/>
              <a:gd name="connsiteX31" fmla="*/ 555372 w 2777761"/>
              <a:gd name="connsiteY31" fmla="*/ 3827499 h 3827499"/>
              <a:gd name="connsiteX32" fmla="*/ 589031 w 2777761"/>
              <a:gd name="connsiteY32" fmla="*/ 3619936 h 3827499"/>
              <a:gd name="connsiteX33" fmla="*/ 645129 w 2777761"/>
              <a:gd name="connsiteY33" fmla="*/ 3614326 h 3827499"/>
              <a:gd name="connsiteX34" fmla="*/ 690008 w 2777761"/>
              <a:gd name="connsiteY34" fmla="*/ 3737742 h 3827499"/>
              <a:gd name="connsiteX35" fmla="*/ 774155 w 2777761"/>
              <a:gd name="connsiteY35" fmla="*/ 3743352 h 3827499"/>
              <a:gd name="connsiteX36" fmla="*/ 779765 w 2777761"/>
              <a:gd name="connsiteY36" fmla="*/ 3513349 h 3827499"/>
              <a:gd name="connsiteX37" fmla="*/ 746106 w 2777761"/>
              <a:gd name="connsiteY37" fmla="*/ 3244078 h 3827499"/>
              <a:gd name="connsiteX38" fmla="*/ 903181 w 2777761"/>
              <a:gd name="connsiteY38" fmla="*/ 2666267 h 3827499"/>
              <a:gd name="connsiteX39" fmla="*/ 1166842 w 2777761"/>
              <a:gd name="connsiteY39" fmla="*/ 2559680 h 3827499"/>
              <a:gd name="connsiteX40" fmla="*/ 1531480 w 2777761"/>
              <a:gd name="connsiteY40" fmla="*/ 2666267 h 3827499"/>
              <a:gd name="connsiteX41" fmla="*/ 1593188 w 2777761"/>
              <a:gd name="connsiteY41" fmla="*/ 2666267 h 3827499"/>
              <a:gd name="connsiteX42" fmla="*/ 1649286 w 2777761"/>
              <a:gd name="connsiteY42" fmla="*/ 2767244 h 3827499"/>
              <a:gd name="connsiteX43" fmla="*/ 1800751 w 2777761"/>
              <a:gd name="connsiteY43" fmla="*/ 2800902 h 3827499"/>
              <a:gd name="connsiteX44" fmla="*/ 1811971 w 2777761"/>
              <a:gd name="connsiteY44" fmla="*/ 2834561 h 3827499"/>
              <a:gd name="connsiteX45" fmla="*/ 1772702 w 2777761"/>
              <a:gd name="connsiteY45" fmla="*/ 3036515 h 3827499"/>
              <a:gd name="connsiteX46" fmla="*/ 1750263 w 2777761"/>
              <a:gd name="connsiteY46" fmla="*/ 3361884 h 3827499"/>
              <a:gd name="connsiteX47" fmla="*/ 1542700 w 2777761"/>
              <a:gd name="connsiteY47" fmla="*/ 3384323 h 3827499"/>
              <a:gd name="connsiteX48" fmla="*/ 1206111 w 2777761"/>
              <a:gd name="connsiteY48" fmla="*/ 3434812 h 3827499"/>
              <a:gd name="connsiteX49" fmla="*/ 1178062 w 2777761"/>
              <a:gd name="connsiteY49" fmla="*/ 3507739 h 3827499"/>
              <a:gd name="connsiteX50" fmla="*/ 1116354 w 2777761"/>
              <a:gd name="connsiteY50" fmla="*/ 3535788 h 3827499"/>
              <a:gd name="connsiteX51" fmla="*/ 1144403 w 2777761"/>
              <a:gd name="connsiteY51" fmla="*/ 3670424 h 3827499"/>
              <a:gd name="connsiteX52" fmla="*/ 1284648 w 2777761"/>
              <a:gd name="connsiteY52" fmla="*/ 3676034 h 3827499"/>
              <a:gd name="connsiteX53" fmla="*/ 1279038 w 2777761"/>
              <a:gd name="connsiteY53" fmla="*/ 3524569 h 3827499"/>
              <a:gd name="connsiteX54" fmla="*/ 1458552 w 2777761"/>
              <a:gd name="connsiteY54" fmla="*/ 3535788 h 3827499"/>
              <a:gd name="connsiteX55" fmla="*/ 1430503 w 2777761"/>
              <a:gd name="connsiteY55" fmla="*/ 3614326 h 3827499"/>
              <a:gd name="connsiteX56" fmla="*/ 1402454 w 2777761"/>
              <a:gd name="connsiteY56" fmla="*/ 3676034 h 3827499"/>
              <a:gd name="connsiteX57" fmla="*/ 1318307 w 2777761"/>
              <a:gd name="connsiteY57" fmla="*/ 3692863 h 3827499"/>
              <a:gd name="connsiteX58" fmla="*/ 1452943 w 2777761"/>
              <a:gd name="connsiteY58" fmla="*/ 3816279 h 3827499"/>
              <a:gd name="connsiteX59" fmla="*/ 1520260 w 2777761"/>
              <a:gd name="connsiteY59" fmla="*/ 3681644 h 3827499"/>
              <a:gd name="connsiteX60" fmla="*/ 1823190 w 2777761"/>
              <a:gd name="connsiteY60" fmla="*/ 3580667 h 3827499"/>
              <a:gd name="connsiteX61" fmla="*/ 2159779 w 2777761"/>
              <a:gd name="connsiteY61" fmla="*/ 3653594 h 3827499"/>
              <a:gd name="connsiteX62" fmla="*/ 2114901 w 2777761"/>
              <a:gd name="connsiteY62" fmla="*/ 3754571 h 3827499"/>
              <a:gd name="connsiteX63" fmla="*/ 2210268 w 2777761"/>
              <a:gd name="connsiteY63" fmla="*/ 3821889 h 3827499"/>
              <a:gd name="connsiteX64" fmla="*/ 2283195 w 2777761"/>
              <a:gd name="connsiteY64" fmla="*/ 3771401 h 3827499"/>
              <a:gd name="connsiteX65" fmla="*/ 2271976 w 2777761"/>
              <a:gd name="connsiteY65" fmla="*/ 3676034 h 3827499"/>
              <a:gd name="connsiteX66" fmla="*/ 2451490 w 2777761"/>
              <a:gd name="connsiteY66" fmla="*/ 3597496 h 3827499"/>
              <a:gd name="connsiteX67" fmla="*/ 2434660 w 2777761"/>
              <a:gd name="connsiteY67" fmla="*/ 3423592 h 3827499"/>
              <a:gd name="connsiteX68" fmla="*/ 1929777 w 2777761"/>
              <a:gd name="connsiteY68" fmla="*/ 3395543 h 3827499"/>
              <a:gd name="connsiteX69" fmla="*/ 1918557 w 2777761"/>
              <a:gd name="connsiteY69" fmla="*/ 3070174 h 3827499"/>
              <a:gd name="connsiteX70" fmla="*/ 1884898 w 2777761"/>
              <a:gd name="connsiteY70" fmla="*/ 3053344 h 3827499"/>
              <a:gd name="connsiteX71" fmla="*/ 1907338 w 2777761"/>
              <a:gd name="connsiteY71" fmla="*/ 2873830 h 3827499"/>
              <a:gd name="connsiteX72" fmla="*/ 1862459 w 2777761"/>
              <a:gd name="connsiteY72" fmla="*/ 2812122 h 3827499"/>
              <a:gd name="connsiteX73" fmla="*/ 2109291 w 2777761"/>
              <a:gd name="connsiteY73" fmla="*/ 2756024 h 3827499"/>
              <a:gd name="connsiteX74" fmla="*/ 2131730 w 2777761"/>
              <a:gd name="connsiteY74" fmla="*/ 2626998 h 3827499"/>
              <a:gd name="connsiteX75" fmla="*/ 2372952 w 2777761"/>
              <a:gd name="connsiteY75" fmla="*/ 2660657 h 3827499"/>
              <a:gd name="connsiteX76" fmla="*/ 2597345 w 2777761"/>
              <a:gd name="connsiteY76" fmla="*/ 2071626 h 3827499"/>
              <a:gd name="connsiteX77" fmla="*/ 2552466 w 2777761"/>
              <a:gd name="connsiteY77" fmla="*/ 1987479 h 3827499"/>
              <a:gd name="connsiteX78" fmla="*/ 2698322 w 2777761"/>
              <a:gd name="connsiteY78" fmla="*/ 1499425 h 3827499"/>
              <a:gd name="connsiteX79" fmla="*/ 2642224 w 2777761"/>
              <a:gd name="connsiteY79" fmla="*/ 1392839 h 3827499"/>
              <a:gd name="connsiteX80" fmla="*/ 2501977 w 2777761"/>
              <a:gd name="connsiteY80" fmla="*/ 815028 h 3827499"/>
              <a:gd name="connsiteX81" fmla="*/ 2743201 w 2777761"/>
              <a:gd name="connsiteY81" fmla="*/ 714051 h 3827499"/>
              <a:gd name="connsiteX82" fmla="*/ 2715151 w 2777761"/>
              <a:gd name="connsiteY82" fmla="*/ 472829 h 3827499"/>
              <a:gd name="connsiteX83" fmla="*/ 2647833 w 2777761"/>
              <a:gd name="connsiteY83" fmla="*/ 80143 h 3827499"/>
              <a:gd name="connsiteX0" fmla="*/ 2647833 w 2777761"/>
              <a:gd name="connsiteY0" fmla="*/ 80143 h 3827499"/>
              <a:gd name="connsiteX1" fmla="*/ 2395391 w 2777761"/>
              <a:gd name="connsiteY1" fmla="*/ 1604 h 3827499"/>
              <a:gd name="connsiteX2" fmla="*/ 2193438 w 2777761"/>
              <a:gd name="connsiteY2" fmla="*/ 197948 h 3827499"/>
              <a:gd name="connsiteX3" fmla="*/ 2114901 w 2777761"/>
              <a:gd name="connsiteY3" fmla="*/ 214777 h 3827499"/>
              <a:gd name="connsiteX4" fmla="*/ 2142950 w 2777761"/>
              <a:gd name="connsiteY4" fmla="*/ 326974 h 3827499"/>
              <a:gd name="connsiteX5" fmla="*/ 2047583 w 2777761"/>
              <a:gd name="connsiteY5" fmla="*/ 495268 h 3827499"/>
              <a:gd name="connsiteX6" fmla="*/ 2159779 w 2777761"/>
              <a:gd name="connsiteY6" fmla="*/ 747710 h 3827499"/>
              <a:gd name="connsiteX7" fmla="*/ 2030754 w 2777761"/>
              <a:gd name="connsiteY7" fmla="*/ 792588 h 3827499"/>
              <a:gd name="connsiteX8" fmla="*/ 1997095 w 2777761"/>
              <a:gd name="connsiteY8" fmla="*/ 859906 h 3827499"/>
              <a:gd name="connsiteX9" fmla="*/ 1997095 w 2777761"/>
              <a:gd name="connsiteY9" fmla="*/ 747710 h 3827499"/>
              <a:gd name="connsiteX10" fmla="*/ 1946606 w 2777761"/>
              <a:gd name="connsiteY10" fmla="*/ 708441 h 3827499"/>
              <a:gd name="connsiteX11" fmla="*/ 1772702 w 2777761"/>
              <a:gd name="connsiteY11" fmla="*/ 758929 h 3827499"/>
              <a:gd name="connsiteX12" fmla="*/ 1402454 w 2777761"/>
              <a:gd name="connsiteY12" fmla="*/ 618684 h 3827499"/>
              <a:gd name="connsiteX13" fmla="*/ 1705384 w 2777761"/>
              <a:gd name="connsiteY13" fmla="*/ 1190885 h 3827499"/>
              <a:gd name="connsiteX14" fmla="*/ 1800751 w 2777761"/>
              <a:gd name="connsiteY14" fmla="*/ 1263813 h 3827499"/>
              <a:gd name="connsiteX15" fmla="*/ 1649286 w 2777761"/>
              <a:gd name="connsiteY15" fmla="*/ 1488205 h 3827499"/>
              <a:gd name="connsiteX16" fmla="*/ 1727824 w 2777761"/>
              <a:gd name="connsiteY16" fmla="*/ 1706988 h 3827499"/>
              <a:gd name="connsiteX17" fmla="*/ 1817581 w 2777761"/>
              <a:gd name="connsiteY17" fmla="*/ 1701379 h 3827499"/>
              <a:gd name="connsiteX18" fmla="*/ 1671725 w 2777761"/>
              <a:gd name="connsiteY18" fmla="*/ 1869673 h 3827499"/>
              <a:gd name="connsiteX19" fmla="*/ 914400 w 2777761"/>
              <a:gd name="connsiteY19" fmla="*/ 1617231 h 3827499"/>
              <a:gd name="connsiteX20" fmla="*/ 460005 w 2777761"/>
              <a:gd name="connsiteY20" fmla="*/ 2643828 h 3827499"/>
              <a:gd name="connsiteX21" fmla="*/ 263662 w 2777761"/>
              <a:gd name="connsiteY21" fmla="*/ 2851391 h 3827499"/>
              <a:gd name="connsiteX22" fmla="*/ 44879 w 2777761"/>
              <a:gd name="connsiteY22" fmla="*/ 2896269 h 3827499"/>
              <a:gd name="connsiteX23" fmla="*/ 0 w 2777761"/>
              <a:gd name="connsiteY23" fmla="*/ 3002856 h 3827499"/>
              <a:gd name="connsiteX24" fmla="*/ 274881 w 2777761"/>
              <a:gd name="connsiteY24" fmla="*/ 3126272 h 3827499"/>
              <a:gd name="connsiteX25" fmla="*/ 504884 w 2777761"/>
              <a:gd name="connsiteY25" fmla="*/ 3025295 h 3827499"/>
              <a:gd name="connsiteX26" fmla="*/ 471225 w 2777761"/>
              <a:gd name="connsiteY26" fmla="*/ 3154321 h 3827499"/>
              <a:gd name="connsiteX27" fmla="*/ 572201 w 2777761"/>
              <a:gd name="connsiteY27" fmla="*/ 3199199 h 3827499"/>
              <a:gd name="connsiteX28" fmla="*/ 381468 w 2777761"/>
              <a:gd name="connsiteY28" fmla="*/ 3659204 h 3827499"/>
              <a:gd name="connsiteX29" fmla="*/ 196344 w 2777761"/>
              <a:gd name="connsiteY29" fmla="*/ 3704083 h 3827499"/>
              <a:gd name="connsiteX30" fmla="*/ 263662 w 2777761"/>
              <a:gd name="connsiteY30" fmla="*/ 3805059 h 3827499"/>
              <a:gd name="connsiteX31" fmla="*/ 555372 w 2777761"/>
              <a:gd name="connsiteY31" fmla="*/ 3827499 h 3827499"/>
              <a:gd name="connsiteX32" fmla="*/ 589031 w 2777761"/>
              <a:gd name="connsiteY32" fmla="*/ 3619936 h 3827499"/>
              <a:gd name="connsiteX33" fmla="*/ 645129 w 2777761"/>
              <a:gd name="connsiteY33" fmla="*/ 3614326 h 3827499"/>
              <a:gd name="connsiteX34" fmla="*/ 690008 w 2777761"/>
              <a:gd name="connsiteY34" fmla="*/ 3737742 h 3827499"/>
              <a:gd name="connsiteX35" fmla="*/ 774155 w 2777761"/>
              <a:gd name="connsiteY35" fmla="*/ 3743352 h 3827499"/>
              <a:gd name="connsiteX36" fmla="*/ 779765 w 2777761"/>
              <a:gd name="connsiteY36" fmla="*/ 3513349 h 3827499"/>
              <a:gd name="connsiteX37" fmla="*/ 746106 w 2777761"/>
              <a:gd name="connsiteY37" fmla="*/ 3244078 h 3827499"/>
              <a:gd name="connsiteX38" fmla="*/ 903181 w 2777761"/>
              <a:gd name="connsiteY38" fmla="*/ 2666267 h 3827499"/>
              <a:gd name="connsiteX39" fmla="*/ 1166842 w 2777761"/>
              <a:gd name="connsiteY39" fmla="*/ 2559680 h 3827499"/>
              <a:gd name="connsiteX40" fmla="*/ 1531480 w 2777761"/>
              <a:gd name="connsiteY40" fmla="*/ 2666267 h 3827499"/>
              <a:gd name="connsiteX41" fmla="*/ 1593188 w 2777761"/>
              <a:gd name="connsiteY41" fmla="*/ 2666267 h 3827499"/>
              <a:gd name="connsiteX42" fmla="*/ 1649286 w 2777761"/>
              <a:gd name="connsiteY42" fmla="*/ 2767244 h 3827499"/>
              <a:gd name="connsiteX43" fmla="*/ 1800751 w 2777761"/>
              <a:gd name="connsiteY43" fmla="*/ 2800902 h 3827499"/>
              <a:gd name="connsiteX44" fmla="*/ 1811971 w 2777761"/>
              <a:gd name="connsiteY44" fmla="*/ 2834561 h 3827499"/>
              <a:gd name="connsiteX45" fmla="*/ 1772702 w 2777761"/>
              <a:gd name="connsiteY45" fmla="*/ 3036515 h 3827499"/>
              <a:gd name="connsiteX46" fmla="*/ 1750263 w 2777761"/>
              <a:gd name="connsiteY46" fmla="*/ 3361884 h 3827499"/>
              <a:gd name="connsiteX47" fmla="*/ 1542700 w 2777761"/>
              <a:gd name="connsiteY47" fmla="*/ 3384323 h 3827499"/>
              <a:gd name="connsiteX48" fmla="*/ 1206111 w 2777761"/>
              <a:gd name="connsiteY48" fmla="*/ 3434812 h 3827499"/>
              <a:gd name="connsiteX49" fmla="*/ 1178062 w 2777761"/>
              <a:gd name="connsiteY49" fmla="*/ 3507739 h 3827499"/>
              <a:gd name="connsiteX50" fmla="*/ 1116354 w 2777761"/>
              <a:gd name="connsiteY50" fmla="*/ 3535788 h 3827499"/>
              <a:gd name="connsiteX51" fmla="*/ 1144403 w 2777761"/>
              <a:gd name="connsiteY51" fmla="*/ 3670424 h 3827499"/>
              <a:gd name="connsiteX52" fmla="*/ 1284648 w 2777761"/>
              <a:gd name="connsiteY52" fmla="*/ 3676034 h 3827499"/>
              <a:gd name="connsiteX53" fmla="*/ 1279038 w 2777761"/>
              <a:gd name="connsiteY53" fmla="*/ 3524569 h 3827499"/>
              <a:gd name="connsiteX54" fmla="*/ 1458552 w 2777761"/>
              <a:gd name="connsiteY54" fmla="*/ 3535788 h 3827499"/>
              <a:gd name="connsiteX55" fmla="*/ 1430503 w 2777761"/>
              <a:gd name="connsiteY55" fmla="*/ 3614326 h 3827499"/>
              <a:gd name="connsiteX56" fmla="*/ 1402454 w 2777761"/>
              <a:gd name="connsiteY56" fmla="*/ 3676034 h 3827499"/>
              <a:gd name="connsiteX57" fmla="*/ 1318307 w 2777761"/>
              <a:gd name="connsiteY57" fmla="*/ 3692863 h 3827499"/>
              <a:gd name="connsiteX58" fmla="*/ 1452943 w 2777761"/>
              <a:gd name="connsiteY58" fmla="*/ 3816279 h 3827499"/>
              <a:gd name="connsiteX59" fmla="*/ 1520260 w 2777761"/>
              <a:gd name="connsiteY59" fmla="*/ 3681644 h 3827499"/>
              <a:gd name="connsiteX60" fmla="*/ 1823190 w 2777761"/>
              <a:gd name="connsiteY60" fmla="*/ 3580667 h 3827499"/>
              <a:gd name="connsiteX61" fmla="*/ 2159779 w 2777761"/>
              <a:gd name="connsiteY61" fmla="*/ 3653594 h 3827499"/>
              <a:gd name="connsiteX62" fmla="*/ 2114901 w 2777761"/>
              <a:gd name="connsiteY62" fmla="*/ 3754571 h 3827499"/>
              <a:gd name="connsiteX63" fmla="*/ 2210268 w 2777761"/>
              <a:gd name="connsiteY63" fmla="*/ 3821889 h 3827499"/>
              <a:gd name="connsiteX64" fmla="*/ 2283195 w 2777761"/>
              <a:gd name="connsiteY64" fmla="*/ 3771401 h 3827499"/>
              <a:gd name="connsiteX65" fmla="*/ 2271976 w 2777761"/>
              <a:gd name="connsiteY65" fmla="*/ 3676034 h 3827499"/>
              <a:gd name="connsiteX66" fmla="*/ 2451490 w 2777761"/>
              <a:gd name="connsiteY66" fmla="*/ 3597496 h 3827499"/>
              <a:gd name="connsiteX67" fmla="*/ 2434660 w 2777761"/>
              <a:gd name="connsiteY67" fmla="*/ 3423592 h 3827499"/>
              <a:gd name="connsiteX68" fmla="*/ 1929777 w 2777761"/>
              <a:gd name="connsiteY68" fmla="*/ 3395543 h 3827499"/>
              <a:gd name="connsiteX69" fmla="*/ 1918557 w 2777761"/>
              <a:gd name="connsiteY69" fmla="*/ 3070174 h 3827499"/>
              <a:gd name="connsiteX70" fmla="*/ 1884898 w 2777761"/>
              <a:gd name="connsiteY70" fmla="*/ 3053344 h 3827499"/>
              <a:gd name="connsiteX71" fmla="*/ 1907338 w 2777761"/>
              <a:gd name="connsiteY71" fmla="*/ 2873830 h 3827499"/>
              <a:gd name="connsiteX72" fmla="*/ 1862459 w 2777761"/>
              <a:gd name="connsiteY72" fmla="*/ 2812122 h 3827499"/>
              <a:gd name="connsiteX73" fmla="*/ 2109291 w 2777761"/>
              <a:gd name="connsiteY73" fmla="*/ 2756024 h 3827499"/>
              <a:gd name="connsiteX74" fmla="*/ 2131730 w 2777761"/>
              <a:gd name="connsiteY74" fmla="*/ 2626998 h 3827499"/>
              <a:gd name="connsiteX75" fmla="*/ 2372952 w 2777761"/>
              <a:gd name="connsiteY75" fmla="*/ 2660657 h 3827499"/>
              <a:gd name="connsiteX76" fmla="*/ 2597345 w 2777761"/>
              <a:gd name="connsiteY76" fmla="*/ 2071626 h 3827499"/>
              <a:gd name="connsiteX77" fmla="*/ 2552466 w 2777761"/>
              <a:gd name="connsiteY77" fmla="*/ 1987479 h 3827499"/>
              <a:gd name="connsiteX78" fmla="*/ 2698322 w 2777761"/>
              <a:gd name="connsiteY78" fmla="*/ 1499425 h 3827499"/>
              <a:gd name="connsiteX79" fmla="*/ 2642224 w 2777761"/>
              <a:gd name="connsiteY79" fmla="*/ 1392839 h 3827499"/>
              <a:gd name="connsiteX80" fmla="*/ 2485148 w 2777761"/>
              <a:gd name="connsiteY80" fmla="*/ 837467 h 3827499"/>
              <a:gd name="connsiteX81" fmla="*/ 2743201 w 2777761"/>
              <a:gd name="connsiteY81" fmla="*/ 714051 h 3827499"/>
              <a:gd name="connsiteX82" fmla="*/ 2715151 w 2777761"/>
              <a:gd name="connsiteY82" fmla="*/ 472829 h 3827499"/>
              <a:gd name="connsiteX83" fmla="*/ 2647833 w 2777761"/>
              <a:gd name="connsiteY83" fmla="*/ 80143 h 3827499"/>
              <a:gd name="connsiteX0" fmla="*/ 2647833 w 2777761"/>
              <a:gd name="connsiteY0" fmla="*/ 80143 h 3827499"/>
              <a:gd name="connsiteX1" fmla="*/ 2395391 w 2777761"/>
              <a:gd name="connsiteY1" fmla="*/ 1604 h 3827499"/>
              <a:gd name="connsiteX2" fmla="*/ 2193438 w 2777761"/>
              <a:gd name="connsiteY2" fmla="*/ 197948 h 3827499"/>
              <a:gd name="connsiteX3" fmla="*/ 2114901 w 2777761"/>
              <a:gd name="connsiteY3" fmla="*/ 214777 h 3827499"/>
              <a:gd name="connsiteX4" fmla="*/ 2142950 w 2777761"/>
              <a:gd name="connsiteY4" fmla="*/ 326974 h 3827499"/>
              <a:gd name="connsiteX5" fmla="*/ 2047583 w 2777761"/>
              <a:gd name="connsiteY5" fmla="*/ 495268 h 3827499"/>
              <a:gd name="connsiteX6" fmla="*/ 2159779 w 2777761"/>
              <a:gd name="connsiteY6" fmla="*/ 747710 h 3827499"/>
              <a:gd name="connsiteX7" fmla="*/ 2030754 w 2777761"/>
              <a:gd name="connsiteY7" fmla="*/ 792588 h 3827499"/>
              <a:gd name="connsiteX8" fmla="*/ 1997095 w 2777761"/>
              <a:gd name="connsiteY8" fmla="*/ 859906 h 3827499"/>
              <a:gd name="connsiteX9" fmla="*/ 1997095 w 2777761"/>
              <a:gd name="connsiteY9" fmla="*/ 747710 h 3827499"/>
              <a:gd name="connsiteX10" fmla="*/ 1946606 w 2777761"/>
              <a:gd name="connsiteY10" fmla="*/ 708441 h 3827499"/>
              <a:gd name="connsiteX11" fmla="*/ 1772702 w 2777761"/>
              <a:gd name="connsiteY11" fmla="*/ 758929 h 3827499"/>
              <a:gd name="connsiteX12" fmla="*/ 1402454 w 2777761"/>
              <a:gd name="connsiteY12" fmla="*/ 618684 h 3827499"/>
              <a:gd name="connsiteX13" fmla="*/ 1705384 w 2777761"/>
              <a:gd name="connsiteY13" fmla="*/ 1190885 h 3827499"/>
              <a:gd name="connsiteX14" fmla="*/ 1800751 w 2777761"/>
              <a:gd name="connsiteY14" fmla="*/ 1263813 h 3827499"/>
              <a:gd name="connsiteX15" fmla="*/ 1649286 w 2777761"/>
              <a:gd name="connsiteY15" fmla="*/ 1488205 h 3827499"/>
              <a:gd name="connsiteX16" fmla="*/ 1727824 w 2777761"/>
              <a:gd name="connsiteY16" fmla="*/ 1706988 h 3827499"/>
              <a:gd name="connsiteX17" fmla="*/ 1817581 w 2777761"/>
              <a:gd name="connsiteY17" fmla="*/ 1701379 h 3827499"/>
              <a:gd name="connsiteX18" fmla="*/ 1671725 w 2777761"/>
              <a:gd name="connsiteY18" fmla="*/ 1869673 h 3827499"/>
              <a:gd name="connsiteX19" fmla="*/ 914400 w 2777761"/>
              <a:gd name="connsiteY19" fmla="*/ 1617231 h 3827499"/>
              <a:gd name="connsiteX20" fmla="*/ 460005 w 2777761"/>
              <a:gd name="connsiteY20" fmla="*/ 2643828 h 3827499"/>
              <a:gd name="connsiteX21" fmla="*/ 263662 w 2777761"/>
              <a:gd name="connsiteY21" fmla="*/ 2851391 h 3827499"/>
              <a:gd name="connsiteX22" fmla="*/ 44879 w 2777761"/>
              <a:gd name="connsiteY22" fmla="*/ 2896269 h 3827499"/>
              <a:gd name="connsiteX23" fmla="*/ 0 w 2777761"/>
              <a:gd name="connsiteY23" fmla="*/ 3002856 h 3827499"/>
              <a:gd name="connsiteX24" fmla="*/ 274881 w 2777761"/>
              <a:gd name="connsiteY24" fmla="*/ 3126272 h 3827499"/>
              <a:gd name="connsiteX25" fmla="*/ 504884 w 2777761"/>
              <a:gd name="connsiteY25" fmla="*/ 3025295 h 3827499"/>
              <a:gd name="connsiteX26" fmla="*/ 471225 w 2777761"/>
              <a:gd name="connsiteY26" fmla="*/ 3154321 h 3827499"/>
              <a:gd name="connsiteX27" fmla="*/ 572201 w 2777761"/>
              <a:gd name="connsiteY27" fmla="*/ 3199199 h 3827499"/>
              <a:gd name="connsiteX28" fmla="*/ 381468 w 2777761"/>
              <a:gd name="connsiteY28" fmla="*/ 3659204 h 3827499"/>
              <a:gd name="connsiteX29" fmla="*/ 196344 w 2777761"/>
              <a:gd name="connsiteY29" fmla="*/ 3704083 h 3827499"/>
              <a:gd name="connsiteX30" fmla="*/ 263662 w 2777761"/>
              <a:gd name="connsiteY30" fmla="*/ 3805059 h 3827499"/>
              <a:gd name="connsiteX31" fmla="*/ 555372 w 2777761"/>
              <a:gd name="connsiteY31" fmla="*/ 3827499 h 3827499"/>
              <a:gd name="connsiteX32" fmla="*/ 589031 w 2777761"/>
              <a:gd name="connsiteY32" fmla="*/ 3619936 h 3827499"/>
              <a:gd name="connsiteX33" fmla="*/ 645129 w 2777761"/>
              <a:gd name="connsiteY33" fmla="*/ 3614326 h 3827499"/>
              <a:gd name="connsiteX34" fmla="*/ 690008 w 2777761"/>
              <a:gd name="connsiteY34" fmla="*/ 3737742 h 3827499"/>
              <a:gd name="connsiteX35" fmla="*/ 774155 w 2777761"/>
              <a:gd name="connsiteY35" fmla="*/ 3743352 h 3827499"/>
              <a:gd name="connsiteX36" fmla="*/ 779765 w 2777761"/>
              <a:gd name="connsiteY36" fmla="*/ 3513349 h 3827499"/>
              <a:gd name="connsiteX37" fmla="*/ 746106 w 2777761"/>
              <a:gd name="connsiteY37" fmla="*/ 3244078 h 3827499"/>
              <a:gd name="connsiteX38" fmla="*/ 903181 w 2777761"/>
              <a:gd name="connsiteY38" fmla="*/ 2666267 h 3827499"/>
              <a:gd name="connsiteX39" fmla="*/ 1166842 w 2777761"/>
              <a:gd name="connsiteY39" fmla="*/ 2559680 h 3827499"/>
              <a:gd name="connsiteX40" fmla="*/ 1531480 w 2777761"/>
              <a:gd name="connsiteY40" fmla="*/ 2666267 h 3827499"/>
              <a:gd name="connsiteX41" fmla="*/ 1593188 w 2777761"/>
              <a:gd name="connsiteY41" fmla="*/ 2666267 h 3827499"/>
              <a:gd name="connsiteX42" fmla="*/ 1649286 w 2777761"/>
              <a:gd name="connsiteY42" fmla="*/ 2767244 h 3827499"/>
              <a:gd name="connsiteX43" fmla="*/ 1800751 w 2777761"/>
              <a:gd name="connsiteY43" fmla="*/ 2800902 h 3827499"/>
              <a:gd name="connsiteX44" fmla="*/ 1811971 w 2777761"/>
              <a:gd name="connsiteY44" fmla="*/ 2834561 h 3827499"/>
              <a:gd name="connsiteX45" fmla="*/ 1772702 w 2777761"/>
              <a:gd name="connsiteY45" fmla="*/ 3036515 h 3827499"/>
              <a:gd name="connsiteX46" fmla="*/ 1750263 w 2777761"/>
              <a:gd name="connsiteY46" fmla="*/ 3361884 h 3827499"/>
              <a:gd name="connsiteX47" fmla="*/ 1542700 w 2777761"/>
              <a:gd name="connsiteY47" fmla="*/ 3384323 h 3827499"/>
              <a:gd name="connsiteX48" fmla="*/ 1206111 w 2777761"/>
              <a:gd name="connsiteY48" fmla="*/ 3434812 h 3827499"/>
              <a:gd name="connsiteX49" fmla="*/ 1178062 w 2777761"/>
              <a:gd name="connsiteY49" fmla="*/ 3507739 h 3827499"/>
              <a:gd name="connsiteX50" fmla="*/ 1116354 w 2777761"/>
              <a:gd name="connsiteY50" fmla="*/ 3535788 h 3827499"/>
              <a:gd name="connsiteX51" fmla="*/ 1144403 w 2777761"/>
              <a:gd name="connsiteY51" fmla="*/ 3670424 h 3827499"/>
              <a:gd name="connsiteX52" fmla="*/ 1284648 w 2777761"/>
              <a:gd name="connsiteY52" fmla="*/ 3676034 h 3827499"/>
              <a:gd name="connsiteX53" fmla="*/ 1279038 w 2777761"/>
              <a:gd name="connsiteY53" fmla="*/ 3524569 h 3827499"/>
              <a:gd name="connsiteX54" fmla="*/ 1458552 w 2777761"/>
              <a:gd name="connsiteY54" fmla="*/ 3535788 h 3827499"/>
              <a:gd name="connsiteX55" fmla="*/ 1430503 w 2777761"/>
              <a:gd name="connsiteY55" fmla="*/ 3614326 h 3827499"/>
              <a:gd name="connsiteX56" fmla="*/ 1402454 w 2777761"/>
              <a:gd name="connsiteY56" fmla="*/ 3676034 h 3827499"/>
              <a:gd name="connsiteX57" fmla="*/ 1318307 w 2777761"/>
              <a:gd name="connsiteY57" fmla="*/ 3692863 h 3827499"/>
              <a:gd name="connsiteX58" fmla="*/ 1452943 w 2777761"/>
              <a:gd name="connsiteY58" fmla="*/ 3816279 h 3827499"/>
              <a:gd name="connsiteX59" fmla="*/ 1520260 w 2777761"/>
              <a:gd name="connsiteY59" fmla="*/ 3681644 h 3827499"/>
              <a:gd name="connsiteX60" fmla="*/ 1823190 w 2777761"/>
              <a:gd name="connsiteY60" fmla="*/ 3580667 h 3827499"/>
              <a:gd name="connsiteX61" fmla="*/ 2159779 w 2777761"/>
              <a:gd name="connsiteY61" fmla="*/ 3653594 h 3827499"/>
              <a:gd name="connsiteX62" fmla="*/ 2114901 w 2777761"/>
              <a:gd name="connsiteY62" fmla="*/ 3754571 h 3827499"/>
              <a:gd name="connsiteX63" fmla="*/ 2210268 w 2777761"/>
              <a:gd name="connsiteY63" fmla="*/ 3821889 h 3827499"/>
              <a:gd name="connsiteX64" fmla="*/ 2283195 w 2777761"/>
              <a:gd name="connsiteY64" fmla="*/ 3771401 h 3827499"/>
              <a:gd name="connsiteX65" fmla="*/ 2271976 w 2777761"/>
              <a:gd name="connsiteY65" fmla="*/ 3676034 h 3827499"/>
              <a:gd name="connsiteX66" fmla="*/ 2451490 w 2777761"/>
              <a:gd name="connsiteY66" fmla="*/ 3597496 h 3827499"/>
              <a:gd name="connsiteX67" fmla="*/ 2434660 w 2777761"/>
              <a:gd name="connsiteY67" fmla="*/ 3423592 h 3827499"/>
              <a:gd name="connsiteX68" fmla="*/ 1929777 w 2777761"/>
              <a:gd name="connsiteY68" fmla="*/ 3395543 h 3827499"/>
              <a:gd name="connsiteX69" fmla="*/ 1918557 w 2777761"/>
              <a:gd name="connsiteY69" fmla="*/ 3070174 h 3827499"/>
              <a:gd name="connsiteX70" fmla="*/ 1884898 w 2777761"/>
              <a:gd name="connsiteY70" fmla="*/ 3053344 h 3827499"/>
              <a:gd name="connsiteX71" fmla="*/ 1907338 w 2777761"/>
              <a:gd name="connsiteY71" fmla="*/ 2873830 h 3827499"/>
              <a:gd name="connsiteX72" fmla="*/ 1862459 w 2777761"/>
              <a:gd name="connsiteY72" fmla="*/ 2812122 h 3827499"/>
              <a:gd name="connsiteX73" fmla="*/ 2109291 w 2777761"/>
              <a:gd name="connsiteY73" fmla="*/ 2756024 h 3827499"/>
              <a:gd name="connsiteX74" fmla="*/ 2131730 w 2777761"/>
              <a:gd name="connsiteY74" fmla="*/ 2626998 h 3827499"/>
              <a:gd name="connsiteX75" fmla="*/ 2372952 w 2777761"/>
              <a:gd name="connsiteY75" fmla="*/ 2660657 h 3827499"/>
              <a:gd name="connsiteX76" fmla="*/ 2597345 w 2777761"/>
              <a:gd name="connsiteY76" fmla="*/ 2071626 h 3827499"/>
              <a:gd name="connsiteX77" fmla="*/ 2552466 w 2777761"/>
              <a:gd name="connsiteY77" fmla="*/ 1987479 h 3827499"/>
              <a:gd name="connsiteX78" fmla="*/ 2698322 w 2777761"/>
              <a:gd name="connsiteY78" fmla="*/ 1499425 h 3827499"/>
              <a:gd name="connsiteX79" fmla="*/ 2642224 w 2777761"/>
              <a:gd name="connsiteY79" fmla="*/ 1392839 h 3827499"/>
              <a:gd name="connsiteX80" fmla="*/ 2485148 w 2777761"/>
              <a:gd name="connsiteY80" fmla="*/ 837467 h 3827499"/>
              <a:gd name="connsiteX81" fmla="*/ 2743201 w 2777761"/>
              <a:gd name="connsiteY81" fmla="*/ 714051 h 3827499"/>
              <a:gd name="connsiteX82" fmla="*/ 2715151 w 2777761"/>
              <a:gd name="connsiteY82" fmla="*/ 472829 h 3827499"/>
              <a:gd name="connsiteX83" fmla="*/ 2647833 w 2777761"/>
              <a:gd name="connsiteY83" fmla="*/ 80143 h 3827499"/>
              <a:gd name="connsiteX0" fmla="*/ 2597345 w 2777761"/>
              <a:gd name="connsiteY0" fmla="*/ 91363 h 3827499"/>
              <a:gd name="connsiteX1" fmla="*/ 2395391 w 2777761"/>
              <a:gd name="connsiteY1" fmla="*/ 1604 h 3827499"/>
              <a:gd name="connsiteX2" fmla="*/ 2193438 w 2777761"/>
              <a:gd name="connsiteY2" fmla="*/ 197948 h 3827499"/>
              <a:gd name="connsiteX3" fmla="*/ 2114901 w 2777761"/>
              <a:gd name="connsiteY3" fmla="*/ 214777 h 3827499"/>
              <a:gd name="connsiteX4" fmla="*/ 2142950 w 2777761"/>
              <a:gd name="connsiteY4" fmla="*/ 326974 h 3827499"/>
              <a:gd name="connsiteX5" fmla="*/ 2047583 w 2777761"/>
              <a:gd name="connsiteY5" fmla="*/ 495268 h 3827499"/>
              <a:gd name="connsiteX6" fmla="*/ 2159779 w 2777761"/>
              <a:gd name="connsiteY6" fmla="*/ 747710 h 3827499"/>
              <a:gd name="connsiteX7" fmla="*/ 2030754 w 2777761"/>
              <a:gd name="connsiteY7" fmla="*/ 792588 h 3827499"/>
              <a:gd name="connsiteX8" fmla="*/ 1997095 w 2777761"/>
              <a:gd name="connsiteY8" fmla="*/ 859906 h 3827499"/>
              <a:gd name="connsiteX9" fmla="*/ 1997095 w 2777761"/>
              <a:gd name="connsiteY9" fmla="*/ 747710 h 3827499"/>
              <a:gd name="connsiteX10" fmla="*/ 1946606 w 2777761"/>
              <a:gd name="connsiteY10" fmla="*/ 708441 h 3827499"/>
              <a:gd name="connsiteX11" fmla="*/ 1772702 w 2777761"/>
              <a:gd name="connsiteY11" fmla="*/ 758929 h 3827499"/>
              <a:gd name="connsiteX12" fmla="*/ 1402454 w 2777761"/>
              <a:gd name="connsiteY12" fmla="*/ 618684 h 3827499"/>
              <a:gd name="connsiteX13" fmla="*/ 1705384 w 2777761"/>
              <a:gd name="connsiteY13" fmla="*/ 1190885 h 3827499"/>
              <a:gd name="connsiteX14" fmla="*/ 1800751 w 2777761"/>
              <a:gd name="connsiteY14" fmla="*/ 1263813 h 3827499"/>
              <a:gd name="connsiteX15" fmla="*/ 1649286 w 2777761"/>
              <a:gd name="connsiteY15" fmla="*/ 1488205 h 3827499"/>
              <a:gd name="connsiteX16" fmla="*/ 1727824 w 2777761"/>
              <a:gd name="connsiteY16" fmla="*/ 1706988 h 3827499"/>
              <a:gd name="connsiteX17" fmla="*/ 1817581 w 2777761"/>
              <a:gd name="connsiteY17" fmla="*/ 1701379 h 3827499"/>
              <a:gd name="connsiteX18" fmla="*/ 1671725 w 2777761"/>
              <a:gd name="connsiteY18" fmla="*/ 1869673 h 3827499"/>
              <a:gd name="connsiteX19" fmla="*/ 914400 w 2777761"/>
              <a:gd name="connsiteY19" fmla="*/ 1617231 h 3827499"/>
              <a:gd name="connsiteX20" fmla="*/ 460005 w 2777761"/>
              <a:gd name="connsiteY20" fmla="*/ 2643828 h 3827499"/>
              <a:gd name="connsiteX21" fmla="*/ 263662 w 2777761"/>
              <a:gd name="connsiteY21" fmla="*/ 2851391 h 3827499"/>
              <a:gd name="connsiteX22" fmla="*/ 44879 w 2777761"/>
              <a:gd name="connsiteY22" fmla="*/ 2896269 h 3827499"/>
              <a:gd name="connsiteX23" fmla="*/ 0 w 2777761"/>
              <a:gd name="connsiteY23" fmla="*/ 3002856 h 3827499"/>
              <a:gd name="connsiteX24" fmla="*/ 274881 w 2777761"/>
              <a:gd name="connsiteY24" fmla="*/ 3126272 h 3827499"/>
              <a:gd name="connsiteX25" fmla="*/ 504884 w 2777761"/>
              <a:gd name="connsiteY25" fmla="*/ 3025295 h 3827499"/>
              <a:gd name="connsiteX26" fmla="*/ 471225 w 2777761"/>
              <a:gd name="connsiteY26" fmla="*/ 3154321 h 3827499"/>
              <a:gd name="connsiteX27" fmla="*/ 572201 w 2777761"/>
              <a:gd name="connsiteY27" fmla="*/ 3199199 h 3827499"/>
              <a:gd name="connsiteX28" fmla="*/ 381468 w 2777761"/>
              <a:gd name="connsiteY28" fmla="*/ 3659204 h 3827499"/>
              <a:gd name="connsiteX29" fmla="*/ 196344 w 2777761"/>
              <a:gd name="connsiteY29" fmla="*/ 3704083 h 3827499"/>
              <a:gd name="connsiteX30" fmla="*/ 263662 w 2777761"/>
              <a:gd name="connsiteY30" fmla="*/ 3805059 h 3827499"/>
              <a:gd name="connsiteX31" fmla="*/ 555372 w 2777761"/>
              <a:gd name="connsiteY31" fmla="*/ 3827499 h 3827499"/>
              <a:gd name="connsiteX32" fmla="*/ 589031 w 2777761"/>
              <a:gd name="connsiteY32" fmla="*/ 3619936 h 3827499"/>
              <a:gd name="connsiteX33" fmla="*/ 645129 w 2777761"/>
              <a:gd name="connsiteY33" fmla="*/ 3614326 h 3827499"/>
              <a:gd name="connsiteX34" fmla="*/ 690008 w 2777761"/>
              <a:gd name="connsiteY34" fmla="*/ 3737742 h 3827499"/>
              <a:gd name="connsiteX35" fmla="*/ 774155 w 2777761"/>
              <a:gd name="connsiteY35" fmla="*/ 3743352 h 3827499"/>
              <a:gd name="connsiteX36" fmla="*/ 779765 w 2777761"/>
              <a:gd name="connsiteY36" fmla="*/ 3513349 h 3827499"/>
              <a:gd name="connsiteX37" fmla="*/ 746106 w 2777761"/>
              <a:gd name="connsiteY37" fmla="*/ 3244078 h 3827499"/>
              <a:gd name="connsiteX38" fmla="*/ 903181 w 2777761"/>
              <a:gd name="connsiteY38" fmla="*/ 2666267 h 3827499"/>
              <a:gd name="connsiteX39" fmla="*/ 1166842 w 2777761"/>
              <a:gd name="connsiteY39" fmla="*/ 2559680 h 3827499"/>
              <a:gd name="connsiteX40" fmla="*/ 1531480 w 2777761"/>
              <a:gd name="connsiteY40" fmla="*/ 2666267 h 3827499"/>
              <a:gd name="connsiteX41" fmla="*/ 1593188 w 2777761"/>
              <a:gd name="connsiteY41" fmla="*/ 2666267 h 3827499"/>
              <a:gd name="connsiteX42" fmla="*/ 1649286 w 2777761"/>
              <a:gd name="connsiteY42" fmla="*/ 2767244 h 3827499"/>
              <a:gd name="connsiteX43" fmla="*/ 1800751 w 2777761"/>
              <a:gd name="connsiteY43" fmla="*/ 2800902 h 3827499"/>
              <a:gd name="connsiteX44" fmla="*/ 1811971 w 2777761"/>
              <a:gd name="connsiteY44" fmla="*/ 2834561 h 3827499"/>
              <a:gd name="connsiteX45" fmla="*/ 1772702 w 2777761"/>
              <a:gd name="connsiteY45" fmla="*/ 3036515 h 3827499"/>
              <a:gd name="connsiteX46" fmla="*/ 1750263 w 2777761"/>
              <a:gd name="connsiteY46" fmla="*/ 3361884 h 3827499"/>
              <a:gd name="connsiteX47" fmla="*/ 1542700 w 2777761"/>
              <a:gd name="connsiteY47" fmla="*/ 3384323 h 3827499"/>
              <a:gd name="connsiteX48" fmla="*/ 1206111 w 2777761"/>
              <a:gd name="connsiteY48" fmla="*/ 3434812 h 3827499"/>
              <a:gd name="connsiteX49" fmla="*/ 1178062 w 2777761"/>
              <a:gd name="connsiteY49" fmla="*/ 3507739 h 3827499"/>
              <a:gd name="connsiteX50" fmla="*/ 1116354 w 2777761"/>
              <a:gd name="connsiteY50" fmla="*/ 3535788 h 3827499"/>
              <a:gd name="connsiteX51" fmla="*/ 1144403 w 2777761"/>
              <a:gd name="connsiteY51" fmla="*/ 3670424 h 3827499"/>
              <a:gd name="connsiteX52" fmla="*/ 1284648 w 2777761"/>
              <a:gd name="connsiteY52" fmla="*/ 3676034 h 3827499"/>
              <a:gd name="connsiteX53" fmla="*/ 1279038 w 2777761"/>
              <a:gd name="connsiteY53" fmla="*/ 3524569 h 3827499"/>
              <a:gd name="connsiteX54" fmla="*/ 1458552 w 2777761"/>
              <a:gd name="connsiteY54" fmla="*/ 3535788 h 3827499"/>
              <a:gd name="connsiteX55" fmla="*/ 1430503 w 2777761"/>
              <a:gd name="connsiteY55" fmla="*/ 3614326 h 3827499"/>
              <a:gd name="connsiteX56" fmla="*/ 1402454 w 2777761"/>
              <a:gd name="connsiteY56" fmla="*/ 3676034 h 3827499"/>
              <a:gd name="connsiteX57" fmla="*/ 1318307 w 2777761"/>
              <a:gd name="connsiteY57" fmla="*/ 3692863 h 3827499"/>
              <a:gd name="connsiteX58" fmla="*/ 1452943 w 2777761"/>
              <a:gd name="connsiteY58" fmla="*/ 3816279 h 3827499"/>
              <a:gd name="connsiteX59" fmla="*/ 1520260 w 2777761"/>
              <a:gd name="connsiteY59" fmla="*/ 3681644 h 3827499"/>
              <a:gd name="connsiteX60" fmla="*/ 1823190 w 2777761"/>
              <a:gd name="connsiteY60" fmla="*/ 3580667 h 3827499"/>
              <a:gd name="connsiteX61" fmla="*/ 2159779 w 2777761"/>
              <a:gd name="connsiteY61" fmla="*/ 3653594 h 3827499"/>
              <a:gd name="connsiteX62" fmla="*/ 2114901 w 2777761"/>
              <a:gd name="connsiteY62" fmla="*/ 3754571 h 3827499"/>
              <a:gd name="connsiteX63" fmla="*/ 2210268 w 2777761"/>
              <a:gd name="connsiteY63" fmla="*/ 3821889 h 3827499"/>
              <a:gd name="connsiteX64" fmla="*/ 2283195 w 2777761"/>
              <a:gd name="connsiteY64" fmla="*/ 3771401 h 3827499"/>
              <a:gd name="connsiteX65" fmla="*/ 2271976 w 2777761"/>
              <a:gd name="connsiteY65" fmla="*/ 3676034 h 3827499"/>
              <a:gd name="connsiteX66" fmla="*/ 2451490 w 2777761"/>
              <a:gd name="connsiteY66" fmla="*/ 3597496 h 3827499"/>
              <a:gd name="connsiteX67" fmla="*/ 2434660 w 2777761"/>
              <a:gd name="connsiteY67" fmla="*/ 3423592 h 3827499"/>
              <a:gd name="connsiteX68" fmla="*/ 1929777 w 2777761"/>
              <a:gd name="connsiteY68" fmla="*/ 3395543 h 3827499"/>
              <a:gd name="connsiteX69" fmla="*/ 1918557 w 2777761"/>
              <a:gd name="connsiteY69" fmla="*/ 3070174 h 3827499"/>
              <a:gd name="connsiteX70" fmla="*/ 1884898 w 2777761"/>
              <a:gd name="connsiteY70" fmla="*/ 3053344 h 3827499"/>
              <a:gd name="connsiteX71" fmla="*/ 1907338 w 2777761"/>
              <a:gd name="connsiteY71" fmla="*/ 2873830 h 3827499"/>
              <a:gd name="connsiteX72" fmla="*/ 1862459 w 2777761"/>
              <a:gd name="connsiteY72" fmla="*/ 2812122 h 3827499"/>
              <a:gd name="connsiteX73" fmla="*/ 2109291 w 2777761"/>
              <a:gd name="connsiteY73" fmla="*/ 2756024 h 3827499"/>
              <a:gd name="connsiteX74" fmla="*/ 2131730 w 2777761"/>
              <a:gd name="connsiteY74" fmla="*/ 2626998 h 3827499"/>
              <a:gd name="connsiteX75" fmla="*/ 2372952 w 2777761"/>
              <a:gd name="connsiteY75" fmla="*/ 2660657 h 3827499"/>
              <a:gd name="connsiteX76" fmla="*/ 2597345 w 2777761"/>
              <a:gd name="connsiteY76" fmla="*/ 2071626 h 3827499"/>
              <a:gd name="connsiteX77" fmla="*/ 2552466 w 2777761"/>
              <a:gd name="connsiteY77" fmla="*/ 1987479 h 3827499"/>
              <a:gd name="connsiteX78" fmla="*/ 2698322 w 2777761"/>
              <a:gd name="connsiteY78" fmla="*/ 1499425 h 3827499"/>
              <a:gd name="connsiteX79" fmla="*/ 2642224 w 2777761"/>
              <a:gd name="connsiteY79" fmla="*/ 1392839 h 3827499"/>
              <a:gd name="connsiteX80" fmla="*/ 2485148 w 2777761"/>
              <a:gd name="connsiteY80" fmla="*/ 837467 h 3827499"/>
              <a:gd name="connsiteX81" fmla="*/ 2743201 w 2777761"/>
              <a:gd name="connsiteY81" fmla="*/ 714051 h 3827499"/>
              <a:gd name="connsiteX82" fmla="*/ 2715151 w 2777761"/>
              <a:gd name="connsiteY82" fmla="*/ 472829 h 3827499"/>
              <a:gd name="connsiteX83" fmla="*/ 2597345 w 2777761"/>
              <a:gd name="connsiteY83" fmla="*/ 91363 h 3827499"/>
              <a:gd name="connsiteX0" fmla="*/ 2597345 w 2777761"/>
              <a:gd name="connsiteY0" fmla="*/ 91363 h 3827499"/>
              <a:gd name="connsiteX1" fmla="*/ 2395391 w 2777761"/>
              <a:gd name="connsiteY1" fmla="*/ 1604 h 3827499"/>
              <a:gd name="connsiteX2" fmla="*/ 2193438 w 2777761"/>
              <a:gd name="connsiteY2" fmla="*/ 197948 h 3827499"/>
              <a:gd name="connsiteX3" fmla="*/ 2114901 w 2777761"/>
              <a:gd name="connsiteY3" fmla="*/ 214777 h 3827499"/>
              <a:gd name="connsiteX4" fmla="*/ 2142950 w 2777761"/>
              <a:gd name="connsiteY4" fmla="*/ 326974 h 3827499"/>
              <a:gd name="connsiteX5" fmla="*/ 2047583 w 2777761"/>
              <a:gd name="connsiteY5" fmla="*/ 495268 h 3827499"/>
              <a:gd name="connsiteX6" fmla="*/ 2159779 w 2777761"/>
              <a:gd name="connsiteY6" fmla="*/ 747710 h 3827499"/>
              <a:gd name="connsiteX7" fmla="*/ 2030754 w 2777761"/>
              <a:gd name="connsiteY7" fmla="*/ 792588 h 3827499"/>
              <a:gd name="connsiteX8" fmla="*/ 1997095 w 2777761"/>
              <a:gd name="connsiteY8" fmla="*/ 859906 h 3827499"/>
              <a:gd name="connsiteX9" fmla="*/ 1997095 w 2777761"/>
              <a:gd name="connsiteY9" fmla="*/ 747710 h 3827499"/>
              <a:gd name="connsiteX10" fmla="*/ 1946606 w 2777761"/>
              <a:gd name="connsiteY10" fmla="*/ 708441 h 3827499"/>
              <a:gd name="connsiteX11" fmla="*/ 1772702 w 2777761"/>
              <a:gd name="connsiteY11" fmla="*/ 758929 h 3827499"/>
              <a:gd name="connsiteX12" fmla="*/ 1402454 w 2777761"/>
              <a:gd name="connsiteY12" fmla="*/ 618684 h 3827499"/>
              <a:gd name="connsiteX13" fmla="*/ 1705384 w 2777761"/>
              <a:gd name="connsiteY13" fmla="*/ 1190885 h 3827499"/>
              <a:gd name="connsiteX14" fmla="*/ 1800751 w 2777761"/>
              <a:gd name="connsiteY14" fmla="*/ 1263813 h 3827499"/>
              <a:gd name="connsiteX15" fmla="*/ 1649286 w 2777761"/>
              <a:gd name="connsiteY15" fmla="*/ 1488205 h 3827499"/>
              <a:gd name="connsiteX16" fmla="*/ 1727824 w 2777761"/>
              <a:gd name="connsiteY16" fmla="*/ 1706988 h 3827499"/>
              <a:gd name="connsiteX17" fmla="*/ 1817581 w 2777761"/>
              <a:gd name="connsiteY17" fmla="*/ 1701379 h 3827499"/>
              <a:gd name="connsiteX18" fmla="*/ 1671725 w 2777761"/>
              <a:gd name="connsiteY18" fmla="*/ 1869673 h 3827499"/>
              <a:gd name="connsiteX19" fmla="*/ 914400 w 2777761"/>
              <a:gd name="connsiteY19" fmla="*/ 1617231 h 3827499"/>
              <a:gd name="connsiteX20" fmla="*/ 460005 w 2777761"/>
              <a:gd name="connsiteY20" fmla="*/ 2643828 h 3827499"/>
              <a:gd name="connsiteX21" fmla="*/ 263662 w 2777761"/>
              <a:gd name="connsiteY21" fmla="*/ 2851391 h 3827499"/>
              <a:gd name="connsiteX22" fmla="*/ 44879 w 2777761"/>
              <a:gd name="connsiteY22" fmla="*/ 2896269 h 3827499"/>
              <a:gd name="connsiteX23" fmla="*/ 0 w 2777761"/>
              <a:gd name="connsiteY23" fmla="*/ 3002856 h 3827499"/>
              <a:gd name="connsiteX24" fmla="*/ 274881 w 2777761"/>
              <a:gd name="connsiteY24" fmla="*/ 3126272 h 3827499"/>
              <a:gd name="connsiteX25" fmla="*/ 504884 w 2777761"/>
              <a:gd name="connsiteY25" fmla="*/ 3025295 h 3827499"/>
              <a:gd name="connsiteX26" fmla="*/ 471225 w 2777761"/>
              <a:gd name="connsiteY26" fmla="*/ 3154321 h 3827499"/>
              <a:gd name="connsiteX27" fmla="*/ 572201 w 2777761"/>
              <a:gd name="connsiteY27" fmla="*/ 3199199 h 3827499"/>
              <a:gd name="connsiteX28" fmla="*/ 381468 w 2777761"/>
              <a:gd name="connsiteY28" fmla="*/ 3659204 h 3827499"/>
              <a:gd name="connsiteX29" fmla="*/ 196344 w 2777761"/>
              <a:gd name="connsiteY29" fmla="*/ 3704083 h 3827499"/>
              <a:gd name="connsiteX30" fmla="*/ 263662 w 2777761"/>
              <a:gd name="connsiteY30" fmla="*/ 3805059 h 3827499"/>
              <a:gd name="connsiteX31" fmla="*/ 555372 w 2777761"/>
              <a:gd name="connsiteY31" fmla="*/ 3827499 h 3827499"/>
              <a:gd name="connsiteX32" fmla="*/ 589031 w 2777761"/>
              <a:gd name="connsiteY32" fmla="*/ 3619936 h 3827499"/>
              <a:gd name="connsiteX33" fmla="*/ 645129 w 2777761"/>
              <a:gd name="connsiteY33" fmla="*/ 3614326 h 3827499"/>
              <a:gd name="connsiteX34" fmla="*/ 690008 w 2777761"/>
              <a:gd name="connsiteY34" fmla="*/ 3737742 h 3827499"/>
              <a:gd name="connsiteX35" fmla="*/ 774155 w 2777761"/>
              <a:gd name="connsiteY35" fmla="*/ 3743352 h 3827499"/>
              <a:gd name="connsiteX36" fmla="*/ 779765 w 2777761"/>
              <a:gd name="connsiteY36" fmla="*/ 3513349 h 3827499"/>
              <a:gd name="connsiteX37" fmla="*/ 746106 w 2777761"/>
              <a:gd name="connsiteY37" fmla="*/ 3244078 h 3827499"/>
              <a:gd name="connsiteX38" fmla="*/ 903181 w 2777761"/>
              <a:gd name="connsiteY38" fmla="*/ 2666267 h 3827499"/>
              <a:gd name="connsiteX39" fmla="*/ 1166842 w 2777761"/>
              <a:gd name="connsiteY39" fmla="*/ 2559680 h 3827499"/>
              <a:gd name="connsiteX40" fmla="*/ 1531480 w 2777761"/>
              <a:gd name="connsiteY40" fmla="*/ 2666267 h 3827499"/>
              <a:gd name="connsiteX41" fmla="*/ 1593188 w 2777761"/>
              <a:gd name="connsiteY41" fmla="*/ 2666267 h 3827499"/>
              <a:gd name="connsiteX42" fmla="*/ 1649286 w 2777761"/>
              <a:gd name="connsiteY42" fmla="*/ 2767244 h 3827499"/>
              <a:gd name="connsiteX43" fmla="*/ 1800751 w 2777761"/>
              <a:gd name="connsiteY43" fmla="*/ 2800902 h 3827499"/>
              <a:gd name="connsiteX44" fmla="*/ 1811971 w 2777761"/>
              <a:gd name="connsiteY44" fmla="*/ 2834561 h 3827499"/>
              <a:gd name="connsiteX45" fmla="*/ 1772702 w 2777761"/>
              <a:gd name="connsiteY45" fmla="*/ 3036515 h 3827499"/>
              <a:gd name="connsiteX46" fmla="*/ 1750263 w 2777761"/>
              <a:gd name="connsiteY46" fmla="*/ 3361884 h 3827499"/>
              <a:gd name="connsiteX47" fmla="*/ 1542700 w 2777761"/>
              <a:gd name="connsiteY47" fmla="*/ 3384323 h 3827499"/>
              <a:gd name="connsiteX48" fmla="*/ 1206111 w 2777761"/>
              <a:gd name="connsiteY48" fmla="*/ 3434812 h 3827499"/>
              <a:gd name="connsiteX49" fmla="*/ 1178062 w 2777761"/>
              <a:gd name="connsiteY49" fmla="*/ 3507739 h 3827499"/>
              <a:gd name="connsiteX50" fmla="*/ 1116354 w 2777761"/>
              <a:gd name="connsiteY50" fmla="*/ 3535788 h 3827499"/>
              <a:gd name="connsiteX51" fmla="*/ 1144403 w 2777761"/>
              <a:gd name="connsiteY51" fmla="*/ 3670424 h 3827499"/>
              <a:gd name="connsiteX52" fmla="*/ 1284648 w 2777761"/>
              <a:gd name="connsiteY52" fmla="*/ 3676034 h 3827499"/>
              <a:gd name="connsiteX53" fmla="*/ 1279038 w 2777761"/>
              <a:gd name="connsiteY53" fmla="*/ 3524569 h 3827499"/>
              <a:gd name="connsiteX54" fmla="*/ 1458552 w 2777761"/>
              <a:gd name="connsiteY54" fmla="*/ 3535788 h 3827499"/>
              <a:gd name="connsiteX55" fmla="*/ 1430503 w 2777761"/>
              <a:gd name="connsiteY55" fmla="*/ 3614326 h 3827499"/>
              <a:gd name="connsiteX56" fmla="*/ 1402454 w 2777761"/>
              <a:gd name="connsiteY56" fmla="*/ 3676034 h 3827499"/>
              <a:gd name="connsiteX57" fmla="*/ 1318307 w 2777761"/>
              <a:gd name="connsiteY57" fmla="*/ 3692863 h 3827499"/>
              <a:gd name="connsiteX58" fmla="*/ 1452943 w 2777761"/>
              <a:gd name="connsiteY58" fmla="*/ 3816279 h 3827499"/>
              <a:gd name="connsiteX59" fmla="*/ 1520260 w 2777761"/>
              <a:gd name="connsiteY59" fmla="*/ 3681644 h 3827499"/>
              <a:gd name="connsiteX60" fmla="*/ 1823190 w 2777761"/>
              <a:gd name="connsiteY60" fmla="*/ 3580667 h 3827499"/>
              <a:gd name="connsiteX61" fmla="*/ 2159779 w 2777761"/>
              <a:gd name="connsiteY61" fmla="*/ 3653594 h 3827499"/>
              <a:gd name="connsiteX62" fmla="*/ 2114901 w 2777761"/>
              <a:gd name="connsiteY62" fmla="*/ 3754571 h 3827499"/>
              <a:gd name="connsiteX63" fmla="*/ 2210268 w 2777761"/>
              <a:gd name="connsiteY63" fmla="*/ 3821889 h 3827499"/>
              <a:gd name="connsiteX64" fmla="*/ 2283195 w 2777761"/>
              <a:gd name="connsiteY64" fmla="*/ 3771401 h 3827499"/>
              <a:gd name="connsiteX65" fmla="*/ 2271976 w 2777761"/>
              <a:gd name="connsiteY65" fmla="*/ 3676034 h 3827499"/>
              <a:gd name="connsiteX66" fmla="*/ 2451490 w 2777761"/>
              <a:gd name="connsiteY66" fmla="*/ 3597496 h 3827499"/>
              <a:gd name="connsiteX67" fmla="*/ 2434660 w 2777761"/>
              <a:gd name="connsiteY67" fmla="*/ 3423592 h 3827499"/>
              <a:gd name="connsiteX68" fmla="*/ 1929777 w 2777761"/>
              <a:gd name="connsiteY68" fmla="*/ 3395543 h 3827499"/>
              <a:gd name="connsiteX69" fmla="*/ 1918557 w 2777761"/>
              <a:gd name="connsiteY69" fmla="*/ 3070174 h 3827499"/>
              <a:gd name="connsiteX70" fmla="*/ 1884898 w 2777761"/>
              <a:gd name="connsiteY70" fmla="*/ 3053344 h 3827499"/>
              <a:gd name="connsiteX71" fmla="*/ 1907338 w 2777761"/>
              <a:gd name="connsiteY71" fmla="*/ 2873830 h 3827499"/>
              <a:gd name="connsiteX72" fmla="*/ 1862459 w 2777761"/>
              <a:gd name="connsiteY72" fmla="*/ 2812122 h 3827499"/>
              <a:gd name="connsiteX73" fmla="*/ 2109291 w 2777761"/>
              <a:gd name="connsiteY73" fmla="*/ 2756024 h 3827499"/>
              <a:gd name="connsiteX74" fmla="*/ 2131730 w 2777761"/>
              <a:gd name="connsiteY74" fmla="*/ 2626998 h 3827499"/>
              <a:gd name="connsiteX75" fmla="*/ 2372952 w 2777761"/>
              <a:gd name="connsiteY75" fmla="*/ 2660657 h 3827499"/>
              <a:gd name="connsiteX76" fmla="*/ 2597345 w 2777761"/>
              <a:gd name="connsiteY76" fmla="*/ 2071626 h 3827499"/>
              <a:gd name="connsiteX77" fmla="*/ 2552466 w 2777761"/>
              <a:gd name="connsiteY77" fmla="*/ 1987479 h 3827499"/>
              <a:gd name="connsiteX78" fmla="*/ 2698322 w 2777761"/>
              <a:gd name="connsiteY78" fmla="*/ 1499425 h 3827499"/>
              <a:gd name="connsiteX79" fmla="*/ 2642224 w 2777761"/>
              <a:gd name="connsiteY79" fmla="*/ 1392839 h 3827499"/>
              <a:gd name="connsiteX80" fmla="*/ 2485148 w 2777761"/>
              <a:gd name="connsiteY80" fmla="*/ 837467 h 3827499"/>
              <a:gd name="connsiteX81" fmla="*/ 2743201 w 2777761"/>
              <a:gd name="connsiteY81" fmla="*/ 714051 h 3827499"/>
              <a:gd name="connsiteX82" fmla="*/ 2715151 w 2777761"/>
              <a:gd name="connsiteY82" fmla="*/ 472829 h 3827499"/>
              <a:gd name="connsiteX83" fmla="*/ 2597345 w 2777761"/>
              <a:gd name="connsiteY83" fmla="*/ 91363 h 3827499"/>
              <a:gd name="connsiteX0" fmla="*/ 2597345 w 2777761"/>
              <a:gd name="connsiteY0" fmla="*/ 91363 h 3827499"/>
              <a:gd name="connsiteX1" fmla="*/ 2395391 w 2777761"/>
              <a:gd name="connsiteY1" fmla="*/ 1604 h 3827499"/>
              <a:gd name="connsiteX2" fmla="*/ 2193438 w 2777761"/>
              <a:gd name="connsiteY2" fmla="*/ 197948 h 3827499"/>
              <a:gd name="connsiteX3" fmla="*/ 2114901 w 2777761"/>
              <a:gd name="connsiteY3" fmla="*/ 214777 h 3827499"/>
              <a:gd name="connsiteX4" fmla="*/ 2142950 w 2777761"/>
              <a:gd name="connsiteY4" fmla="*/ 326974 h 3827499"/>
              <a:gd name="connsiteX5" fmla="*/ 2047583 w 2777761"/>
              <a:gd name="connsiteY5" fmla="*/ 495268 h 3827499"/>
              <a:gd name="connsiteX6" fmla="*/ 2159779 w 2777761"/>
              <a:gd name="connsiteY6" fmla="*/ 747710 h 3827499"/>
              <a:gd name="connsiteX7" fmla="*/ 2030754 w 2777761"/>
              <a:gd name="connsiteY7" fmla="*/ 792588 h 3827499"/>
              <a:gd name="connsiteX8" fmla="*/ 1997095 w 2777761"/>
              <a:gd name="connsiteY8" fmla="*/ 859906 h 3827499"/>
              <a:gd name="connsiteX9" fmla="*/ 1997095 w 2777761"/>
              <a:gd name="connsiteY9" fmla="*/ 747710 h 3827499"/>
              <a:gd name="connsiteX10" fmla="*/ 1946606 w 2777761"/>
              <a:gd name="connsiteY10" fmla="*/ 708441 h 3827499"/>
              <a:gd name="connsiteX11" fmla="*/ 1772702 w 2777761"/>
              <a:gd name="connsiteY11" fmla="*/ 758929 h 3827499"/>
              <a:gd name="connsiteX12" fmla="*/ 1402454 w 2777761"/>
              <a:gd name="connsiteY12" fmla="*/ 618684 h 3827499"/>
              <a:gd name="connsiteX13" fmla="*/ 1705384 w 2777761"/>
              <a:gd name="connsiteY13" fmla="*/ 1190885 h 3827499"/>
              <a:gd name="connsiteX14" fmla="*/ 1800751 w 2777761"/>
              <a:gd name="connsiteY14" fmla="*/ 1263813 h 3827499"/>
              <a:gd name="connsiteX15" fmla="*/ 1649286 w 2777761"/>
              <a:gd name="connsiteY15" fmla="*/ 1488205 h 3827499"/>
              <a:gd name="connsiteX16" fmla="*/ 1727824 w 2777761"/>
              <a:gd name="connsiteY16" fmla="*/ 1706988 h 3827499"/>
              <a:gd name="connsiteX17" fmla="*/ 1817581 w 2777761"/>
              <a:gd name="connsiteY17" fmla="*/ 1701379 h 3827499"/>
              <a:gd name="connsiteX18" fmla="*/ 1671725 w 2777761"/>
              <a:gd name="connsiteY18" fmla="*/ 1869673 h 3827499"/>
              <a:gd name="connsiteX19" fmla="*/ 914400 w 2777761"/>
              <a:gd name="connsiteY19" fmla="*/ 1617231 h 3827499"/>
              <a:gd name="connsiteX20" fmla="*/ 460005 w 2777761"/>
              <a:gd name="connsiteY20" fmla="*/ 2643828 h 3827499"/>
              <a:gd name="connsiteX21" fmla="*/ 263662 w 2777761"/>
              <a:gd name="connsiteY21" fmla="*/ 2851391 h 3827499"/>
              <a:gd name="connsiteX22" fmla="*/ 44879 w 2777761"/>
              <a:gd name="connsiteY22" fmla="*/ 2896269 h 3827499"/>
              <a:gd name="connsiteX23" fmla="*/ 0 w 2777761"/>
              <a:gd name="connsiteY23" fmla="*/ 3002856 h 3827499"/>
              <a:gd name="connsiteX24" fmla="*/ 274881 w 2777761"/>
              <a:gd name="connsiteY24" fmla="*/ 3126272 h 3827499"/>
              <a:gd name="connsiteX25" fmla="*/ 504884 w 2777761"/>
              <a:gd name="connsiteY25" fmla="*/ 3025295 h 3827499"/>
              <a:gd name="connsiteX26" fmla="*/ 471225 w 2777761"/>
              <a:gd name="connsiteY26" fmla="*/ 3154321 h 3827499"/>
              <a:gd name="connsiteX27" fmla="*/ 572201 w 2777761"/>
              <a:gd name="connsiteY27" fmla="*/ 3199199 h 3827499"/>
              <a:gd name="connsiteX28" fmla="*/ 381468 w 2777761"/>
              <a:gd name="connsiteY28" fmla="*/ 3659204 h 3827499"/>
              <a:gd name="connsiteX29" fmla="*/ 196344 w 2777761"/>
              <a:gd name="connsiteY29" fmla="*/ 3704083 h 3827499"/>
              <a:gd name="connsiteX30" fmla="*/ 263662 w 2777761"/>
              <a:gd name="connsiteY30" fmla="*/ 3805059 h 3827499"/>
              <a:gd name="connsiteX31" fmla="*/ 555372 w 2777761"/>
              <a:gd name="connsiteY31" fmla="*/ 3827499 h 3827499"/>
              <a:gd name="connsiteX32" fmla="*/ 589031 w 2777761"/>
              <a:gd name="connsiteY32" fmla="*/ 3619936 h 3827499"/>
              <a:gd name="connsiteX33" fmla="*/ 645129 w 2777761"/>
              <a:gd name="connsiteY33" fmla="*/ 3614326 h 3827499"/>
              <a:gd name="connsiteX34" fmla="*/ 690008 w 2777761"/>
              <a:gd name="connsiteY34" fmla="*/ 3737742 h 3827499"/>
              <a:gd name="connsiteX35" fmla="*/ 774155 w 2777761"/>
              <a:gd name="connsiteY35" fmla="*/ 3743352 h 3827499"/>
              <a:gd name="connsiteX36" fmla="*/ 779765 w 2777761"/>
              <a:gd name="connsiteY36" fmla="*/ 3513349 h 3827499"/>
              <a:gd name="connsiteX37" fmla="*/ 746106 w 2777761"/>
              <a:gd name="connsiteY37" fmla="*/ 3244078 h 3827499"/>
              <a:gd name="connsiteX38" fmla="*/ 903181 w 2777761"/>
              <a:gd name="connsiteY38" fmla="*/ 2666267 h 3827499"/>
              <a:gd name="connsiteX39" fmla="*/ 1166842 w 2777761"/>
              <a:gd name="connsiteY39" fmla="*/ 2559680 h 3827499"/>
              <a:gd name="connsiteX40" fmla="*/ 1531480 w 2777761"/>
              <a:gd name="connsiteY40" fmla="*/ 2666267 h 3827499"/>
              <a:gd name="connsiteX41" fmla="*/ 1593188 w 2777761"/>
              <a:gd name="connsiteY41" fmla="*/ 2666267 h 3827499"/>
              <a:gd name="connsiteX42" fmla="*/ 1649286 w 2777761"/>
              <a:gd name="connsiteY42" fmla="*/ 2767244 h 3827499"/>
              <a:gd name="connsiteX43" fmla="*/ 1800751 w 2777761"/>
              <a:gd name="connsiteY43" fmla="*/ 2800902 h 3827499"/>
              <a:gd name="connsiteX44" fmla="*/ 1811971 w 2777761"/>
              <a:gd name="connsiteY44" fmla="*/ 2834561 h 3827499"/>
              <a:gd name="connsiteX45" fmla="*/ 1772702 w 2777761"/>
              <a:gd name="connsiteY45" fmla="*/ 3036515 h 3827499"/>
              <a:gd name="connsiteX46" fmla="*/ 1750263 w 2777761"/>
              <a:gd name="connsiteY46" fmla="*/ 3361884 h 3827499"/>
              <a:gd name="connsiteX47" fmla="*/ 1542700 w 2777761"/>
              <a:gd name="connsiteY47" fmla="*/ 3384323 h 3827499"/>
              <a:gd name="connsiteX48" fmla="*/ 1206111 w 2777761"/>
              <a:gd name="connsiteY48" fmla="*/ 3434812 h 3827499"/>
              <a:gd name="connsiteX49" fmla="*/ 1178062 w 2777761"/>
              <a:gd name="connsiteY49" fmla="*/ 3507739 h 3827499"/>
              <a:gd name="connsiteX50" fmla="*/ 1116354 w 2777761"/>
              <a:gd name="connsiteY50" fmla="*/ 3535788 h 3827499"/>
              <a:gd name="connsiteX51" fmla="*/ 1144403 w 2777761"/>
              <a:gd name="connsiteY51" fmla="*/ 3670424 h 3827499"/>
              <a:gd name="connsiteX52" fmla="*/ 1284648 w 2777761"/>
              <a:gd name="connsiteY52" fmla="*/ 3676034 h 3827499"/>
              <a:gd name="connsiteX53" fmla="*/ 1279038 w 2777761"/>
              <a:gd name="connsiteY53" fmla="*/ 3524569 h 3827499"/>
              <a:gd name="connsiteX54" fmla="*/ 1458552 w 2777761"/>
              <a:gd name="connsiteY54" fmla="*/ 3535788 h 3827499"/>
              <a:gd name="connsiteX55" fmla="*/ 1430503 w 2777761"/>
              <a:gd name="connsiteY55" fmla="*/ 3614326 h 3827499"/>
              <a:gd name="connsiteX56" fmla="*/ 1402454 w 2777761"/>
              <a:gd name="connsiteY56" fmla="*/ 3676034 h 3827499"/>
              <a:gd name="connsiteX57" fmla="*/ 1318307 w 2777761"/>
              <a:gd name="connsiteY57" fmla="*/ 3692863 h 3827499"/>
              <a:gd name="connsiteX58" fmla="*/ 1452943 w 2777761"/>
              <a:gd name="connsiteY58" fmla="*/ 3816279 h 3827499"/>
              <a:gd name="connsiteX59" fmla="*/ 1520260 w 2777761"/>
              <a:gd name="connsiteY59" fmla="*/ 3681644 h 3827499"/>
              <a:gd name="connsiteX60" fmla="*/ 1823190 w 2777761"/>
              <a:gd name="connsiteY60" fmla="*/ 3580667 h 3827499"/>
              <a:gd name="connsiteX61" fmla="*/ 2159779 w 2777761"/>
              <a:gd name="connsiteY61" fmla="*/ 3653594 h 3827499"/>
              <a:gd name="connsiteX62" fmla="*/ 2114901 w 2777761"/>
              <a:gd name="connsiteY62" fmla="*/ 3754571 h 3827499"/>
              <a:gd name="connsiteX63" fmla="*/ 2210268 w 2777761"/>
              <a:gd name="connsiteY63" fmla="*/ 3821889 h 3827499"/>
              <a:gd name="connsiteX64" fmla="*/ 2283195 w 2777761"/>
              <a:gd name="connsiteY64" fmla="*/ 3771401 h 3827499"/>
              <a:gd name="connsiteX65" fmla="*/ 2271976 w 2777761"/>
              <a:gd name="connsiteY65" fmla="*/ 3676034 h 3827499"/>
              <a:gd name="connsiteX66" fmla="*/ 2451490 w 2777761"/>
              <a:gd name="connsiteY66" fmla="*/ 3597496 h 3827499"/>
              <a:gd name="connsiteX67" fmla="*/ 2434660 w 2777761"/>
              <a:gd name="connsiteY67" fmla="*/ 3423592 h 3827499"/>
              <a:gd name="connsiteX68" fmla="*/ 1929777 w 2777761"/>
              <a:gd name="connsiteY68" fmla="*/ 3395543 h 3827499"/>
              <a:gd name="connsiteX69" fmla="*/ 1918557 w 2777761"/>
              <a:gd name="connsiteY69" fmla="*/ 3070174 h 3827499"/>
              <a:gd name="connsiteX70" fmla="*/ 1884898 w 2777761"/>
              <a:gd name="connsiteY70" fmla="*/ 3053344 h 3827499"/>
              <a:gd name="connsiteX71" fmla="*/ 1907338 w 2777761"/>
              <a:gd name="connsiteY71" fmla="*/ 2873830 h 3827499"/>
              <a:gd name="connsiteX72" fmla="*/ 1862459 w 2777761"/>
              <a:gd name="connsiteY72" fmla="*/ 2812122 h 3827499"/>
              <a:gd name="connsiteX73" fmla="*/ 2109291 w 2777761"/>
              <a:gd name="connsiteY73" fmla="*/ 2756024 h 3827499"/>
              <a:gd name="connsiteX74" fmla="*/ 2131730 w 2777761"/>
              <a:gd name="connsiteY74" fmla="*/ 2626998 h 3827499"/>
              <a:gd name="connsiteX75" fmla="*/ 2372952 w 2777761"/>
              <a:gd name="connsiteY75" fmla="*/ 2660657 h 3827499"/>
              <a:gd name="connsiteX76" fmla="*/ 2597345 w 2777761"/>
              <a:gd name="connsiteY76" fmla="*/ 2071626 h 3827499"/>
              <a:gd name="connsiteX77" fmla="*/ 2552466 w 2777761"/>
              <a:gd name="connsiteY77" fmla="*/ 1987479 h 3827499"/>
              <a:gd name="connsiteX78" fmla="*/ 2698322 w 2777761"/>
              <a:gd name="connsiteY78" fmla="*/ 1499425 h 3827499"/>
              <a:gd name="connsiteX79" fmla="*/ 2642224 w 2777761"/>
              <a:gd name="connsiteY79" fmla="*/ 1392839 h 3827499"/>
              <a:gd name="connsiteX80" fmla="*/ 2485148 w 2777761"/>
              <a:gd name="connsiteY80" fmla="*/ 837467 h 3827499"/>
              <a:gd name="connsiteX81" fmla="*/ 2743201 w 2777761"/>
              <a:gd name="connsiteY81" fmla="*/ 714051 h 3827499"/>
              <a:gd name="connsiteX82" fmla="*/ 2715151 w 2777761"/>
              <a:gd name="connsiteY82" fmla="*/ 472829 h 3827499"/>
              <a:gd name="connsiteX83" fmla="*/ 2597345 w 2777761"/>
              <a:gd name="connsiteY83" fmla="*/ 91363 h 3827499"/>
              <a:gd name="connsiteX0" fmla="*/ 2597345 w 2777761"/>
              <a:gd name="connsiteY0" fmla="*/ 130631 h 3827499"/>
              <a:gd name="connsiteX1" fmla="*/ 2395391 w 2777761"/>
              <a:gd name="connsiteY1" fmla="*/ 1604 h 3827499"/>
              <a:gd name="connsiteX2" fmla="*/ 2193438 w 2777761"/>
              <a:gd name="connsiteY2" fmla="*/ 197948 h 3827499"/>
              <a:gd name="connsiteX3" fmla="*/ 2114901 w 2777761"/>
              <a:gd name="connsiteY3" fmla="*/ 214777 h 3827499"/>
              <a:gd name="connsiteX4" fmla="*/ 2142950 w 2777761"/>
              <a:gd name="connsiteY4" fmla="*/ 326974 h 3827499"/>
              <a:gd name="connsiteX5" fmla="*/ 2047583 w 2777761"/>
              <a:gd name="connsiteY5" fmla="*/ 495268 h 3827499"/>
              <a:gd name="connsiteX6" fmla="*/ 2159779 w 2777761"/>
              <a:gd name="connsiteY6" fmla="*/ 747710 h 3827499"/>
              <a:gd name="connsiteX7" fmla="*/ 2030754 w 2777761"/>
              <a:gd name="connsiteY7" fmla="*/ 792588 h 3827499"/>
              <a:gd name="connsiteX8" fmla="*/ 1997095 w 2777761"/>
              <a:gd name="connsiteY8" fmla="*/ 859906 h 3827499"/>
              <a:gd name="connsiteX9" fmla="*/ 1997095 w 2777761"/>
              <a:gd name="connsiteY9" fmla="*/ 747710 h 3827499"/>
              <a:gd name="connsiteX10" fmla="*/ 1946606 w 2777761"/>
              <a:gd name="connsiteY10" fmla="*/ 708441 h 3827499"/>
              <a:gd name="connsiteX11" fmla="*/ 1772702 w 2777761"/>
              <a:gd name="connsiteY11" fmla="*/ 758929 h 3827499"/>
              <a:gd name="connsiteX12" fmla="*/ 1402454 w 2777761"/>
              <a:gd name="connsiteY12" fmla="*/ 618684 h 3827499"/>
              <a:gd name="connsiteX13" fmla="*/ 1705384 w 2777761"/>
              <a:gd name="connsiteY13" fmla="*/ 1190885 h 3827499"/>
              <a:gd name="connsiteX14" fmla="*/ 1800751 w 2777761"/>
              <a:gd name="connsiteY14" fmla="*/ 1263813 h 3827499"/>
              <a:gd name="connsiteX15" fmla="*/ 1649286 w 2777761"/>
              <a:gd name="connsiteY15" fmla="*/ 1488205 h 3827499"/>
              <a:gd name="connsiteX16" fmla="*/ 1727824 w 2777761"/>
              <a:gd name="connsiteY16" fmla="*/ 1706988 h 3827499"/>
              <a:gd name="connsiteX17" fmla="*/ 1817581 w 2777761"/>
              <a:gd name="connsiteY17" fmla="*/ 1701379 h 3827499"/>
              <a:gd name="connsiteX18" fmla="*/ 1671725 w 2777761"/>
              <a:gd name="connsiteY18" fmla="*/ 1869673 h 3827499"/>
              <a:gd name="connsiteX19" fmla="*/ 914400 w 2777761"/>
              <a:gd name="connsiteY19" fmla="*/ 1617231 h 3827499"/>
              <a:gd name="connsiteX20" fmla="*/ 460005 w 2777761"/>
              <a:gd name="connsiteY20" fmla="*/ 2643828 h 3827499"/>
              <a:gd name="connsiteX21" fmla="*/ 263662 w 2777761"/>
              <a:gd name="connsiteY21" fmla="*/ 2851391 h 3827499"/>
              <a:gd name="connsiteX22" fmla="*/ 44879 w 2777761"/>
              <a:gd name="connsiteY22" fmla="*/ 2896269 h 3827499"/>
              <a:gd name="connsiteX23" fmla="*/ 0 w 2777761"/>
              <a:gd name="connsiteY23" fmla="*/ 3002856 h 3827499"/>
              <a:gd name="connsiteX24" fmla="*/ 274881 w 2777761"/>
              <a:gd name="connsiteY24" fmla="*/ 3126272 h 3827499"/>
              <a:gd name="connsiteX25" fmla="*/ 504884 w 2777761"/>
              <a:gd name="connsiteY25" fmla="*/ 3025295 h 3827499"/>
              <a:gd name="connsiteX26" fmla="*/ 471225 w 2777761"/>
              <a:gd name="connsiteY26" fmla="*/ 3154321 h 3827499"/>
              <a:gd name="connsiteX27" fmla="*/ 572201 w 2777761"/>
              <a:gd name="connsiteY27" fmla="*/ 3199199 h 3827499"/>
              <a:gd name="connsiteX28" fmla="*/ 381468 w 2777761"/>
              <a:gd name="connsiteY28" fmla="*/ 3659204 h 3827499"/>
              <a:gd name="connsiteX29" fmla="*/ 196344 w 2777761"/>
              <a:gd name="connsiteY29" fmla="*/ 3704083 h 3827499"/>
              <a:gd name="connsiteX30" fmla="*/ 263662 w 2777761"/>
              <a:gd name="connsiteY30" fmla="*/ 3805059 h 3827499"/>
              <a:gd name="connsiteX31" fmla="*/ 555372 w 2777761"/>
              <a:gd name="connsiteY31" fmla="*/ 3827499 h 3827499"/>
              <a:gd name="connsiteX32" fmla="*/ 589031 w 2777761"/>
              <a:gd name="connsiteY32" fmla="*/ 3619936 h 3827499"/>
              <a:gd name="connsiteX33" fmla="*/ 645129 w 2777761"/>
              <a:gd name="connsiteY33" fmla="*/ 3614326 h 3827499"/>
              <a:gd name="connsiteX34" fmla="*/ 690008 w 2777761"/>
              <a:gd name="connsiteY34" fmla="*/ 3737742 h 3827499"/>
              <a:gd name="connsiteX35" fmla="*/ 774155 w 2777761"/>
              <a:gd name="connsiteY35" fmla="*/ 3743352 h 3827499"/>
              <a:gd name="connsiteX36" fmla="*/ 779765 w 2777761"/>
              <a:gd name="connsiteY36" fmla="*/ 3513349 h 3827499"/>
              <a:gd name="connsiteX37" fmla="*/ 746106 w 2777761"/>
              <a:gd name="connsiteY37" fmla="*/ 3244078 h 3827499"/>
              <a:gd name="connsiteX38" fmla="*/ 903181 w 2777761"/>
              <a:gd name="connsiteY38" fmla="*/ 2666267 h 3827499"/>
              <a:gd name="connsiteX39" fmla="*/ 1166842 w 2777761"/>
              <a:gd name="connsiteY39" fmla="*/ 2559680 h 3827499"/>
              <a:gd name="connsiteX40" fmla="*/ 1531480 w 2777761"/>
              <a:gd name="connsiteY40" fmla="*/ 2666267 h 3827499"/>
              <a:gd name="connsiteX41" fmla="*/ 1593188 w 2777761"/>
              <a:gd name="connsiteY41" fmla="*/ 2666267 h 3827499"/>
              <a:gd name="connsiteX42" fmla="*/ 1649286 w 2777761"/>
              <a:gd name="connsiteY42" fmla="*/ 2767244 h 3827499"/>
              <a:gd name="connsiteX43" fmla="*/ 1800751 w 2777761"/>
              <a:gd name="connsiteY43" fmla="*/ 2800902 h 3827499"/>
              <a:gd name="connsiteX44" fmla="*/ 1811971 w 2777761"/>
              <a:gd name="connsiteY44" fmla="*/ 2834561 h 3827499"/>
              <a:gd name="connsiteX45" fmla="*/ 1772702 w 2777761"/>
              <a:gd name="connsiteY45" fmla="*/ 3036515 h 3827499"/>
              <a:gd name="connsiteX46" fmla="*/ 1750263 w 2777761"/>
              <a:gd name="connsiteY46" fmla="*/ 3361884 h 3827499"/>
              <a:gd name="connsiteX47" fmla="*/ 1542700 w 2777761"/>
              <a:gd name="connsiteY47" fmla="*/ 3384323 h 3827499"/>
              <a:gd name="connsiteX48" fmla="*/ 1206111 w 2777761"/>
              <a:gd name="connsiteY48" fmla="*/ 3434812 h 3827499"/>
              <a:gd name="connsiteX49" fmla="*/ 1178062 w 2777761"/>
              <a:gd name="connsiteY49" fmla="*/ 3507739 h 3827499"/>
              <a:gd name="connsiteX50" fmla="*/ 1116354 w 2777761"/>
              <a:gd name="connsiteY50" fmla="*/ 3535788 h 3827499"/>
              <a:gd name="connsiteX51" fmla="*/ 1144403 w 2777761"/>
              <a:gd name="connsiteY51" fmla="*/ 3670424 h 3827499"/>
              <a:gd name="connsiteX52" fmla="*/ 1284648 w 2777761"/>
              <a:gd name="connsiteY52" fmla="*/ 3676034 h 3827499"/>
              <a:gd name="connsiteX53" fmla="*/ 1279038 w 2777761"/>
              <a:gd name="connsiteY53" fmla="*/ 3524569 h 3827499"/>
              <a:gd name="connsiteX54" fmla="*/ 1458552 w 2777761"/>
              <a:gd name="connsiteY54" fmla="*/ 3535788 h 3827499"/>
              <a:gd name="connsiteX55" fmla="*/ 1430503 w 2777761"/>
              <a:gd name="connsiteY55" fmla="*/ 3614326 h 3827499"/>
              <a:gd name="connsiteX56" fmla="*/ 1402454 w 2777761"/>
              <a:gd name="connsiteY56" fmla="*/ 3676034 h 3827499"/>
              <a:gd name="connsiteX57" fmla="*/ 1318307 w 2777761"/>
              <a:gd name="connsiteY57" fmla="*/ 3692863 h 3827499"/>
              <a:gd name="connsiteX58" fmla="*/ 1452943 w 2777761"/>
              <a:gd name="connsiteY58" fmla="*/ 3816279 h 3827499"/>
              <a:gd name="connsiteX59" fmla="*/ 1520260 w 2777761"/>
              <a:gd name="connsiteY59" fmla="*/ 3681644 h 3827499"/>
              <a:gd name="connsiteX60" fmla="*/ 1823190 w 2777761"/>
              <a:gd name="connsiteY60" fmla="*/ 3580667 h 3827499"/>
              <a:gd name="connsiteX61" fmla="*/ 2159779 w 2777761"/>
              <a:gd name="connsiteY61" fmla="*/ 3653594 h 3827499"/>
              <a:gd name="connsiteX62" fmla="*/ 2114901 w 2777761"/>
              <a:gd name="connsiteY62" fmla="*/ 3754571 h 3827499"/>
              <a:gd name="connsiteX63" fmla="*/ 2210268 w 2777761"/>
              <a:gd name="connsiteY63" fmla="*/ 3821889 h 3827499"/>
              <a:gd name="connsiteX64" fmla="*/ 2283195 w 2777761"/>
              <a:gd name="connsiteY64" fmla="*/ 3771401 h 3827499"/>
              <a:gd name="connsiteX65" fmla="*/ 2271976 w 2777761"/>
              <a:gd name="connsiteY65" fmla="*/ 3676034 h 3827499"/>
              <a:gd name="connsiteX66" fmla="*/ 2451490 w 2777761"/>
              <a:gd name="connsiteY66" fmla="*/ 3597496 h 3827499"/>
              <a:gd name="connsiteX67" fmla="*/ 2434660 w 2777761"/>
              <a:gd name="connsiteY67" fmla="*/ 3423592 h 3827499"/>
              <a:gd name="connsiteX68" fmla="*/ 1929777 w 2777761"/>
              <a:gd name="connsiteY68" fmla="*/ 3395543 h 3827499"/>
              <a:gd name="connsiteX69" fmla="*/ 1918557 w 2777761"/>
              <a:gd name="connsiteY69" fmla="*/ 3070174 h 3827499"/>
              <a:gd name="connsiteX70" fmla="*/ 1884898 w 2777761"/>
              <a:gd name="connsiteY70" fmla="*/ 3053344 h 3827499"/>
              <a:gd name="connsiteX71" fmla="*/ 1907338 w 2777761"/>
              <a:gd name="connsiteY71" fmla="*/ 2873830 h 3827499"/>
              <a:gd name="connsiteX72" fmla="*/ 1862459 w 2777761"/>
              <a:gd name="connsiteY72" fmla="*/ 2812122 h 3827499"/>
              <a:gd name="connsiteX73" fmla="*/ 2109291 w 2777761"/>
              <a:gd name="connsiteY73" fmla="*/ 2756024 h 3827499"/>
              <a:gd name="connsiteX74" fmla="*/ 2131730 w 2777761"/>
              <a:gd name="connsiteY74" fmla="*/ 2626998 h 3827499"/>
              <a:gd name="connsiteX75" fmla="*/ 2372952 w 2777761"/>
              <a:gd name="connsiteY75" fmla="*/ 2660657 h 3827499"/>
              <a:gd name="connsiteX76" fmla="*/ 2597345 w 2777761"/>
              <a:gd name="connsiteY76" fmla="*/ 2071626 h 3827499"/>
              <a:gd name="connsiteX77" fmla="*/ 2552466 w 2777761"/>
              <a:gd name="connsiteY77" fmla="*/ 1987479 h 3827499"/>
              <a:gd name="connsiteX78" fmla="*/ 2698322 w 2777761"/>
              <a:gd name="connsiteY78" fmla="*/ 1499425 h 3827499"/>
              <a:gd name="connsiteX79" fmla="*/ 2642224 w 2777761"/>
              <a:gd name="connsiteY79" fmla="*/ 1392839 h 3827499"/>
              <a:gd name="connsiteX80" fmla="*/ 2485148 w 2777761"/>
              <a:gd name="connsiteY80" fmla="*/ 837467 h 3827499"/>
              <a:gd name="connsiteX81" fmla="*/ 2743201 w 2777761"/>
              <a:gd name="connsiteY81" fmla="*/ 714051 h 3827499"/>
              <a:gd name="connsiteX82" fmla="*/ 2715151 w 2777761"/>
              <a:gd name="connsiteY82" fmla="*/ 472829 h 3827499"/>
              <a:gd name="connsiteX83" fmla="*/ 2597345 w 2777761"/>
              <a:gd name="connsiteY83" fmla="*/ 130631 h 3827499"/>
              <a:gd name="connsiteX0" fmla="*/ 2597345 w 2777761"/>
              <a:gd name="connsiteY0" fmla="*/ 91863 h 3788731"/>
              <a:gd name="connsiteX1" fmla="*/ 2434660 w 2777761"/>
              <a:gd name="connsiteY1" fmla="*/ 2105 h 3788731"/>
              <a:gd name="connsiteX2" fmla="*/ 2193438 w 2777761"/>
              <a:gd name="connsiteY2" fmla="*/ 159180 h 3788731"/>
              <a:gd name="connsiteX3" fmla="*/ 2114901 w 2777761"/>
              <a:gd name="connsiteY3" fmla="*/ 176009 h 3788731"/>
              <a:gd name="connsiteX4" fmla="*/ 2142950 w 2777761"/>
              <a:gd name="connsiteY4" fmla="*/ 288206 h 3788731"/>
              <a:gd name="connsiteX5" fmla="*/ 2047583 w 2777761"/>
              <a:gd name="connsiteY5" fmla="*/ 456500 h 3788731"/>
              <a:gd name="connsiteX6" fmla="*/ 2159779 w 2777761"/>
              <a:gd name="connsiteY6" fmla="*/ 708942 h 3788731"/>
              <a:gd name="connsiteX7" fmla="*/ 2030754 w 2777761"/>
              <a:gd name="connsiteY7" fmla="*/ 753820 h 3788731"/>
              <a:gd name="connsiteX8" fmla="*/ 1997095 w 2777761"/>
              <a:gd name="connsiteY8" fmla="*/ 821138 h 3788731"/>
              <a:gd name="connsiteX9" fmla="*/ 1997095 w 2777761"/>
              <a:gd name="connsiteY9" fmla="*/ 708942 h 3788731"/>
              <a:gd name="connsiteX10" fmla="*/ 1946606 w 2777761"/>
              <a:gd name="connsiteY10" fmla="*/ 669673 h 3788731"/>
              <a:gd name="connsiteX11" fmla="*/ 1772702 w 2777761"/>
              <a:gd name="connsiteY11" fmla="*/ 720161 h 3788731"/>
              <a:gd name="connsiteX12" fmla="*/ 1402454 w 2777761"/>
              <a:gd name="connsiteY12" fmla="*/ 579916 h 3788731"/>
              <a:gd name="connsiteX13" fmla="*/ 1705384 w 2777761"/>
              <a:gd name="connsiteY13" fmla="*/ 1152117 h 3788731"/>
              <a:gd name="connsiteX14" fmla="*/ 1800751 w 2777761"/>
              <a:gd name="connsiteY14" fmla="*/ 1225045 h 3788731"/>
              <a:gd name="connsiteX15" fmla="*/ 1649286 w 2777761"/>
              <a:gd name="connsiteY15" fmla="*/ 1449437 h 3788731"/>
              <a:gd name="connsiteX16" fmla="*/ 1727824 w 2777761"/>
              <a:gd name="connsiteY16" fmla="*/ 1668220 h 3788731"/>
              <a:gd name="connsiteX17" fmla="*/ 1817581 w 2777761"/>
              <a:gd name="connsiteY17" fmla="*/ 1662611 h 3788731"/>
              <a:gd name="connsiteX18" fmla="*/ 1671725 w 2777761"/>
              <a:gd name="connsiteY18" fmla="*/ 1830905 h 3788731"/>
              <a:gd name="connsiteX19" fmla="*/ 914400 w 2777761"/>
              <a:gd name="connsiteY19" fmla="*/ 1578463 h 3788731"/>
              <a:gd name="connsiteX20" fmla="*/ 460005 w 2777761"/>
              <a:gd name="connsiteY20" fmla="*/ 2605060 h 3788731"/>
              <a:gd name="connsiteX21" fmla="*/ 263662 w 2777761"/>
              <a:gd name="connsiteY21" fmla="*/ 2812623 h 3788731"/>
              <a:gd name="connsiteX22" fmla="*/ 44879 w 2777761"/>
              <a:gd name="connsiteY22" fmla="*/ 2857501 h 3788731"/>
              <a:gd name="connsiteX23" fmla="*/ 0 w 2777761"/>
              <a:gd name="connsiteY23" fmla="*/ 2964088 h 3788731"/>
              <a:gd name="connsiteX24" fmla="*/ 274881 w 2777761"/>
              <a:gd name="connsiteY24" fmla="*/ 3087504 h 3788731"/>
              <a:gd name="connsiteX25" fmla="*/ 504884 w 2777761"/>
              <a:gd name="connsiteY25" fmla="*/ 2986527 h 3788731"/>
              <a:gd name="connsiteX26" fmla="*/ 471225 w 2777761"/>
              <a:gd name="connsiteY26" fmla="*/ 3115553 h 3788731"/>
              <a:gd name="connsiteX27" fmla="*/ 572201 w 2777761"/>
              <a:gd name="connsiteY27" fmla="*/ 3160431 h 3788731"/>
              <a:gd name="connsiteX28" fmla="*/ 381468 w 2777761"/>
              <a:gd name="connsiteY28" fmla="*/ 3620436 h 3788731"/>
              <a:gd name="connsiteX29" fmla="*/ 196344 w 2777761"/>
              <a:gd name="connsiteY29" fmla="*/ 3665315 h 3788731"/>
              <a:gd name="connsiteX30" fmla="*/ 263662 w 2777761"/>
              <a:gd name="connsiteY30" fmla="*/ 3766291 h 3788731"/>
              <a:gd name="connsiteX31" fmla="*/ 555372 w 2777761"/>
              <a:gd name="connsiteY31" fmla="*/ 3788731 h 3788731"/>
              <a:gd name="connsiteX32" fmla="*/ 589031 w 2777761"/>
              <a:gd name="connsiteY32" fmla="*/ 3581168 h 3788731"/>
              <a:gd name="connsiteX33" fmla="*/ 645129 w 2777761"/>
              <a:gd name="connsiteY33" fmla="*/ 3575558 h 3788731"/>
              <a:gd name="connsiteX34" fmla="*/ 690008 w 2777761"/>
              <a:gd name="connsiteY34" fmla="*/ 3698974 h 3788731"/>
              <a:gd name="connsiteX35" fmla="*/ 774155 w 2777761"/>
              <a:gd name="connsiteY35" fmla="*/ 3704584 h 3788731"/>
              <a:gd name="connsiteX36" fmla="*/ 779765 w 2777761"/>
              <a:gd name="connsiteY36" fmla="*/ 3474581 h 3788731"/>
              <a:gd name="connsiteX37" fmla="*/ 746106 w 2777761"/>
              <a:gd name="connsiteY37" fmla="*/ 3205310 h 3788731"/>
              <a:gd name="connsiteX38" fmla="*/ 903181 w 2777761"/>
              <a:gd name="connsiteY38" fmla="*/ 2627499 h 3788731"/>
              <a:gd name="connsiteX39" fmla="*/ 1166842 w 2777761"/>
              <a:gd name="connsiteY39" fmla="*/ 2520912 h 3788731"/>
              <a:gd name="connsiteX40" fmla="*/ 1531480 w 2777761"/>
              <a:gd name="connsiteY40" fmla="*/ 2627499 h 3788731"/>
              <a:gd name="connsiteX41" fmla="*/ 1593188 w 2777761"/>
              <a:gd name="connsiteY41" fmla="*/ 2627499 h 3788731"/>
              <a:gd name="connsiteX42" fmla="*/ 1649286 w 2777761"/>
              <a:gd name="connsiteY42" fmla="*/ 2728476 h 3788731"/>
              <a:gd name="connsiteX43" fmla="*/ 1800751 w 2777761"/>
              <a:gd name="connsiteY43" fmla="*/ 2762134 h 3788731"/>
              <a:gd name="connsiteX44" fmla="*/ 1811971 w 2777761"/>
              <a:gd name="connsiteY44" fmla="*/ 2795793 h 3788731"/>
              <a:gd name="connsiteX45" fmla="*/ 1772702 w 2777761"/>
              <a:gd name="connsiteY45" fmla="*/ 2997747 h 3788731"/>
              <a:gd name="connsiteX46" fmla="*/ 1750263 w 2777761"/>
              <a:gd name="connsiteY46" fmla="*/ 3323116 h 3788731"/>
              <a:gd name="connsiteX47" fmla="*/ 1542700 w 2777761"/>
              <a:gd name="connsiteY47" fmla="*/ 3345555 h 3788731"/>
              <a:gd name="connsiteX48" fmla="*/ 1206111 w 2777761"/>
              <a:gd name="connsiteY48" fmla="*/ 3396044 h 3788731"/>
              <a:gd name="connsiteX49" fmla="*/ 1178062 w 2777761"/>
              <a:gd name="connsiteY49" fmla="*/ 3468971 h 3788731"/>
              <a:gd name="connsiteX50" fmla="*/ 1116354 w 2777761"/>
              <a:gd name="connsiteY50" fmla="*/ 3497020 h 3788731"/>
              <a:gd name="connsiteX51" fmla="*/ 1144403 w 2777761"/>
              <a:gd name="connsiteY51" fmla="*/ 3631656 h 3788731"/>
              <a:gd name="connsiteX52" fmla="*/ 1284648 w 2777761"/>
              <a:gd name="connsiteY52" fmla="*/ 3637266 h 3788731"/>
              <a:gd name="connsiteX53" fmla="*/ 1279038 w 2777761"/>
              <a:gd name="connsiteY53" fmla="*/ 3485801 h 3788731"/>
              <a:gd name="connsiteX54" fmla="*/ 1458552 w 2777761"/>
              <a:gd name="connsiteY54" fmla="*/ 3497020 h 3788731"/>
              <a:gd name="connsiteX55" fmla="*/ 1430503 w 2777761"/>
              <a:gd name="connsiteY55" fmla="*/ 3575558 h 3788731"/>
              <a:gd name="connsiteX56" fmla="*/ 1402454 w 2777761"/>
              <a:gd name="connsiteY56" fmla="*/ 3637266 h 3788731"/>
              <a:gd name="connsiteX57" fmla="*/ 1318307 w 2777761"/>
              <a:gd name="connsiteY57" fmla="*/ 3654095 h 3788731"/>
              <a:gd name="connsiteX58" fmla="*/ 1452943 w 2777761"/>
              <a:gd name="connsiteY58" fmla="*/ 3777511 h 3788731"/>
              <a:gd name="connsiteX59" fmla="*/ 1520260 w 2777761"/>
              <a:gd name="connsiteY59" fmla="*/ 3642876 h 3788731"/>
              <a:gd name="connsiteX60" fmla="*/ 1823190 w 2777761"/>
              <a:gd name="connsiteY60" fmla="*/ 3541899 h 3788731"/>
              <a:gd name="connsiteX61" fmla="*/ 2159779 w 2777761"/>
              <a:gd name="connsiteY61" fmla="*/ 3614826 h 3788731"/>
              <a:gd name="connsiteX62" fmla="*/ 2114901 w 2777761"/>
              <a:gd name="connsiteY62" fmla="*/ 3715803 h 3788731"/>
              <a:gd name="connsiteX63" fmla="*/ 2210268 w 2777761"/>
              <a:gd name="connsiteY63" fmla="*/ 3783121 h 3788731"/>
              <a:gd name="connsiteX64" fmla="*/ 2283195 w 2777761"/>
              <a:gd name="connsiteY64" fmla="*/ 3732633 h 3788731"/>
              <a:gd name="connsiteX65" fmla="*/ 2271976 w 2777761"/>
              <a:gd name="connsiteY65" fmla="*/ 3637266 h 3788731"/>
              <a:gd name="connsiteX66" fmla="*/ 2451490 w 2777761"/>
              <a:gd name="connsiteY66" fmla="*/ 3558728 h 3788731"/>
              <a:gd name="connsiteX67" fmla="*/ 2434660 w 2777761"/>
              <a:gd name="connsiteY67" fmla="*/ 3384824 h 3788731"/>
              <a:gd name="connsiteX68" fmla="*/ 1929777 w 2777761"/>
              <a:gd name="connsiteY68" fmla="*/ 3356775 h 3788731"/>
              <a:gd name="connsiteX69" fmla="*/ 1918557 w 2777761"/>
              <a:gd name="connsiteY69" fmla="*/ 3031406 h 3788731"/>
              <a:gd name="connsiteX70" fmla="*/ 1884898 w 2777761"/>
              <a:gd name="connsiteY70" fmla="*/ 3014576 h 3788731"/>
              <a:gd name="connsiteX71" fmla="*/ 1907338 w 2777761"/>
              <a:gd name="connsiteY71" fmla="*/ 2835062 h 3788731"/>
              <a:gd name="connsiteX72" fmla="*/ 1862459 w 2777761"/>
              <a:gd name="connsiteY72" fmla="*/ 2773354 h 3788731"/>
              <a:gd name="connsiteX73" fmla="*/ 2109291 w 2777761"/>
              <a:gd name="connsiteY73" fmla="*/ 2717256 h 3788731"/>
              <a:gd name="connsiteX74" fmla="*/ 2131730 w 2777761"/>
              <a:gd name="connsiteY74" fmla="*/ 2588230 h 3788731"/>
              <a:gd name="connsiteX75" fmla="*/ 2372952 w 2777761"/>
              <a:gd name="connsiteY75" fmla="*/ 2621889 h 3788731"/>
              <a:gd name="connsiteX76" fmla="*/ 2597345 w 2777761"/>
              <a:gd name="connsiteY76" fmla="*/ 2032858 h 3788731"/>
              <a:gd name="connsiteX77" fmla="*/ 2552466 w 2777761"/>
              <a:gd name="connsiteY77" fmla="*/ 1948711 h 3788731"/>
              <a:gd name="connsiteX78" fmla="*/ 2698322 w 2777761"/>
              <a:gd name="connsiteY78" fmla="*/ 1460657 h 3788731"/>
              <a:gd name="connsiteX79" fmla="*/ 2642224 w 2777761"/>
              <a:gd name="connsiteY79" fmla="*/ 1354071 h 3788731"/>
              <a:gd name="connsiteX80" fmla="*/ 2485148 w 2777761"/>
              <a:gd name="connsiteY80" fmla="*/ 798699 h 3788731"/>
              <a:gd name="connsiteX81" fmla="*/ 2743201 w 2777761"/>
              <a:gd name="connsiteY81" fmla="*/ 675283 h 3788731"/>
              <a:gd name="connsiteX82" fmla="*/ 2715151 w 2777761"/>
              <a:gd name="connsiteY82" fmla="*/ 434061 h 3788731"/>
              <a:gd name="connsiteX83" fmla="*/ 2597345 w 2777761"/>
              <a:gd name="connsiteY83" fmla="*/ 9186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114901 w 2777761"/>
              <a:gd name="connsiteY3" fmla="*/ 176009 h 3788731"/>
              <a:gd name="connsiteX4" fmla="*/ 2142950 w 2777761"/>
              <a:gd name="connsiteY4" fmla="*/ 288206 h 3788731"/>
              <a:gd name="connsiteX5" fmla="*/ 2047583 w 2777761"/>
              <a:gd name="connsiteY5" fmla="*/ 456500 h 3788731"/>
              <a:gd name="connsiteX6" fmla="*/ 2159779 w 2777761"/>
              <a:gd name="connsiteY6" fmla="*/ 708942 h 3788731"/>
              <a:gd name="connsiteX7" fmla="*/ 2030754 w 2777761"/>
              <a:gd name="connsiteY7" fmla="*/ 753820 h 3788731"/>
              <a:gd name="connsiteX8" fmla="*/ 1997095 w 2777761"/>
              <a:gd name="connsiteY8" fmla="*/ 821138 h 3788731"/>
              <a:gd name="connsiteX9" fmla="*/ 1997095 w 2777761"/>
              <a:gd name="connsiteY9" fmla="*/ 708942 h 3788731"/>
              <a:gd name="connsiteX10" fmla="*/ 1946606 w 2777761"/>
              <a:gd name="connsiteY10" fmla="*/ 669673 h 3788731"/>
              <a:gd name="connsiteX11" fmla="*/ 1772702 w 2777761"/>
              <a:gd name="connsiteY11" fmla="*/ 720161 h 3788731"/>
              <a:gd name="connsiteX12" fmla="*/ 1402454 w 2777761"/>
              <a:gd name="connsiteY12" fmla="*/ 579916 h 3788731"/>
              <a:gd name="connsiteX13" fmla="*/ 1705384 w 2777761"/>
              <a:gd name="connsiteY13" fmla="*/ 1152117 h 3788731"/>
              <a:gd name="connsiteX14" fmla="*/ 1800751 w 2777761"/>
              <a:gd name="connsiteY14" fmla="*/ 1225045 h 3788731"/>
              <a:gd name="connsiteX15" fmla="*/ 1649286 w 2777761"/>
              <a:gd name="connsiteY15" fmla="*/ 1449437 h 3788731"/>
              <a:gd name="connsiteX16" fmla="*/ 1727824 w 2777761"/>
              <a:gd name="connsiteY16" fmla="*/ 1668220 h 3788731"/>
              <a:gd name="connsiteX17" fmla="*/ 1817581 w 2777761"/>
              <a:gd name="connsiteY17" fmla="*/ 1662611 h 3788731"/>
              <a:gd name="connsiteX18" fmla="*/ 1671725 w 2777761"/>
              <a:gd name="connsiteY18" fmla="*/ 1830905 h 3788731"/>
              <a:gd name="connsiteX19" fmla="*/ 914400 w 2777761"/>
              <a:gd name="connsiteY19" fmla="*/ 1578463 h 3788731"/>
              <a:gd name="connsiteX20" fmla="*/ 460005 w 2777761"/>
              <a:gd name="connsiteY20" fmla="*/ 2605060 h 3788731"/>
              <a:gd name="connsiteX21" fmla="*/ 263662 w 2777761"/>
              <a:gd name="connsiteY21" fmla="*/ 2812623 h 3788731"/>
              <a:gd name="connsiteX22" fmla="*/ 44879 w 2777761"/>
              <a:gd name="connsiteY22" fmla="*/ 2857501 h 3788731"/>
              <a:gd name="connsiteX23" fmla="*/ 0 w 2777761"/>
              <a:gd name="connsiteY23" fmla="*/ 2964088 h 3788731"/>
              <a:gd name="connsiteX24" fmla="*/ 274881 w 2777761"/>
              <a:gd name="connsiteY24" fmla="*/ 3087504 h 3788731"/>
              <a:gd name="connsiteX25" fmla="*/ 504884 w 2777761"/>
              <a:gd name="connsiteY25" fmla="*/ 2986527 h 3788731"/>
              <a:gd name="connsiteX26" fmla="*/ 471225 w 2777761"/>
              <a:gd name="connsiteY26" fmla="*/ 3115553 h 3788731"/>
              <a:gd name="connsiteX27" fmla="*/ 572201 w 2777761"/>
              <a:gd name="connsiteY27" fmla="*/ 3160431 h 3788731"/>
              <a:gd name="connsiteX28" fmla="*/ 381468 w 2777761"/>
              <a:gd name="connsiteY28" fmla="*/ 3620436 h 3788731"/>
              <a:gd name="connsiteX29" fmla="*/ 196344 w 2777761"/>
              <a:gd name="connsiteY29" fmla="*/ 3665315 h 3788731"/>
              <a:gd name="connsiteX30" fmla="*/ 263662 w 2777761"/>
              <a:gd name="connsiteY30" fmla="*/ 3766291 h 3788731"/>
              <a:gd name="connsiteX31" fmla="*/ 555372 w 2777761"/>
              <a:gd name="connsiteY31" fmla="*/ 3788731 h 3788731"/>
              <a:gd name="connsiteX32" fmla="*/ 589031 w 2777761"/>
              <a:gd name="connsiteY32" fmla="*/ 3581168 h 3788731"/>
              <a:gd name="connsiteX33" fmla="*/ 645129 w 2777761"/>
              <a:gd name="connsiteY33" fmla="*/ 3575558 h 3788731"/>
              <a:gd name="connsiteX34" fmla="*/ 690008 w 2777761"/>
              <a:gd name="connsiteY34" fmla="*/ 3698974 h 3788731"/>
              <a:gd name="connsiteX35" fmla="*/ 774155 w 2777761"/>
              <a:gd name="connsiteY35" fmla="*/ 3704584 h 3788731"/>
              <a:gd name="connsiteX36" fmla="*/ 779765 w 2777761"/>
              <a:gd name="connsiteY36" fmla="*/ 3474581 h 3788731"/>
              <a:gd name="connsiteX37" fmla="*/ 746106 w 2777761"/>
              <a:gd name="connsiteY37" fmla="*/ 3205310 h 3788731"/>
              <a:gd name="connsiteX38" fmla="*/ 903181 w 2777761"/>
              <a:gd name="connsiteY38" fmla="*/ 2627499 h 3788731"/>
              <a:gd name="connsiteX39" fmla="*/ 1166842 w 2777761"/>
              <a:gd name="connsiteY39" fmla="*/ 2520912 h 3788731"/>
              <a:gd name="connsiteX40" fmla="*/ 1531480 w 2777761"/>
              <a:gd name="connsiteY40" fmla="*/ 2627499 h 3788731"/>
              <a:gd name="connsiteX41" fmla="*/ 1593188 w 2777761"/>
              <a:gd name="connsiteY41" fmla="*/ 2627499 h 3788731"/>
              <a:gd name="connsiteX42" fmla="*/ 1649286 w 2777761"/>
              <a:gd name="connsiteY42" fmla="*/ 2728476 h 3788731"/>
              <a:gd name="connsiteX43" fmla="*/ 1800751 w 2777761"/>
              <a:gd name="connsiteY43" fmla="*/ 2762134 h 3788731"/>
              <a:gd name="connsiteX44" fmla="*/ 1811971 w 2777761"/>
              <a:gd name="connsiteY44" fmla="*/ 2795793 h 3788731"/>
              <a:gd name="connsiteX45" fmla="*/ 1772702 w 2777761"/>
              <a:gd name="connsiteY45" fmla="*/ 2997747 h 3788731"/>
              <a:gd name="connsiteX46" fmla="*/ 1750263 w 2777761"/>
              <a:gd name="connsiteY46" fmla="*/ 3323116 h 3788731"/>
              <a:gd name="connsiteX47" fmla="*/ 1542700 w 2777761"/>
              <a:gd name="connsiteY47" fmla="*/ 3345555 h 3788731"/>
              <a:gd name="connsiteX48" fmla="*/ 1206111 w 2777761"/>
              <a:gd name="connsiteY48" fmla="*/ 3396044 h 3788731"/>
              <a:gd name="connsiteX49" fmla="*/ 1178062 w 2777761"/>
              <a:gd name="connsiteY49" fmla="*/ 3468971 h 3788731"/>
              <a:gd name="connsiteX50" fmla="*/ 1116354 w 2777761"/>
              <a:gd name="connsiteY50" fmla="*/ 3497020 h 3788731"/>
              <a:gd name="connsiteX51" fmla="*/ 1144403 w 2777761"/>
              <a:gd name="connsiteY51" fmla="*/ 3631656 h 3788731"/>
              <a:gd name="connsiteX52" fmla="*/ 1284648 w 2777761"/>
              <a:gd name="connsiteY52" fmla="*/ 3637266 h 3788731"/>
              <a:gd name="connsiteX53" fmla="*/ 1279038 w 2777761"/>
              <a:gd name="connsiteY53" fmla="*/ 3485801 h 3788731"/>
              <a:gd name="connsiteX54" fmla="*/ 1458552 w 2777761"/>
              <a:gd name="connsiteY54" fmla="*/ 3497020 h 3788731"/>
              <a:gd name="connsiteX55" fmla="*/ 1430503 w 2777761"/>
              <a:gd name="connsiteY55" fmla="*/ 3575558 h 3788731"/>
              <a:gd name="connsiteX56" fmla="*/ 1402454 w 2777761"/>
              <a:gd name="connsiteY56" fmla="*/ 3637266 h 3788731"/>
              <a:gd name="connsiteX57" fmla="*/ 1318307 w 2777761"/>
              <a:gd name="connsiteY57" fmla="*/ 3654095 h 3788731"/>
              <a:gd name="connsiteX58" fmla="*/ 1452943 w 2777761"/>
              <a:gd name="connsiteY58" fmla="*/ 3777511 h 3788731"/>
              <a:gd name="connsiteX59" fmla="*/ 1520260 w 2777761"/>
              <a:gd name="connsiteY59" fmla="*/ 3642876 h 3788731"/>
              <a:gd name="connsiteX60" fmla="*/ 1823190 w 2777761"/>
              <a:gd name="connsiteY60" fmla="*/ 3541899 h 3788731"/>
              <a:gd name="connsiteX61" fmla="*/ 2159779 w 2777761"/>
              <a:gd name="connsiteY61" fmla="*/ 3614826 h 3788731"/>
              <a:gd name="connsiteX62" fmla="*/ 2114901 w 2777761"/>
              <a:gd name="connsiteY62" fmla="*/ 3715803 h 3788731"/>
              <a:gd name="connsiteX63" fmla="*/ 2210268 w 2777761"/>
              <a:gd name="connsiteY63" fmla="*/ 3783121 h 3788731"/>
              <a:gd name="connsiteX64" fmla="*/ 2283195 w 2777761"/>
              <a:gd name="connsiteY64" fmla="*/ 3732633 h 3788731"/>
              <a:gd name="connsiteX65" fmla="*/ 2271976 w 2777761"/>
              <a:gd name="connsiteY65" fmla="*/ 3637266 h 3788731"/>
              <a:gd name="connsiteX66" fmla="*/ 2451490 w 2777761"/>
              <a:gd name="connsiteY66" fmla="*/ 3558728 h 3788731"/>
              <a:gd name="connsiteX67" fmla="*/ 2434660 w 2777761"/>
              <a:gd name="connsiteY67" fmla="*/ 3384824 h 3788731"/>
              <a:gd name="connsiteX68" fmla="*/ 1929777 w 2777761"/>
              <a:gd name="connsiteY68" fmla="*/ 3356775 h 3788731"/>
              <a:gd name="connsiteX69" fmla="*/ 1918557 w 2777761"/>
              <a:gd name="connsiteY69" fmla="*/ 3031406 h 3788731"/>
              <a:gd name="connsiteX70" fmla="*/ 1884898 w 2777761"/>
              <a:gd name="connsiteY70" fmla="*/ 3014576 h 3788731"/>
              <a:gd name="connsiteX71" fmla="*/ 1907338 w 2777761"/>
              <a:gd name="connsiteY71" fmla="*/ 2835062 h 3788731"/>
              <a:gd name="connsiteX72" fmla="*/ 1862459 w 2777761"/>
              <a:gd name="connsiteY72" fmla="*/ 2773354 h 3788731"/>
              <a:gd name="connsiteX73" fmla="*/ 2109291 w 2777761"/>
              <a:gd name="connsiteY73" fmla="*/ 2717256 h 3788731"/>
              <a:gd name="connsiteX74" fmla="*/ 2131730 w 2777761"/>
              <a:gd name="connsiteY74" fmla="*/ 2588230 h 3788731"/>
              <a:gd name="connsiteX75" fmla="*/ 2372952 w 2777761"/>
              <a:gd name="connsiteY75" fmla="*/ 2621889 h 3788731"/>
              <a:gd name="connsiteX76" fmla="*/ 2597345 w 2777761"/>
              <a:gd name="connsiteY76" fmla="*/ 2032858 h 3788731"/>
              <a:gd name="connsiteX77" fmla="*/ 2552466 w 2777761"/>
              <a:gd name="connsiteY77" fmla="*/ 1948711 h 3788731"/>
              <a:gd name="connsiteX78" fmla="*/ 2698322 w 2777761"/>
              <a:gd name="connsiteY78" fmla="*/ 1460657 h 3788731"/>
              <a:gd name="connsiteX79" fmla="*/ 2642224 w 2777761"/>
              <a:gd name="connsiteY79" fmla="*/ 1354071 h 3788731"/>
              <a:gd name="connsiteX80" fmla="*/ 2485148 w 2777761"/>
              <a:gd name="connsiteY80" fmla="*/ 798699 h 3788731"/>
              <a:gd name="connsiteX81" fmla="*/ 2743201 w 2777761"/>
              <a:gd name="connsiteY81" fmla="*/ 675283 h 3788731"/>
              <a:gd name="connsiteX82" fmla="*/ 2715151 w 2777761"/>
              <a:gd name="connsiteY82" fmla="*/ 434061 h 3788731"/>
              <a:gd name="connsiteX83" fmla="*/ 2631004 w 2777761"/>
              <a:gd name="connsiteY83" fmla="*/ 8625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092462 w 2777761"/>
              <a:gd name="connsiteY3" fmla="*/ 198449 h 3788731"/>
              <a:gd name="connsiteX4" fmla="*/ 2142950 w 2777761"/>
              <a:gd name="connsiteY4" fmla="*/ 288206 h 3788731"/>
              <a:gd name="connsiteX5" fmla="*/ 2047583 w 2777761"/>
              <a:gd name="connsiteY5" fmla="*/ 456500 h 3788731"/>
              <a:gd name="connsiteX6" fmla="*/ 2159779 w 2777761"/>
              <a:gd name="connsiteY6" fmla="*/ 708942 h 3788731"/>
              <a:gd name="connsiteX7" fmla="*/ 2030754 w 2777761"/>
              <a:gd name="connsiteY7" fmla="*/ 753820 h 3788731"/>
              <a:gd name="connsiteX8" fmla="*/ 1997095 w 2777761"/>
              <a:gd name="connsiteY8" fmla="*/ 821138 h 3788731"/>
              <a:gd name="connsiteX9" fmla="*/ 1997095 w 2777761"/>
              <a:gd name="connsiteY9" fmla="*/ 708942 h 3788731"/>
              <a:gd name="connsiteX10" fmla="*/ 1946606 w 2777761"/>
              <a:gd name="connsiteY10" fmla="*/ 669673 h 3788731"/>
              <a:gd name="connsiteX11" fmla="*/ 1772702 w 2777761"/>
              <a:gd name="connsiteY11" fmla="*/ 720161 h 3788731"/>
              <a:gd name="connsiteX12" fmla="*/ 1402454 w 2777761"/>
              <a:gd name="connsiteY12" fmla="*/ 579916 h 3788731"/>
              <a:gd name="connsiteX13" fmla="*/ 1705384 w 2777761"/>
              <a:gd name="connsiteY13" fmla="*/ 1152117 h 3788731"/>
              <a:gd name="connsiteX14" fmla="*/ 1800751 w 2777761"/>
              <a:gd name="connsiteY14" fmla="*/ 1225045 h 3788731"/>
              <a:gd name="connsiteX15" fmla="*/ 1649286 w 2777761"/>
              <a:gd name="connsiteY15" fmla="*/ 1449437 h 3788731"/>
              <a:gd name="connsiteX16" fmla="*/ 1727824 w 2777761"/>
              <a:gd name="connsiteY16" fmla="*/ 1668220 h 3788731"/>
              <a:gd name="connsiteX17" fmla="*/ 1817581 w 2777761"/>
              <a:gd name="connsiteY17" fmla="*/ 1662611 h 3788731"/>
              <a:gd name="connsiteX18" fmla="*/ 1671725 w 2777761"/>
              <a:gd name="connsiteY18" fmla="*/ 1830905 h 3788731"/>
              <a:gd name="connsiteX19" fmla="*/ 914400 w 2777761"/>
              <a:gd name="connsiteY19" fmla="*/ 1578463 h 3788731"/>
              <a:gd name="connsiteX20" fmla="*/ 460005 w 2777761"/>
              <a:gd name="connsiteY20" fmla="*/ 2605060 h 3788731"/>
              <a:gd name="connsiteX21" fmla="*/ 263662 w 2777761"/>
              <a:gd name="connsiteY21" fmla="*/ 2812623 h 3788731"/>
              <a:gd name="connsiteX22" fmla="*/ 44879 w 2777761"/>
              <a:gd name="connsiteY22" fmla="*/ 2857501 h 3788731"/>
              <a:gd name="connsiteX23" fmla="*/ 0 w 2777761"/>
              <a:gd name="connsiteY23" fmla="*/ 2964088 h 3788731"/>
              <a:gd name="connsiteX24" fmla="*/ 274881 w 2777761"/>
              <a:gd name="connsiteY24" fmla="*/ 3087504 h 3788731"/>
              <a:gd name="connsiteX25" fmla="*/ 504884 w 2777761"/>
              <a:gd name="connsiteY25" fmla="*/ 2986527 h 3788731"/>
              <a:gd name="connsiteX26" fmla="*/ 471225 w 2777761"/>
              <a:gd name="connsiteY26" fmla="*/ 3115553 h 3788731"/>
              <a:gd name="connsiteX27" fmla="*/ 572201 w 2777761"/>
              <a:gd name="connsiteY27" fmla="*/ 3160431 h 3788731"/>
              <a:gd name="connsiteX28" fmla="*/ 381468 w 2777761"/>
              <a:gd name="connsiteY28" fmla="*/ 3620436 h 3788731"/>
              <a:gd name="connsiteX29" fmla="*/ 196344 w 2777761"/>
              <a:gd name="connsiteY29" fmla="*/ 3665315 h 3788731"/>
              <a:gd name="connsiteX30" fmla="*/ 263662 w 2777761"/>
              <a:gd name="connsiteY30" fmla="*/ 3766291 h 3788731"/>
              <a:gd name="connsiteX31" fmla="*/ 555372 w 2777761"/>
              <a:gd name="connsiteY31" fmla="*/ 3788731 h 3788731"/>
              <a:gd name="connsiteX32" fmla="*/ 589031 w 2777761"/>
              <a:gd name="connsiteY32" fmla="*/ 3581168 h 3788731"/>
              <a:gd name="connsiteX33" fmla="*/ 645129 w 2777761"/>
              <a:gd name="connsiteY33" fmla="*/ 3575558 h 3788731"/>
              <a:gd name="connsiteX34" fmla="*/ 690008 w 2777761"/>
              <a:gd name="connsiteY34" fmla="*/ 3698974 h 3788731"/>
              <a:gd name="connsiteX35" fmla="*/ 774155 w 2777761"/>
              <a:gd name="connsiteY35" fmla="*/ 3704584 h 3788731"/>
              <a:gd name="connsiteX36" fmla="*/ 779765 w 2777761"/>
              <a:gd name="connsiteY36" fmla="*/ 3474581 h 3788731"/>
              <a:gd name="connsiteX37" fmla="*/ 746106 w 2777761"/>
              <a:gd name="connsiteY37" fmla="*/ 3205310 h 3788731"/>
              <a:gd name="connsiteX38" fmla="*/ 903181 w 2777761"/>
              <a:gd name="connsiteY38" fmla="*/ 2627499 h 3788731"/>
              <a:gd name="connsiteX39" fmla="*/ 1166842 w 2777761"/>
              <a:gd name="connsiteY39" fmla="*/ 2520912 h 3788731"/>
              <a:gd name="connsiteX40" fmla="*/ 1531480 w 2777761"/>
              <a:gd name="connsiteY40" fmla="*/ 2627499 h 3788731"/>
              <a:gd name="connsiteX41" fmla="*/ 1593188 w 2777761"/>
              <a:gd name="connsiteY41" fmla="*/ 2627499 h 3788731"/>
              <a:gd name="connsiteX42" fmla="*/ 1649286 w 2777761"/>
              <a:gd name="connsiteY42" fmla="*/ 2728476 h 3788731"/>
              <a:gd name="connsiteX43" fmla="*/ 1800751 w 2777761"/>
              <a:gd name="connsiteY43" fmla="*/ 2762134 h 3788731"/>
              <a:gd name="connsiteX44" fmla="*/ 1811971 w 2777761"/>
              <a:gd name="connsiteY44" fmla="*/ 2795793 h 3788731"/>
              <a:gd name="connsiteX45" fmla="*/ 1772702 w 2777761"/>
              <a:gd name="connsiteY45" fmla="*/ 2997747 h 3788731"/>
              <a:gd name="connsiteX46" fmla="*/ 1750263 w 2777761"/>
              <a:gd name="connsiteY46" fmla="*/ 3323116 h 3788731"/>
              <a:gd name="connsiteX47" fmla="*/ 1542700 w 2777761"/>
              <a:gd name="connsiteY47" fmla="*/ 3345555 h 3788731"/>
              <a:gd name="connsiteX48" fmla="*/ 1206111 w 2777761"/>
              <a:gd name="connsiteY48" fmla="*/ 3396044 h 3788731"/>
              <a:gd name="connsiteX49" fmla="*/ 1178062 w 2777761"/>
              <a:gd name="connsiteY49" fmla="*/ 3468971 h 3788731"/>
              <a:gd name="connsiteX50" fmla="*/ 1116354 w 2777761"/>
              <a:gd name="connsiteY50" fmla="*/ 3497020 h 3788731"/>
              <a:gd name="connsiteX51" fmla="*/ 1144403 w 2777761"/>
              <a:gd name="connsiteY51" fmla="*/ 3631656 h 3788731"/>
              <a:gd name="connsiteX52" fmla="*/ 1284648 w 2777761"/>
              <a:gd name="connsiteY52" fmla="*/ 3637266 h 3788731"/>
              <a:gd name="connsiteX53" fmla="*/ 1279038 w 2777761"/>
              <a:gd name="connsiteY53" fmla="*/ 3485801 h 3788731"/>
              <a:gd name="connsiteX54" fmla="*/ 1458552 w 2777761"/>
              <a:gd name="connsiteY54" fmla="*/ 3497020 h 3788731"/>
              <a:gd name="connsiteX55" fmla="*/ 1430503 w 2777761"/>
              <a:gd name="connsiteY55" fmla="*/ 3575558 h 3788731"/>
              <a:gd name="connsiteX56" fmla="*/ 1402454 w 2777761"/>
              <a:gd name="connsiteY56" fmla="*/ 3637266 h 3788731"/>
              <a:gd name="connsiteX57" fmla="*/ 1318307 w 2777761"/>
              <a:gd name="connsiteY57" fmla="*/ 3654095 h 3788731"/>
              <a:gd name="connsiteX58" fmla="*/ 1452943 w 2777761"/>
              <a:gd name="connsiteY58" fmla="*/ 3777511 h 3788731"/>
              <a:gd name="connsiteX59" fmla="*/ 1520260 w 2777761"/>
              <a:gd name="connsiteY59" fmla="*/ 3642876 h 3788731"/>
              <a:gd name="connsiteX60" fmla="*/ 1823190 w 2777761"/>
              <a:gd name="connsiteY60" fmla="*/ 3541899 h 3788731"/>
              <a:gd name="connsiteX61" fmla="*/ 2159779 w 2777761"/>
              <a:gd name="connsiteY61" fmla="*/ 3614826 h 3788731"/>
              <a:gd name="connsiteX62" fmla="*/ 2114901 w 2777761"/>
              <a:gd name="connsiteY62" fmla="*/ 3715803 h 3788731"/>
              <a:gd name="connsiteX63" fmla="*/ 2210268 w 2777761"/>
              <a:gd name="connsiteY63" fmla="*/ 3783121 h 3788731"/>
              <a:gd name="connsiteX64" fmla="*/ 2283195 w 2777761"/>
              <a:gd name="connsiteY64" fmla="*/ 3732633 h 3788731"/>
              <a:gd name="connsiteX65" fmla="*/ 2271976 w 2777761"/>
              <a:gd name="connsiteY65" fmla="*/ 3637266 h 3788731"/>
              <a:gd name="connsiteX66" fmla="*/ 2451490 w 2777761"/>
              <a:gd name="connsiteY66" fmla="*/ 3558728 h 3788731"/>
              <a:gd name="connsiteX67" fmla="*/ 2434660 w 2777761"/>
              <a:gd name="connsiteY67" fmla="*/ 3384824 h 3788731"/>
              <a:gd name="connsiteX68" fmla="*/ 1929777 w 2777761"/>
              <a:gd name="connsiteY68" fmla="*/ 3356775 h 3788731"/>
              <a:gd name="connsiteX69" fmla="*/ 1918557 w 2777761"/>
              <a:gd name="connsiteY69" fmla="*/ 3031406 h 3788731"/>
              <a:gd name="connsiteX70" fmla="*/ 1884898 w 2777761"/>
              <a:gd name="connsiteY70" fmla="*/ 3014576 h 3788731"/>
              <a:gd name="connsiteX71" fmla="*/ 1907338 w 2777761"/>
              <a:gd name="connsiteY71" fmla="*/ 2835062 h 3788731"/>
              <a:gd name="connsiteX72" fmla="*/ 1862459 w 2777761"/>
              <a:gd name="connsiteY72" fmla="*/ 2773354 h 3788731"/>
              <a:gd name="connsiteX73" fmla="*/ 2109291 w 2777761"/>
              <a:gd name="connsiteY73" fmla="*/ 2717256 h 3788731"/>
              <a:gd name="connsiteX74" fmla="*/ 2131730 w 2777761"/>
              <a:gd name="connsiteY74" fmla="*/ 2588230 h 3788731"/>
              <a:gd name="connsiteX75" fmla="*/ 2372952 w 2777761"/>
              <a:gd name="connsiteY75" fmla="*/ 2621889 h 3788731"/>
              <a:gd name="connsiteX76" fmla="*/ 2597345 w 2777761"/>
              <a:gd name="connsiteY76" fmla="*/ 2032858 h 3788731"/>
              <a:gd name="connsiteX77" fmla="*/ 2552466 w 2777761"/>
              <a:gd name="connsiteY77" fmla="*/ 1948711 h 3788731"/>
              <a:gd name="connsiteX78" fmla="*/ 2698322 w 2777761"/>
              <a:gd name="connsiteY78" fmla="*/ 1460657 h 3788731"/>
              <a:gd name="connsiteX79" fmla="*/ 2642224 w 2777761"/>
              <a:gd name="connsiteY79" fmla="*/ 1354071 h 3788731"/>
              <a:gd name="connsiteX80" fmla="*/ 2485148 w 2777761"/>
              <a:gd name="connsiteY80" fmla="*/ 798699 h 3788731"/>
              <a:gd name="connsiteX81" fmla="*/ 2743201 w 2777761"/>
              <a:gd name="connsiteY81" fmla="*/ 675283 h 3788731"/>
              <a:gd name="connsiteX82" fmla="*/ 2715151 w 2777761"/>
              <a:gd name="connsiteY82" fmla="*/ 434061 h 3788731"/>
              <a:gd name="connsiteX83" fmla="*/ 2631004 w 2777761"/>
              <a:gd name="connsiteY83" fmla="*/ 8625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092462 w 2777761"/>
              <a:gd name="connsiteY3" fmla="*/ 198449 h 3788731"/>
              <a:gd name="connsiteX4" fmla="*/ 2142950 w 2777761"/>
              <a:gd name="connsiteY4" fmla="*/ 288206 h 3788731"/>
              <a:gd name="connsiteX5" fmla="*/ 2030754 w 2777761"/>
              <a:gd name="connsiteY5" fmla="*/ 450890 h 3788731"/>
              <a:gd name="connsiteX6" fmla="*/ 2159779 w 2777761"/>
              <a:gd name="connsiteY6" fmla="*/ 708942 h 3788731"/>
              <a:gd name="connsiteX7" fmla="*/ 2030754 w 2777761"/>
              <a:gd name="connsiteY7" fmla="*/ 753820 h 3788731"/>
              <a:gd name="connsiteX8" fmla="*/ 1997095 w 2777761"/>
              <a:gd name="connsiteY8" fmla="*/ 821138 h 3788731"/>
              <a:gd name="connsiteX9" fmla="*/ 1997095 w 2777761"/>
              <a:gd name="connsiteY9" fmla="*/ 708942 h 3788731"/>
              <a:gd name="connsiteX10" fmla="*/ 1946606 w 2777761"/>
              <a:gd name="connsiteY10" fmla="*/ 669673 h 3788731"/>
              <a:gd name="connsiteX11" fmla="*/ 1772702 w 2777761"/>
              <a:gd name="connsiteY11" fmla="*/ 720161 h 3788731"/>
              <a:gd name="connsiteX12" fmla="*/ 1402454 w 2777761"/>
              <a:gd name="connsiteY12" fmla="*/ 579916 h 3788731"/>
              <a:gd name="connsiteX13" fmla="*/ 1705384 w 2777761"/>
              <a:gd name="connsiteY13" fmla="*/ 1152117 h 3788731"/>
              <a:gd name="connsiteX14" fmla="*/ 1800751 w 2777761"/>
              <a:gd name="connsiteY14" fmla="*/ 1225045 h 3788731"/>
              <a:gd name="connsiteX15" fmla="*/ 1649286 w 2777761"/>
              <a:gd name="connsiteY15" fmla="*/ 1449437 h 3788731"/>
              <a:gd name="connsiteX16" fmla="*/ 1727824 w 2777761"/>
              <a:gd name="connsiteY16" fmla="*/ 1668220 h 3788731"/>
              <a:gd name="connsiteX17" fmla="*/ 1817581 w 2777761"/>
              <a:gd name="connsiteY17" fmla="*/ 1662611 h 3788731"/>
              <a:gd name="connsiteX18" fmla="*/ 1671725 w 2777761"/>
              <a:gd name="connsiteY18" fmla="*/ 1830905 h 3788731"/>
              <a:gd name="connsiteX19" fmla="*/ 914400 w 2777761"/>
              <a:gd name="connsiteY19" fmla="*/ 1578463 h 3788731"/>
              <a:gd name="connsiteX20" fmla="*/ 460005 w 2777761"/>
              <a:gd name="connsiteY20" fmla="*/ 2605060 h 3788731"/>
              <a:gd name="connsiteX21" fmla="*/ 263662 w 2777761"/>
              <a:gd name="connsiteY21" fmla="*/ 2812623 h 3788731"/>
              <a:gd name="connsiteX22" fmla="*/ 44879 w 2777761"/>
              <a:gd name="connsiteY22" fmla="*/ 2857501 h 3788731"/>
              <a:gd name="connsiteX23" fmla="*/ 0 w 2777761"/>
              <a:gd name="connsiteY23" fmla="*/ 2964088 h 3788731"/>
              <a:gd name="connsiteX24" fmla="*/ 274881 w 2777761"/>
              <a:gd name="connsiteY24" fmla="*/ 3087504 h 3788731"/>
              <a:gd name="connsiteX25" fmla="*/ 504884 w 2777761"/>
              <a:gd name="connsiteY25" fmla="*/ 2986527 h 3788731"/>
              <a:gd name="connsiteX26" fmla="*/ 471225 w 2777761"/>
              <a:gd name="connsiteY26" fmla="*/ 3115553 h 3788731"/>
              <a:gd name="connsiteX27" fmla="*/ 572201 w 2777761"/>
              <a:gd name="connsiteY27" fmla="*/ 3160431 h 3788731"/>
              <a:gd name="connsiteX28" fmla="*/ 381468 w 2777761"/>
              <a:gd name="connsiteY28" fmla="*/ 3620436 h 3788731"/>
              <a:gd name="connsiteX29" fmla="*/ 196344 w 2777761"/>
              <a:gd name="connsiteY29" fmla="*/ 3665315 h 3788731"/>
              <a:gd name="connsiteX30" fmla="*/ 263662 w 2777761"/>
              <a:gd name="connsiteY30" fmla="*/ 3766291 h 3788731"/>
              <a:gd name="connsiteX31" fmla="*/ 555372 w 2777761"/>
              <a:gd name="connsiteY31" fmla="*/ 3788731 h 3788731"/>
              <a:gd name="connsiteX32" fmla="*/ 589031 w 2777761"/>
              <a:gd name="connsiteY32" fmla="*/ 3581168 h 3788731"/>
              <a:gd name="connsiteX33" fmla="*/ 645129 w 2777761"/>
              <a:gd name="connsiteY33" fmla="*/ 3575558 h 3788731"/>
              <a:gd name="connsiteX34" fmla="*/ 690008 w 2777761"/>
              <a:gd name="connsiteY34" fmla="*/ 3698974 h 3788731"/>
              <a:gd name="connsiteX35" fmla="*/ 774155 w 2777761"/>
              <a:gd name="connsiteY35" fmla="*/ 3704584 h 3788731"/>
              <a:gd name="connsiteX36" fmla="*/ 779765 w 2777761"/>
              <a:gd name="connsiteY36" fmla="*/ 3474581 h 3788731"/>
              <a:gd name="connsiteX37" fmla="*/ 746106 w 2777761"/>
              <a:gd name="connsiteY37" fmla="*/ 3205310 h 3788731"/>
              <a:gd name="connsiteX38" fmla="*/ 903181 w 2777761"/>
              <a:gd name="connsiteY38" fmla="*/ 2627499 h 3788731"/>
              <a:gd name="connsiteX39" fmla="*/ 1166842 w 2777761"/>
              <a:gd name="connsiteY39" fmla="*/ 2520912 h 3788731"/>
              <a:gd name="connsiteX40" fmla="*/ 1531480 w 2777761"/>
              <a:gd name="connsiteY40" fmla="*/ 2627499 h 3788731"/>
              <a:gd name="connsiteX41" fmla="*/ 1593188 w 2777761"/>
              <a:gd name="connsiteY41" fmla="*/ 2627499 h 3788731"/>
              <a:gd name="connsiteX42" fmla="*/ 1649286 w 2777761"/>
              <a:gd name="connsiteY42" fmla="*/ 2728476 h 3788731"/>
              <a:gd name="connsiteX43" fmla="*/ 1800751 w 2777761"/>
              <a:gd name="connsiteY43" fmla="*/ 2762134 h 3788731"/>
              <a:gd name="connsiteX44" fmla="*/ 1811971 w 2777761"/>
              <a:gd name="connsiteY44" fmla="*/ 2795793 h 3788731"/>
              <a:gd name="connsiteX45" fmla="*/ 1772702 w 2777761"/>
              <a:gd name="connsiteY45" fmla="*/ 2997747 h 3788731"/>
              <a:gd name="connsiteX46" fmla="*/ 1750263 w 2777761"/>
              <a:gd name="connsiteY46" fmla="*/ 3323116 h 3788731"/>
              <a:gd name="connsiteX47" fmla="*/ 1542700 w 2777761"/>
              <a:gd name="connsiteY47" fmla="*/ 3345555 h 3788731"/>
              <a:gd name="connsiteX48" fmla="*/ 1206111 w 2777761"/>
              <a:gd name="connsiteY48" fmla="*/ 3396044 h 3788731"/>
              <a:gd name="connsiteX49" fmla="*/ 1178062 w 2777761"/>
              <a:gd name="connsiteY49" fmla="*/ 3468971 h 3788731"/>
              <a:gd name="connsiteX50" fmla="*/ 1116354 w 2777761"/>
              <a:gd name="connsiteY50" fmla="*/ 3497020 h 3788731"/>
              <a:gd name="connsiteX51" fmla="*/ 1144403 w 2777761"/>
              <a:gd name="connsiteY51" fmla="*/ 3631656 h 3788731"/>
              <a:gd name="connsiteX52" fmla="*/ 1284648 w 2777761"/>
              <a:gd name="connsiteY52" fmla="*/ 3637266 h 3788731"/>
              <a:gd name="connsiteX53" fmla="*/ 1279038 w 2777761"/>
              <a:gd name="connsiteY53" fmla="*/ 3485801 h 3788731"/>
              <a:gd name="connsiteX54" fmla="*/ 1458552 w 2777761"/>
              <a:gd name="connsiteY54" fmla="*/ 3497020 h 3788731"/>
              <a:gd name="connsiteX55" fmla="*/ 1430503 w 2777761"/>
              <a:gd name="connsiteY55" fmla="*/ 3575558 h 3788731"/>
              <a:gd name="connsiteX56" fmla="*/ 1402454 w 2777761"/>
              <a:gd name="connsiteY56" fmla="*/ 3637266 h 3788731"/>
              <a:gd name="connsiteX57" fmla="*/ 1318307 w 2777761"/>
              <a:gd name="connsiteY57" fmla="*/ 3654095 h 3788731"/>
              <a:gd name="connsiteX58" fmla="*/ 1452943 w 2777761"/>
              <a:gd name="connsiteY58" fmla="*/ 3777511 h 3788731"/>
              <a:gd name="connsiteX59" fmla="*/ 1520260 w 2777761"/>
              <a:gd name="connsiteY59" fmla="*/ 3642876 h 3788731"/>
              <a:gd name="connsiteX60" fmla="*/ 1823190 w 2777761"/>
              <a:gd name="connsiteY60" fmla="*/ 3541899 h 3788731"/>
              <a:gd name="connsiteX61" fmla="*/ 2159779 w 2777761"/>
              <a:gd name="connsiteY61" fmla="*/ 3614826 h 3788731"/>
              <a:gd name="connsiteX62" fmla="*/ 2114901 w 2777761"/>
              <a:gd name="connsiteY62" fmla="*/ 3715803 h 3788731"/>
              <a:gd name="connsiteX63" fmla="*/ 2210268 w 2777761"/>
              <a:gd name="connsiteY63" fmla="*/ 3783121 h 3788731"/>
              <a:gd name="connsiteX64" fmla="*/ 2283195 w 2777761"/>
              <a:gd name="connsiteY64" fmla="*/ 3732633 h 3788731"/>
              <a:gd name="connsiteX65" fmla="*/ 2271976 w 2777761"/>
              <a:gd name="connsiteY65" fmla="*/ 3637266 h 3788731"/>
              <a:gd name="connsiteX66" fmla="*/ 2451490 w 2777761"/>
              <a:gd name="connsiteY66" fmla="*/ 3558728 h 3788731"/>
              <a:gd name="connsiteX67" fmla="*/ 2434660 w 2777761"/>
              <a:gd name="connsiteY67" fmla="*/ 3384824 h 3788731"/>
              <a:gd name="connsiteX68" fmla="*/ 1929777 w 2777761"/>
              <a:gd name="connsiteY68" fmla="*/ 3356775 h 3788731"/>
              <a:gd name="connsiteX69" fmla="*/ 1918557 w 2777761"/>
              <a:gd name="connsiteY69" fmla="*/ 3031406 h 3788731"/>
              <a:gd name="connsiteX70" fmla="*/ 1884898 w 2777761"/>
              <a:gd name="connsiteY70" fmla="*/ 3014576 h 3788731"/>
              <a:gd name="connsiteX71" fmla="*/ 1907338 w 2777761"/>
              <a:gd name="connsiteY71" fmla="*/ 2835062 h 3788731"/>
              <a:gd name="connsiteX72" fmla="*/ 1862459 w 2777761"/>
              <a:gd name="connsiteY72" fmla="*/ 2773354 h 3788731"/>
              <a:gd name="connsiteX73" fmla="*/ 2109291 w 2777761"/>
              <a:gd name="connsiteY73" fmla="*/ 2717256 h 3788731"/>
              <a:gd name="connsiteX74" fmla="*/ 2131730 w 2777761"/>
              <a:gd name="connsiteY74" fmla="*/ 2588230 h 3788731"/>
              <a:gd name="connsiteX75" fmla="*/ 2372952 w 2777761"/>
              <a:gd name="connsiteY75" fmla="*/ 2621889 h 3788731"/>
              <a:gd name="connsiteX76" fmla="*/ 2597345 w 2777761"/>
              <a:gd name="connsiteY76" fmla="*/ 2032858 h 3788731"/>
              <a:gd name="connsiteX77" fmla="*/ 2552466 w 2777761"/>
              <a:gd name="connsiteY77" fmla="*/ 1948711 h 3788731"/>
              <a:gd name="connsiteX78" fmla="*/ 2698322 w 2777761"/>
              <a:gd name="connsiteY78" fmla="*/ 1460657 h 3788731"/>
              <a:gd name="connsiteX79" fmla="*/ 2642224 w 2777761"/>
              <a:gd name="connsiteY79" fmla="*/ 1354071 h 3788731"/>
              <a:gd name="connsiteX80" fmla="*/ 2485148 w 2777761"/>
              <a:gd name="connsiteY80" fmla="*/ 798699 h 3788731"/>
              <a:gd name="connsiteX81" fmla="*/ 2743201 w 2777761"/>
              <a:gd name="connsiteY81" fmla="*/ 675283 h 3788731"/>
              <a:gd name="connsiteX82" fmla="*/ 2715151 w 2777761"/>
              <a:gd name="connsiteY82" fmla="*/ 434061 h 3788731"/>
              <a:gd name="connsiteX83" fmla="*/ 2631004 w 2777761"/>
              <a:gd name="connsiteY83" fmla="*/ 8625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092462 w 2777761"/>
              <a:gd name="connsiteY3" fmla="*/ 198449 h 3788731"/>
              <a:gd name="connsiteX4" fmla="*/ 2142950 w 2777761"/>
              <a:gd name="connsiteY4" fmla="*/ 288206 h 3788731"/>
              <a:gd name="connsiteX5" fmla="*/ 2030754 w 2777761"/>
              <a:gd name="connsiteY5" fmla="*/ 450890 h 3788731"/>
              <a:gd name="connsiteX6" fmla="*/ 2137342 w 2777761"/>
              <a:gd name="connsiteY6" fmla="*/ 585526 h 3788731"/>
              <a:gd name="connsiteX7" fmla="*/ 2159779 w 2777761"/>
              <a:gd name="connsiteY7" fmla="*/ 708942 h 3788731"/>
              <a:gd name="connsiteX8" fmla="*/ 2030754 w 2777761"/>
              <a:gd name="connsiteY8" fmla="*/ 753820 h 3788731"/>
              <a:gd name="connsiteX9" fmla="*/ 1997095 w 2777761"/>
              <a:gd name="connsiteY9" fmla="*/ 821138 h 3788731"/>
              <a:gd name="connsiteX10" fmla="*/ 1997095 w 2777761"/>
              <a:gd name="connsiteY10" fmla="*/ 708942 h 3788731"/>
              <a:gd name="connsiteX11" fmla="*/ 1946606 w 2777761"/>
              <a:gd name="connsiteY11" fmla="*/ 669673 h 3788731"/>
              <a:gd name="connsiteX12" fmla="*/ 1772702 w 2777761"/>
              <a:gd name="connsiteY12" fmla="*/ 720161 h 3788731"/>
              <a:gd name="connsiteX13" fmla="*/ 1402454 w 2777761"/>
              <a:gd name="connsiteY13" fmla="*/ 579916 h 3788731"/>
              <a:gd name="connsiteX14" fmla="*/ 1705384 w 2777761"/>
              <a:gd name="connsiteY14" fmla="*/ 1152117 h 3788731"/>
              <a:gd name="connsiteX15" fmla="*/ 1800751 w 2777761"/>
              <a:gd name="connsiteY15" fmla="*/ 1225045 h 3788731"/>
              <a:gd name="connsiteX16" fmla="*/ 1649286 w 2777761"/>
              <a:gd name="connsiteY16" fmla="*/ 1449437 h 3788731"/>
              <a:gd name="connsiteX17" fmla="*/ 1727824 w 2777761"/>
              <a:gd name="connsiteY17" fmla="*/ 1668220 h 3788731"/>
              <a:gd name="connsiteX18" fmla="*/ 1817581 w 2777761"/>
              <a:gd name="connsiteY18" fmla="*/ 1662611 h 3788731"/>
              <a:gd name="connsiteX19" fmla="*/ 1671725 w 2777761"/>
              <a:gd name="connsiteY19" fmla="*/ 1830905 h 3788731"/>
              <a:gd name="connsiteX20" fmla="*/ 914400 w 2777761"/>
              <a:gd name="connsiteY20" fmla="*/ 1578463 h 3788731"/>
              <a:gd name="connsiteX21" fmla="*/ 460005 w 2777761"/>
              <a:gd name="connsiteY21" fmla="*/ 2605060 h 3788731"/>
              <a:gd name="connsiteX22" fmla="*/ 263662 w 2777761"/>
              <a:gd name="connsiteY22" fmla="*/ 2812623 h 3788731"/>
              <a:gd name="connsiteX23" fmla="*/ 44879 w 2777761"/>
              <a:gd name="connsiteY23" fmla="*/ 2857501 h 3788731"/>
              <a:gd name="connsiteX24" fmla="*/ 0 w 2777761"/>
              <a:gd name="connsiteY24" fmla="*/ 2964088 h 3788731"/>
              <a:gd name="connsiteX25" fmla="*/ 274881 w 2777761"/>
              <a:gd name="connsiteY25" fmla="*/ 3087504 h 3788731"/>
              <a:gd name="connsiteX26" fmla="*/ 504884 w 2777761"/>
              <a:gd name="connsiteY26" fmla="*/ 2986527 h 3788731"/>
              <a:gd name="connsiteX27" fmla="*/ 471225 w 2777761"/>
              <a:gd name="connsiteY27" fmla="*/ 3115553 h 3788731"/>
              <a:gd name="connsiteX28" fmla="*/ 572201 w 2777761"/>
              <a:gd name="connsiteY28" fmla="*/ 3160431 h 3788731"/>
              <a:gd name="connsiteX29" fmla="*/ 381468 w 2777761"/>
              <a:gd name="connsiteY29" fmla="*/ 3620436 h 3788731"/>
              <a:gd name="connsiteX30" fmla="*/ 196344 w 2777761"/>
              <a:gd name="connsiteY30" fmla="*/ 3665315 h 3788731"/>
              <a:gd name="connsiteX31" fmla="*/ 263662 w 2777761"/>
              <a:gd name="connsiteY31" fmla="*/ 3766291 h 3788731"/>
              <a:gd name="connsiteX32" fmla="*/ 555372 w 2777761"/>
              <a:gd name="connsiteY32" fmla="*/ 3788731 h 3788731"/>
              <a:gd name="connsiteX33" fmla="*/ 589031 w 2777761"/>
              <a:gd name="connsiteY33" fmla="*/ 3581168 h 3788731"/>
              <a:gd name="connsiteX34" fmla="*/ 645129 w 2777761"/>
              <a:gd name="connsiteY34" fmla="*/ 3575558 h 3788731"/>
              <a:gd name="connsiteX35" fmla="*/ 690008 w 2777761"/>
              <a:gd name="connsiteY35" fmla="*/ 3698974 h 3788731"/>
              <a:gd name="connsiteX36" fmla="*/ 774155 w 2777761"/>
              <a:gd name="connsiteY36" fmla="*/ 3704584 h 3788731"/>
              <a:gd name="connsiteX37" fmla="*/ 779765 w 2777761"/>
              <a:gd name="connsiteY37" fmla="*/ 3474581 h 3788731"/>
              <a:gd name="connsiteX38" fmla="*/ 746106 w 2777761"/>
              <a:gd name="connsiteY38" fmla="*/ 3205310 h 3788731"/>
              <a:gd name="connsiteX39" fmla="*/ 903181 w 2777761"/>
              <a:gd name="connsiteY39" fmla="*/ 2627499 h 3788731"/>
              <a:gd name="connsiteX40" fmla="*/ 1166842 w 2777761"/>
              <a:gd name="connsiteY40" fmla="*/ 2520912 h 3788731"/>
              <a:gd name="connsiteX41" fmla="*/ 1531480 w 2777761"/>
              <a:gd name="connsiteY41" fmla="*/ 2627499 h 3788731"/>
              <a:gd name="connsiteX42" fmla="*/ 1593188 w 2777761"/>
              <a:gd name="connsiteY42" fmla="*/ 2627499 h 3788731"/>
              <a:gd name="connsiteX43" fmla="*/ 1649286 w 2777761"/>
              <a:gd name="connsiteY43" fmla="*/ 2728476 h 3788731"/>
              <a:gd name="connsiteX44" fmla="*/ 1800751 w 2777761"/>
              <a:gd name="connsiteY44" fmla="*/ 2762134 h 3788731"/>
              <a:gd name="connsiteX45" fmla="*/ 1811971 w 2777761"/>
              <a:gd name="connsiteY45" fmla="*/ 2795793 h 3788731"/>
              <a:gd name="connsiteX46" fmla="*/ 1772702 w 2777761"/>
              <a:gd name="connsiteY46" fmla="*/ 2997747 h 3788731"/>
              <a:gd name="connsiteX47" fmla="*/ 1750263 w 2777761"/>
              <a:gd name="connsiteY47" fmla="*/ 3323116 h 3788731"/>
              <a:gd name="connsiteX48" fmla="*/ 1542700 w 2777761"/>
              <a:gd name="connsiteY48" fmla="*/ 3345555 h 3788731"/>
              <a:gd name="connsiteX49" fmla="*/ 1206111 w 2777761"/>
              <a:gd name="connsiteY49" fmla="*/ 3396044 h 3788731"/>
              <a:gd name="connsiteX50" fmla="*/ 1178062 w 2777761"/>
              <a:gd name="connsiteY50" fmla="*/ 3468971 h 3788731"/>
              <a:gd name="connsiteX51" fmla="*/ 1116354 w 2777761"/>
              <a:gd name="connsiteY51" fmla="*/ 3497020 h 3788731"/>
              <a:gd name="connsiteX52" fmla="*/ 1144403 w 2777761"/>
              <a:gd name="connsiteY52" fmla="*/ 3631656 h 3788731"/>
              <a:gd name="connsiteX53" fmla="*/ 1284648 w 2777761"/>
              <a:gd name="connsiteY53" fmla="*/ 3637266 h 3788731"/>
              <a:gd name="connsiteX54" fmla="*/ 1279038 w 2777761"/>
              <a:gd name="connsiteY54" fmla="*/ 3485801 h 3788731"/>
              <a:gd name="connsiteX55" fmla="*/ 1458552 w 2777761"/>
              <a:gd name="connsiteY55" fmla="*/ 3497020 h 3788731"/>
              <a:gd name="connsiteX56" fmla="*/ 1430503 w 2777761"/>
              <a:gd name="connsiteY56" fmla="*/ 3575558 h 3788731"/>
              <a:gd name="connsiteX57" fmla="*/ 1402454 w 2777761"/>
              <a:gd name="connsiteY57" fmla="*/ 3637266 h 3788731"/>
              <a:gd name="connsiteX58" fmla="*/ 1318307 w 2777761"/>
              <a:gd name="connsiteY58" fmla="*/ 3654095 h 3788731"/>
              <a:gd name="connsiteX59" fmla="*/ 1452943 w 2777761"/>
              <a:gd name="connsiteY59" fmla="*/ 3777511 h 3788731"/>
              <a:gd name="connsiteX60" fmla="*/ 1520260 w 2777761"/>
              <a:gd name="connsiteY60" fmla="*/ 3642876 h 3788731"/>
              <a:gd name="connsiteX61" fmla="*/ 1823190 w 2777761"/>
              <a:gd name="connsiteY61" fmla="*/ 3541899 h 3788731"/>
              <a:gd name="connsiteX62" fmla="*/ 2159779 w 2777761"/>
              <a:gd name="connsiteY62" fmla="*/ 3614826 h 3788731"/>
              <a:gd name="connsiteX63" fmla="*/ 2114901 w 2777761"/>
              <a:gd name="connsiteY63" fmla="*/ 3715803 h 3788731"/>
              <a:gd name="connsiteX64" fmla="*/ 2210268 w 2777761"/>
              <a:gd name="connsiteY64" fmla="*/ 3783121 h 3788731"/>
              <a:gd name="connsiteX65" fmla="*/ 2283195 w 2777761"/>
              <a:gd name="connsiteY65" fmla="*/ 3732633 h 3788731"/>
              <a:gd name="connsiteX66" fmla="*/ 2271976 w 2777761"/>
              <a:gd name="connsiteY66" fmla="*/ 3637266 h 3788731"/>
              <a:gd name="connsiteX67" fmla="*/ 2451490 w 2777761"/>
              <a:gd name="connsiteY67" fmla="*/ 3558728 h 3788731"/>
              <a:gd name="connsiteX68" fmla="*/ 2434660 w 2777761"/>
              <a:gd name="connsiteY68" fmla="*/ 3384824 h 3788731"/>
              <a:gd name="connsiteX69" fmla="*/ 1929777 w 2777761"/>
              <a:gd name="connsiteY69" fmla="*/ 3356775 h 3788731"/>
              <a:gd name="connsiteX70" fmla="*/ 1918557 w 2777761"/>
              <a:gd name="connsiteY70" fmla="*/ 3031406 h 3788731"/>
              <a:gd name="connsiteX71" fmla="*/ 1884898 w 2777761"/>
              <a:gd name="connsiteY71" fmla="*/ 3014576 h 3788731"/>
              <a:gd name="connsiteX72" fmla="*/ 1907338 w 2777761"/>
              <a:gd name="connsiteY72" fmla="*/ 2835062 h 3788731"/>
              <a:gd name="connsiteX73" fmla="*/ 1862459 w 2777761"/>
              <a:gd name="connsiteY73" fmla="*/ 2773354 h 3788731"/>
              <a:gd name="connsiteX74" fmla="*/ 2109291 w 2777761"/>
              <a:gd name="connsiteY74" fmla="*/ 2717256 h 3788731"/>
              <a:gd name="connsiteX75" fmla="*/ 2131730 w 2777761"/>
              <a:gd name="connsiteY75" fmla="*/ 2588230 h 3788731"/>
              <a:gd name="connsiteX76" fmla="*/ 2372952 w 2777761"/>
              <a:gd name="connsiteY76" fmla="*/ 2621889 h 3788731"/>
              <a:gd name="connsiteX77" fmla="*/ 2597345 w 2777761"/>
              <a:gd name="connsiteY77" fmla="*/ 2032858 h 3788731"/>
              <a:gd name="connsiteX78" fmla="*/ 2552466 w 2777761"/>
              <a:gd name="connsiteY78" fmla="*/ 1948711 h 3788731"/>
              <a:gd name="connsiteX79" fmla="*/ 2698322 w 2777761"/>
              <a:gd name="connsiteY79" fmla="*/ 1460657 h 3788731"/>
              <a:gd name="connsiteX80" fmla="*/ 2642224 w 2777761"/>
              <a:gd name="connsiteY80" fmla="*/ 1354071 h 3788731"/>
              <a:gd name="connsiteX81" fmla="*/ 2485148 w 2777761"/>
              <a:gd name="connsiteY81" fmla="*/ 798699 h 3788731"/>
              <a:gd name="connsiteX82" fmla="*/ 2743201 w 2777761"/>
              <a:gd name="connsiteY82" fmla="*/ 675283 h 3788731"/>
              <a:gd name="connsiteX83" fmla="*/ 2715151 w 2777761"/>
              <a:gd name="connsiteY83" fmla="*/ 434061 h 3788731"/>
              <a:gd name="connsiteX84" fmla="*/ 2631004 w 2777761"/>
              <a:gd name="connsiteY84" fmla="*/ 8625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092462 w 2777761"/>
              <a:gd name="connsiteY3" fmla="*/ 198449 h 3788731"/>
              <a:gd name="connsiteX4" fmla="*/ 2142950 w 2777761"/>
              <a:gd name="connsiteY4" fmla="*/ 288206 h 3788731"/>
              <a:gd name="connsiteX5" fmla="*/ 2030754 w 2777761"/>
              <a:gd name="connsiteY5" fmla="*/ 450890 h 3788731"/>
              <a:gd name="connsiteX6" fmla="*/ 2137342 w 2777761"/>
              <a:gd name="connsiteY6" fmla="*/ 585526 h 3788731"/>
              <a:gd name="connsiteX7" fmla="*/ 2159779 w 2777761"/>
              <a:gd name="connsiteY7" fmla="*/ 708942 h 3788731"/>
              <a:gd name="connsiteX8" fmla="*/ 2030754 w 2777761"/>
              <a:gd name="connsiteY8" fmla="*/ 753820 h 3788731"/>
              <a:gd name="connsiteX9" fmla="*/ 1997095 w 2777761"/>
              <a:gd name="connsiteY9" fmla="*/ 821138 h 3788731"/>
              <a:gd name="connsiteX10" fmla="*/ 1997095 w 2777761"/>
              <a:gd name="connsiteY10" fmla="*/ 708942 h 3788731"/>
              <a:gd name="connsiteX11" fmla="*/ 1946606 w 2777761"/>
              <a:gd name="connsiteY11" fmla="*/ 669673 h 3788731"/>
              <a:gd name="connsiteX12" fmla="*/ 1783922 w 2777761"/>
              <a:gd name="connsiteY12" fmla="*/ 770649 h 3788731"/>
              <a:gd name="connsiteX13" fmla="*/ 1402454 w 2777761"/>
              <a:gd name="connsiteY13" fmla="*/ 579916 h 3788731"/>
              <a:gd name="connsiteX14" fmla="*/ 1705384 w 2777761"/>
              <a:gd name="connsiteY14" fmla="*/ 1152117 h 3788731"/>
              <a:gd name="connsiteX15" fmla="*/ 1800751 w 2777761"/>
              <a:gd name="connsiteY15" fmla="*/ 1225045 h 3788731"/>
              <a:gd name="connsiteX16" fmla="*/ 1649286 w 2777761"/>
              <a:gd name="connsiteY16" fmla="*/ 1449437 h 3788731"/>
              <a:gd name="connsiteX17" fmla="*/ 1727824 w 2777761"/>
              <a:gd name="connsiteY17" fmla="*/ 1668220 h 3788731"/>
              <a:gd name="connsiteX18" fmla="*/ 1817581 w 2777761"/>
              <a:gd name="connsiteY18" fmla="*/ 1662611 h 3788731"/>
              <a:gd name="connsiteX19" fmla="*/ 1671725 w 2777761"/>
              <a:gd name="connsiteY19" fmla="*/ 1830905 h 3788731"/>
              <a:gd name="connsiteX20" fmla="*/ 914400 w 2777761"/>
              <a:gd name="connsiteY20" fmla="*/ 1578463 h 3788731"/>
              <a:gd name="connsiteX21" fmla="*/ 460005 w 2777761"/>
              <a:gd name="connsiteY21" fmla="*/ 2605060 h 3788731"/>
              <a:gd name="connsiteX22" fmla="*/ 263662 w 2777761"/>
              <a:gd name="connsiteY22" fmla="*/ 2812623 h 3788731"/>
              <a:gd name="connsiteX23" fmla="*/ 44879 w 2777761"/>
              <a:gd name="connsiteY23" fmla="*/ 2857501 h 3788731"/>
              <a:gd name="connsiteX24" fmla="*/ 0 w 2777761"/>
              <a:gd name="connsiteY24" fmla="*/ 2964088 h 3788731"/>
              <a:gd name="connsiteX25" fmla="*/ 274881 w 2777761"/>
              <a:gd name="connsiteY25" fmla="*/ 3087504 h 3788731"/>
              <a:gd name="connsiteX26" fmla="*/ 504884 w 2777761"/>
              <a:gd name="connsiteY26" fmla="*/ 2986527 h 3788731"/>
              <a:gd name="connsiteX27" fmla="*/ 471225 w 2777761"/>
              <a:gd name="connsiteY27" fmla="*/ 3115553 h 3788731"/>
              <a:gd name="connsiteX28" fmla="*/ 572201 w 2777761"/>
              <a:gd name="connsiteY28" fmla="*/ 3160431 h 3788731"/>
              <a:gd name="connsiteX29" fmla="*/ 381468 w 2777761"/>
              <a:gd name="connsiteY29" fmla="*/ 3620436 h 3788731"/>
              <a:gd name="connsiteX30" fmla="*/ 196344 w 2777761"/>
              <a:gd name="connsiteY30" fmla="*/ 3665315 h 3788731"/>
              <a:gd name="connsiteX31" fmla="*/ 263662 w 2777761"/>
              <a:gd name="connsiteY31" fmla="*/ 3766291 h 3788731"/>
              <a:gd name="connsiteX32" fmla="*/ 555372 w 2777761"/>
              <a:gd name="connsiteY32" fmla="*/ 3788731 h 3788731"/>
              <a:gd name="connsiteX33" fmla="*/ 589031 w 2777761"/>
              <a:gd name="connsiteY33" fmla="*/ 3581168 h 3788731"/>
              <a:gd name="connsiteX34" fmla="*/ 645129 w 2777761"/>
              <a:gd name="connsiteY34" fmla="*/ 3575558 h 3788731"/>
              <a:gd name="connsiteX35" fmla="*/ 690008 w 2777761"/>
              <a:gd name="connsiteY35" fmla="*/ 3698974 h 3788731"/>
              <a:gd name="connsiteX36" fmla="*/ 774155 w 2777761"/>
              <a:gd name="connsiteY36" fmla="*/ 3704584 h 3788731"/>
              <a:gd name="connsiteX37" fmla="*/ 779765 w 2777761"/>
              <a:gd name="connsiteY37" fmla="*/ 3474581 h 3788731"/>
              <a:gd name="connsiteX38" fmla="*/ 746106 w 2777761"/>
              <a:gd name="connsiteY38" fmla="*/ 3205310 h 3788731"/>
              <a:gd name="connsiteX39" fmla="*/ 903181 w 2777761"/>
              <a:gd name="connsiteY39" fmla="*/ 2627499 h 3788731"/>
              <a:gd name="connsiteX40" fmla="*/ 1166842 w 2777761"/>
              <a:gd name="connsiteY40" fmla="*/ 2520912 h 3788731"/>
              <a:gd name="connsiteX41" fmla="*/ 1531480 w 2777761"/>
              <a:gd name="connsiteY41" fmla="*/ 2627499 h 3788731"/>
              <a:gd name="connsiteX42" fmla="*/ 1593188 w 2777761"/>
              <a:gd name="connsiteY42" fmla="*/ 2627499 h 3788731"/>
              <a:gd name="connsiteX43" fmla="*/ 1649286 w 2777761"/>
              <a:gd name="connsiteY43" fmla="*/ 2728476 h 3788731"/>
              <a:gd name="connsiteX44" fmla="*/ 1800751 w 2777761"/>
              <a:gd name="connsiteY44" fmla="*/ 2762134 h 3788731"/>
              <a:gd name="connsiteX45" fmla="*/ 1811971 w 2777761"/>
              <a:gd name="connsiteY45" fmla="*/ 2795793 h 3788731"/>
              <a:gd name="connsiteX46" fmla="*/ 1772702 w 2777761"/>
              <a:gd name="connsiteY46" fmla="*/ 2997747 h 3788731"/>
              <a:gd name="connsiteX47" fmla="*/ 1750263 w 2777761"/>
              <a:gd name="connsiteY47" fmla="*/ 3323116 h 3788731"/>
              <a:gd name="connsiteX48" fmla="*/ 1542700 w 2777761"/>
              <a:gd name="connsiteY48" fmla="*/ 3345555 h 3788731"/>
              <a:gd name="connsiteX49" fmla="*/ 1206111 w 2777761"/>
              <a:gd name="connsiteY49" fmla="*/ 3396044 h 3788731"/>
              <a:gd name="connsiteX50" fmla="*/ 1178062 w 2777761"/>
              <a:gd name="connsiteY50" fmla="*/ 3468971 h 3788731"/>
              <a:gd name="connsiteX51" fmla="*/ 1116354 w 2777761"/>
              <a:gd name="connsiteY51" fmla="*/ 3497020 h 3788731"/>
              <a:gd name="connsiteX52" fmla="*/ 1144403 w 2777761"/>
              <a:gd name="connsiteY52" fmla="*/ 3631656 h 3788731"/>
              <a:gd name="connsiteX53" fmla="*/ 1284648 w 2777761"/>
              <a:gd name="connsiteY53" fmla="*/ 3637266 h 3788731"/>
              <a:gd name="connsiteX54" fmla="*/ 1279038 w 2777761"/>
              <a:gd name="connsiteY54" fmla="*/ 3485801 h 3788731"/>
              <a:gd name="connsiteX55" fmla="*/ 1458552 w 2777761"/>
              <a:gd name="connsiteY55" fmla="*/ 3497020 h 3788731"/>
              <a:gd name="connsiteX56" fmla="*/ 1430503 w 2777761"/>
              <a:gd name="connsiteY56" fmla="*/ 3575558 h 3788731"/>
              <a:gd name="connsiteX57" fmla="*/ 1402454 w 2777761"/>
              <a:gd name="connsiteY57" fmla="*/ 3637266 h 3788731"/>
              <a:gd name="connsiteX58" fmla="*/ 1318307 w 2777761"/>
              <a:gd name="connsiteY58" fmla="*/ 3654095 h 3788731"/>
              <a:gd name="connsiteX59" fmla="*/ 1452943 w 2777761"/>
              <a:gd name="connsiteY59" fmla="*/ 3777511 h 3788731"/>
              <a:gd name="connsiteX60" fmla="*/ 1520260 w 2777761"/>
              <a:gd name="connsiteY60" fmla="*/ 3642876 h 3788731"/>
              <a:gd name="connsiteX61" fmla="*/ 1823190 w 2777761"/>
              <a:gd name="connsiteY61" fmla="*/ 3541899 h 3788731"/>
              <a:gd name="connsiteX62" fmla="*/ 2159779 w 2777761"/>
              <a:gd name="connsiteY62" fmla="*/ 3614826 h 3788731"/>
              <a:gd name="connsiteX63" fmla="*/ 2114901 w 2777761"/>
              <a:gd name="connsiteY63" fmla="*/ 3715803 h 3788731"/>
              <a:gd name="connsiteX64" fmla="*/ 2210268 w 2777761"/>
              <a:gd name="connsiteY64" fmla="*/ 3783121 h 3788731"/>
              <a:gd name="connsiteX65" fmla="*/ 2283195 w 2777761"/>
              <a:gd name="connsiteY65" fmla="*/ 3732633 h 3788731"/>
              <a:gd name="connsiteX66" fmla="*/ 2271976 w 2777761"/>
              <a:gd name="connsiteY66" fmla="*/ 3637266 h 3788731"/>
              <a:gd name="connsiteX67" fmla="*/ 2451490 w 2777761"/>
              <a:gd name="connsiteY67" fmla="*/ 3558728 h 3788731"/>
              <a:gd name="connsiteX68" fmla="*/ 2434660 w 2777761"/>
              <a:gd name="connsiteY68" fmla="*/ 3384824 h 3788731"/>
              <a:gd name="connsiteX69" fmla="*/ 1929777 w 2777761"/>
              <a:gd name="connsiteY69" fmla="*/ 3356775 h 3788731"/>
              <a:gd name="connsiteX70" fmla="*/ 1918557 w 2777761"/>
              <a:gd name="connsiteY70" fmla="*/ 3031406 h 3788731"/>
              <a:gd name="connsiteX71" fmla="*/ 1884898 w 2777761"/>
              <a:gd name="connsiteY71" fmla="*/ 3014576 h 3788731"/>
              <a:gd name="connsiteX72" fmla="*/ 1907338 w 2777761"/>
              <a:gd name="connsiteY72" fmla="*/ 2835062 h 3788731"/>
              <a:gd name="connsiteX73" fmla="*/ 1862459 w 2777761"/>
              <a:gd name="connsiteY73" fmla="*/ 2773354 h 3788731"/>
              <a:gd name="connsiteX74" fmla="*/ 2109291 w 2777761"/>
              <a:gd name="connsiteY74" fmla="*/ 2717256 h 3788731"/>
              <a:gd name="connsiteX75" fmla="*/ 2131730 w 2777761"/>
              <a:gd name="connsiteY75" fmla="*/ 2588230 h 3788731"/>
              <a:gd name="connsiteX76" fmla="*/ 2372952 w 2777761"/>
              <a:gd name="connsiteY76" fmla="*/ 2621889 h 3788731"/>
              <a:gd name="connsiteX77" fmla="*/ 2597345 w 2777761"/>
              <a:gd name="connsiteY77" fmla="*/ 2032858 h 3788731"/>
              <a:gd name="connsiteX78" fmla="*/ 2552466 w 2777761"/>
              <a:gd name="connsiteY78" fmla="*/ 1948711 h 3788731"/>
              <a:gd name="connsiteX79" fmla="*/ 2698322 w 2777761"/>
              <a:gd name="connsiteY79" fmla="*/ 1460657 h 3788731"/>
              <a:gd name="connsiteX80" fmla="*/ 2642224 w 2777761"/>
              <a:gd name="connsiteY80" fmla="*/ 1354071 h 3788731"/>
              <a:gd name="connsiteX81" fmla="*/ 2485148 w 2777761"/>
              <a:gd name="connsiteY81" fmla="*/ 798699 h 3788731"/>
              <a:gd name="connsiteX82" fmla="*/ 2743201 w 2777761"/>
              <a:gd name="connsiteY82" fmla="*/ 675283 h 3788731"/>
              <a:gd name="connsiteX83" fmla="*/ 2715151 w 2777761"/>
              <a:gd name="connsiteY83" fmla="*/ 434061 h 3788731"/>
              <a:gd name="connsiteX84" fmla="*/ 2631004 w 2777761"/>
              <a:gd name="connsiteY84" fmla="*/ 8625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092462 w 2777761"/>
              <a:gd name="connsiteY3" fmla="*/ 198449 h 3788731"/>
              <a:gd name="connsiteX4" fmla="*/ 2142950 w 2777761"/>
              <a:gd name="connsiteY4" fmla="*/ 288206 h 3788731"/>
              <a:gd name="connsiteX5" fmla="*/ 2030754 w 2777761"/>
              <a:gd name="connsiteY5" fmla="*/ 450890 h 3788731"/>
              <a:gd name="connsiteX6" fmla="*/ 2137342 w 2777761"/>
              <a:gd name="connsiteY6" fmla="*/ 585526 h 3788731"/>
              <a:gd name="connsiteX7" fmla="*/ 2159779 w 2777761"/>
              <a:gd name="connsiteY7" fmla="*/ 708942 h 3788731"/>
              <a:gd name="connsiteX8" fmla="*/ 2030754 w 2777761"/>
              <a:gd name="connsiteY8" fmla="*/ 753820 h 3788731"/>
              <a:gd name="connsiteX9" fmla="*/ 1997095 w 2777761"/>
              <a:gd name="connsiteY9" fmla="*/ 821138 h 3788731"/>
              <a:gd name="connsiteX10" fmla="*/ 1997095 w 2777761"/>
              <a:gd name="connsiteY10" fmla="*/ 708942 h 3788731"/>
              <a:gd name="connsiteX11" fmla="*/ 1946606 w 2777761"/>
              <a:gd name="connsiteY11" fmla="*/ 669673 h 3788731"/>
              <a:gd name="connsiteX12" fmla="*/ 1783922 w 2777761"/>
              <a:gd name="connsiteY12" fmla="*/ 770649 h 3788731"/>
              <a:gd name="connsiteX13" fmla="*/ 1402454 w 2777761"/>
              <a:gd name="connsiteY13" fmla="*/ 579916 h 3788731"/>
              <a:gd name="connsiteX14" fmla="*/ 1666115 w 2777761"/>
              <a:gd name="connsiteY14" fmla="*/ 1129678 h 3788731"/>
              <a:gd name="connsiteX15" fmla="*/ 1800751 w 2777761"/>
              <a:gd name="connsiteY15" fmla="*/ 1225045 h 3788731"/>
              <a:gd name="connsiteX16" fmla="*/ 1649286 w 2777761"/>
              <a:gd name="connsiteY16" fmla="*/ 1449437 h 3788731"/>
              <a:gd name="connsiteX17" fmla="*/ 1727824 w 2777761"/>
              <a:gd name="connsiteY17" fmla="*/ 1668220 h 3788731"/>
              <a:gd name="connsiteX18" fmla="*/ 1817581 w 2777761"/>
              <a:gd name="connsiteY18" fmla="*/ 1662611 h 3788731"/>
              <a:gd name="connsiteX19" fmla="*/ 1671725 w 2777761"/>
              <a:gd name="connsiteY19" fmla="*/ 1830905 h 3788731"/>
              <a:gd name="connsiteX20" fmla="*/ 914400 w 2777761"/>
              <a:gd name="connsiteY20" fmla="*/ 1578463 h 3788731"/>
              <a:gd name="connsiteX21" fmla="*/ 460005 w 2777761"/>
              <a:gd name="connsiteY21" fmla="*/ 2605060 h 3788731"/>
              <a:gd name="connsiteX22" fmla="*/ 263662 w 2777761"/>
              <a:gd name="connsiteY22" fmla="*/ 2812623 h 3788731"/>
              <a:gd name="connsiteX23" fmla="*/ 44879 w 2777761"/>
              <a:gd name="connsiteY23" fmla="*/ 2857501 h 3788731"/>
              <a:gd name="connsiteX24" fmla="*/ 0 w 2777761"/>
              <a:gd name="connsiteY24" fmla="*/ 2964088 h 3788731"/>
              <a:gd name="connsiteX25" fmla="*/ 274881 w 2777761"/>
              <a:gd name="connsiteY25" fmla="*/ 3087504 h 3788731"/>
              <a:gd name="connsiteX26" fmla="*/ 504884 w 2777761"/>
              <a:gd name="connsiteY26" fmla="*/ 2986527 h 3788731"/>
              <a:gd name="connsiteX27" fmla="*/ 471225 w 2777761"/>
              <a:gd name="connsiteY27" fmla="*/ 3115553 h 3788731"/>
              <a:gd name="connsiteX28" fmla="*/ 572201 w 2777761"/>
              <a:gd name="connsiteY28" fmla="*/ 3160431 h 3788731"/>
              <a:gd name="connsiteX29" fmla="*/ 381468 w 2777761"/>
              <a:gd name="connsiteY29" fmla="*/ 3620436 h 3788731"/>
              <a:gd name="connsiteX30" fmla="*/ 196344 w 2777761"/>
              <a:gd name="connsiteY30" fmla="*/ 3665315 h 3788731"/>
              <a:gd name="connsiteX31" fmla="*/ 263662 w 2777761"/>
              <a:gd name="connsiteY31" fmla="*/ 3766291 h 3788731"/>
              <a:gd name="connsiteX32" fmla="*/ 555372 w 2777761"/>
              <a:gd name="connsiteY32" fmla="*/ 3788731 h 3788731"/>
              <a:gd name="connsiteX33" fmla="*/ 589031 w 2777761"/>
              <a:gd name="connsiteY33" fmla="*/ 3581168 h 3788731"/>
              <a:gd name="connsiteX34" fmla="*/ 645129 w 2777761"/>
              <a:gd name="connsiteY34" fmla="*/ 3575558 h 3788731"/>
              <a:gd name="connsiteX35" fmla="*/ 690008 w 2777761"/>
              <a:gd name="connsiteY35" fmla="*/ 3698974 h 3788731"/>
              <a:gd name="connsiteX36" fmla="*/ 774155 w 2777761"/>
              <a:gd name="connsiteY36" fmla="*/ 3704584 h 3788731"/>
              <a:gd name="connsiteX37" fmla="*/ 779765 w 2777761"/>
              <a:gd name="connsiteY37" fmla="*/ 3474581 h 3788731"/>
              <a:gd name="connsiteX38" fmla="*/ 746106 w 2777761"/>
              <a:gd name="connsiteY38" fmla="*/ 3205310 h 3788731"/>
              <a:gd name="connsiteX39" fmla="*/ 903181 w 2777761"/>
              <a:gd name="connsiteY39" fmla="*/ 2627499 h 3788731"/>
              <a:gd name="connsiteX40" fmla="*/ 1166842 w 2777761"/>
              <a:gd name="connsiteY40" fmla="*/ 2520912 h 3788731"/>
              <a:gd name="connsiteX41" fmla="*/ 1531480 w 2777761"/>
              <a:gd name="connsiteY41" fmla="*/ 2627499 h 3788731"/>
              <a:gd name="connsiteX42" fmla="*/ 1593188 w 2777761"/>
              <a:gd name="connsiteY42" fmla="*/ 2627499 h 3788731"/>
              <a:gd name="connsiteX43" fmla="*/ 1649286 w 2777761"/>
              <a:gd name="connsiteY43" fmla="*/ 2728476 h 3788731"/>
              <a:gd name="connsiteX44" fmla="*/ 1800751 w 2777761"/>
              <a:gd name="connsiteY44" fmla="*/ 2762134 h 3788731"/>
              <a:gd name="connsiteX45" fmla="*/ 1811971 w 2777761"/>
              <a:gd name="connsiteY45" fmla="*/ 2795793 h 3788731"/>
              <a:gd name="connsiteX46" fmla="*/ 1772702 w 2777761"/>
              <a:gd name="connsiteY46" fmla="*/ 2997747 h 3788731"/>
              <a:gd name="connsiteX47" fmla="*/ 1750263 w 2777761"/>
              <a:gd name="connsiteY47" fmla="*/ 3323116 h 3788731"/>
              <a:gd name="connsiteX48" fmla="*/ 1542700 w 2777761"/>
              <a:gd name="connsiteY48" fmla="*/ 3345555 h 3788731"/>
              <a:gd name="connsiteX49" fmla="*/ 1206111 w 2777761"/>
              <a:gd name="connsiteY49" fmla="*/ 3396044 h 3788731"/>
              <a:gd name="connsiteX50" fmla="*/ 1178062 w 2777761"/>
              <a:gd name="connsiteY50" fmla="*/ 3468971 h 3788731"/>
              <a:gd name="connsiteX51" fmla="*/ 1116354 w 2777761"/>
              <a:gd name="connsiteY51" fmla="*/ 3497020 h 3788731"/>
              <a:gd name="connsiteX52" fmla="*/ 1144403 w 2777761"/>
              <a:gd name="connsiteY52" fmla="*/ 3631656 h 3788731"/>
              <a:gd name="connsiteX53" fmla="*/ 1284648 w 2777761"/>
              <a:gd name="connsiteY53" fmla="*/ 3637266 h 3788731"/>
              <a:gd name="connsiteX54" fmla="*/ 1279038 w 2777761"/>
              <a:gd name="connsiteY54" fmla="*/ 3485801 h 3788731"/>
              <a:gd name="connsiteX55" fmla="*/ 1458552 w 2777761"/>
              <a:gd name="connsiteY55" fmla="*/ 3497020 h 3788731"/>
              <a:gd name="connsiteX56" fmla="*/ 1430503 w 2777761"/>
              <a:gd name="connsiteY56" fmla="*/ 3575558 h 3788731"/>
              <a:gd name="connsiteX57" fmla="*/ 1402454 w 2777761"/>
              <a:gd name="connsiteY57" fmla="*/ 3637266 h 3788731"/>
              <a:gd name="connsiteX58" fmla="*/ 1318307 w 2777761"/>
              <a:gd name="connsiteY58" fmla="*/ 3654095 h 3788731"/>
              <a:gd name="connsiteX59" fmla="*/ 1452943 w 2777761"/>
              <a:gd name="connsiteY59" fmla="*/ 3777511 h 3788731"/>
              <a:gd name="connsiteX60" fmla="*/ 1520260 w 2777761"/>
              <a:gd name="connsiteY60" fmla="*/ 3642876 h 3788731"/>
              <a:gd name="connsiteX61" fmla="*/ 1823190 w 2777761"/>
              <a:gd name="connsiteY61" fmla="*/ 3541899 h 3788731"/>
              <a:gd name="connsiteX62" fmla="*/ 2159779 w 2777761"/>
              <a:gd name="connsiteY62" fmla="*/ 3614826 h 3788731"/>
              <a:gd name="connsiteX63" fmla="*/ 2114901 w 2777761"/>
              <a:gd name="connsiteY63" fmla="*/ 3715803 h 3788731"/>
              <a:gd name="connsiteX64" fmla="*/ 2210268 w 2777761"/>
              <a:gd name="connsiteY64" fmla="*/ 3783121 h 3788731"/>
              <a:gd name="connsiteX65" fmla="*/ 2283195 w 2777761"/>
              <a:gd name="connsiteY65" fmla="*/ 3732633 h 3788731"/>
              <a:gd name="connsiteX66" fmla="*/ 2271976 w 2777761"/>
              <a:gd name="connsiteY66" fmla="*/ 3637266 h 3788731"/>
              <a:gd name="connsiteX67" fmla="*/ 2451490 w 2777761"/>
              <a:gd name="connsiteY67" fmla="*/ 3558728 h 3788731"/>
              <a:gd name="connsiteX68" fmla="*/ 2434660 w 2777761"/>
              <a:gd name="connsiteY68" fmla="*/ 3384824 h 3788731"/>
              <a:gd name="connsiteX69" fmla="*/ 1929777 w 2777761"/>
              <a:gd name="connsiteY69" fmla="*/ 3356775 h 3788731"/>
              <a:gd name="connsiteX70" fmla="*/ 1918557 w 2777761"/>
              <a:gd name="connsiteY70" fmla="*/ 3031406 h 3788731"/>
              <a:gd name="connsiteX71" fmla="*/ 1884898 w 2777761"/>
              <a:gd name="connsiteY71" fmla="*/ 3014576 h 3788731"/>
              <a:gd name="connsiteX72" fmla="*/ 1907338 w 2777761"/>
              <a:gd name="connsiteY72" fmla="*/ 2835062 h 3788731"/>
              <a:gd name="connsiteX73" fmla="*/ 1862459 w 2777761"/>
              <a:gd name="connsiteY73" fmla="*/ 2773354 h 3788731"/>
              <a:gd name="connsiteX74" fmla="*/ 2109291 w 2777761"/>
              <a:gd name="connsiteY74" fmla="*/ 2717256 h 3788731"/>
              <a:gd name="connsiteX75" fmla="*/ 2131730 w 2777761"/>
              <a:gd name="connsiteY75" fmla="*/ 2588230 h 3788731"/>
              <a:gd name="connsiteX76" fmla="*/ 2372952 w 2777761"/>
              <a:gd name="connsiteY76" fmla="*/ 2621889 h 3788731"/>
              <a:gd name="connsiteX77" fmla="*/ 2597345 w 2777761"/>
              <a:gd name="connsiteY77" fmla="*/ 2032858 h 3788731"/>
              <a:gd name="connsiteX78" fmla="*/ 2552466 w 2777761"/>
              <a:gd name="connsiteY78" fmla="*/ 1948711 h 3788731"/>
              <a:gd name="connsiteX79" fmla="*/ 2698322 w 2777761"/>
              <a:gd name="connsiteY79" fmla="*/ 1460657 h 3788731"/>
              <a:gd name="connsiteX80" fmla="*/ 2642224 w 2777761"/>
              <a:gd name="connsiteY80" fmla="*/ 1354071 h 3788731"/>
              <a:gd name="connsiteX81" fmla="*/ 2485148 w 2777761"/>
              <a:gd name="connsiteY81" fmla="*/ 798699 h 3788731"/>
              <a:gd name="connsiteX82" fmla="*/ 2743201 w 2777761"/>
              <a:gd name="connsiteY82" fmla="*/ 675283 h 3788731"/>
              <a:gd name="connsiteX83" fmla="*/ 2715151 w 2777761"/>
              <a:gd name="connsiteY83" fmla="*/ 434061 h 3788731"/>
              <a:gd name="connsiteX84" fmla="*/ 2631004 w 2777761"/>
              <a:gd name="connsiteY84" fmla="*/ 8625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092462 w 2777761"/>
              <a:gd name="connsiteY3" fmla="*/ 198449 h 3788731"/>
              <a:gd name="connsiteX4" fmla="*/ 2142950 w 2777761"/>
              <a:gd name="connsiteY4" fmla="*/ 288206 h 3788731"/>
              <a:gd name="connsiteX5" fmla="*/ 2030754 w 2777761"/>
              <a:gd name="connsiteY5" fmla="*/ 450890 h 3788731"/>
              <a:gd name="connsiteX6" fmla="*/ 2137342 w 2777761"/>
              <a:gd name="connsiteY6" fmla="*/ 585526 h 3788731"/>
              <a:gd name="connsiteX7" fmla="*/ 2159779 w 2777761"/>
              <a:gd name="connsiteY7" fmla="*/ 708942 h 3788731"/>
              <a:gd name="connsiteX8" fmla="*/ 2030754 w 2777761"/>
              <a:gd name="connsiteY8" fmla="*/ 753820 h 3788731"/>
              <a:gd name="connsiteX9" fmla="*/ 1997095 w 2777761"/>
              <a:gd name="connsiteY9" fmla="*/ 821138 h 3788731"/>
              <a:gd name="connsiteX10" fmla="*/ 1997095 w 2777761"/>
              <a:gd name="connsiteY10" fmla="*/ 708942 h 3788731"/>
              <a:gd name="connsiteX11" fmla="*/ 1946606 w 2777761"/>
              <a:gd name="connsiteY11" fmla="*/ 669673 h 3788731"/>
              <a:gd name="connsiteX12" fmla="*/ 1783922 w 2777761"/>
              <a:gd name="connsiteY12" fmla="*/ 770649 h 3788731"/>
              <a:gd name="connsiteX13" fmla="*/ 1402454 w 2777761"/>
              <a:gd name="connsiteY13" fmla="*/ 579916 h 3788731"/>
              <a:gd name="connsiteX14" fmla="*/ 1666115 w 2777761"/>
              <a:gd name="connsiteY14" fmla="*/ 1129678 h 3788731"/>
              <a:gd name="connsiteX15" fmla="*/ 1800751 w 2777761"/>
              <a:gd name="connsiteY15" fmla="*/ 1225045 h 3788731"/>
              <a:gd name="connsiteX16" fmla="*/ 1649286 w 2777761"/>
              <a:gd name="connsiteY16" fmla="*/ 1449437 h 3788731"/>
              <a:gd name="connsiteX17" fmla="*/ 1727824 w 2777761"/>
              <a:gd name="connsiteY17" fmla="*/ 1668220 h 3788731"/>
              <a:gd name="connsiteX18" fmla="*/ 1817581 w 2777761"/>
              <a:gd name="connsiteY18" fmla="*/ 1662611 h 3788731"/>
              <a:gd name="connsiteX19" fmla="*/ 1671725 w 2777761"/>
              <a:gd name="connsiteY19" fmla="*/ 1830905 h 3788731"/>
              <a:gd name="connsiteX20" fmla="*/ 914400 w 2777761"/>
              <a:gd name="connsiteY20" fmla="*/ 1578463 h 3788731"/>
              <a:gd name="connsiteX21" fmla="*/ 460005 w 2777761"/>
              <a:gd name="connsiteY21" fmla="*/ 2605060 h 3788731"/>
              <a:gd name="connsiteX22" fmla="*/ 263662 w 2777761"/>
              <a:gd name="connsiteY22" fmla="*/ 2812623 h 3788731"/>
              <a:gd name="connsiteX23" fmla="*/ 44879 w 2777761"/>
              <a:gd name="connsiteY23" fmla="*/ 2857501 h 3788731"/>
              <a:gd name="connsiteX24" fmla="*/ 0 w 2777761"/>
              <a:gd name="connsiteY24" fmla="*/ 2964088 h 3788731"/>
              <a:gd name="connsiteX25" fmla="*/ 274881 w 2777761"/>
              <a:gd name="connsiteY25" fmla="*/ 3087504 h 3788731"/>
              <a:gd name="connsiteX26" fmla="*/ 504884 w 2777761"/>
              <a:gd name="connsiteY26" fmla="*/ 2986527 h 3788731"/>
              <a:gd name="connsiteX27" fmla="*/ 471225 w 2777761"/>
              <a:gd name="connsiteY27" fmla="*/ 3115553 h 3788731"/>
              <a:gd name="connsiteX28" fmla="*/ 572201 w 2777761"/>
              <a:gd name="connsiteY28" fmla="*/ 3160431 h 3788731"/>
              <a:gd name="connsiteX29" fmla="*/ 381468 w 2777761"/>
              <a:gd name="connsiteY29" fmla="*/ 3620436 h 3788731"/>
              <a:gd name="connsiteX30" fmla="*/ 196344 w 2777761"/>
              <a:gd name="connsiteY30" fmla="*/ 3665315 h 3788731"/>
              <a:gd name="connsiteX31" fmla="*/ 263662 w 2777761"/>
              <a:gd name="connsiteY31" fmla="*/ 3766291 h 3788731"/>
              <a:gd name="connsiteX32" fmla="*/ 555372 w 2777761"/>
              <a:gd name="connsiteY32" fmla="*/ 3788731 h 3788731"/>
              <a:gd name="connsiteX33" fmla="*/ 589031 w 2777761"/>
              <a:gd name="connsiteY33" fmla="*/ 3581168 h 3788731"/>
              <a:gd name="connsiteX34" fmla="*/ 645129 w 2777761"/>
              <a:gd name="connsiteY34" fmla="*/ 3575558 h 3788731"/>
              <a:gd name="connsiteX35" fmla="*/ 690008 w 2777761"/>
              <a:gd name="connsiteY35" fmla="*/ 3698974 h 3788731"/>
              <a:gd name="connsiteX36" fmla="*/ 774155 w 2777761"/>
              <a:gd name="connsiteY36" fmla="*/ 3704584 h 3788731"/>
              <a:gd name="connsiteX37" fmla="*/ 779765 w 2777761"/>
              <a:gd name="connsiteY37" fmla="*/ 3474581 h 3788731"/>
              <a:gd name="connsiteX38" fmla="*/ 746106 w 2777761"/>
              <a:gd name="connsiteY38" fmla="*/ 3205310 h 3788731"/>
              <a:gd name="connsiteX39" fmla="*/ 903181 w 2777761"/>
              <a:gd name="connsiteY39" fmla="*/ 2627499 h 3788731"/>
              <a:gd name="connsiteX40" fmla="*/ 1166842 w 2777761"/>
              <a:gd name="connsiteY40" fmla="*/ 2520912 h 3788731"/>
              <a:gd name="connsiteX41" fmla="*/ 1531480 w 2777761"/>
              <a:gd name="connsiteY41" fmla="*/ 2627499 h 3788731"/>
              <a:gd name="connsiteX42" fmla="*/ 1593188 w 2777761"/>
              <a:gd name="connsiteY42" fmla="*/ 2627499 h 3788731"/>
              <a:gd name="connsiteX43" fmla="*/ 1649286 w 2777761"/>
              <a:gd name="connsiteY43" fmla="*/ 2728476 h 3788731"/>
              <a:gd name="connsiteX44" fmla="*/ 1800751 w 2777761"/>
              <a:gd name="connsiteY44" fmla="*/ 2762134 h 3788731"/>
              <a:gd name="connsiteX45" fmla="*/ 1811971 w 2777761"/>
              <a:gd name="connsiteY45" fmla="*/ 2795793 h 3788731"/>
              <a:gd name="connsiteX46" fmla="*/ 1772702 w 2777761"/>
              <a:gd name="connsiteY46" fmla="*/ 2997747 h 3788731"/>
              <a:gd name="connsiteX47" fmla="*/ 1750263 w 2777761"/>
              <a:gd name="connsiteY47" fmla="*/ 3323116 h 3788731"/>
              <a:gd name="connsiteX48" fmla="*/ 1542700 w 2777761"/>
              <a:gd name="connsiteY48" fmla="*/ 3345555 h 3788731"/>
              <a:gd name="connsiteX49" fmla="*/ 1206111 w 2777761"/>
              <a:gd name="connsiteY49" fmla="*/ 3396044 h 3788731"/>
              <a:gd name="connsiteX50" fmla="*/ 1178062 w 2777761"/>
              <a:gd name="connsiteY50" fmla="*/ 3468971 h 3788731"/>
              <a:gd name="connsiteX51" fmla="*/ 1116354 w 2777761"/>
              <a:gd name="connsiteY51" fmla="*/ 3497020 h 3788731"/>
              <a:gd name="connsiteX52" fmla="*/ 1144403 w 2777761"/>
              <a:gd name="connsiteY52" fmla="*/ 3631656 h 3788731"/>
              <a:gd name="connsiteX53" fmla="*/ 1284648 w 2777761"/>
              <a:gd name="connsiteY53" fmla="*/ 3637266 h 3788731"/>
              <a:gd name="connsiteX54" fmla="*/ 1279038 w 2777761"/>
              <a:gd name="connsiteY54" fmla="*/ 3485801 h 3788731"/>
              <a:gd name="connsiteX55" fmla="*/ 1458552 w 2777761"/>
              <a:gd name="connsiteY55" fmla="*/ 3497020 h 3788731"/>
              <a:gd name="connsiteX56" fmla="*/ 1430503 w 2777761"/>
              <a:gd name="connsiteY56" fmla="*/ 3575558 h 3788731"/>
              <a:gd name="connsiteX57" fmla="*/ 1402454 w 2777761"/>
              <a:gd name="connsiteY57" fmla="*/ 3637266 h 3788731"/>
              <a:gd name="connsiteX58" fmla="*/ 1318307 w 2777761"/>
              <a:gd name="connsiteY58" fmla="*/ 3654095 h 3788731"/>
              <a:gd name="connsiteX59" fmla="*/ 1452943 w 2777761"/>
              <a:gd name="connsiteY59" fmla="*/ 3777511 h 3788731"/>
              <a:gd name="connsiteX60" fmla="*/ 1520260 w 2777761"/>
              <a:gd name="connsiteY60" fmla="*/ 3642876 h 3788731"/>
              <a:gd name="connsiteX61" fmla="*/ 1823190 w 2777761"/>
              <a:gd name="connsiteY61" fmla="*/ 3541899 h 3788731"/>
              <a:gd name="connsiteX62" fmla="*/ 2159779 w 2777761"/>
              <a:gd name="connsiteY62" fmla="*/ 3614826 h 3788731"/>
              <a:gd name="connsiteX63" fmla="*/ 2114901 w 2777761"/>
              <a:gd name="connsiteY63" fmla="*/ 3715803 h 3788731"/>
              <a:gd name="connsiteX64" fmla="*/ 2210268 w 2777761"/>
              <a:gd name="connsiteY64" fmla="*/ 3783121 h 3788731"/>
              <a:gd name="connsiteX65" fmla="*/ 2283195 w 2777761"/>
              <a:gd name="connsiteY65" fmla="*/ 3732633 h 3788731"/>
              <a:gd name="connsiteX66" fmla="*/ 2271976 w 2777761"/>
              <a:gd name="connsiteY66" fmla="*/ 3637266 h 3788731"/>
              <a:gd name="connsiteX67" fmla="*/ 2451490 w 2777761"/>
              <a:gd name="connsiteY67" fmla="*/ 3558728 h 3788731"/>
              <a:gd name="connsiteX68" fmla="*/ 2434660 w 2777761"/>
              <a:gd name="connsiteY68" fmla="*/ 3384824 h 3788731"/>
              <a:gd name="connsiteX69" fmla="*/ 1929777 w 2777761"/>
              <a:gd name="connsiteY69" fmla="*/ 3356775 h 3788731"/>
              <a:gd name="connsiteX70" fmla="*/ 1918557 w 2777761"/>
              <a:gd name="connsiteY70" fmla="*/ 3031406 h 3788731"/>
              <a:gd name="connsiteX71" fmla="*/ 1884898 w 2777761"/>
              <a:gd name="connsiteY71" fmla="*/ 3014576 h 3788731"/>
              <a:gd name="connsiteX72" fmla="*/ 1907338 w 2777761"/>
              <a:gd name="connsiteY72" fmla="*/ 2835062 h 3788731"/>
              <a:gd name="connsiteX73" fmla="*/ 1862459 w 2777761"/>
              <a:gd name="connsiteY73" fmla="*/ 2773354 h 3788731"/>
              <a:gd name="connsiteX74" fmla="*/ 2109291 w 2777761"/>
              <a:gd name="connsiteY74" fmla="*/ 2717256 h 3788731"/>
              <a:gd name="connsiteX75" fmla="*/ 2131730 w 2777761"/>
              <a:gd name="connsiteY75" fmla="*/ 2588230 h 3788731"/>
              <a:gd name="connsiteX76" fmla="*/ 2372952 w 2777761"/>
              <a:gd name="connsiteY76" fmla="*/ 2621889 h 3788731"/>
              <a:gd name="connsiteX77" fmla="*/ 2597345 w 2777761"/>
              <a:gd name="connsiteY77" fmla="*/ 2032858 h 3788731"/>
              <a:gd name="connsiteX78" fmla="*/ 2552466 w 2777761"/>
              <a:gd name="connsiteY78" fmla="*/ 1948711 h 3788731"/>
              <a:gd name="connsiteX79" fmla="*/ 2698322 w 2777761"/>
              <a:gd name="connsiteY79" fmla="*/ 1460657 h 3788731"/>
              <a:gd name="connsiteX80" fmla="*/ 2642224 w 2777761"/>
              <a:gd name="connsiteY80" fmla="*/ 1354071 h 3788731"/>
              <a:gd name="connsiteX81" fmla="*/ 2485148 w 2777761"/>
              <a:gd name="connsiteY81" fmla="*/ 798699 h 3788731"/>
              <a:gd name="connsiteX82" fmla="*/ 2743201 w 2777761"/>
              <a:gd name="connsiteY82" fmla="*/ 675283 h 3788731"/>
              <a:gd name="connsiteX83" fmla="*/ 2715151 w 2777761"/>
              <a:gd name="connsiteY83" fmla="*/ 434061 h 3788731"/>
              <a:gd name="connsiteX84" fmla="*/ 2631004 w 2777761"/>
              <a:gd name="connsiteY84" fmla="*/ 8625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092462 w 2777761"/>
              <a:gd name="connsiteY3" fmla="*/ 198449 h 3788731"/>
              <a:gd name="connsiteX4" fmla="*/ 2142950 w 2777761"/>
              <a:gd name="connsiteY4" fmla="*/ 288206 h 3788731"/>
              <a:gd name="connsiteX5" fmla="*/ 2030754 w 2777761"/>
              <a:gd name="connsiteY5" fmla="*/ 450890 h 3788731"/>
              <a:gd name="connsiteX6" fmla="*/ 2137342 w 2777761"/>
              <a:gd name="connsiteY6" fmla="*/ 585526 h 3788731"/>
              <a:gd name="connsiteX7" fmla="*/ 2159779 w 2777761"/>
              <a:gd name="connsiteY7" fmla="*/ 708942 h 3788731"/>
              <a:gd name="connsiteX8" fmla="*/ 2030754 w 2777761"/>
              <a:gd name="connsiteY8" fmla="*/ 753820 h 3788731"/>
              <a:gd name="connsiteX9" fmla="*/ 1997095 w 2777761"/>
              <a:gd name="connsiteY9" fmla="*/ 821138 h 3788731"/>
              <a:gd name="connsiteX10" fmla="*/ 1997095 w 2777761"/>
              <a:gd name="connsiteY10" fmla="*/ 708942 h 3788731"/>
              <a:gd name="connsiteX11" fmla="*/ 1946606 w 2777761"/>
              <a:gd name="connsiteY11" fmla="*/ 669673 h 3788731"/>
              <a:gd name="connsiteX12" fmla="*/ 1783922 w 2777761"/>
              <a:gd name="connsiteY12" fmla="*/ 770649 h 3788731"/>
              <a:gd name="connsiteX13" fmla="*/ 1402454 w 2777761"/>
              <a:gd name="connsiteY13" fmla="*/ 579916 h 3788731"/>
              <a:gd name="connsiteX14" fmla="*/ 1666115 w 2777761"/>
              <a:gd name="connsiteY14" fmla="*/ 1129678 h 3788731"/>
              <a:gd name="connsiteX15" fmla="*/ 1800751 w 2777761"/>
              <a:gd name="connsiteY15" fmla="*/ 1225045 h 3788731"/>
              <a:gd name="connsiteX16" fmla="*/ 1649286 w 2777761"/>
              <a:gd name="connsiteY16" fmla="*/ 1449437 h 3788731"/>
              <a:gd name="connsiteX17" fmla="*/ 1727824 w 2777761"/>
              <a:gd name="connsiteY17" fmla="*/ 1668220 h 3788731"/>
              <a:gd name="connsiteX18" fmla="*/ 1817581 w 2777761"/>
              <a:gd name="connsiteY18" fmla="*/ 1662611 h 3788731"/>
              <a:gd name="connsiteX19" fmla="*/ 1671725 w 2777761"/>
              <a:gd name="connsiteY19" fmla="*/ 1830905 h 3788731"/>
              <a:gd name="connsiteX20" fmla="*/ 914400 w 2777761"/>
              <a:gd name="connsiteY20" fmla="*/ 1578463 h 3788731"/>
              <a:gd name="connsiteX21" fmla="*/ 460005 w 2777761"/>
              <a:gd name="connsiteY21" fmla="*/ 2605060 h 3788731"/>
              <a:gd name="connsiteX22" fmla="*/ 263662 w 2777761"/>
              <a:gd name="connsiteY22" fmla="*/ 2812623 h 3788731"/>
              <a:gd name="connsiteX23" fmla="*/ 44879 w 2777761"/>
              <a:gd name="connsiteY23" fmla="*/ 2857501 h 3788731"/>
              <a:gd name="connsiteX24" fmla="*/ 0 w 2777761"/>
              <a:gd name="connsiteY24" fmla="*/ 2964088 h 3788731"/>
              <a:gd name="connsiteX25" fmla="*/ 274881 w 2777761"/>
              <a:gd name="connsiteY25" fmla="*/ 3087504 h 3788731"/>
              <a:gd name="connsiteX26" fmla="*/ 504884 w 2777761"/>
              <a:gd name="connsiteY26" fmla="*/ 2986527 h 3788731"/>
              <a:gd name="connsiteX27" fmla="*/ 471225 w 2777761"/>
              <a:gd name="connsiteY27" fmla="*/ 3115553 h 3788731"/>
              <a:gd name="connsiteX28" fmla="*/ 572201 w 2777761"/>
              <a:gd name="connsiteY28" fmla="*/ 3160431 h 3788731"/>
              <a:gd name="connsiteX29" fmla="*/ 381468 w 2777761"/>
              <a:gd name="connsiteY29" fmla="*/ 3620436 h 3788731"/>
              <a:gd name="connsiteX30" fmla="*/ 196344 w 2777761"/>
              <a:gd name="connsiteY30" fmla="*/ 3665315 h 3788731"/>
              <a:gd name="connsiteX31" fmla="*/ 263662 w 2777761"/>
              <a:gd name="connsiteY31" fmla="*/ 3766291 h 3788731"/>
              <a:gd name="connsiteX32" fmla="*/ 555372 w 2777761"/>
              <a:gd name="connsiteY32" fmla="*/ 3788731 h 3788731"/>
              <a:gd name="connsiteX33" fmla="*/ 589031 w 2777761"/>
              <a:gd name="connsiteY33" fmla="*/ 3581168 h 3788731"/>
              <a:gd name="connsiteX34" fmla="*/ 645129 w 2777761"/>
              <a:gd name="connsiteY34" fmla="*/ 3575558 h 3788731"/>
              <a:gd name="connsiteX35" fmla="*/ 690008 w 2777761"/>
              <a:gd name="connsiteY35" fmla="*/ 3698974 h 3788731"/>
              <a:gd name="connsiteX36" fmla="*/ 774155 w 2777761"/>
              <a:gd name="connsiteY36" fmla="*/ 3704584 h 3788731"/>
              <a:gd name="connsiteX37" fmla="*/ 779765 w 2777761"/>
              <a:gd name="connsiteY37" fmla="*/ 3474581 h 3788731"/>
              <a:gd name="connsiteX38" fmla="*/ 746106 w 2777761"/>
              <a:gd name="connsiteY38" fmla="*/ 3205310 h 3788731"/>
              <a:gd name="connsiteX39" fmla="*/ 903181 w 2777761"/>
              <a:gd name="connsiteY39" fmla="*/ 2627499 h 3788731"/>
              <a:gd name="connsiteX40" fmla="*/ 1166842 w 2777761"/>
              <a:gd name="connsiteY40" fmla="*/ 2520912 h 3788731"/>
              <a:gd name="connsiteX41" fmla="*/ 1531480 w 2777761"/>
              <a:gd name="connsiteY41" fmla="*/ 2627499 h 3788731"/>
              <a:gd name="connsiteX42" fmla="*/ 1593188 w 2777761"/>
              <a:gd name="connsiteY42" fmla="*/ 2627499 h 3788731"/>
              <a:gd name="connsiteX43" fmla="*/ 1649286 w 2777761"/>
              <a:gd name="connsiteY43" fmla="*/ 2728476 h 3788731"/>
              <a:gd name="connsiteX44" fmla="*/ 1800751 w 2777761"/>
              <a:gd name="connsiteY44" fmla="*/ 2762134 h 3788731"/>
              <a:gd name="connsiteX45" fmla="*/ 1811971 w 2777761"/>
              <a:gd name="connsiteY45" fmla="*/ 2795793 h 3788731"/>
              <a:gd name="connsiteX46" fmla="*/ 1772702 w 2777761"/>
              <a:gd name="connsiteY46" fmla="*/ 2997747 h 3788731"/>
              <a:gd name="connsiteX47" fmla="*/ 1750263 w 2777761"/>
              <a:gd name="connsiteY47" fmla="*/ 3323116 h 3788731"/>
              <a:gd name="connsiteX48" fmla="*/ 1542700 w 2777761"/>
              <a:gd name="connsiteY48" fmla="*/ 3345555 h 3788731"/>
              <a:gd name="connsiteX49" fmla="*/ 1206111 w 2777761"/>
              <a:gd name="connsiteY49" fmla="*/ 3396044 h 3788731"/>
              <a:gd name="connsiteX50" fmla="*/ 1178062 w 2777761"/>
              <a:gd name="connsiteY50" fmla="*/ 3468971 h 3788731"/>
              <a:gd name="connsiteX51" fmla="*/ 1116354 w 2777761"/>
              <a:gd name="connsiteY51" fmla="*/ 3497020 h 3788731"/>
              <a:gd name="connsiteX52" fmla="*/ 1144403 w 2777761"/>
              <a:gd name="connsiteY52" fmla="*/ 3631656 h 3788731"/>
              <a:gd name="connsiteX53" fmla="*/ 1284648 w 2777761"/>
              <a:gd name="connsiteY53" fmla="*/ 3637266 h 3788731"/>
              <a:gd name="connsiteX54" fmla="*/ 1279038 w 2777761"/>
              <a:gd name="connsiteY54" fmla="*/ 3485801 h 3788731"/>
              <a:gd name="connsiteX55" fmla="*/ 1458552 w 2777761"/>
              <a:gd name="connsiteY55" fmla="*/ 3497020 h 3788731"/>
              <a:gd name="connsiteX56" fmla="*/ 1430503 w 2777761"/>
              <a:gd name="connsiteY56" fmla="*/ 3575558 h 3788731"/>
              <a:gd name="connsiteX57" fmla="*/ 1402454 w 2777761"/>
              <a:gd name="connsiteY57" fmla="*/ 3637266 h 3788731"/>
              <a:gd name="connsiteX58" fmla="*/ 1318307 w 2777761"/>
              <a:gd name="connsiteY58" fmla="*/ 3654095 h 3788731"/>
              <a:gd name="connsiteX59" fmla="*/ 1452943 w 2777761"/>
              <a:gd name="connsiteY59" fmla="*/ 3777511 h 3788731"/>
              <a:gd name="connsiteX60" fmla="*/ 1520260 w 2777761"/>
              <a:gd name="connsiteY60" fmla="*/ 3642876 h 3788731"/>
              <a:gd name="connsiteX61" fmla="*/ 1823190 w 2777761"/>
              <a:gd name="connsiteY61" fmla="*/ 3541899 h 3788731"/>
              <a:gd name="connsiteX62" fmla="*/ 2159779 w 2777761"/>
              <a:gd name="connsiteY62" fmla="*/ 3614826 h 3788731"/>
              <a:gd name="connsiteX63" fmla="*/ 2114901 w 2777761"/>
              <a:gd name="connsiteY63" fmla="*/ 3715803 h 3788731"/>
              <a:gd name="connsiteX64" fmla="*/ 2210268 w 2777761"/>
              <a:gd name="connsiteY64" fmla="*/ 3783121 h 3788731"/>
              <a:gd name="connsiteX65" fmla="*/ 2283195 w 2777761"/>
              <a:gd name="connsiteY65" fmla="*/ 3732633 h 3788731"/>
              <a:gd name="connsiteX66" fmla="*/ 2271976 w 2777761"/>
              <a:gd name="connsiteY66" fmla="*/ 3637266 h 3788731"/>
              <a:gd name="connsiteX67" fmla="*/ 2451490 w 2777761"/>
              <a:gd name="connsiteY67" fmla="*/ 3558728 h 3788731"/>
              <a:gd name="connsiteX68" fmla="*/ 2434660 w 2777761"/>
              <a:gd name="connsiteY68" fmla="*/ 3384824 h 3788731"/>
              <a:gd name="connsiteX69" fmla="*/ 1929777 w 2777761"/>
              <a:gd name="connsiteY69" fmla="*/ 3356775 h 3788731"/>
              <a:gd name="connsiteX70" fmla="*/ 1918557 w 2777761"/>
              <a:gd name="connsiteY70" fmla="*/ 3031406 h 3788731"/>
              <a:gd name="connsiteX71" fmla="*/ 1884898 w 2777761"/>
              <a:gd name="connsiteY71" fmla="*/ 3014576 h 3788731"/>
              <a:gd name="connsiteX72" fmla="*/ 1907338 w 2777761"/>
              <a:gd name="connsiteY72" fmla="*/ 2835062 h 3788731"/>
              <a:gd name="connsiteX73" fmla="*/ 1862459 w 2777761"/>
              <a:gd name="connsiteY73" fmla="*/ 2773354 h 3788731"/>
              <a:gd name="connsiteX74" fmla="*/ 2109291 w 2777761"/>
              <a:gd name="connsiteY74" fmla="*/ 2717256 h 3788731"/>
              <a:gd name="connsiteX75" fmla="*/ 2131730 w 2777761"/>
              <a:gd name="connsiteY75" fmla="*/ 2588230 h 3788731"/>
              <a:gd name="connsiteX76" fmla="*/ 2372952 w 2777761"/>
              <a:gd name="connsiteY76" fmla="*/ 2621889 h 3788731"/>
              <a:gd name="connsiteX77" fmla="*/ 2597345 w 2777761"/>
              <a:gd name="connsiteY77" fmla="*/ 2032858 h 3788731"/>
              <a:gd name="connsiteX78" fmla="*/ 2552466 w 2777761"/>
              <a:gd name="connsiteY78" fmla="*/ 1948711 h 3788731"/>
              <a:gd name="connsiteX79" fmla="*/ 2698322 w 2777761"/>
              <a:gd name="connsiteY79" fmla="*/ 1460657 h 3788731"/>
              <a:gd name="connsiteX80" fmla="*/ 2642224 w 2777761"/>
              <a:gd name="connsiteY80" fmla="*/ 1354071 h 3788731"/>
              <a:gd name="connsiteX81" fmla="*/ 2485148 w 2777761"/>
              <a:gd name="connsiteY81" fmla="*/ 798699 h 3788731"/>
              <a:gd name="connsiteX82" fmla="*/ 2743201 w 2777761"/>
              <a:gd name="connsiteY82" fmla="*/ 675283 h 3788731"/>
              <a:gd name="connsiteX83" fmla="*/ 2715151 w 2777761"/>
              <a:gd name="connsiteY83" fmla="*/ 434061 h 3788731"/>
              <a:gd name="connsiteX84" fmla="*/ 2631004 w 2777761"/>
              <a:gd name="connsiteY84" fmla="*/ 8625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092462 w 2777761"/>
              <a:gd name="connsiteY3" fmla="*/ 198449 h 3788731"/>
              <a:gd name="connsiteX4" fmla="*/ 2142950 w 2777761"/>
              <a:gd name="connsiteY4" fmla="*/ 288206 h 3788731"/>
              <a:gd name="connsiteX5" fmla="*/ 2030754 w 2777761"/>
              <a:gd name="connsiteY5" fmla="*/ 450890 h 3788731"/>
              <a:gd name="connsiteX6" fmla="*/ 2137342 w 2777761"/>
              <a:gd name="connsiteY6" fmla="*/ 585526 h 3788731"/>
              <a:gd name="connsiteX7" fmla="*/ 2159779 w 2777761"/>
              <a:gd name="connsiteY7" fmla="*/ 708942 h 3788731"/>
              <a:gd name="connsiteX8" fmla="*/ 2030754 w 2777761"/>
              <a:gd name="connsiteY8" fmla="*/ 753820 h 3788731"/>
              <a:gd name="connsiteX9" fmla="*/ 1997095 w 2777761"/>
              <a:gd name="connsiteY9" fmla="*/ 821138 h 3788731"/>
              <a:gd name="connsiteX10" fmla="*/ 1997095 w 2777761"/>
              <a:gd name="connsiteY10" fmla="*/ 708942 h 3788731"/>
              <a:gd name="connsiteX11" fmla="*/ 1946606 w 2777761"/>
              <a:gd name="connsiteY11" fmla="*/ 669673 h 3788731"/>
              <a:gd name="connsiteX12" fmla="*/ 1783922 w 2777761"/>
              <a:gd name="connsiteY12" fmla="*/ 770649 h 3788731"/>
              <a:gd name="connsiteX13" fmla="*/ 1402454 w 2777761"/>
              <a:gd name="connsiteY13" fmla="*/ 579916 h 3788731"/>
              <a:gd name="connsiteX14" fmla="*/ 1666115 w 2777761"/>
              <a:gd name="connsiteY14" fmla="*/ 1129678 h 3788731"/>
              <a:gd name="connsiteX15" fmla="*/ 1800751 w 2777761"/>
              <a:gd name="connsiteY15" fmla="*/ 1225045 h 3788731"/>
              <a:gd name="connsiteX16" fmla="*/ 1649286 w 2777761"/>
              <a:gd name="connsiteY16" fmla="*/ 1449437 h 3788731"/>
              <a:gd name="connsiteX17" fmla="*/ 1727824 w 2777761"/>
              <a:gd name="connsiteY17" fmla="*/ 1668220 h 3788731"/>
              <a:gd name="connsiteX18" fmla="*/ 1817581 w 2777761"/>
              <a:gd name="connsiteY18" fmla="*/ 1662611 h 3788731"/>
              <a:gd name="connsiteX19" fmla="*/ 1671725 w 2777761"/>
              <a:gd name="connsiteY19" fmla="*/ 1830905 h 3788731"/>
              <a:gd name="connsiteX20" fmla="*/ 914400 w 2777761"/>
              <a:gd name="connsiteY20" fmla="*/ 1578463 h 3788731"/>
              <a:gd name="connsiteX21" fmla="*/ 460005 w 2777761"/>
              <a:gd name="connsiteY21" fmla="*/ 2605060 h 3788731"/>
              <a:gd name="connsiteX22" fmla="*/ 263662 w 2777761"/>
              <a:gd name="connsiteY22" fmla="*/ 2812623 h 3788731"/>
              <a:gd name="connsiteX23" fmla="*/ 44879 w 2777761"/>
              <a:gd name="connsiteY23" fmla="*/ 2857501 h 3788731"/>
              <a:gd name="connsiteX24" fmla="*/ 0 w 2777761"/>
              <a:gd name="connsiteY24" fmla="*/ 2964088 h 3788731"/>
              <a:gd name="connsiteX25" fmla="*/ 274881 w 2777761"/>
              <a:gd name="connsiteY25" fmla="*/ 3087504 h 3788731"/>
              <a:gd name="connsiteX26" fmla="*/ 504884 w 2777761"/>
              <a:gd name="connsiteY26" fmla="*/ 2986527 h 3788731"/>
              <a:gd name="connsiteX27" fmla="*/ 471225 w 2777761"/>
              <a:gd name="connsiteY27" fmla="*/ 3115553 h 3788731"/>
              <a:gd name="connsiteX28" fmla="*/ 572201 w 2777761"/>
              <a:gd name="connsiteY28" fmla="*/ 3160431 h 3788731"/>
              <a:gd name="connsiteX29" fmla="*/ 381468 w 2777761"/>
              <a:gd name="connsiteY29" fmla="*/ 3620436 h 3788731"/>
              <a:gd name="connsiteX30" fmla="*/ 196344 w 2777761"/>
              <a:gd name="connsiteY30" fmla="*/ 3665315 h 3788731"/>
              <a:gd name="connsiteX31" fmla="*/ 263662 w 2777761"/>
              <a:gd name="connsiteY31" fmla="*/ 3766291 h 3788731"/>
              <a:gd name="connsiteX32" fmla="*/ 555372 w 2777761"/>
              <a:gd name="connsiteY32" fmla="*/ 3788731 h 3788731"/>
              <a:gd name="connsiteX33" fmla="*/ 589031 w 2777761"/>
              <a:gd name="connsiteY33" fmla="*/ 3581168 h 3788731"/>
              <a:gd name="connsiteX34" fmla="*/ 645129 w 2777761"/>
              <a:gd name="connsiteY34" fmla="*/ 3575558 h 3788731"/>
              <a:gd name="connsiteX35" fmla="*/ 690008 w 2777761"/>
              <a:gd name="connsiteY35" fmla="*/ 3698974 h 3788731"/>
              <a:gd name="connsiteX36" fmla="*/ 774155 w 2777761"/>
              <a:gd name="connsiteY36" fmla="*/ 3704584 h 3788731"/>
              <a:gd name="connsiteX37" fmla="*/ 779765 w 2777761"/>
              <a:gd name="connsiteY37" fmla="*/ 3474581 h 3788731"/>
              <a:gd name="connsiteX38" fmla="*/ 746106 w 2777761"/>
              <a:gd name="connsiteY38" fmla="*/ 3205310 h 3788731"/>
              <a:gd name="connsiteX39" fmla="*/ 903181 w 2777761"/>
              <a:gd name="connsiteY39" fmla="*/ 2627499 h 3788731"/>
              <a:gd name="connsiteX40" fmla="*/ 1166842 w 2777761"/>
              <a:gd name="connsiteY40" fmla="*/ 2520912 h 3788731"/>
              <a:gd name="connsiteX41" fmla="*/ 1531480 w 2777761"/>
              <a:gd name="connsiteY41" fmla="*/ 2627499 h 3788731"/>
              <a:gd name="connsiteX42" fmla="*/ 1593188 w 2777761"/>
              <a:gd name="connsiteY42" fmla="*/ 2627499 h 3788731"/>
              <a:gd name="connsiteX43" fmla="*/ 1649286 w 2777761"/>
              <a:gd name="connsiteY43" fmla="*/ 2728476 h 3788731"/>
              <a:gd name="connsiteX44" fmla="*/ 1800751 w 2777761"/>
              <a:gd name="connsiteY44" fmla="*/ 2762134 h 3788731"/>
              <a:gd name="connsiteX45" fmla="*/ 1811971 w 2777761"/>
              <a:gd name="connsiteY45" fmla="*/ 2795793 h 3788731"/>
              <a:gd name="connsiteX46" fmla="*/ 1772702 w 2777761"/>
              <a:gd name="connsiteY46" fmla="*/ 2997747 h 3788731"/>
              <a:gd name="connsiteX47" fmla="*/ 1750263 w 2777761"/>
              <a:gd name="connsiteY47" fmla="*/ 3323116 h 3788731"/>
              <a:gd name="connsiteX48" fmla="*/ 1542700 w 2777761"/>
              <a:gd name="connsiteY48" fmla="*/ 3345555 h 3788731"/>
              <a:gd name="connsiteX49" fmla="*/ 1206111 w 2777761"/>
              <a:gd name="connsiteY49" fmla="*/ 3396044 h 3788731"/>
              <a:gd name="connsiteX50" fmla="*/ 1178062 w 2777761"/>
              <a:gd name="connsiteY50" fmla="*/ 3468971 h 3788731"/>
              <a:gd name="connsiteX51" fmla="*/ 1116354 w 2777761"/>
              <a:gd name="connsiteY51" fmla="*/ 3497020 h 3788731"/>
              <a:gd name="connsiteX52" fmla="*/ 1144403 w 2777761"/>
              <a:gd name="connsiteY52" fmla="*/ 3631656 h 3788731"/>
              <a:gd name="connsiteX53" fmla="*/ 1284648 w 2777761"/>
              <a:gd name="connsiteY53" fmla="*/ 3637266 h 3788731"/>
              <a:gd name="connsiteX54" fmla="*/ 1279038 w 2777761"/>
              <a:gd name="connsiteY54" fmla="*/ 3485801 h 3788731"/>
              <a:gd name="connsiteX55" fmla="*/ 1458552 w 2777761"/>
              <a:gd name="connsiteY55" fmla="*/ 3497020 h 3788731"/>
              <a:gd name="connsiteX56" fmla="*/ 1430503 w 2777761"/>
              <a:gd name="connsiteY56" fmla="*/ 3575558 h 3788731"/>
              <a:gd name="connsiteX57" fmla="*/ 1402454 w 2777761"/>
              <a:gd name="connsiteY57" fmla="*/ 3637266 h 3788731"/>
              <a:gd name="connsiteX58" fmla="*/ 1318307 w 2777761"/>
              <a:gd name="connsiteY58" fmla="*/ 3654095 h 3788731"/>
              <a:gd name="connsiteX59" fmla="*/ 1452943 w 2777761"/>
              <a:gd name="connsiteY59" fmla="*/ 3777511 h 3788731"/>
              <a:gd name="connsiteX60" fmla="*/ 1520260 w 2777761"/>
              <a:gd name="connsiteY60" fmla="*/ 3642876 h 3788731"/>
              <a:gd name="connsiteX61" fmla="*/ 1823190 w 2777761"/>
              <a:gd name="connsiteY61" fmla="*/ 3541899 h 3788731"/>
              <a:gd name="connsiteX62" fmla="*/ 2159779 w 2777761"/>
              <a:gd name="connsiteY62" fmla="*/ 3614826 h 3788731"/>
              <a:gd name="connsiteX63" fmla="*/ 2114901 w 2777761"/>
              <a:gd name="connsiteY63" fmla="*/ 3715803 h 3788731"/>
              <a:gd name="connsiteX64" fmla="*/ 2210268 w 2777761"/>
              <a:gd name="connsiteY64" fmla="*/ 3783121 h 3788731"/>
              <a:gd name="connsiteX65" fmla="*/ 2283195 w 2777761"/>
              <a:gd name="connsiteY65" fmla="*/ 3732633 h 3788731"/>
              <a:gd name="connsiteX66" fmla="*/ 2271976 w 2777761"/>
              <a:gd name="connsiteY66" fmla="*/ 3637266 h 3788731"/>
              <a:gd name="connsiteX67" fmla="*/ 2451490 w 2777761"/>
              <a:gd name="connsiteY67" fmla="*/ 3558728 h 3788731"/>
              <a:gd name="connsiteX68" fmla="*/ 2434660 w 2777761"/>
              <a:gd name="connsiteY68" fmla="*/ 3384824 h 3788731"/>
              <a:gd name="connsiteX69" fmla="*/ 1929777 w 2777761"/>
              <a:gd name="connsiteY69" fmla="*/ 3356775 h 3788731"/>
              <a:gd name="connsiteX70" fmla="*/ 1918557 w 2777761"/>
              <a:gd name="connsiteY70" fmla="*/ 3031406 h 3788731"/>
              <a:gd name="connsiteX71" fmla="*/ 1884898 w 2777761"/>
              <a:gd name="connsiteY71" fmla="*/ 3014576 h 3788731"/>
              <a:gd name="connsiteX72" fmla="*/ 1907338 w 2777761"/>
              <a:gd name="connsiteY72" fmla="*/ 2835062 h 3788731"/>
              <a:gd name="connsiteX73" fmla="*/ 1862459 w 2777761"/>
              <a:gd name="connsiteY73" fmla="*/ 2773354 h 3788731"/>
              <a:gd name="connsiteX74" fmla="*/ 2109291 w 2777761"/>
              <a:gd name="connsiteY74" fmla="*/ 2717256 h 3788731"/>
              <a:gd name="connsiteX75" fmla="*/ 2131730 w 2777761"/>
              <a:gd name="connsiteY75" fmla="*/ 2588230 h 3788731"/>
              <a:gd name="connsiteX76" fmla="*/ 2372952 w 2777761"/>
              <a:gd name="connsiteY76" fmla="*/ 2621889 h 3788731"/>
              <a:gd name="connsiteX77" fmla="*/ 2597345 w 2777761"/>
              <a:gd name="connsiteY77" fmla="*/ 2032858 h 3788731"/>
              <a:gd name="connsiteX78" fmla="*/ 2552466 w 2777761"/>
              <a:gd name="connsiteY78" fmla="*/ 1948711 h 3788731"/>
              <a:gd name="connsiteX79" fmla="*/ 2698322 w 2777761"/>
              <a:gd name="connsiteY79" fmla="*/ 1460657 h 3788731"/>
              <a:gd name="connsiteX80" fmla="*/ 2642224 w 2777761"/>
              <a:gd name="connsiteY80" fmla="*/ 1354071 h 3788731"/>
              <a:gd name="connsiteX81" fmla="*/ 2485148 w 2777761"/>
              <a:gd name="connsiteY81" fmla="*/ 798699 h 3788731"/>
              <a:gd name="connsiteX82" fmla="*/ 2743201 w 2777761"/>
              <a:gd name="connsiteY82" fmla="*/ 675283 h 3788731"/>
              <a:gd name="connsiteX83" fmla="*/ 2715151 w 2777761"/>
              <a:gd name="connsiteY83" fmla="*/ 434061 h 3788731"/>
              <a:gd name="connsiteX84" fmla="*/ 2631004 w 2777761"/>
              <a:gd name="connsiteY84" fmla="*/ 8625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092462 w 2777761"/>
              <a:gd name="connsiteY3" fmla="*/ 198449 h 3788731"/>
              <a:gd name="connsiteX4" fmla="*/ 2142950 w 2777761"/>
              <a:gd name="connsiteY4" fmla="*/ 288206 h 3788731"/>
              <a:gd name="connsiteX5" fmla="*/ 2030754 w 2777761"/>
              <a:gd name="connsiteY5" fmla="*/ 450890 h 3788731"/>
              <a:gd name="connsiteX6" fmla="*/ 2137342 w 2777761"/>
              <a:gd name="connsiteY6" fmla="*/ 585526 h 3788731"/>
              <a:gd name="connsiteX7" fmla="*/ 2159779 w 2777761"/>
              <a:gd name="connsiteY7" fmla="*/ 708942 h 3788731"/>
              <a:gd name="connsiteX8" fmla="*/ 2030754 w 2777761"/>
              <a:gd name="connsiteY8" fmla="*/ 753820 h 3788731"/>
              <a:gd name="connsiteX9" fmla="*/ 1997095 w 2777761"/>
              <a:gd name="connsiteY9" fmla="*/ 821138 h 3788731"/>
              <a:gd name="connsiteX10" fmla="*/ 1997095 w 2777761"/>
              <a:gd name="connsiteY10" fmla="*/ 708942 h 3788731"/>
              <a:gd name="connsiteX11" fmla="*/ 1946606 w 2777761"/>
              <a:gd name="connsiteY11" fmla="*/ 669673 h 3788731"/>
              <a:gd name="connsiteX12" fmla="*/ 1783922 w 2777761"/>
              <a:gd name="connsiteY12" fmla="*/ 770649 h 3788731"/>
              <a:gd name="connsiteX13" fmla="*/ 1402454 w 2777761"/>
              <a:gd name="connsiteY13" fmla="*/ 579916 h 3788731"/>
              <a:gd name="connsiteX14" fmla="*/ 1666115 w 2777761"/>
              <a:gd name="connsiteY14" fmla="*/ 1129678 h 3788731"/>
              <a:gd name="connsiteX15" fmla="*/ 1800751 w 2777761"/>
              <a:gd name="connsiteY15" fmla="*/ 1225045 h 3788731"/>
              <a:gd name="connsiteX16" fmla="*/ 1649286 w 2777761"/>
              <a:gd name="connsiteY16" fmla="*/ 1449437 h 3788731"/>
              <a:gd name="connsiteX17" fmla="*/ 1727824 w 2777761"/>
              <a:gd name="connsiteY17" fmla="*/ 1668220 h 3788731"/>
              <a:gd name="connsiteX18" fmla="*/ 1817581 w 2777761"/>
              <a:gd name="connsiteY18" fmla="*/ 1662611 h 3788731"/>
              <a:gd name="connsiteX19" fmla="*/ 1671725 w 2777761"/>
              <a:gd name="connsiteY19" fmla="*/ 1830905 h 3788731"/>
              <a:gd name="connsiteX20" fmla="*/ 914400 w 2777761"/>
              <a:gd name="connsiteY20" fmla="*/ 1578463 h 3788731"/>
              <a:gd name="connsiteX21" fmla="*/ 460005 w 2777761"/>
              <a:gd name="connsiteY21" fmla="*/ 2605060 h 3788731"/>
              <a:gd name="connsiteX22" fmla="*/ 263662 w 2777761"/>
              <a:gd name="connsiteY22" fmla="*/ 2812623 h 3788731"/>
              <a:gd name="connsiteX23" fmla="*/ 44879 w 2777761"/>
              <a:gd name="connsiteY23" fmla="*/ 2857501 h 3788731"/>
              <a:gd name="connsiteX24" fmla="*/ 0 w 2777761"/>
              <a:gd name="connsiteY24" fmla="*/ 2964088 h 3788731"/>
              <a:gd name="connsiteX25" fmla="*/ 274881 w 2777761"/>
              <a:gd name="connsiteY25" fmla="*/ 3087504 h 3788731"/>
              <a:gd name="connsiteX26" fmla="*/ 504884 w 2777761"/>
              <a:gd name="connsiteY26" fmla="*/ 2986527 h 3788731"/>
              <a:gd name="connsiteX27" fmla="*/ 471225 w 2777761"/>
              <a:gd name="connsiteY27" fmla="*/ 3115553 h 3788731"/>
              <a:gd name="connsiteX28" fmla="*/ 572201 w 2777761"/>
              <a:gd name="connsiteY28" fmla="*/ 3160431 h 3788731"/>
              <a:gd name="connsiteX29" fmla="*/ 381468 w 2777761"/>
              <a:gd name="connsiteY29" fmla="*/ 3620436 h 3788731"/>
              <a:gd name="connsiteX30" fmla="*/ 196344 w 2777761"/>
              <a:gd name="connsiteY30" fmla="*/ 3665315 h 3788731"/>
              <a:gd name="connsiteX31" fmla="*/ 263662 w 2777761"/>
              <a:gd name="connsiteY31" fmla="*/ 3766291 h 3788731"/>
              <a:gd name="connsiteX32" fmla="*/ 555372 w 2777761"/>
              <a:gd name="connsiteY32" fmla="*/ 3788731 h 3788731"/>
              <a:gd name="connsiteX33" fmla="*/ 589031 w 2777761"/>
              <a:gd name="connsiteY33" fmla="*/ 3581168 h 3788731"/>
              <a:gd name="connsiteX34" fmla="*/ 645129 w 2777761"/>
              <a:gd name="connsiteY34" fmla="*/ 3575558 h 3788731"/>
              <a:gd name="connsiteX35" fmla="*/ 690008 w 2777761"/>
              <a:gd name="connsiteY35" fmla="*/ 3698974 h 3788731"/>
              <a:gd name="connsiteX36" fmla="*/ 774155 w 2777761"/>
              <a:gd name="connsiteY36" fmla="*/ 3704584 h 3788731"/>
              <a:gd name="connsiteX37" fmla="*/ 779765 w 2777761"/>
              <a:gd name="connsiteY37" fmla="*/ 3474581 h 3788731"/>
              <a:gd name="connsiteX38" fmla="*/ 746106 w 2777761"/>
              <a:gd name="connsiteY38" fmla="*/ 3205310 h 3788731"/>
              <a:gd name="connsiteX39" fmla="*/ 903181 w 2777761"/>
              <a:gd name="connsiteY39" fmla="*/ 2627499 h 3788731"/>
              <a:gd name="connsiteX40" fmla="*/ 1166842 w 2777761"/>
              <a:gd name="connsiteY40" fmla="*/ 2520912 h 3788731"/>
              <a:gd name="connsiteX41" fmla="*/ 1531480 w 2777761"/>
              <a:gd name="connsiteY41" fmla="*/ 2627499 h 3788731"/>
              <a:gd name="connsiteX42" fmla="*/ 1593188 w 2777761"/>
              <a:gd name="connsiteY42" fmla="*/ 2627499 h 3788731"/>
              <a:gd name="connsiteX43" fmla="*/ 1649286 w 2777761"/>
              <a:gd name="connsiteY43" fmla="*/ 2728476 h 3788731"/>
              <a:gd name="connsiteX44" fmla="*/ 1800751 w 2777761"/>
              <a:gd name="connsiteY44" fmla="*/ 2762134 h 3788731"/>
              <a:gd name="connsiteX45" fmla="*/ 1811971 w 2777761"/>
              <a:gd name="connsiteY45" fmla="*/ 2795793 h 3788731"/>
              <a:gd name="connsiteX46" fmla="*/ 1772702 w 2777761"/>
              <a:gd name="connsiteY46" fmla="*/ 2997747 h 3788731"/>
              <a:gd name="connsiteX47" fmla="*/ 1750263 w 2777761"/>
              <a:gd name="connsiteY47" fmla="*/ 3323116 h 3788731"/>
              <a:gd name="connsiteX48" fmla="*/ 1542700 w 2777761"/>
              <a:gd name="connsiteY48" fmla="*/ 3345555 h 3788731"/>
              <a:gd name="connsiteX49" fmla="*/ 1206111 w 2777761"/>
              <a:gd name="connsiteY49" fmla="*/ 3396044 h 3788731"/>
              <a:gd name="connsiteX50" fmla="*/ 1178062 w 2777761"/>
              <a:gd name="connsiteY50" fmla="*/ 3468971 h 3788731"/>
              <a:gd name="connsiteX51" fmla="*/ 1116354 w 2777761"/>
              <a:gd name="connsiteY51" fmla="*/ 3497020 h 3788731"/>
              <a:gd name="connsiteX52" fmla="*/ 1144403 w 2777761"/>
              <a:gd name="connsiteY52" fmla="*/ 3631656 h 3788731"/>
              <a:gd name="connsiteX53" fmla="*/ 1284648 w 2777761"/>
              <a:gd name="connsiteY53" fmla="*/ 3637266 h 3788731"/>
              <a:gd name="connsiteX54" fmla="*/ 1279038 w 2777761"/>
              <a:gd name="connsiteY54" fmla="*/ 3485801 h 3788731"/>
              <a:gd name="connsiteX55" fmla="*/ 1458552 w 2777761"/>
              <a:gd name="connsiteY55" fmla="*/ 3497020 h 3788731"/>
              <a:gd name="connsiteX56" fmla="*/ 1430503 w 2777761"/>
              <a:gd name="connsiteY56" fmla="*/ 3575558 h 3788731"/>
              <a:gd name="connsiteX57" fmla="*/ 1402454 w 2777761"/>
              <a:gd name="connsiteY57" fmla="*/ 3637266 h 3788731"/>
              <a:gd name="connsiteX58" fmla="*/ 1318307 w 2777761"/>
              <a:gd name="connsiteY58" fmla="*/ 3654095 h 3788731"/>
              <a:gd name="connsiteX59" fmla="*/ 1452943 w 2777761"/>
              <a:gd name="connsiteY59" fmla="*/ 3777511 h 3788731"/>
              <a:gd name="connsiteX60" fmla="*/ 1520260 w 2777761"/>
              <a:gd name="connsiteY60" fmla="*/ 3642876 h 3788731"/>
              <a:gd name="connsiteX61" fmla="*/ 1823190 w 2777761"/>
              <a:gd name="connsiteY61" fmla="*/ 3541899 h 3788731"/>
              <a:gd name="connsiteX62" fmla="*/ 2159779 w 2777761"/>
              <a:gd name="connsiteY62" fmla="*/ 3614826 h 3788731"/>
              <a:gd name="connsiteX63" fmla="*/ 2114901 w 2777761"/>
              <a:gd name="connsiteY63" fmla="*/ 3715803 h 3788731"/>
              <a:gd name="connsiteX64" fmla="*/ 2210268 w 2777761"/>
              <a:gd name="connsiteY64" fmla="*/ 3783121 h 3788731"/>
              <a:gd name="connsiteX65" fmla="*/ 2283195 w 2777761"/>
              <a:gd name="connsiteY65" fmla="*/ 3732633 h 3788731"/>
              <a:gd name="connsiteX66" fmla="*/ 2271976 w 2777761"/>
              <a:gd name="connsiteY66" fmla="*/ 3637266 h 3788731"/>
              <a:gd name="connsiteX67" fmla="*/ 2451490 w 2777761"/>
              <a:gd name="connsiteY67" fmla="*/ 3558728 h 3788731"/>
              <a:gd name="connsiteX68" fmla="*/ 2434660 w 2777761"/>
              <a:gd name="connsiteY68" fmla="*/ 3384824 h 3788731"/>
              <a:gd name="connsiteX69" fmla="*/ 1929777 w 2777761"/>
              <a:gd name="connsiteY69" fmla="*/ 3356775 h 3788731"/>
              <a:gd name="connsiteX70" fmla="*/ 1918557 w 2777761"/>
              <a:gd name="connsiteY70" fmla="*/ 3031406 h 3788731"/>
              <a:gd name="connsiteX71" fmla="*/ 1884898 w 2777761"/>
              <a:gd name="connsiteY71" fmla="*/ 3014576 h 3788731"/>
              <a:gd name="connsiteX72" fmla="*/ 1907338 w 2777761"/>
              <a:gd name="connsiteY72" fmla="*/ 2835062 h 3788731"/>
              <a:gd name="connsiteX73" fmla="*/ 1862459 w 2777761"/>
              <a:gd name="connsiteY73" fmla="*/ 2773354 h 3788731"/>
              <a:gd name="connsiteX74" fmla="*/ 2109291 w 2777761"/>
              <a:gd name="connsiteY74" fmla="*/ 2717256 h 3788731"/>
              <a:gd name="connsiteX75" fmla="*/ 2131730 w 2777761"/>
              <a:gd name="connsiteY75" fmla="*/ 2588230 h 3788731"/>
              <a:gd name="connsiteX76" fmla="*/ 2372952 w 2777761"/>
              <a:gd name="connsiteY76" fmla="*/ 2621889 h 3788731"/>
              <a:gd name="connsiteX77" fmla="*/ 2597345 w 2777761"/>
              <a:gd name="connsiteY77" fmla="*/ 2032858 h 3788731"/>
              <a:gd name="connsiteX78" fmla="*/ 2552466 w 2777761"/>
              <a:gd name="connsiteY78" fmla="*/ 1948711 h 3788731"/>
              <a:gd name="connsiteX79" fmla="*/ 2698322 w 2777761"/>
              <a:gd name="connsiteY79" fmla="*/ 1460657 h 3788731"/>
              <a:gd name="connsiteX80" fmla="*/ 2642224 w 2777761"/>
              <a:gd name="connsiteY80" fmla="*/ 1354071 h 3788731"/>
              <a:gd name="connsiteX81" fmla="*/ 2485148 w 2777761"/>
              <a:gd name="connsiteY81" fmla="*/ 798699 h 3788731"/>
              <a:gd name="connsiteX82" fmla="*/ 2743201 w 2777761"/>
              <a:gd name="connsiteY82" fmla="*/ 675283 h 3788731"/>
              <a:gd name="connsiteX83" fmla="*/ 2715151 w 2777761"/>
              <a:gd name="connsiteY83" fmla="*/ 434061 h 3788731"/>
              <a:gd name="connsiteX84" fmla="*/ 2631004 w 2777761"/>
              <a:gd name="connsiteY84" fmla="*/ 8625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092462 w 2777761"/>
              <a:gd name="connsiteY3" fmla="*/ 198449 h 3788731"/>
              <a:gd name="connsiteX4" fmla="*/ 2142950 w 2777761"/>
              <a:gd name="connsiteY4" fmla="*/ 288206 h 3788731"/>
              <a:gd name="connsiteX5" fmla="*/ 2030754 w 2777761"/>
              <a:gd name="connsiteY5" fmla="*/ 450890 h 3788731"/>
              <a:gd name="connsiteX6" fmla="*/ 2137342 w 2777761"/>
              <a:gd name="connsiteY6" fmla="*/ 585526 h 3788731"/>
              <a:gd name="connsiteX7" fmla="*/ 2159779 w 2777761"/>
              <a:gd name="connsiteY7" fmla="*/ 708942 h 3788731"/>
              <a:gd name="connsiteX8" fmla="*/ 2030754 w 2777761"/>
              <a:gd name="connsiteY8" fmla="*/ 753820 h 3788731"/>
              <a:gd name="connsiteX9" fmla="*/ 1997095 w 2777761"/>
              <a:gd name="connsiteY9" fmla="*/ 821138 h 3788731"/>
              <a:gd name="connsiteX10" fmla="*/ 1997095 w 2777761"/>
              <a:gd name="connsiteY10" fmla="*/ 708942 h 3788731"/>
              <a:gd name="connsiteX11" fmla="*/ 1946606 w 2777761"/>
              <a:gd name="connsiteY11" fmla="*/ 669673 h 3788731"/>
              <a:gd name="connsiteX12" fmla="*/ 1783922 w 2777761"/>
              <a:gd name="connsiteY12" fmla="*/ 770649 h 3788731"/>
              <a:gd name="connsiteX13" fmla="*/ 1402454 w 2777761"/>
              <a:gd name="connsiteY13" fmla="*/ 579916 h 3788731"/>
              <a:gd name="connsiteX14" fmla="*/ 1666115 w 2777761"/>
              <a:gd name="connsiteY14" fmla="*/ 1129678 h 3788731"/>
              <a:gd name="connsiteX15" fmla="*/ 1800751 w 2777761"/>
              <a:gd name="connsiteY15" fmla="*/ 1225045 h 3788731"/>
              <a:gd name="connsiteX16" fmla="*/ 1649286 w 2777761"/>
              <a:gd name="connsiteY16" fmla="*/ 1449437 h 3788731"/>
              <a:gd name="connsiteX17" fmla="*/ 1727824 w 2777761"/>
              <a:gd name="connsiteY17" fmla="*/ 1668220 h 3788731"/>
              <a:gd name="connsiteX18" fmla="*/ 1817581 w 2777761"/>
              <a:gd name="connsiteY18" fmla="*/ 1662611 h 3788731"/>
              <a:gd name="connsiteX19" fmla="*/ 1626846 w 2777761"/>
              <a:gd name="connsiteY19" fmla="*/ 1858954 h 3788731"/>
              <a:gd name="connsiteX20" fmla="*/ 914400 w 2777761"/>
              <a:gd name="connsiteY20" fmla="*/ 1578463 h 3788731"/>
              <a:gd name="connsiteX21" fmla="*/ 460005 w 2777761"/>
              <a:gd name="connsiteY21" fmla="*/ 2605060 h 3788731"/>
              <a:gd name="connsiteX22" fmla="*/ 263662 w 2777761"/>
              <a:gd name="connsiteY22" fmla="*/ 2812623 h 3788731"/>
              <a:gd name="connsiteX23" fmla="*/ 44879 w 2777761"/>
              <a:gd name="connsiteY23" fmla="*/ 2857501 h 3788731"/>
              <a:gd name="connsiteX24" fmla="*/ 0 w 2777761"/>
              <a:gd name="connsiteY24" fmla="*/ 2964088 h 3788731"/>
              <a:gd name="connsiteX25" fmla="*/ 274881 w 2777761"/>
              <a:gd name="connsiteY25" fmla="*/ 3087504 h 3788731"/>
              <a:gd name="connsiteX26" fmla="*/ 504884 w 2777761"/>
              <a:gd name="connsiteY26" fmla="*/ 2986527 h 3788731"/>
              <a:gd name="connsiteX27" fmla="*/ 471225 w 2777761"/>
              <a:gd name="connsiteY27" fmla="*/ 3115553 h 3788731"/>
              <a:gd name="connsiteX28" fmla="*/ 572201 w 2777761"/>
              <a:gd name="connsiteY28" fmla="*/ 3160431 h 3788731"/>
              <a:gd name="connsiteX29" fmla="*/ 381468 w 2777761"/>
              <a:gd name="connsiteY29" fmla="*/ 3620436 h 3788731"/>
              <a:gd name="connsiteX30" fmla="*/ 196344 w 2777761"/>
              <a:gd name="connsiteY30" fmla="*/ 3665315 h 3788731"/>
              <a:gd name="connsiteX31" fmla="*/ 263662 w 2777761"/>
              <a:gd name="connsiteY31" fmla="*/ 3766291 h 3788731"/>
              <a:gd name="connsiteX32" fmla="*/ 555372 w 2777761"/>
              <a:gd name="connsiteY32" fmla="*/ 3788731 h 3788731"/>
              <a:gd name="connsiteX33" fmla="*/ 589031 w 2777761"/>
              <a:gd name="connsiteY33" fmla="*/ 3581168 h 3788731"/>
              <a:gd name="connsiteX34" fmla="*/ 645129 w 2777761"/>
              <a:gd name="connsiteY34" fmla="*/ 3575558 h 3788731"/>
              <a:gd name="connsiteX35" fmla="*/ 690008 w 2777761"/>
              <a:gd name="connsiteY35" fmla="*/ 3698974 h 3788731"/>
              <a:gd name="connsiteX36" fmla="*/ 774155 w 2777761"/>
              <a:gd name="connsiteY36" fmla="*/ 3704584 h 3788731"/>
              <a:gd name="connsiteX37" fmla="*/ 779765 w 2777761"/>
              <a:gd name="connsiteY37" fmla="*/ 3474581 h 3788731"/>
              <a:gd name="connsiteX38" fmla="*/ 746106 w 2777761"/>
              <a:gd name="connsiteY38" fmla="*/ 3205310 h 3788731"/>
              <a:gd name="connsiteX39" fmla="*/ 903181 w 2777761"/>
              <a:gd name="connsiteY39" fmla="*/ 2627499 h 3788731"/>
              <a:gd name="connsiteX40" fmla="*/ 1166842 w 2777761"/>
              <a:gd name="connsiteY40" fmla="*/ 2520912 h 3788731"/>
              <a:gd name="connsiteX41" fmla="*/ 1531480 w 2777761"/>
              <a:gd name="connsiteY41" fmla="*/ 2627499 h 3788731"/>
              <a:gd name="connsiteX42" fmla="*/ 1593188 w 2777761"/>
              <a:gd name="connsiteY42" fmla="*/ 2627499 h 3788731"/>
              <a:gd name="connsiteX43" fmla="*/ 1649286 w 2777761"/>
              <a:gd name="connsiteY43" fmla="*/ 2728476 h 3788731"/>
              <a:gd name="connsiteX44" fmla="*/ 1800751 w 2777761"/>
              <a:gd name="connsiteY44" fmla="*/ 2762134 h 3788731"/>
              <a:gd name="connsiteX45" fmla="*/ 1811971 w 2777761"/>
              <a:gd name="connsiteY45" fmla="*/ 2795793 h 3788731"/>
              <a:gd name="connsiteX46" fmla="*/ 1772702 w 2777761"/>
              <a:gd name="connsiteY46" fmla="*/ 2997747 h 3788731"/>
              <a:gd name="connsiteX47" fmla="*/ 1750263 w 2777761"/>
              <a:gd name="connsiteY47" fmla="*/ 3323116 h 3788731"/>
              <a:gd name="connsiteX48" fmla="*/ 1542700 w 2777761"/>
              <a:gd name="connsiteY48" fmla="*/ 3345555 h 3788731"/>
              <a:gd name="connsiteX49" fmla="*/ 1206111 w 2777761"/>
              <a:gd name="connsiteY49" fmla="*/ 3396044 h 3788731"/>
              <a:gd name="connsiteX50" fmla="*/ 1178062 w 2777761"/>
              <a:gd name="connsiteY50" fmla="*/ 3468971 h 3788731"/>
              <a:gd name="connsiteX51" fmla="*/ 1116354 w 2777761"/>
              <a:gd name="connsiteY51" fmla="*/ 3497020 h 3788731"/>
              <a:gd name="connsiteX52" fmla="*/ 1144403 w 2777761"/>
              <a:gd name="connsiteY52" fmla="*/ 3631656 h 3788731"/>
              <a:gd name="connsiteX53" fmla="*/ 1284648 w 2777761"/>
              <a:gd name="connsiteY53" fmla="*/ 3637266 h 3788731"/>
              <a:gd name="connsiteX54" fmla="*/ 1279038 w 2777761"/>
              <a:gd name="connsiteY54" fmla="*/ 3485801 h 3788731"/>
              <a:gd name="connsiteX55" fmla="*/ 1458552 w 2777761"/>
              <a:gd name="connsiteY55" fmla="*/ 3497020 h 3788731"/>
              <a:gd name="connsiteX56" fmla="*/ 1430503 w 2777761"/>
              <a:gd name="connsiteY56" fmla="*/ 3575558 h 3788731"/>
              <a:gd name="connsiteX57" fmla="*/ 1402454 w 2777761"/>
              <a:gd name="connsiteY57" fmla="*/ 3637266 h 3788731"/>
              <a:gd name="connsiteX58" fmla="*/ 1318307 w 2777761"/>
              <a:gd name="connsiteY58" fmla="*/ 3654095 h 3788731"/>
              <a:gd name="connsiteX59" fmla="*/ 1452943 w 2777761"/>
              <a:gd name="connsiteY59" fmla="*/ 3777511 h 3788731"/>
              <a:gd name="connsiteX60" fmla="*/ 1520260 w 2777761"/>
              <a:gd name="connsiteY60" fmla="*/ 3642876 h 3788731"/>
              <a:gd name="connsiteX61" fmla="*/ 1823190 w 2777761"/>
              <a:gd name="connsiteY61" fmla="*/ 3541899 h 3788731"/>
              <a:gd name="connsiteX62" fmla="*/ 2159779 w 2777761"/>
              <a:gd name="connsiteY62" fmla="*/ 3614826 h 3788731"/>
              <a:gd name="connsiteX63" fmla="*/ 2114901 w 2777761"/>
              <a:gd name="connsiteY63" fmla="*/ 3715803 h 3788731"/>
              <a:gd name="connsiteX64" fmla="*/ 2210268 w 2777761"/>
              <a:gd name="connsiteY64" fmla="*/ 3783121 h 3788731"/>
              <a:gd name="connsiteX65" fmla="*/ 2283195 w 2777761"/>
              <a:gd name="connsiteY65" fmla="*/ 3732633 h 3788731"/>
              <a:gd name="connsiteX66" fmla="*/ 2271976 w 2777761"/>
              <a:gd name="connsiteY66" fmla="*/ 3637266 h 3788731"/>
              <a:gd name="connsiteX67" fmla="*/ 2451490 w 2777761"/>
              <a:gd name="connsiteY67" fmla="*/ 3558728 h 3788731"/>
              <a:gd name="connsiteX68" fmla="*/ 2434660 w 2777761"/>
              <a:gd name="connsiteY68" fmla="*/ 3384824 h 3788731"/>
              <a:gd name="connsiteX69" fmla="*/ 1929777 w 2777761"/>
              <a:gd name="connsiteY69" fmla="*/ 3356775 h 3788731"/>
              <a:gd name="connsiteX70" fmla="*/ 1918557 w 2777761"/>
              <a:gd name="connsiteY70" fmla="*/ 3031406 h 3788731"/>
              <a:gd name="connsiteX71" fmla="*/ 1884898 w 2777761"/>
              <a:gd name="connsiteY71" fmla="*/ 3014576 h 3788731"/>
              <a:gd name="connsiteX72" fmla="*/ 1907338 w 2777761"/>
              <a:gd name="connsiteY72" fmla="*/ 2835062 h 3788731"/>
              <a:gd name="connsiteX73" fmla="*/ 1862459 w 2777761"/>
              <a:gd name="connsiteY73" fmla="*/ 2773354 h 3788731"/>
              <a:gd name="connsiteX74" fmla="*/ 2109291 w 2777761"/>
              <a:gd name="connsiteY74" fmla="*/ 2717256 h 3788731"/>
              <a:gd name="connsiteX75" fmla="*/ 2131730 w 2777761"/>
              <a:gd name="connsiteY75" fmla="*/ 2588230 h 3788731"/>
              <a:gd name="connsiteX76" fmla="*/ 2372952 w 2777761"/>
              <a:gd name="connsiteY76" fmla="*/ 2621889 h 3788731"/>
              <a:gd name="connsiteX77" fmla="*/ 2597345 w 2777761"/>
              <a:gd name="connsiteY77" fmla="*/ 2032858 h 3788731"/>
              <a:gd name="connsiteX78" fmla="*/ 2552466 w 2777761"/>
              <a:gd name="connsiteY78" fmla="*/ 1948711 h 3788731"/>
              <a:gd name="connsiteX79" fmla="*/ 2698322 w 2777761"/>
              <a:gd name="connsiteY79" fmla="*/ 1460657 h 3788731"/>
              <a:gd name="connsiteX80" fmla="*/ 2642224 w 2777761"/>
              <a:gd name="connsiteY80" fmla="*/ 1354071 h 3788731"/>
              <a:gd name="connsiteX81" fmla="*/ 2485148 w 2777761"/>
              <a:gd name="connsiteY81" fmla="*/ 798699 h 3788731"/>
              <a:gd name="connsiteX82" fmla="*/ 2743201 w 2777761"/>
              <a:gd name="connsiteY82" fmla="*/ 675283 h 3788731"/>
              <a:gd name="connsiteX83" fmla="*/ 2715151 w 2777761"/>
              <a:gd name="connsiteY83" fmla="*/ 434061 h 3788731"/>
              <a:gd name="connsiteX84" fmla="*/ 2631004 w 2777761"/>
              <a:gd name="connsiteY84" fmla="*/ 8625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092462 w 2777761"/>
              <a:gd name="connsiteY3" fmla="*/ 198449 h 3788731"/>
              <a:gd name="connsiteX4" fmla="*/ 2142950 w 2777761"/>
              <a:gd name="connsiteY4" fmla="*/ 288206 h 3788731"/>
              <a:gd name="connsiteX5" fmla="*/ 2030754 w 2777761"/>
              <a:gd name="connsiteY5" fmla="*/ 450890 h 3788731"/>
              <a:gd name="connsiteX6" fmla="*/ 2137342 w 2777761"/>
              <a:gd name="connsiteY6" fmla="*/ 585526 h 3788731"/>
              <a:gd name="connsiteX7" fmla="*/ 2159779 w 2777761"/>
              <a:gd name="connsiteY7" fmla="*/ 708942 h 3788731"/>
              <a:gd name="connsiteX8" fmla="*/ 2030754 w 2777761"/>
              <a:gd name="connsiteY8" fmla="*/ 753820 h 3788731"/>
              <a:gd name="connsiteX9" fmla="*/ 1997095 w 2777761"/>
              <a:gd name="connsiteY9" fmla="*/ 821138 h 3788731"/>
              <a:gd name="connsiteX10" fmla="*/ 1997095 w 2777761"/>
              <a:gd name="connsiteY10" fmla="*/ 708942 h 3788731"/>
              <a:gd name="connsiteX11" fmla="*/ 1946606 w 2777761"/>
              <a:gd name="connsiteY11" fmla="*/ 669673 h 3788731"/>
              <a:gd name="connsiteX12" fmla="*/ 1783922 w 2777761"/>
              <a:gd name="connsiteY12" fmla="*/ 770649 h 3788731"/>
              <a:gd name="connsiteX13" fmla="*/ 1402454 w 2777761"/>
              <a:gd name="connsiteY13" fmla="*/ 579916 h 3788731"/>
              <a:gd name="connsiteX14" fmla="*/ 1666115 w 2777761"/>
              <a:gd name="connsiteY14" fmla="*/ 1129678 h 3788731"/>
              <a:gd name="connsiteX15" fmla="*/ 1800751 w 2777761"/>
              <a:gd name="connsiteY15" fmla="*/ 1225045 h 3788731"/>
              <a:gd name="connsiteX16" fmla="*/ 1649286 w 2777761"/>
              <a:gd name="connsiteY16" fmla="*/ 1449437 h 3788731"/>
              <a:gd name="connsiteX17" fmla="*/ 1727824 w 2777761"/>
              <a:gd name="connsiteY17" fmla="*/ 1668220 h 3788731"/>
              <a:gd name="connsiteX18" fmla="*/ 1817581 w 2777761"/>
              <a:gd name="connsiteY18" fmla="*/ 1662611 h 3788731"/>
              <a:gd name="connsiteX19" fmla="*/ 1626846 w 2777761"/>
              <a:gd name="connsiteY19" fmla="*/ 1858954 h 3788731"/>
              <a:gd name="connsiteX20" fmla="*/ 914400 w 2777761"/>
              <a:gd name="connsiteY20" fmla="*/ 1578463 h 3788731"/>
              <a:gd name="connsiteX21" fmla="*/ 460005 w 2777761"/>
              <a:gd name="connsiteY21" fmla="*/ 2605060 h 3788731"/>
              <a:gd name="connsiteX22" fmla="*/ 263662 w 2777761"/>
              <a:gd name="connsiteY22" fmla="*/ 2812623 h 3788731"/>
              <a:gd name="connsiteX23" fmla="*/ 44879 w 2777761"/>
              <a:gd name="connsiteY23" fmla="*/ 2857501 h 3788731"/>
              <a:gd name="connsiteX24" fmla="*/ 0 w 2777761"/>
              <a:gd name="connsiteY24" fmla="*/ 2964088 h 3788731"/>
              <a:gd name="connsiteX25" fmla="*/ 274881 w 2777761"/>
              <a:gd name="connsiteY25" fmla="*/ 3087504 h 3788731"/>
              <a:gd name="connsiteX26" fmla="*/ 504884 w 2777761"/>
              <a:gd name="connsiteY26" fmla="*/ 2986527 h 3788731"/>
              <a:gd name="connsiteX27" fmla="*/ 471225 w 2777761"/>
              <a:gd name="connsiteY27" fmla="*/ 3115553 h 3788731"/>
              <a:gd name="connsiteX28" fmla="*/ 572201 w 2777761"/>
              <a:gd name="connsiteY28" fmla="*/ 3160431 h 3788731"/>
              <a:gd name="connsiteX29" fmla="*/ 381468 w 2777761"/>
              <a:gd name="connsiteY29" fmla="*/ 3620436 h 3788731"/>
              <a:gd name="connsiteX30" fmla="*/ 196344 w 2777761"/>
              <a:gd name="connsiteY30" fmla="*/ 3665315 h 3788731"/>
              <a:gd name="connsiteX31" fmla="*/ 263662 w 2777761"/>
              <a:gd name="connsiteY31" fmla="*/ 3766291 h 3788731"/>
              <a:gd name="connsiteX32" fmla="*/ 555372 w 2777761"/>
              <a:gd name="connsiteY32" fmla="*/ 3788731 h 3788731"/>
              <a:gd name="connsiteX33" fmla="*/ 589031 w 2777761"/>
              <a:gd name="connsiteY33" fmla="*/ 3581168 h 3788731"/>
              <a:gd name="connsiteX34" fmla="*/ 645129 w 2777761"/>
              <a:gd name="connsiteY34" fmla="*/ 3575558 h 3788731"/>
              <a:gd name="connsiteX35" fmla="*/ 690008 w 2777761"/>
              <a:gd name="connsiteY35" fmla="*/ 3698974 h 3788731"/>
              <a:gd name="connsiteX36" fmla="*/ 774155 w 2777761"/>
              <a:gd name="connsiteY36" fmla="*/ 3704584 h 3788731"/>
              <a:gd name="connsiteX37" fmla="*/ 779765 w 2777761"/>
              <a:gd name="connsiteY37" fmla="*/ 3474581 h 3788731"/>
              <a:gd name="connsiteX38" fmla="*/ 746106 w 2777761"/>
              <a:gd name="connsiteY38" fmla="*/ 3205310 h 3788731"/>
              <a:gd name="connsiteX39" fmla="*/ 903181 w 2777761"/>
              <a:gd name="connsiteY39" fmla="*/ 2627499 h 3788731"/>
              <a:gd name="connsiteX40" fmla="*/ 1166842 w 2777761"/>
              <a:gd name="connsiteY40" fmla="*/ 2520912 h 3788731"/>
              <a:gd name="connsiteX41" fmla="*/ 1531480 w 2777761"/>
              <a:gd name="connsiteY41" fmla="*/ 2627499 h 3788731"/>
              <a:gd name="connsiteX42" fmla="*/ 1593188 w 2777761"/>
              <a:gd name="connsiteY42" fmla="*/ 2627499 h 3788731"/>
              <a:gd name="connsiteX43" fmla="*/ 1649286 w 2777761"/>
              <a:gd name="connsiteY43" fmla="*/ 2728476 h 3788731"/>
              <a:gd name="connsiteX44" fmla="*/ 1800751 w 2777761"/>
              <a:gd name="connsiteY44" fmla="*/ 2762134 h 3788731"/>
              <a:gd name="connsiteX45" fmla="*/ 1811971 w 2777761"/>
              <a:gd name="connsiteY45" fmla="*/ 2795793 h 3788731"/>
              <a:gd name="connsiteX46" fmla="*/ 1772702 w 2777761"/>
              <a:gd name="connsiteY46" fmla="*/ 2997747 h 3788731"/>
              <a:gd name="connsiteX47" fmla="*/ 1750263 w 2777761"/>
              <a:gd name="connsiteY47" fmla="*/ 3323116 h 3788731"/>
              <a:gd name="connsiteX48" fmla="*/ 1542700 w 2777761"/>
              <a:gd name="connsiteY48" fmla="*/ 3345555 h 3788731"/>
              <a:gd name="connsiteX49" fmla="*/ 1206111 w 2777761"/>
              <a:gd name="connsiteY49" fmla="*/ 3396044 h 3788731"/>
              <a:gd name="connsiteX50" fmla="*/ 1178062 w 2777761"/>
              <a:gd name="connsiteY50" fmla="*/ 3468971 h 3788731"/>
              <a:gd name="connsiteX51" fmla="*/ 1116354 w 2777761"/>
              <a:gd name="connsiteY51" fmla="*/ 3497020 h 3788731"/>
              <a:gd name="connsiteX52" fmla="*/ 1144403 w 2777761"/>
              <a:gd name="connsiteY52" fmla="*/ 3631656 h 3788731"/>
              <a:gd name="connsiteX53" fmla="*/ 1284648 w 2777761"/>
              <a:gd name="connsiteY53" fmla="*/ 3637266 h 3788731"/>
              <a:gd name="connsiteX54" fmla="*/ 1279038 w 2777761"/>
              <a:gd name="connsiteY54" fmla="*/ 3485801 h 3788731"/>
              <a:gd name="connsiteX55" fmla="*/ 1458552 w 2777761"/>
              <a:gd name="connsiteY55" fmla="*/ 3497020 h 3788731"/>
              <a:gd name="connsiteX56" fmla="*/ 1430503 w 2777761"/>
              <a:gd name="connsiteY56" fmla="*/ 3575558 h 3788731"/>
              <a:gd name="connsiteX57" fmla="*/ 1402454 w 2777761"/>
              <a:gd name="connsiteY57" fmla="*/ 3637266 h 3788731"/>
              <a:gd name="connsiteX58" fmla="*/ 1318307 w 2777761"/>
              <a:gd name="connsiteY58" fmla="*/ 3654095 h 3788731"/>
              <a:gd name="connsiteX59" fmla="*/ 1452943 w 2777761"/>
              <a:gd name="connsiteY59" fmla="*/ 3777511 h 3788731"/>
              <a:gd name="connsiteX60" fmla="*/ 1520260 w 2777761"/>
              <a:gd name="connsiteY60" fmla="*/ 3642876 h 3788731"/>
              <a:gd name="connsiteX61" fmla="*/ 1823190 w 2777761"/>
              <a:gd name="connsiteY61" fmla="*/ 3541899 h 3788731"/>
              <a:gd name="connsiteX62" fmla="*/ 2159779 w 2777761"/>
              <a:gd name="connsiteY62" fmla="*/ 3614826 h 3788731"/>
              <a:gd name="connsiteX63" fmla="*/ 2114901 w 2777761"/>
              <a:gd name="connsiteY63" fmla="*/ 3715803 h 3788731"/>
              <a:gd name="connsiteX64" fmla="*/ 2210268 w 2777761"/>
              <a:gd name="connsiteY64" fmla="*/ 3783121 h 3788731"/>
              <a:gd name="connsiteX65" fmla="*/ 2283195 w 2777761"/>
              <a:gd name="connsiteY65" fmla="*/ 3732633 h 3788731"/>
              <a:gd name="connsiteX66" fmla="*/ 2271976 w 2777761"/>
              <a:gd name="connsiteY66" fmla="*/ 3637266 h 3788731"/>
              <a:gd name="connsiteX67" fmla="*/ 2451490 w 2777761"/>
              <a:gd name="connsiteY67" fmla="*/ 3558728 h 3788731"/>
              <a:gd name="connsiteX68" fmla="*/ 2434660 w 2777761"/>
              <a:gd name="connsiteY68" fmla="*/ 3384824 h 3788731"/>
              <a:gd name="connsiteX69" fmla="*/ 1929777 w 2777761"/>
              <a:gd name="connsiteY69" fmla="*/ 3356775 h 3788731"/>
              <a:gd name="connsiteX70" fmla="*/ 1918557 w 2777761"/>
              <a:gd name="connsiteY70" fmla="*/ 3031406 h 3788731"/>
              <a:gd name="connsiteX71" fmla="*/ 1884898 w 2777761"/>
              <a:gd name="connsiteY71" fmla="*/ 3014576 h 3788731"/>
              <a:gd name="connsiteX72" fmla="*/ 1907338 w 2777761"/>
              <a:gd name="connsiteY72" fmla="*/ 2835062 h 3788731"/>
              <a:gd name="connsiteX73" fmla="*/ 1862459 w 2777761"/>
              <a:gd name="connsiteY73" fmla="*/ 2773354 h 3788731"/>
              <a:gd name="connsiteX74" fmla="*/ 2109291 w 2777761"/>
              <a:gd name="connsiteY74" fmla="*/ 2717256 h 3788731"/>
              <a:gd name="connsiteX75" fmla="*/ 2131730 w 2777761"/>
              <a:gd name="connsiteY75" fmla="*/ 2588230 h 3788731"/>
              <a:gd name="connsiteX76" fmla="*/ 2372952 w 2777761"/>
              <a:gd name="connsiteY76" fmla="*/ 2621889 h 3788731"/>
              <a:gd name="connsiteX77" fmla="*/ 2597345 w 2777761"/>
              <a:gd name="connsiteY77" fmla="*/ 2032858 h 3788731"/>
              <a:gd name="connsiteX78" fmla="*/ 2552466 w 2777761"/>
              <a:gd name="connsiteY78" fmla="*/ 1948711 h 3788731"/>
              <a:gd name="connsiteX79" fmla="*/ 2698322 w 2777761"/>
              <a:gd name="connsiteY79" fmla="*/ 1460657 h 3788731"/>
              <a:gd name="connsiteX80" fmla="*/ 2642224 w 2777761"/>
              <a:gd name="connsiteY80" fmla="*/ 1354071 h 3788731"/>
              <a:gd name="connsiteX81" fmla="*/ 2485148 w 2777761"/>
              <a:gd name="connsiteY81" fmla="*/ 798699 h 3788731"/>
              <a:gd name="connsiteX82" fmla="*/ 2743201 w 2777761"/>
              <a:gd name="connsiteY82" fmla="*/ 675283 h 3788731"/>
              <a:gd name="connsiteX83" fmla="*/ 2715151 w 2777761"/>
              <a:gd name="connsiteY83" fmla="*/ 434061 h 3788731"/>
              <a:gd name="connsiteX84" fmla="*/ 2631004 w 2777761"/>
              <a:gd name="connsiteY84" fmla="*/ 8625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092462 w 2777761"/>
              <a:gd name="connsiteY3" fmla="*/ 198449 h 3788731"/>
              <a:gd name="connsiteX4" fmla="*/ 2142950 w 2777761"/>
              <a:gd name="connsiteY4" fmla="*/ 288206 h 3788731"/>
              <a:gd name="connsiteX5" fmla="*/ 2030754 w 2777761"/>
              <a:gd name="connsiteY5" fmla="*/ 450890 h 3788731"/>
              <a:gd name="connsiteX6" fmla="*/ 2137342 w 2777761"/>
              <a:gd name="connsiteY6" fmla="*/ 585526 h 3788731"/>
              <a:gd name="connsiteX7" fmla="*/ 2159779 w 2777761"/>
              <a:gd name="connsiteY7" fmla="*/ 708942 h 3788731"/>
              <a:gd name="connsiteX8" fmla="*/ 2030754 w 2777761"/>
              <a:gd name="connsiteY8" fmla="*/ 753820 h 3788731"/>
              <a:gd name="connsiteX9" fmla="*/ 1997095 w 2777761"/>
              <a:gd name="connsiteY9" fmla="*/ 821138 h 3788731"/>
              <a:gd name="connsiteX10" fmla="*/ 1997095 w 2777761"/>
              <a:gd name="connsiteY10" fmla="*/ 708942 h 3788731"/>
              <a:gd name="connsiteX11" fmla="*/ 1946606 w 2777761"/>
              <a:gd name="connsiteY11" fmla="*/ 669673 h 3788731"/>
              <a:gd name="connsiteX12" fmla="*/ 1783922 w 2777761"/>
              <a:gd name="connsiteY12" fmla="*/ 770649 h 3788731"/>
              <a:gd name="connsiteX13" fmla="*/ 1402454 w 2777761"/>
              <a:gd name="connsiteY13" fmla="*/ 579916 h 3788731"/>
              <a:gd name="connsiteX14" fmla="*/ 1666115 w 2777761"/>
              <a:gd name="connsiteY14" fmla="*/ 1129678 h 3788731"/>
              <a:gd name="connsiteX15" fmla="*/ 1800751 w 2777761"/>
              <a:gd name="connsiteY15" fmla="*/ 1225045 h 3788731"/>
              <a:gd name="connsiteX16" fmla="*/ 1649286 w 2777761"/>
              <a:gd name="connsiteY16" fmla="*/ 1449437 h 3788731"/>
              <a:gd name="connsiteX17" fmla="*/ 1727824 w 2777761"/>
              <a:gd name="connsiteY17" fmla="*/ 1668220 h 3788731"/>
              <a:gd name="connsiteX18" fmla="*/ 1817581 w 2777761"/>
              <a:gd name="connsiteY18" fmla="*/ 1662611 h 3788731"/>
              <a:gd name="connsiteX19" fmla="*/ 1626846 w 2777761"/>
              <a:gd name="connsiteY19" fmla="*/ 1858954 h 3788731"/>
              <a:gd name="connsiteX20" fmla="*/ 914400 w 2777761"/>
              <a:gd name="connsiteY20" fmla="*/ 1578463 h 3788731"/>
              <a:gd name="connsiteX21" fmla="*/ 460005 w 2777761"/>
              <a:gd name="connsiteY21" fmla="*/ 2605060 h 3788731"/>
              <a:gd name="connsiteX22" fmla="*/ 263662 w 2777761"/>
              <a:gd name="connsiteY22" fmla="*/ 2812623 h 3788731"/>
              <a:gd name="connsiteX23" fmla="*/ 44879 w 2777761"/>
              <a:gd name="connsiteY23" fmla="*/ 2857501 h 3788731"/>
              <a:gd name="connsiteX24" fmla="*/ 0 w 2777761"/>
              <a:gd name="connsiteY24" fmla="*/ 2964088 h 3788731"/>
              <a:gd name="connsiteX25" fmla="*/ 274881 w 2777761"/>
              <a:gd name="connsiteY25" fmla="*/ 3087504 h 3788731"/>
              <a:gd name="connsiteX26" fmla="*/ 504884 w 2777761"/>
              <a:gd name="connsiteY26" fmla="*/ 2986527 h 3788731"/>
              <a:gd name="connsiteX27" fmla="*/ 471225 w 2777761"/>
              <a:gd name="connsiteY27" fmla="*/ 3115553 h 3788731"/>
              <a:gd name="connsiteX28" fmla="*/ 572201 w 2777761"/>
              <a:gd name="connsiteY28" fmla="*/ 3160431 h 3788731"/>
              <a:gd name="connsiteX29" fmla="*/ 381468 w 2777761"/>
              <a:gd name="connsiteY29" fmla="*/ 3620436 h 3788731"/>
              <a:gd name="connsiteX30" fmla="*/ 196344 w 2777761"/>
              <a:gd name="connsiteY30" fmla="*/ 3665315 h 3788731"/>
              <a:gd name="connsiteX31" fmla="*/ 263662 w 2777761"/>
              <a:gd name="connsiteY31" fmla="*/ 3766291 h 3788731"/>
              <a:gd name="connsiteX32" fmla="*/ 555372 w 2777761"/>
              <a:gd name="connsiteY32" fmla="*/ 3788731 h 3788731"/>
              <a:gd name="connsiteX33" fmla="*/ 589031 w 2777761"/>
              <a:gd name="connsiteY33" fmla="*/ 3581168 h 3788731"/>
              <a:gd name="connsiteX34" fmla="*/ 645129 w 2777761"/>
              <a:gd name="connsiteY34" fmla="*/ 3575558 h 3788731"/>
              <a:gd name="connsiteX35" fmla="*/ 690008 w 2777761"/>
              <a:gd name="connsiteY35" fmla="*/ 3698974 h 3788731"/>
              <a:gd name="connsiteX36" fmla="*/ 774155 w 2777761"/>
              <a:gd name="connsiteY36" fmla="*/ 3704584 h 3788731"/>
              <a:gd name="connsiteX37" fmla="*/ 779765 w 2777761"/>
              <a:gd name="connsiteY37" fmla="*/ 3474581 h 3788731"/>
              <a:gd name="connsiteX38" fmla="*/ 746106 w 2777761"/>
              <a:gd name="connsiteY38" fmla="*/ 3205310 h 3788731"/>
              <a:gd name="connsiteX39" fmla="*/ 903181 w 2777761"/>
              <a:gd name="connsiteY39" fmla="*/ 2627499 h 3788731"/>
              <a:gd name="connsiteX40" fmla="*/ 1166842 w 2777761"/>
              <a:gd name="connsiteY40" fmla="*/ 2520912 h 3788731"/>
              <a:gd name="connsiteX41" fmla="*/ 1531480 w 2777761"/>
              <a:gd name="connsiteY41" fmla="*/ 2627499 h 3788731"/>
              <a:gd name="connsiteX42" fmla="*/ 1593188 w 2777761"/>
              <a:gd name="connsiteY42" fmla="*/ 2627499 h 3788731"/>
              <a:gd name="connsiteX43" fmla="*/ 1649286 w 2777761"/>
              <a:gd name="connsiteY43" fmla="*/ 2728476 h 3788731"/>
              <a:gd name="connsiteX44" fmla="*/ 1800751 w 2777761"/>
              <a:gd name="connsiteY44" fmla="*/ 2762134 h 3788731"/>
              <a:gd name="connsiteX45" fmla="*/ 1811971 w 2777761"/>
              <a:gd name="connsiteY45" fmla="*/ 2795793 h 3788731"/>
              <a:gd name="connsiteX46" fmla="*/ 1772702 w 2777761"/>
              <a:gd name="connsiteY46" fmla="*/ 2997747 h 3788731"/>
              <a:gd name="connsiteX47" fmla="*/ 1750263 w 2777761"/>
              <a:gd name="connsiteY47" fmla="*/ 3323116 h 3788731"/>
              <a:gd name="connsiteX48" fmla="*/ 1542700 w 2777761"/>
              <a:gd name="connsiteY48" fmla="*/ 3345555 h 3788731"/>
              <a:gd name="connsiteX49" fmla="*/ 1206111 w 2777761"/>
              <a:gd name="connsiteY49" fmla="*/ 3396044 h 3788731"/>
              <a:gd name="connsiteX50" fmla="*/ 1178062 w 2777761"/>
              <a:gd name="connsiteY50" fmla="*/ 3468971 h 3788731"/>
              <a:gd name="connsiteX51" fmla="*/ 1116354 w 2777761"/>
              <a:gd name="connsiteY51" fmla="*/ 3497020 h 3788731"/>
              <a:gd name="connsiteX52" fmla="*/ 1144403 w 2777761"/>
              <a:gd name="connsiteY52" fmla="*/ 3631656 h 3788731"/>
              <a:gd name="connsiteX53" fmla="*/ 1284648 w 2777761"/>
              <a:gd name="connsiteY53" fmla="*/ 3637266 h 3788731"/>
              <a:gd name="connsiteX54" fmla="*/ 1279038 w 2777761"/>
              <a:gd name="connsiteY54" fmla="*/ 3485801 h 3788731"/>
              <a:gd name="connsiteX55" fmla="*/ 1458552 w 2777761"/>
              <a:gd name="connsiteY55" fmla="*/ 3497020 h 3788731"/>
              <a:gd name="connsiteX56" fmla="*/ 1430503 w 2777761"/>
              <a:gd name="connsiteY56" fmla="*/ 3575558 h 3788731"/>
              <a:gd name="connsiteX57" fmla="*/ 1402454 w 2777761"/>
              <a:gd name="connsiteY57" fmla="*/ 3637266 h 3788731"/>
              <a:gd name="connsiteX58" fmla="*/ 1318307 w 2777761"/>
              <a:gd name="connsiteY58" fmla="*/ 3654095 h 3788731"/>
              <a:gd name="connsiteX59" fmla="*/ 1452943 w 2777761"/>
              <a:gd name="connsiteY59" fmla="*/ 3777511 h 3788731"/>
              <a:gd name="connsiteX60" fmla="*/ 1520260 w 2777761"/>
              <a:gd name="connsiteY60" fmla="*/ 3642876 h 3788731"/>
              <a:gd name="connsiteX61" fmla="*/ 1823190 w 2777761"/>
              <a:gd name="connsiteY61" fmla="*/ 3541899 h 3788731"/>
              <a:gd name="connsiteX62" fmla="*/ 2159779 w 2777761"/>
              <a:gd name="connsiteY62" fmla="*/ 3614826 h 3788731"/>
              <a:gd name="connsiteX63" fmla="*/ 2114901 w 2777761"/>
              <a:gd name="connsiteY63" fmla="*/ 3715803 h 3788731"/>
              <a:gd name="connsiteX64" fmla="*/ 2210268 w 2777761"/>
              <a:gd name="connsiteY64" fmla="*/ 3783121 h 3788731"/>
              <a:gd name="connsiteX65" fmla="*/ 2283195 w 2777761"/>
              <a:gd name="connsiteY65" fmla="*/ 3732633 h 3788731"/>
              <a:gd name="connsiteX66" fmla="*/ 2271976 w 2777761"/>
              <a:gd name="connsiteY66" fmla="*/ 3637266 h 3788731"/>
              <a:gd name="connsiteX67" fmla="*/ 2451490 w 2777761"/>
              <a:gd name="connsiteY67" fmla="*/ 3558728 h 3788731"/>
              <a:gd name="connsiteX68" fmla="*/ 2434660 w 2777761"/>
              <a:gd name="connsiteY68" fmla="*/ 3384824 h 3788731"/>
              <a:gd name="connsiteX69" fmla="*/ 1929777 w 2777761"/>
              <a:gd name="connsiteY69" fmla="*/ 3356775 h 3788731"/>
              <a:gd name="connsiteX70" fmla="*/ 1918557 w 2777761"/>
              <a:gd name="connsiteY70" fmla="*/ 3031406 h 3788731"/>
              <a:gd name="connsiteX71" fmla="*/ 1884898 w 2777761"/>
              <a:gd name="connsiteY71" fmla="*/ 3014576 h 3788731"/>
              <a:gd name="connsiteX72" fmla="*/ 1907338 w 2777761"/>
              <a:gd name="connsiteY72" fmla="*/ 2835062 h 3788731"/>
              <a:gd name="connsiteX73" fmla="*/ 1862459 w 2777761"/>
              <a:gd name="connsiteY73" fmla="*/ 2773354 h 3788731"/>
              <a:gd name="connsiteX74" fmla="*/ 2109291 w 2777761"/>
              <a:gd name="connsiteY74" fmla="*/ 2717256 h 3788731"/>
              <a:gd name="connsiteX75" fmla="*/ 2131730 w 2777761"/>
              <a:gd name="connsiteY75" fmla="*/ 2588230 h 3788731"/>
              <a:gd name="connsiteX76" fmla="*/ 2372952 w 2777761"/>
              <a:gd name="connsiteY76" fmla="*/ 2621889 h 3788731"/>
              <a:gd name="connsiteX77" fmla="*/ 2597345 w 2777761"/>
              <a:gd name="connsiteY77" fmla="*/ 2032858 h 3788731"/>
              <a:gd name="connsiteX78" fmla="*/ 2552466 w 2777761"/>
              <a:gd name="connsiteY78" fmla="*/ 1948711 h 3788731"/>
              <a:gd name="connsiteX79" fmla="*/ 2698322 w 2777761"/>
              <a:gd name="connsiteY79" fmla="*/ 1460657 h 3788731"/>
              <a:gd name="connsiteX80" fmla="*/ 2642224 w 2777761"/>
              <a:gd name="connsiteY80" fmla="*/ 1354071 h 3788731"/>
              <a:gd name="connsiteX81" fmla="*/ 2485148 w 2777761"/>
              <a:gd name="connsiteY81" fmla="*/ 798699 h 3788731"/>
              <a:gd name="connsiteX82" fmla="*/ 2743201 w 2777761"/>
              <a:gd name="connsiteY82" fmla="*/ 675283 h 3788731"/>
              <a:gd name="connsiteX83" fmla="*/ 2715151 w 2777761"/>
              <a:gd name="connsiteY83" fmla="*/ 434061 h 3788731"/>
              <a:gd name="connsiteX84" fmla="*/ 2631004 w 2777761"/>
              <a:gd name="connsiteY84" fmla="*/ 8625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092462 w 2777761"/>
              <a:gd name="connsiteY3" fmla="*/ 198449 h 3788731"/>
              <a:gd name="connsiteX4" fmla="*/ 2142950 w 2777761"/>
              <a:gd name="connsiteY4" fmla="*/ 288206 h 3788731"/>
              <a:gd name="connsiteX5" fmla="*/ 2030754 w 2777761"/>
              <a:gd name="connsiteY5" fmla="*/ 450890 h 3788731"/>
              <a:gd name="connsiteX6" fmla="*/ 2137342 w 2777761"/>
              <a:gd name="connsiteY6" fmla="*/ 585526 h 3788731"/>
              <a:gd name="connsiteX7" fmla="*/ 2159779 w 2777761"/>
              <a:gd name="connsiteY7" fmla="*/ 708942 h 3788731"/>
              <a:gd name="connsiteX8" fmla="*/ 2030754 w 2777761"/>
              <a:gd name="connsiteY8" fmla="*/ 753820 h 3788731"/>
              <a:gd name="connsiteX9" fmla="*/ 1997095 w 2777761"/>
              <a:gd name="connsiteY9" fmla="*/ 821138 h 3788731"/>
              <a:gd name="connsiteX10" fmla="*/ 1997095 w 2777761"/>
              <a:gd name="connsiteY10" fmla="*/ 708942 h 3788731"/>
              <a:gd name="connsiteX11" fmla="*/ 1946606 w 2777761"/>
              <a:gd name="connsiteY11" fmla="*/ 669673 h 3788731"/>
              <a:gd name="connsiteX12" fmla="*/ 1783922 w 2777761"/>
              <a:gd name="connsiteY12" fmla="*/ 770649 h 3788731"/>
              <a:gd name="connsiteX13" fmla="*/ 1402454 w 2777761"/>
              <a:gd name="connsiteY13" fmla="*/ 579916 h 3788731"/>
              <a:gd name="connsiteX14" fmla="*/ 1666115 w 2777761"/>
              <a:gd name="connsiteY14" fmla="*/ 1129678 h 3788731"/>
              <a:gd name="connsiteX15" fmla="*/ 1800751 w 2777761"/>
              <a:gd name="connsiteY15" fmla="*/ 1225045 h 3788731"/>
              <a:gd name="connsiteX16" fmla="*/ 1649286 w 2777761"/>
              <a:gd name="connsiteY16" fmla="*/ 1449437 h 3788731"/>
              <a:gd name="connsiteX17" fmla="*/ 1727824 w 2777761"/>
              <a:gd name="connsiteY17" fmla="*/ 1668220 h 3788731"/>
              <a:gd name="connsiteX18" fmla="*/ 1817581 w 2777761"/>
              <a:gd name="connsiteY18" fmla="*/ 1662611 h 3788731"/>
              <a:gd name="connsiteX19" fmla="*/ 1626846 w 2777761"/>
              <a:gd name="connsiteY19" fmla="*/ 1858954 h 3788731"/>
              <a:gd name="connsiteX20" fmla="*/ 914400 w 2777761"/>
              <a:gd name="connsiteY20" fmla="*/ 1578463 h 3788731"/>
              <a:gd name="connsiteX21" fmla="*/ 460005 w 2777761"/>
              <a:gd name="connsiteY21" fmla="*/ 2605060 h 3788731"/>
              <a:gd name="connsiteX22" fmla="*/ 263662 w 2777761"/>
              <a:gd name="connsiteY22" fmla="*/ 2812623 h 3788731"/>
              <a:gd name="connsiteX23" fmla="*/ 44879 w 2777761"/>
              <a:gd name="connsiteY23" fmla="*/ 2857501 h 3788731"/>
              <a:gd name="connsiteX24" fmla="*/ 0 w 2777761"/>
              <a:gd name="connsiteY24" fmla="*/ 2964088 h 3788731"/>
              <a:gd name="connsiteX25" fmla="*/ 274881 w 2777761"/>
              <a:gd name="connsiteY25" fmla="*/ 3087504 h 3788731"/>
              <a:gd name="connsiteX26" fmla="*/ 504884 w 2777761"/>
              <a:gd name="connsiteY26" fmla="*/ 2986527 h 3788731"/>
              <a:gd name="connsiteX27" fmla="*/ 471225 w 2777761"/>
              <a:gd name="connsiteY27" fmla="*/ 3115553 h 3788731"/>
              <a:gd name="connsiteX28" fmla="*/ 572201 w 2777761"/>
              <a:gd name="connsiteY28" fmla="*/ 3160431 h 3788731"/>
              <a:gd name="connsiteX29" fmla="*/ 381468 w 2777761"/>
              <a:gd name="connsiteY29" fmla="*/ 3620436 h 3788731"/>
              <a:gd name="connsiteX30" fmla="*/ 196344 w 2777761"/>
              <a:gd name="connsiteY30" fmla="*/ 3665315 h 3788731"/>
              <a:gd name="connsiteX31" fmla="*/ 263662 w 2777761"/>
              <a:gd name="connsiteY31" fmla="*/ 3766291 h 3788731"/>
              <a:gd name="connsiteX32" fmla="*/ 555372 w 2777761"/>
              <a:gd name="connsiteY32" fmla="*/ 3788731 h 3788731"/>
              <a:gd name="connsiteX33" fmla="*/ 589031 w 2777761"/>
              <a:gd name="connsiteY33" fmla="*/ 3581168 h 3788731"/>
              <a:gd name="connsiteX34" fmla="*/ 645129 w 2777761"/>
              <a:gd name="connsiteY34" fmla="*/ 3575558 h 3788731"/>
              <a:gd name="connsiteX35" fmla="*/ 690008 w 2777761"/>
              <a:gd name="connsiteY35" fmla="*/ 3698974 h 3788731"/>
              <a:gd name="connsiteX36" fmla="*/ 774155 w 2777761"/>
              <a:gd name="connsiteY36" fmla="*/ 3704584 h 3788731"/>
              <a:gd name="connsiteX37" fmla="*/ 779765 w 2777761"/>
              <a:gd name="connsiteY37" fmla="*/ 3474581 h 3788731"/>
              <a:gd name="connsiteX38" fmla="*/ 746106 w 2777761"/>
              <a:gd name="connsiteY38" fmla="*/ 3205310 h 3788731"/>
              <a:gd name="connsiteX39" fmla="*/ 903181 w 2777761"/>
              <a:gd name="connsiteY39" fmla="*/ 2627499 h 3788731"/>
              <a:gd name="connsiteX40" fmla="*/ 1166842 w 2777761"/>
              <a:gd name="connsiteY40" fmla="*/ 2520912 h 3788731"/>
              <a:gd name="connsiteX41" fmla="*/ 1531480 w 2777761"/>
              <a:gd name="connsiteY41" fmla="*/ 2627499 h 3788731"/>
              <a:gd name="connsiteX42" fmla="*/ 1593188 w 2777761"/>
              <a:gd name="connsiteY42" fmla="*/ 2627499 h 3788731"/>
              <a:gd name="connsiteX43" fmla="*/ 1649286 w 2777761"/>
              <a:gd name="connsiteY43" fmla="*/ 2728476 h 3788731"/>
              <a:gd name="connsiteX44" fmla="*/ 1800751 w 2777761"/>
              <a:gd name="connsiteY44" fmla="*/ 2762134 h 3788731"/>
              <a:gd name="connsiteX45" fmla="*/ 1811971 w 2777761"/>
              <a:gd name="connsiteY45" fmla="*/ 2795793 h 3788731"/>
              <a:gd name="connsiteX46" fmla="*/ 1772702 w 2777761"/>
              <a:gd name="connsiteY46" fmla="*/ 2997747 h 3788731"/>
              <a:gd name="connsiteX47" fmla="*/ 1750263 w 2777761"/>
              <a:gd name="connsiteY47" fmla="*/ 3323116 h 3788731"/>
              <a:gd name="connsiteX48" fmla="*/ 1542700 w 2777761"/>
              <a:gd name="connsiteY48" fmla="*/ 3345555 h 3788731"/>
              <a:gd name="connsiteX49" fmla="*/ 1206111 w 2777761"/>
              <a:gd name="connsiteY49" fmla="*/ 3396044 h 3788731"/>
              <a:gd name="connsiteX50" fmla="*/ 1178062 w 2777761"/>
              <a:gd name="connsiteY50" fmla="*/ 3468971 h 3788731"/>
              <a:gd name="connsiteX51" fmla="*/ 1116354 w 2777761"/>
              <a:gd name="connsiteY51" fmla="*/ 3497020 h 3788731"/>
              <a:gd name="connsiteX52" fmla="*/ 1144403 w 2777761"/>
              <a:gd name="connsiteY52" fmla="*/ 3631656 h 3788731"/>
              <a:gd name="connsiteX53" fmla="*/ 1284648 w 2777761"/>
              <a:gd name="connsiteY53" fmla="*/ 3637266 h 3788731"/>
              <a:gd name="connsiteX54" fmla="*/ 1279038 w 2777761"/>
              <a:gd name="connsiteY54" fmla="*/ 3485801 h 3788731"/>
              <a:gd name="connsiteX55" fmla="*/ 1458552 w 2777761"/>
              <a:gd name="connsiteY55" fmla="*/ 3497020 h 3788731"/>
              <a:gd name="connsiteX56" fmla="*/ 1430503 w 2777761"/>
              <a:gd name="connsiteY56" fmla="*/ 3575558 h 3788731"/>
              <a:gd name="connsiteX57" fmla="*/ 1402454 w 2777761"/>
              <a:gd name="connsiteY57" fmla="*/ 3637266 h 3788731"/>
              <a:gd name="connsiteX58" fmla="*/ 1318307 w 2777761"/>
              <a:gd name="connsiteY58" fmla="*/ 3654095 h 3788731"/>
              <a:gd name="connsiteX59" fmla="*/ 1452943 w 2777761"/>
              <a:gd name="connsiteY59" fmla="*/ 3777511 h 3788731"/>
              <a:gd name="connsiteX60" fmla="*/ 1520260 w 2777761"/>
              <a:gd name="connsiteY60" fmla="*/ 3642876 h 3788731"/>
              <a:gd name="connsiteX61" fmla="*/ 1823190 w 2777761"/>
              <a:gd name="connsiteY61" fmla="*/ 3541899 h 3788731"/>
              <a:gd name="connsiteX62" fmla="*/ 2159779 w 2777761"/>
              <a:gd name="connsiteY62" fmla="*/ 3614826 h 3788731"/>
              <a:gd name="connsiteX63" fmla="*/ 2114901 w 2777761"/>
              <a:gd name="connsiteY63" fmla="*/ 3715803 h 3788731"/>
              <a:gd name="connsiteX64" fmla="*/ 2210268 w 2777761"/>
              <a:gd name="connsiteY64" fmla="*/ 3783121 h 3788731"/>
              <a:gd name="connsiteX65" fmla="*/ 2283195 w 2777761"/>
              <a:gd name="connsiteY65" fmla="*/ 3732633 h 3788731"/>
              <a:gd name="connsiteX66" fmla="*/ 2271976 w 2777761"/>
              <a:gd name="connsiteY66" fmla="*/ 3637266 h 3788731"/>
              <a:gd name="connsiteX67" fmla="*/ 2451490 w 2777761"/>
              <a:gd name="connsiteY67" fmla="*/ 3558728 h 3788731"/>
              <a:gd name="connsiteX68" fmla="*/ 2434660 w 2777761"/>
              <a:gd name="connsiteY68" fmla="*/ 3384824 h 3788731"/>
              <a:gd name="connsiteX69" fmla="*/ 1929777 w 2777761"/>
              <a:gd name="connsiteY69" fmla="*/ 3356775 h 3788731"/>
              <a:gd name="connsiteX70" fmla="*/ 1918557 w 2777761"/>
              <a:gd name="connsiteY70" fmla="*/ 3031406 h 3788731"/>
              <a:gd name="connsiteX71" fmla="*/ 1884898 w 2777761"/>
              <a:gd name="connsiteY71" fmla="*/ 3014576 h 3788731"/>
              <a:gd name="connsiteX72" fmla="*/ 1907338 w 2777761"/>
              <a:gd name="connsiteY72" fmla="*/ 2835062 h 3788731"/>
              <a:gd name="connsiteX73" fmla="*/ 1862459 w 2777761"/>
              <a:gd name="connsiteY73" fmla="*/ 2773354 h 3788731"/>
              <a:gd name="connsiteX74" fmla="*/ 2109291 w 2777761"/>
              <a:gd name="connsiteY74" fmla="*/ 2717256 h 3788731"/>
              <a:gd name="connsiteX75" fmla="*/ 2131730 w 2777761"/>
              <a:gd name="connsiteY75" fmla="*/ 2588230 h 3788731"/>
              <a:gd name="connsiteX76" fmla="*/ 2372952 w 2777761"/>
              <a:gd name="connsiteY76" fmla="*/ 2621889 h 3788731"/>
              <a:gd name="connsiteX77" fmla="*/ 2597345 w 2777761"/>
              <a:gd name="connsiteY77" fmla="*/ 2032858 h 3788731"/>
              <a:gd name="connsiteX78" fmla="*/ 2552466 w 2777761"/>
              <a:gd name="connsiteY78" fmla="*/ 1948711 h 3788731"/>
              <a:gd name="connsiteX79" fmla="*/ 2698322 w 2777761"/>
              <a:gd name="connsiteY79" fmla="*/ 1460657 h 3788731"/>
              <a:gd name="connsiteX80" fmla="*/ 2642224 w 2777761"/>
              <a:gd name="connsiteY80" fmla="*/ 1354071 h 3788731"/>
              <a:gd name="connsiteX81" fmla="*/ 2485148 w 2777761"/>
              <a:gd name="connsiteY81" fmla="*/ 798699 h 3788731"/>
              <a:gd name="connsiteX82" fmla="*/ 2743201 w 2777761"/>
              <a:gd name="connsiteY82" fmla="*/ 675283 h 3788731"/>
              <a:gd name="connsiteX83" fmla="*/ 2715151 w 2777761"/>
              <a:gd name="connsiteY83" fmla="*/ 434061 h 3788731"/>
              <a:gd name="connsiteX84" fmla="*/ 2631004 w 2777761"/>
              <a:gd name="connsiteY84" fmla="*/ 8625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092462 w 2777761"/>
              <a:gd name="connsiteY3" fmla="*/ 198449 h 3788731"/>
              <a:gd name="connsiteX4" fmla="*/ 2142950 w 2777761"/>
              <a:gd name="connsiteY4" fmla="*/ 288206 h 3788731"/>
              <a:gd name="connsiteX5" fmla="*/ 2030754 w 2777761"/>
              <a:gd name="connsiteY5" fmla="*/ 450890 h 3788731"/>
              <a:gd name="connsiteX6" fmla="*/ 2137342 w 2777761"/>
              <a:gd name="connsiteY6" fmla="*/ 585526 h 3788731"/>
              <a:gd name="connsiteX7" fmla="*/ 2159779 w 2777761"/>
              <a:gd name="connsiteY7" fmla="*/ 708942 h 3788731"/>
              <a:gd name="connsiteX8" fmla="*/ 2030754 w 2777761"/>
              <a:gd name="connsiteY8" fmla="*/ 753820 h 3788731"/>
              <a:gd name="connsiteX9" fmla="*/ 1997095 w 2777761"/>
              <a:gd name="connsiteY9" fmla="*/ 821138 h 3788731"/>
              <a:gd name="connsiteX10" fmla="*/ 1997095 w 2777761"/>
              <a:gd name="connsiteY10" fmla="*/ 708942 h 3788731"/>
              <a:gd name="connsiteX11" fmla="*/ 1946606 w 2777761"/>
              <a:gd name="connsiteY11" fmla="*/ 669673 h 3788731"/>
              <a:gd name="connsiteX12" fmla="*/ 1783922 w 2777761"/>
              <a:gd name="connsiteY12" fmla="*/ 770649 h 3788731"/>
              <a:gd name="connsiteX13" fmla="*/ 1402454 w 2777761"/>
              <a:gd name="connsiteY13" fmla="*/ 579916 h 3788731"/>
              <a:gd name="connsiteX14" fmla="*/ 1666115 w 2777761"/>
              <a:gd name="connsiteY14" fmla="*/ 1129678 h 3788731"/>
              <a:gd name="connsiteX15" fmla="*/ 1800751 w 2777761"/>
              <a:gd name="connsiteY15" fmla="*/ 1225045 h 3788731"/>
              <a:gd name="connsiteX16" fmla="*/ 1649286 w 2777761"/>
              <a:gd name="connsiteY16" fmla="*/ 1449437 h 3788731"/>
              <a:gd name="connsiteX17" fmla="*/ 1727824 w 2777761"/>
              <a:gd name="connsiteY17" fmla="*/ 1668220 h 3788731"/>
              <a:gd name="connsiteX18" fmla="*/ 1817581 w 2777761"/>
              <a:gd name="connsiteY18" fmla="*/ 1662611 h 3788731"/>
              <a:gd name="connsiteX19" fmla="*/ 1626846 w 2777761"/>
              <a:gd name="connsiteY19" fmla="*/ 1858954 h 3788731"/>
              <a:gd name="connsiteX20" fmla="*/ 914400 w 2777761"/>
              <a:gd name="connsiteY20" fmla="*/ 1578463 h 3788731"/>
              <a:gd name="connsiteX21" fmla="*/ 460005 w 2777761"/>
              <a:gd name="connsiteY21" fmla="*/ 2605060 h 3788731"/>
              <a:gd name="connsiteX22" fmla="*/ 263662 w 2777761"/>
              <a:gd name="connsiteY22" fmla="*/ 2812623 h 3788731"/>
              <a:gd name="connsiteX23" fmla="*/ 44879 w 2777761"/>
              <a:gd name="connsiteY23" fmla="*/ 2857501 h 3788731"/>
              <a:gd name="connsiteX24" fmla="*/ 0 w 2777761"/>
              <a:gd name="connsiteY24" fmla="*/ 2964088 h 3788731"/>
              <a:gd name="connsiteX25" fmla="*/ 274881 w 2777761"/>
              <a:gd name="connsiteY25" fmla="*/ 3087504 h 3788731"/>
              <a:gd name="connsiteX26" fmla="*/ 504884 w 2777761"/>
              <a:gd name="connsiteY26" fmla="*/ 2986527 h 3788731"/>
              <a:gd name="connsiteX27" fmla="*/ 471225 w 2777761"/>
              <a:gd name="connsiteY27" fmla="*/ 3115553 h 3788731"/>
              <a:gd name="connsiteX28" fmla="*/ 572201 w 2777761"/>
              <a:gd name="connsiteY28" fmla="*/ 3160431 h 3788731"/>
              <a:gd name="connsiteX29" fmla="*/ 381468 w 2777761"/>
              <a:gd name="connsiteY29" fmla="*/ 3620436 h 3788731"/>
              <a:gd name="connsiteX30" fmla="*/ 196344 w 2777761"/>
              <a:gd name="connsiteY30" fmla="*/ 3665315 h 3788731"/>
              <a:gd name="connsiteX31" fmla="*/ 263662 w 2777761"/>
              <a:gd name="connsiteY31" fmla="*/ 3766291 h 3788731"/>
              <a:gd name="connsiteX32" fmla="*/ 555372 w 2777761"/>
              <a:gd name="connsiteY32" fmla="*/ 3788731 h 3788731"/>
              <a:gd name="connsiteX33" fmla="*/ 589031 w 2777761"/>
              <a:gd name="connsiteY33" fmla="*/ 3581168 h 3788731"/>
              <a:gd name="connsiteX34" fmla="*/ 645129 w 2777761"/>
              <a:gd name="connsiteY34" fmla="*/ 3575558 h 3788731"/>
              <a:gd name="connsiteX35" fmla="*/ 690008 w 2777761"/>
              <a:gd name="connsiteY35" fmla="*/ 3698974 h 3788731"/>
              <a:gd name="connsiteX36" fmla="*/ 774155 w 2777761"/>
              <a:gd name="connsiteY36" fmla="*/ 3704584 h 3788731"/>
              <a:gd name="connsiteX37" fmla="*/ 779765 w 2777761"/>
              <a:gd name="connsiteY37" fmla="*/ 3474581 h 3788731"/>
              <a:gd name="connsiteX38" fmla="*/ 746106 w 2777761"/>
              <a:gd name="connsiteY38" fmla="*/ 3205310 h 3788731"/>
              <a:gd name="connsiteX39" fmla="*/ 903181 w 2777761"/>
              <a:gd name="connsiteY39" fmla="*/ 2627499 h 3788731"/>
              <a:gd name="connsiteX40" fmla="*/ 1166842 w 2777761"/>
              <a:gd name="connsiteY40" fmla="*/ 2520912 h 3788731"/>
              <a:gd name="connsiteX41" fmla="*/ 1531480 w 2777761"/>
              <a:gd name="connsiteY41" fmla="*/ 2627499 h 3788731"/>
              <a:gd name="connsiteX42" fmla="*/ 1593188 w 2777761"/>
              <a:gd name="connsiteY42" fmla="*/ 2627499 h 3788731"/>
              <a:gd name="connsiteX43" fmla="*/ 1649286 w 2777761"/>
              <a:gd name="connsiteY43" fmla="*/ 2728476 h 3788731"/>
              <a:gd name="connsiteX44" fmla="*/ 1800751 w 2777761"/>
              <a:gd name="connsiteY44" fmla="*/ 2762134 h 3788731"/>
              <a:gd name="connsiteX45" fmla="*/ 1811971 w 2777761"/>
              <a:gd name="connsiteY45" fmla="*/ 2795793 h 3788731"/>
              <a:gd name="connsiteX46" fmla="*/ 1772702 w 2777761"/>
              <a:gd name="connsiteY46" fmla="*/ 2997747 h 3788731"/>
              <a:gd name="connsiteX47" fmla="*/ 1750263 w 2777761"/>
              <a:gd name="connsiteY47" fmla="*/ 3323116 h 3788731"/>
              <a:gd name="connsiteX48" fmla="*/ 1542700 w 2777761"/>
              <a:gd name="connsiteY48" fmla="*/ 3345555 h 3788731"/>
              <a:gd name="connsiteX49" fmla="*/ 1206111 w 2777761"/>
              <a:gd name="connsiteY49" fmla="*/ 3396044 h 3788731"/>
              <a:gd name="connsiteX50" fmla="*/ 1178062 w 2777761"/>
              <a:gd name="connsiteY50" fmla="*/ 3468971 h 3788731"/>
              <a:gd name="connsiteX51" fmla="*/ 1116354 w 2777761"/>
              <a:gd name="connsiteY51" fmla="*/ 3497020 h 3788731"/>
              <a:gd name="connsiteX52" fmla="*/ 1144403 w 2777761"/>
              <a:gd name="connsiteY52" fmla="*/ 3631656 h 3788731"/>
              <a:gd name="connsiteX53" fmla="*/ 1284648 w 2777761"/>
              <a:gd name="connsiteY53" fmla="*/ 3637266 h 3788731"/>
              <a:gd name="connsiteX54" fmla="*/ 1279038 w 2777761"/>
              <a:gd name="connsiteY54" fmla="*/ 3485801 h 3788731"/>
              <a:gd name="connsiteX55" fmla="*/ 1458552 w 2777761"/>
              <a:gd name="connsiteY55" fmla="*/ 3497020 h 3788731"/>
              <a:gd name="connsiteX56" fmla="*/ 1430503 w 2777761"/>
              <a:gd name="connsiteY56" fmla="*/ 3575558 h 3788731"/>
              <a:gd name="connsiteX57" fmla="*/ 1402454 w 2777761"/>
              <a:gd name="connsiteY57" fmla="*/ 3637266 h 3788731"/>
              <a:gd name="connsiteX58" fmla="*/ 1318307 w 2777761"/>
              <a:gd name="connsiteY58" fmla="*/ 3654095 h 3788731"/>
              <a:gd name="connsiteX59" fmla="*/ 1452943 w 2777761"/>
              <a:gd name="connsiteY59" fmla="*/ 3777511 h 3788731"/>
              <a:gd name="connsiteX60" fmla="*/ 1520260 w 2777761"/>
              <a:gd name="connsiteY60" fmla="*/ 3642876 h 3788731"/>
              <a:gd name="connsiteX61" fmla="*/ 1823190 w 2777761"/>
              <a:gd name="connsiteY61" fmla="*/ 3541899 h 3788731"/>
              <a:gd name="connsiteX62" fmla="*/ 2159779 w 2777761"/>
              <a:gd name="connsiteY62" fmla="*/ 3614826 h 3788731"/>
              <a:gd name="connsiteX63" fmla="*/ 2114901 w 2777761"/>
              <a:gd name="connsiteY63" fmla="*/ 3715803 h 3788731"/>
              <a:gd name="connsiteX64" fmla="*/ 2210268 w 2777761"/>
              <a:gd name="connsiteY64" fmla="*/ 3783121 h 3788731"/>
              <a:gd name="connsiteX65" fmla="*/ 2283195 w 2777761"/>
              <a:gd name="connsiteY65" fmla="*/ 3732633 h 3788731"/>
              <a:gd name="connsiteX66" fmla="*/ 2271976 w 2777761"/>
              <a:gd name="connsiteY66" fmla="*/ 3637266 h 3788731"/>
              <a:gd name="connsiteX67" fmla="*/ 2451490 w 2777761"/>
              <a:gd name="connsiteY67" fmla="*/ 3558728 h 3788731"/>
              <a:gd name="connsiteX68" fmla="*/ 2434660 w 2777761"/>
              <a:gd name="connsiteY68" fmla="*/ 3384824 h 3788731"/>
              <a:gd name="connsiteX69" fmla="*/ 1929777 w 2777761"/>
              <a:gd name="connsiteY69" fmla="*/ 3356775 h 3788731"/>
              <a:gd name="connsiteX70" fmla="*/ 1918557 w 2777761"/>
              <a:gd name="connsiteY70" fmla="*/ 3031406 h 3788731"/>
              <a:gd name="connsiteX71" fmla="*/ 1884898 w 2777761"/>
              <a:gd name="connsiteY71" fmla="*/ 3014576 h 3788731"/>
              <a:gd name="connsiteX72" fmla="*/ 1907338 w 2777761"/>
              <a:gd name="connsiteY72" fmla="*/ 2835062 h 3788731"/>
              <a:gd name="connsiteX73" fmla="*/ 1862459 w 2777761"/>
              <a:gd name="connsiteY73" fmla="*/ 2773354 h 3788731"/>
              <a:gd name="connsiteX74" fmla="*/ 2109291 w 2777761"/>
              <a:gd name="connsiteY74" fmla="*/ 2717256 h 3788731"/>
              <a:gd name="connsiteX75" fmla="*/ 2131730 w 2777761"/>
              <a:gd name="connsiteY75" fmla="*/ 2588230 h 3788731"/>
              <a:gd name="connsiteX76" fmla="*/ 2372952 w 2777761"/>
              <a:gd name="connsiteY76" fmla="*/ 2621889 h 3788731"/>
              <a:gd name="connsiteX77" fmla="*/ 2597345 w 2777761"/>
              <a:gd name="connsiteY77" fmla="*/ 2032858 h 3788731"/>
              <a:gd name="connsiteX78" fmla="*/ 2552466 w 2777761"/>
              <a:gd name="connsiteY78" fmla="*/ 1948711 h 3788731"/>
              <a:gd name="connsiteX79" fmla="*/ 2698322 w 2777761"/>
              <a:gd name="connsiteY79" fmla="*/ 1460657 h 3788731"/>
              <a:gd name="connsiteX80" fmla="*/ 2642224 w 2777761"/>
              <a:gd name="connsiteY80" fmla="*/ 1354071 h 3788731"/>
              <a:gd name="connsiteX81" fmla="*/ 2485148 w 2777761"/>
              <a:gd name="connsiteY81" fmla="*/ 798699 h 3788731"/>
              <a:gd name="connsiteX82" fmla="*/ 2743201 w 2777761"/>
              <a:gd name="connsiteY82" fmla="*/ 675283 h 3788731"/>
              <a:gd name="connsiteX83" fmla="*/ 2715151 w 2777761"/>
              <a:gd name="connsiteY83" fmla="*/ 434061 h 3788731"/>
              <a:gd name="connsiteX84" fmla="*/ 2631004 w 2777761"/>
              <a:gd name="connsiteY84" fmla="*/ 8625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092462 w 2777761"/>
              <a:gd name="connsiteY3" fmla="*/ 198449 h 3788731"/>
              <a:gd name="connsiteX4" fmla="*/ 2142950 w 2777761"/>
              <a:gd name="connsiteY4" fmla="*/ 288206 h 3788731"/>
              <a:gd name="connsiteX5" fmla="*/ 2030754 w 2777761"/>
              <a:gd name="connsiteY5" fmla="*/ 450890 h 3788731"/>
              <a:gd name="connsiteX6" fmla="*/ 2137342 w 2777761"/>
              <a:gd name="connsiteY6" fmla="*/ 585526 h 3788731"/>
              <a:gd name="connsiteX7" fmla="*/ 2159779 w 2777761"/>
              <a:gd name="connsiteY7" fmla="*/ 708942 h 3788731"/>
              <a:gd name="connsiteX8" fmla="*/ 2030754 w 2777761"/>
              <a:gd name="connsiteY8" fmla="*/ 753820 h 3788731"/>
              <a:gd name="connsiteX9" fmla="*/ 1997095 w 2777761"/>
              <a:gd name="connsiteY9" fmla="*/ 821138 h 3788731"/>
              <a:gd name="connsiteX10" fmla="*/ 1997095 w 2777761"/>
              <a:gd name="connsiteY10" fmla="*/ 708942 h 3788731"/>
              <a:gd name="connsiteX11" fmla="*/ 1946606 w 2777761"/>
              <a:gd name="connsiteY11" fmla="*/ 669673 h 3788731"/>
              <a:gd name="connsiteX12" fmla="*/ 1783922 w 2777761"/>
              <a:gd name="connsiteY12" fmla="*/ 770649 h 3788731"/>
              <a:gd name="connsiteX13" fmla="*/ 1402454 w 2777761"/>
              <a:gd name="connsiteY13" fmla="*/ 579916 h 3788731"/>
              <a:gd name="connsiteX14" fmla="*/ 1666115 w 2777761"/>
              <a:gd name="connsiteY14" fmla="*/ 1129678 h 3788731"/>
              <a:gd name="connsiteX15" fmla="*/ 1800751 w 2777761"/>
              <a:gd name="connsiteY15" fmla="*/ 1225045 h 3788731"/>
              <a:gd name="connsiteX16" fmla="*/ 1649286 w 2777761"/>
              <a:gd name="connsiteY16" fmla="*/ 1449437 h 3788731"/>
              <a:gd name="connsiteX17" fmla="*/ 1727824 w 2777761"/>
              <a:gd name="connsiteY17" fmla="*/ 1668220 h 3788731"/>
              <a:gd name="connsiteX18" fmla="*/ 1817581 w 2777761"/>
              <a:gd name="connsiteY18" fmla="*/ 1662611 h 3788731"/>
              <a:gd name="connsiteX19" fmla="*/ 1626846 w 2777761"/>
              <a:gd name="connsiteY19" fmla="*/ 1858954 h 3788731"/>
              <a:gd name="connsiteX20" fmla="*/ 914400 w 2777761"/>
              <a:gd name="connsiteY20" fmla="*/ 1578463 h 3788731"/>
              <a:gd name="connsiteX21" fmla="*/ 460005 w 2777761"/>
              <a:gd name="connsiteY21" fmla="*/ 2605060 h 3788731"/>
              <a:gd name="connsiteX22" fmla="*/ 263662 w 2777761"/>
              <a:gd name="connsiteY22" fmla="*/ 2812623 h 3788731"/>
              <a:gd name="connsiteX23" fmla="*/ 44879 w 2777761"/>
              <a:gd name="connsiteY23" fmla="*/ 2857501 h 3788731"/>
              <a:gd name="connsiteX24" fmla="*/ 0 w 2777761"/>
              <a:gd name="connsiteY24" fmla="*/ 2964088 h 3788731"/>
              <a:gd name="connsiteX25" fmla="*/ 274881 w 2777761"/>
              <a:gd name="connsiteY25" fmla="*/ 3087504 h 3788731"/>
              <a:gd name="connsiteX26" fmla="*/ 504884 w 2777761"/>
              <a:gd name="connsiteY26" fmla="*/ 2986527 h 3788731"/>
              <a:gd name="connsiteX27" fmla="*/ 471225 w 2777761"/>
              <a:gd name="connsiteY27" fmla="*/ 3115553 h 3788731"/>
              <a:gd name="connsiteX28" fmla="*/ 572201 w 2777761"/>
              <a:gd name="connsiteY28" fmla="*/ 3160431 h 3788731"/>
              <a:gd name="connsiteX29" fmla="*/ 381468 w 2777761"/>
              <a:gd name="connsiteY29" fmla="*/ 3620436 h 3788731"/>
              <a:gd name="connsiteX30" fmla="*/ 196344 w 2777761"/>
              <a:gd name="connsiteY30" fmla="*/ 3665315 h 3788731"/>
              <a:gd name="connsiteX31" fmla="*/ 263662 w 2777761"/>
              <a:gd name="connsiteY31" fmla="*/ 3766291 h 3788731"/>
              <a:gd name="connsiteX32" fmla="*/ 555372 w 2777761"/>
              <a:gd name="connsiteY32" fmla="*/ 3788731 h 3788731"/>
              <a:gd name="connsiteX33" fmla="*/ 589031 w 2777761"/>
              <a:gd name="connsiteY33" fmla="*/ 3581168 h 3788731"/>
              <a:gd name="connsiteX34" fmla="*/ 645129 w 2777761"/>
              <a:gd name="connsiteY34" fmla="*/ 3575558 h 3788731"/>
              <a:gd name="connsiteX35" fmla="*/ 690008 w 2777761"/>
              <a:gd name="connsiteY35" fmla="*/ 3698974 h 3788731"/>
              <a:gd name="connsiteX36" fmla="*/ 774155 w 2777761"/>
              <a:gd name="connsiteY36" fmla="*/ 3704584 h 3788731"/>
              <a:gd name="connsiteX37" fmla="*/ 779765 w 2777761"/>
              <a:gd name="connsiteY37" fmla="*/ 3474581 h 3788731"/>
              <a:gd name="connsiteX38" fmla="*/ 746106 w 2777761"/>
              <a:gd name="connsiteY38" fmla="*/ 3205310 h 3788731"/>
              <a:gd name="connsiteX39" fmla="*/ 903181 w 2777761"/>
              <a:gd name="connsiteY39" fmla="*/ 2627499 h 3788731"/>
              <a:gd name="connsiteX40" fmla="*/ 1166842 w 2777761"/>
              <a:gd name="connsiteY40" fmla="*/ 2520912 h 3788731"/>
              <a:gd name="connsiteX41" fmla="*/ 1531480 w 2777761"/>
              <a:gd name="connsiteY41" fmla="*/ 2627499 h 3788731"/>
              <a:gd name="connsiteX42" fmla="*/ 1593188 w 2777761"/>
              <a:gd name="connsiteY42" fmla="*/ 2627499 h 3788731"/>
              <a:gd name="connsiteX43" fmla="*/ 1649286 w 2777761"/>
              <a:gd name="connsiteY43" fmla="*/ 2728476 h 3788731"/>
              <a:gd name="connsiteX44" fmla="*/ 1800751 w 2777761"/>
              <a:gd name="connsiteY44" fmla="*/ 2762134 h 3788731"/>
              <a:gd name="connsiteX45" fmla="*/ 1811971 w 2777761"/>
              <a:gd name="connsiteY45" fmla="*/ 2795793 h 3788731"/>
              <a:gd name="connsiteX46" fmla="*/ 1772702 w 2777761"/>
              <a:gd name="connsiteY46" fmla="*/ 2997747 h 3788731"/>
              <a:gd name="connsiteX47" fmla="*/ 1750263 w 2777761"/>
              <a:gd name="connsiteY47" fmla="*/ 3323116 h 3788731"/>
              <a:gd name="connsiteX48" fmla="*/ 1542700 w 2777761"/>
              <a:gd name="connsiteY48" fmla="*/ 3345555 h 3788731"/>
              <a:gd name="connsiteX49" fmla="*/ 1206111 w 2777761"/>
              <a:gd name="connsiteY49" fmla="*/ 3396044 h 3788731"/>
              <a:gd name="connsiteX50" fmla="*/ 1178062 w 2777761"/>
              <a:gd name="connsiteY50" fmla="*/ 3468971 h 3788731"/>
              <a:gd name="connsiteX51" fmla="*/ 1116354 w 2777761"/>
              <a:gd name="connsiteY51" fmla="*/ 3497020 h 3788731"/>
              <a:gd name="connsiteX52" fmla="*/ 1144403 w 2777761"/>
              <a:gd name="connsiteY52" fmla="*/ 3631656 h 3788731"/>
              <a:gd name="connsiteX53" fmla="*/ 1284648 w 2777761"/>
              <a:gd name="connsiteY53" fmla="*/ 3637266 h 3788731"/>
              <a:gd name="connsiteX54" fmla="*/ 1279038 w 2777761"/>
              <a:gd name="connsiteY54" fmla="*/ 3485801 h 3788731"/>
              <a:gd name="connsiteX55" fmla="*/ 1458552 w 2777761"/>
              <a:gd name="connsiteY55" fmla="*/ 3497020 h 3788731"/>
              <a:gd name="connsiteX56" fmla="*/ 1430503 w 2777761"/>
              <a:gd name="connsiteY56" fmla="*/ 3575558 h 3788731"/>
              <a:gd name="connsiteX57" fmla="*/ 1402454 w 2777761"/>
              <a:gd name="connsiteY57" fmla="*/ 3637266 h 3788731"/>
              <a:gd name="connsiteX58" fmla="*/ 1318307 w 2777761"/>
              <a:gd name="connsiteY58" fmla="*/ 3654095 h 3788731"/>
              <a:gd name="connsiteX59" fmla="*/ 1452943 w 2777761"/>
              <a:gd name="connsiteY59" fmla="*/ 3777511 h 3788731"/>
              <a:gd name="connsiteX60" fmla="*/ 1520260 w 2777761"/>
              <a:gd name="connsiteY60" fmla="*/ 3642876 h 3788731"/>
              <a:gd name="connsiteX61" fmla="*/ 1823190 w 2777761"/>
              <a:gd name="connsiteY61" fmla="*/ 3541899 h 3788731"/>
              <a:gd name="connsiteX62" fmla="*/ 2159779 w 2777761"/>
              <a:gd name="connsiteY62" fmla="*/ 3614826 h 3788731"/>
              <a:gd name="connsiteX63" fmla="*/ 2114901 w 2777761"/>
              <a:gd name="connsiteY63" fmla="*/ 3715803 h 3788731"/>
              <a:gd name="connsiteX64" fmla="*/ 2210268 w 2777761"/>
              <a:gd name="connsiteY64" fmla="*/ 3783121 h 3788731"/>
              <a:gd name="connsiteX65" fmla="*/ 2283195 w 2777761"/>
              <a:gd name="connsiteY65" fmla="*/ 3732633 h 3788731"/>
              <a:gd name="connsiteX66" fmla="*/ 2271976 w 2777761"/>
              <a:gd name="connsiteY66" fmla="*/ 3637266 h 3788731"/>
              <a:gd name="connsiteX67" fmla="*/ 2451490 w 2777761"/>
              <a:gd name="connsiteY67" fmla="*/ 3558728 h 3788731"/>
              <a:gd name="connsiteX68" fmla="*/ 2434660 w 2777761"/>
              <a:gd name="connsiteY68" fmla="*/ 3384824 h 3788731"/>
              <a:gd name="connsiteX69" fmla="*/ 1929777 w 2777761"/>
              <a:gd name="connsiteY69" fmla="*/ 3356775 h 3788731"/>
              <a:gd name="connsiteX70" fmla="*/ 1918557 w 2777761"/>
              <a:gd name="connsiteY70" fmla="*/ 3031406 h 3788731"/>
              <a:gd name="connsiteX71" fmla="*/ 1884898 w 2777761"/>
              <a:gd name="connsiteY71" fmla="*/ 3014576 h 3788731"/>
              <a:gd name="connsiteX72" fmla="*/ 1907338 w 2777761"/>
              <a:gd name="connsiteY72" fmla="*/ 2835062 h 3788731"/>
              <a:gd name="connsiteX73" fmla="*/ 1862459 w 2777761"/>
              <a:gd name="connsiteY73" fmla="*/ 2773354 h 3788731"/>
              <a:gd name="connsiteX74" fmla="*/ 2109291 w 2777761"/>
              <a:gd name="connsiteY74" fmla="*/ 2717256 h 3788731"/>
              <a:gd name="connsiteX75" fmla="*/ 2131730 w 2777761"/>
              <a:gd name="connsiteY75" fmla="*/ 2588230 h 3788731"/>
              <a:gd name="connsiteX76" fmla="*/ 2372952 w 2777761"/>
              <a:gd name="connsiteY76" fmla="*/ 2621889 h 3788731"/>
              <a:gd name="connsiteX77" fmla="*/ 2597345 w 2777761"/>
              <a:gd name="connsiteY77" fmla="*/ 2032858 h 3788731"/>
              <a:gd name="connsiteX78" fmla="*/ 2552466 w 2777761"/>
              <a:gd name="connsiteY78" fmla="*/ 1948711 h 3788731"/>
              <a:gd name="connsiteX79" fmla="*/ 2698322 w 2777761"/>
              <a:gd name="connsiteY79" fmla="*/ 1460657 h 3788731"/>
              <a:gd name="connsiteX80" fmla="*/ 2642224 w 2777761"/>
              <a:gd name="connsiteY80" fmla="*/ 1354071 h 3788731"/>
              <a:gd name="connsiteX81" fmla="*/ 2485148 w 2777761"/>
              <a:gd name="connsiteY81" fmla="*/ 798699 h 3788731"/>
              <a:gd name="connsiteX82" fmla="*/ 2743201 w 2777761"/>
              <a:gd name="connsiteY82" fmla="*/ 675283 h 3788731"/>
              <a:gd name="connsiteX83" fmla="*/ 2715151 w 2777761"/>
              <a:gd name="connsiteY83" fmla="*/ 434061 h 3788731"/>
              <a:gd name="connsiteX84" fmla="*/ 2631004 w 2777761"/>
              <a:gd name="connsiteY84" fmla="*/ 8625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092462 w 2777761"/>
              <a:gd name="connsiteY3" fmla="*/ 198449 h 3788731"/>
              <a:gd name="connsiteX4" fmla="*/ 2142950 w 2777761"/>
              <a:gd name="connsiteY4" fmla="*/ 288206 h 3788731"/>
              <a:gd name="connsiteX5" fmla="*/ 2030754 w 2777761"/>
              <a:gd name="connsiteY5" fmla="*/ 450890 h 3788731"/>
              <a:gd name="connsiteX6" fmla="*/ 2137342 w 2777761"/>
              <a:gd name="connsiteY6" fmla="*/ 585526 h 3788731"/>
              <a:gd name="connsiteX7" fmla="*/ 2159779 w 2777761"/>
              <a:gd name="connsiteY7" fmla="*/ 708942 h 3788731"/>
              <a:gd name="connsiteX8" fmla="*/ 2030754 w 2777761"/>
              <a:gd name="connsiteY8" fmla="*/ 753820 h 3788731"/>
              <a:gd name="connsiteX9" fmla="*/ 1997095 w 2777761"/>
              <a:gd name="connsiteY9" fmla="*/ 821138 h 3788731"/>
              <a:gd name="connsiteX10" fmla="*/ 1997095 w 2777761"/>
              <a:gd name="connsiteY10" fmla="*/ 708942 h 3788731"/>
              <a:gd name="connsiteX11" fmla="*/ 1946606 w 2777761"/>
              <a:gd name="connsiteY11" fmla="*/ 669673 h 3788731"/>
              <a:gd name="connsiteX12" fmla="*/ 1783922 w 2777761"/>
              <a:gd name="connsiteY12" fmla="*/ 770649 h 3788731"/>
              <a:gd name="connsiteX13" fmla="*/ 1402454 w 2777761"/>
              <a:gd name="connsiteY13" fmla="*/ 579916 h 3788731"/>
              <a:gd name="connsiteX14" fmla="*/ 1666115 w 2777761"/>
              <a:gd name="connsiteY14" fmla="*/ 1129678 h 3788731"/>
              <a:gd name="connsiteX15" fmla="*/ 1800751 w 2777761"/>
              <a:gd name="connsiteY15" fmla="*/ 1225045 h 3788731"/>
              <a:gd name="connsiteX16" fmla="*/ 1649286 w 2777761"/>
              <a:gd name="connsiteY16" fmla="*/ 1449437 h 3788731"/>
              <a:gd name="connsiteX17" fmla="*/ 1727824 w 2777761"/>
              <a:gd name="connsiteY17" fmla="*/ 1668220 h 3788731"/>
              <a:gd name="connsiteX18" fmla="*/ 1817581 w 2777761"/>
              <a:gd name="connsiteY18" fmla="*/ 1662611 h 3788731"/>
              <a:gd name="connsiteX19" fmla="*/ 1626846 w 2777761"/>
              <a:gd name="connsiteY19" fmla="*/ 1858954 h 3788731"/>
              <a:gd name="connsiteX20" fmla="*/ 914400 w 2777761"/>
              <a:gd name="connsiteY20" fmla="*/ 1578463 h 3788731"/>
              <a:gd name="connsiteX21" fmla="*/ 460005 w 2777761"/>
              <a:gd name="connsiteY21" fmla="*/ 2605060 h 3788731"/>
              <a:gd name="connsiteX22" fmla="*/ 263662 w 2777761"/>
              <a:gd name="connsiteY22" fmla="*/ 2812623 h 3788731"/>
              <a:gd name="connsiteX23" fmla="*/ 44879 w 2777761"/>
              <a:gd name="connsiteY23" fmla="*/ 2857501 h 3788731"/>
              <a:gd name="connsiteX24" fmla="*/ 0 w 2777761"/>
              <a:gd name="connsiteY24" fmla="*/ 2964088 h 3788731"/>
              <a:gd name="connsiteX25" fmla="*/ 274881 w 2777761"/>
              <a:gd name="connsiteY25" fmla="*/ 3087504 h 3788731"/>
              <a:gd name="connsiteX26" fmla="*/ 504884 w 2777761"/>
              <a:gd name="connsiteY26" fmla="*/ 2986527 h 3788731"/>
              <a:gd name="connsiteX27" fmla="*/ 471225 w 2777761"/>
              <a:gd name="connsiteY27" fmla="*/ 3115553 h 3788731"/>
              <a:gd name="connsiteX28" fmla="*/ 572201 w 2777761"/>
              <a:gd name="connsiteY28" fmla="*/ 3160431 h 3788731"/>
              <a:gd name="connsiteX29" fmla="*/ 381468 w 2777761"/>
              <a:gd name="connsiteY29" fmla="*/ 3620436 h 3788731"/>
              <a:gd name="connsiteX30" fmla="*/ 196344 w 2777761"/>
              <a:gd name="connsiteY30" fmla="*/ 3665315 h 3788731"/>
              <a:gd name="connsiteX31" fmla="*/ 263662 w 2777761"/>
              <a:gd name="connsiteY31" fmla="*/ 3766291 h 3788731"/>
              <a:gd name="connsiteX32" fmla="*/ 555372 w 2777761"/>
              <a:gd name="connsiteY32" fmla="*/ 3788731 h 3788731"/>
              <a:gd name="connsiteX33" fmla="*/ 589031 w 2777761"/>
              <a:gd name="connsiteY33" fmla="*/ 3581168 h 3788731"/>
              <a:gd name="connsiteX34" fmla="*/ 645129 w 2777761"/>
              <a:gd name="connsiteY34" fmla="*/ 3575558 h 3788731"/>
              <a:gd name="connsiteX35" fmla="*/ 690008 w 2777761"/>
              <a:gd name="connsiteY35" fmla="*/ 3698974 h 3788731"/>
              <a:gd name="connsiteX36" fmla="*/ 774155 w 2777761"/>
              <a:gd name="connsiteY36" fmla="*/ 3704584 h 3788731"/>
              <a:gd name="connsiteX37" fmla="*/ 779765 w 2777761"/>
              <a:gd name="connsiteY37" fmla="*/ 3474581 h 3788731"/>
              <a:gd name="connsiteX38" fmla="*/ 746106 w 2777761"/>
              <a:gd name="connsiteY38" fmla="*/ 3205310 h 3788731"/>
              <a:gd name="connsiteX39" fmla="*/ 903181 w 2777761"/>
              <a:gd name="connsiteY39" fmla="*/ 2627499 h 3788731"/>
              <a:gd name="connsiteX40" fmla="*/ 1166842 w 2777761"/>
              <a:gd name="connsiteY40" fmla="*/ 2520912 h 3788731"/>
              <a:gd name="connsiteX41" fmla="*/ 1531480 w 2777761"/>
              <a:gd name="connsiteY41" fmla="*/ 2627499 h 3788731"/>
              <a:gd name="connsiteX42" fmla="*/ 1593188 w 2777761"/>
              <a:gd name="connsiteY42" fmla="*/ 2627499 h 3788731"/>
              <a:gd name="connsiteX43" fmla="*/ 1649286 w 2777761"/>
              <a:gd name="connsiteY43" fmla="*/ 2728476 h 3788731"/>
              <a:gd name="connsiteX44" fmla="*/ 1800751 w 2777761"/>
              <a:gd name="connsiteY44" fmla="*/ 2762134 h 3788731"/>
              <a:gd name="connsiteX45" fmla="*/ 1811971 w 2777761"/>
              <a:gd name="connsiteY45" fmla="*/ 2795793 h 3788731"/>
              <a:gd name="connsiteX46" fmla="*/ 1772702 w 2777761"/>
              <a:gd name="connsiteY46" fmla="*/ 2997747 h 3788731"/>
              <a:gd name="connsiteX47" fmla="*/ 1750263 w 2777761"/>
              <a:gd name="connsiteY47" fmla="*/ 3323116 h 3788731"/>
              <a:gd name="connsiteX48" fmla="*/ 1542700 w 2777761"/>
              <a:gd name="connsiteY48" fmla="*/ 3345555 h 3788731"/>
              <a:gd name="connsiteX49" fmla="*/ 1206111 w 2777761"/>
              <a:gd name="connsiteY49" fmla="*/ 3396044 h 3788731"/>
              <a:gd name="connsiteX50" fmla="*/ 1178062 w 2777761"/>
              <a:gd name="connsiteY50" fmla="*/ 3468971 h 3788731"/>
              <a:gd name="connsiteX51" fmla="*/ 1116354 w 2777761"/>
              <a:gd name="connsiteY51" fmla="*/ 3497020 h 3788731"/>
              <a:gd name="connsiteX52" fmla="*/ 1144403 w 2777761"/>
              <a:gd name="connsiteY52" fmla="*/ 3631656 h 3788731"/>
              <a:gd name="connsiteX53" fmla="*/ 1284648 w 2777761"/>
              <a:gd name="connsiteY53" fmla="*/ 3637266 h 3788731"/>
              <a:gd name="connsiteX54" fmla="*/ 1279038 w 2777761"/>
              <a:gd name="connsiteY54" fmla="*/ 3485801 h 3788731"/>
              <a:gd name="connsiteX55" fmla="*/ 1458552 w 2777761"/>
              <a:gd name="connsiteY55" fmla="*/ 3497020 h 3788731"/>
              <a:gd name="connsiteX56" fmla="*/ 1430503 w 2777761"/>
              <a:gd name="connsiteY56" fmla="*/ 3575558 h 3788731"/>
              <a:gd name="connsiteX57" fmla="*/ 1402454 w 2777761"/>
              <a:gd name="connsiteY57" fmla="*/ 3637266 h 3788731"/>
              <a:gd name="connsiteX58" fmla="*/ 1318307 w 2777761"/>
              <a:gd name="connsiteY58" fmla="*/ 3654095 h 3788731"/>
              <a:gd name="connsiteX59" fmla="*/ 1452943 w 2777761"/>
              <a:gd name="connsiteY59" fmla="*/ 3777511 h 3788731"/>
              <a:gd name="connsiteX60" fmla="*/ 1520260 w 2777761"/>
              <a:gd name="connsiteY60" fmla="*/ 3642876 h 3788731"/>
              <a:gd name="connsiteX61" fmla="*/ 1823190 w 2777761"/>
              <a:gd name="connsiteY61" fmla="*/ 3541899 h 3788731"/>
              <a:gd name="connsiteX62" fmla="*/ 2159779 w 2777761"/>
              <a:gd name="connsiteY62" fmla="*/ 3614826 h 3788731"/>
              <a:gd name="connsiteX63" fmla="*/ 2114901 w 2777761"/>
              <a:gd name="connsiteY63" fmla="*/ 3715803 h 3788731"/>
              <a:gd name="connsiteX64" fmla="*/ 2210268 w 2777761"/>
              <a:gd name="connsiteY64" fmla="*/ 3783121 h 3788731"/>
              <a:gd name="connsiteX65" fmla="*/ 2283195 w 2777761"/>
              <a:gd name="connsiteY65" fmla="*/ 3732633 h 3788731"/>
              <a:gd name="connsiteX66" fmla="*/ 2271976 w 2777761"/>
              <a:gd name="connsiteY66" fmla="*/ 3637266 h 3788731"/>
              <a:gd name="connsiteX67" fmla="*/ 2451490 w 2777761"/>
              <a:gd name="connsiteY67" fmla="*/ 3558728 h 3788731"/>
              <a:gd name="connsiteX68" fmla="*/ 2434660 w 2777761"/>
              <a:gd name="connsiteY68" fmla="*/ 3384824 h 3788731"/>
              <a:gd name="connsiteX69" fmla="*/ 1929777 w 2777761"/>
              <a:gd name="connsiteY69" fmla="*/ 3356775 h 3788731"/>
              <a:gd name="connsiteX70" fmla="*/ 1918557 w 2777761"/>
              <a:gd name="connsiteY70" fmla="*/ 3031406 h 3788731"/>
              <a:gd name="connsiteX71" fmla="*/ 1884898 w 2777761"/>
              <a:gd name="connsiteY71" fmla="*/ 3014576 h 3788731"/>
              <a:gd name="connsiteX72" fmla="*/ 1907338 w 2777761"/>
              <a:gd name="connsiteY72" fmla="*/ 2835062 h 3788731"/>
              <a:gd name="connsiteX73" fmla="*/ 1862459 w 2777761"/>
              <a:gd name="connsiteY73" fmla="*/ 2773354 h 3788731"/>
              <a:gd name="connsiteX74" fmla="*/ 2109291 w 2777761"/>
              <a:gd name="connsiteY74" fmla="*/ 2717256 h 3788731"/>
              <a:gd name="connsiteX75" fmla="*/ 2131730 w 2777761"/>
              <a:gd name="connsiteY75" fmla="*/ 2588230 h 3788731"/>
              <a:gd name="connsiteX76" fmla="*/ 2372952 w 2777761"/>
              <a:gd name="connsiteY76" fmla="*/ 2621889 h 3788731"/>
              <a:gd name="connsiteX77" fmla="*/ 2597345 w 2777761"/>
              <a:gd name="connsiteY77" fmla="*/ 2032858 h 3788731"/>
              <a:gd name="connsiteX78" fmla="*/ 2552466 w 2777761"/>
              <a:gd name="connsiteY78" fmla="*/ 1948711 h 3788731"/>
              <a:gd name="connsiteX79" fmla="*/ 2698322 w 2777761"/>
              <a:gd name="connsiteY79" fmla="*/ 1460657 h 3788731"/>
              <a:gd name="connsiteX80" fmla="*/ 2642224 w 2777761"/>
              <a:gd name="connsiteY80" fmla="*/ 1354071 h 3788731"/>
              <a:gd name="connsiteX81" fmla="*/ 2485148 w 2777761"/>
              <a:gd name="connsiteY81" fmla="*/ 798699 h 3788731"/>
              <a:gd name="connsiteX82" fmla="*/ 2743201 w 2777761"/>
              <a:gd name="connsiteY82" fmla="*/ 675283 h 3788731"/>
              <a:gd name="connsiteX83" fmla="*/ 2715151 w 2777761"/>
              <a:gd name="connsiteY83" fmla="*/ 434061 h 3788731"/>
              <a:gd name="connsiteX84" fmla="*/ 2631004 w 2777761"/>
              <a:gd name="connsiteY84" fmla="*/ 8625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092462 w 2777761"/>
              <a:gd name="connsiteY3" fmla="*/ 198449 h 3788731"/>
              <a:gd name="connsiteX4" fmla="*/ 2142950 w 2777761"/>
              <a:gd name="connsiteY4" fmla="*/ 288206 h 3788731"/>
              <a:gd name="connsiteX5" fmla="*/ 2030754 w 2777761"/>
              <a:gd name="connsiteY5" fmla="*/ 450890 h 3788731"/>
              <a:gd name="connsiteX6" fmla="*/ 2137342 w 2777761"/>
              <a:gd name="connsiteY6" fmla="*/ 585526 h 3788731"/>
              <a:gd name="connsiteX7" fmla="*/ 2159779 w 2777761"/>
              <a:gd name="connsiteY7" fmla="*/ 708942 h 3788731"/>
              <a:gd name="connsiteX8" fmla="*/ 2030754 w 2777761"/>
              <a:gd name="connsiteY8" fmla="*/ 753820 h 3788731"/>
              <a:gd name="connsiteX9" fmla="*/ 1997095 w 2777761"/>
              <a:gd name="connsiteY9" fmla="*/ 821138 h 3788731"/>
              <a:gd name="connsiteX10" fmla="*/ 1997095 w 2777761"/>
              <a:gd name="connsiteY10" fmla="*/ 708942 h 3788731"/>
              <a:gd name="connsiteX11" fmla="*/ 1946606 w 2777761"/>
              <a:gd name="connsiteY11" fmla="*/ 669673 h 3788731"/>
              <a:gd name="connsiteX12" fmla="*/ 1783922 w 2777761"/>
              <a:gd name="connsiteY12" fmla="*/ 770649 h 3788731"/>
              <a:gd name="connsiteX13" fmla="*/ 1402454 w 2777761"/>
              <a:gd name="connsiteY13" fmla="*/ 579916 h 3788731"/>
              <a:gd name="connsiteX14" fmla="*/ 1666115 w 2777761"/>
              <a:gd name="connsiteY14" fmla="*/ 1129678 h 3788731"/>
              <a:gd name="connsiteX15" fmla="*/ 1800751 w 2777761"/>
              <a:gd name="connsiteY15" fmla="*/ 1225045 h 3788731"/>
              <a:gd name="connsiteX16" fmla="*/ 1649286 w 2777761"/>
              <a:gd name="connsiteY16" fmla="*/ 1449437 h 3788731"/>
              <a:gd name="connsiteX17" fmla="*/ 1727824 w 2777761"/>
              <a:gd name="connsiteY17" fmla="*/ 1668220 h 3788731"/>
              <a:gd name="connsiteX18" fmla="*/ 1817581 w 2777761"/>
              <a:gd name="connsiteY18" fmla="*/ 1662611 h 3788731"/>
              <a:gd name="connsiteX19" fmla="*/ 1626846 w 2777761"/>
              <a:gd name="connsiteY19" fmla="*/ 1858954 h 3788731"/>
              <a:gd name="connsiteX20" fmla="*/ 914400 w 2777761"/>
              <a:gd name="connsiteY20" fmla="*/ 1578463 h 3788731"/>
              <a:gd name="connsiteX21" fmla="*/ 460005 w 2777761"/>
              <a:gd name="connsiteY21" fmla="*/ 2605060 h 3788731"/>
              <a:gd name="connsiteX22" fmla="*/ 263662 w 2777761"/>
              <a:gd name="connsiteY22" fmla="*/ 2812623 h 3788731"/>
              <a:gd name="connsiteX23" fmla="*/ 44879 w 2777761"/>
              <a:gd name="connsiteY23" fmla="*/ 2857501 h 3788731"/>
              <a:gd name="connsiteX24" fmla="*/ 0 w 2777761"/>
              <a:gd name="connsiteY24" fmla="*/ 2964088 h 3788731"/>
              <a:gd name="connsiteX25" fmla="*/ 274881 w 2777761"/>
              <a:gd name="connsiteY25" fmla="*/ 3087504 h 3788731"/>
              <a:gd name="connsiteX26" fmla="*/ 504884 w 2777761"/>
              <a:gd name="connsiteY26" fmla="*/ 2986527 h 3788731"/>
              <a:gd name="connsiteX27" fmla="*/ 471225 w 2777761"/>
              <a:gd name="connsiteY27" fmla="*/ 3115553 h 3788731"/>
              <a:gd name="connsiteX28" fmla="*/ 572201 w 2777761"/>
              <a:gd name="connsiteY28" fmla="*/ 3160431 h 3788731"/>
              <a:gd name="connsiteX29" fmla="*/ 381468 w 2777761"/>
              <a:gd name="connsiteY29" fmla="*/ 3620436 h 3788731"/>
              <a:gd name="connsiteX30" fmla="*/ 196344 w 2777761"/>
              <a:gd name="connsiteY30" fmla="*/ 3665315 h 3788731"/>
              <a:gd name="connsiteX31" fmla="*/ 263662 w 2777761"/>
              <a:gd name="connsiteY31" fmla="*/ 3766291 h 3788731"/>
              <a:gd name="connsiteX32" fmla="*/ 555372 w 2777761"/>
              <a:gd name="connsiteY32" fmla="*/ 3788731 h 3788731"/>
              <a:gd name="connsiteX33" fmla="*/ 589031 w 2777761"/>
              <a:gd name="connsiteY33" fmla="*/ 3581168 h 3788731"/>
              <a:gd name="connsiteX34" fmla="*/ 645129 w 2777761"/>
              <a:gd name="connsiteY34" fmla="*/ 3575558 h 3788731"/>
              <a:gd name="connsiteX35" fmla="*/ 690008 w 2777761"/>
              <a:gd name="connsiteY35" fmla="*/ 3698974 h 3788731"/>
              <a:gd name="connsiteX36" fmla="*/ 774155 w 2777761"/>
              <a:gd name="connsiteY36" fmla="*/ 3704584 h 3788731"/>
              <a:gd name="connsiteX37" fmla="*/ 779765 w 2777761"/>
              <a:gd name="connsiteY37" fmla="*/ 3474581 h 3788731"/>
              <a:gd name="connsiteX38" fmla="*/ 746106 w 2777761"/>
              <a:gd name="connsiteY38" fmla="*/ 3205310 h 3788731"/>
              <a:gd name="connsiteX39" fmla="*/ 903181 w 2777761"/>
              <a:gd name="connsiteY39" fmla="*/ 2627499 h 3788731"/>
              <a:gd name="connsiteX40" fmla="*/ 1166842 w 2777761"/>
              <a:gd name="connsiteY40" fmla="*/ 2520912 h 3788731"/>
              <a:gd name="connsiteX41" fmla="*/ 1531480 w 2777761"/>
              <a:gd name="connsiteY41" fmla="*/ 2627499 h 3788731"/>
              <a:gd name="connsiteX42" fmla="*/ 1593188 w 2777761"/>
              <a:gd name="connsiteY42" fmla="*/ 2627499 h 3788731"/>
              <a:gd name="connsiteX43" fmla="*/ 1649286 w 2777761"/>
              <a:gd name="connsiteY43" fmla="*/ 2728476 h 3788731"/>
              <a:gd name="connsiteX44" fmla="*/ 1800751 w 2777761"/>
              <a:gd name="connsiteY44" fmla="*/ 2762134 h 3788731"/>
              <a:gd name="connsiteX45" fmla="*/ 1811971 w 2777761"/>
              <a:gd name="connsiteY45" fmla="*/ 2795793 h 3788731"/>
              <a:gd name="connsiteX46" fmla="*/ 1772702 w 2777761"/>
              <a:gd name="connsiteY46" fmla="*/ 2997747 h 3788731"/>
              <a:gd name="connsiteX47" fmla="*/ 1750263 w 2777761"/>
              <a:gd name="connsiteY47" fmla="*/ 3323116 h 3788731"/>
              <a:gd name="connsiteX48" fmla="*/ 1542700 w 2777761"/>
              <a:gd name="connsiteY48" fmla="*/ 3345555 h 3788731"/>
              <a:gd name="connsiteX49" fmla="*/ 1206111 w 2777761"/>
              <a:gd name="connsiteY49" fmla="*/ 3396044 h 3788731"/>
              <a:gd name="connsiteX50" fmla="*/ 1178062 w 2777761"/>
              <a:gd name="connsiteY50" fmla="*/ 3468971 h 3788731"/>
              <a:gd name="connsiteX51" fmla="*/ 1116354 w 2777761"/>
              <a:gd name="connsiteY51" fmla="*/ 3497020 h 3788731"/>
              <a:gd name="connsiteX52" fmla="*/ 1144403 w 2777761"/>
              <a:gd name="connsiteY52" fmla="*/ 3631656 h 3788731"/>
              <a:gd name="connsiteX53" fmla="*/ 1284648 w 2777761"/>
              <a:gd name="connsiteY53" fmla="*/ 3637266 h 3788731"/>
              <a:gd name="connsiteX54" fmla="*/ 1279038 w 2777761"/>
              <a:gd name="connsiteY54" fmla="*/ 3485801 h 3788731"/>
              <a:gd name="connsiteX55" fmla="*/ 1458552 w 2777761"/>
              <a:gd name="connsiteY55" fmla="*/ 3497020 h 3788731"/>
              <a:gd name="connsiteX56" fmla="*/ 1430503 w 2777761"/>
              <a:gd name="connsiteY56" fmla="*/ 3575558 h 3788731"/>
              <a:gd name="connsiteX57" fmla="*/ 1402454 w 2777761"/>
              <a:gd name="connsiteY57" fmla="*/ 3637266 h 3788731"/>
              <a:gd name="connsiteX58" fmla="*/ 1318307 w 2777761"/>
              <a:gd name="connsiteY58" fmla="*/ 3654095 h 3788731"/>
              <a:gd name="connsiteX59" fmla="*/ 1452943 w 2777761"/>
              <a:gd name="connsiteY59" fmla="*/ 3777511 h 3788731"/>
              <a:gd name="connsiteX60" fmla="*/ 1520260 w 2777761"/>
              <a:gd name="connsiteY60" fmla="*/ 3642876 h 3788731"/>
              <a:gd name="connsiteX61" fmla="*/ 1823190 w 2777761"/>
              <a:gd name="connsiteY61" fmla="*/ 3541899 h 3788731"/>
              <a:gd name="connsiteX62" fmla="*/ 2159779 w 2777761"/>
              <a:gd name="connsiteY62" fmla="*/ 3614826 h 3788731"/>
              <a:gd name="connsiteX63" fmla="*/ 2114901 w 2777761"/>
              <a:gd name="connsiteY63" fmla="*/ 3715803 h 3788731"/>
              <a:gd name="connsiteX64" fmla="*/ 2210268 w 2777761"/>
              <a:gd name="connsiteY64" fmla="*/ 3783121 h 3788731"/>
              <a:gd name="connsiteX65" fmla="*/ 2283195 w 2777761"/>
              <a:gd name="connsiteY65" fmla="*/ 3732633 h 3788731"/>
              <a:gd name="connsiteX66" fmla="*/ 2271976 w 2777761"/>
              <a:gd name="connsiteY66" fmla="*/ 3637266 h 3788731"/>
              <a:gd name="connsiteX67" fmla="*/ 2451490 w 2777761"/>
              <a:gd name="connsiteY67" fmla="*/ 3558728 h 3788731"/>
              <a:gd name="connsiteX68" fmla="*/ 2434660 w 2777761"/>
              <a:gd name="connsiteY68" fmla="*/ 3384824 h 3788731"/>
              <a:gd name="connsiteX69" fmla="*/ 1929777 w 2777761"/>
              <a:gd name="connsiteY69" fmla="*/ 3356775 h 3788731"/>
              <a:gd name="connsiteX70" fmla="*/ 1918557 w 2777761"/>
              <a:gd name="connsiteY70" fmla="*/ 3031406 h 3788731"/>
              <a:gd name="connsiteX71" fmla="*/ 1884898 w 2777761"/>
              <a:gd name="connsiteY71" fmla="*/ 3014576 h 3788731"/>
              <a:gd name="connsiteX72" fmla="*/ 1907338 w 2777761"/>
              <a:gd name="connsiteY72" fmla="*/ 2835062 h 3788731"/>
              <a:gd name="connsiteX73" fmla="*/ 1862459 w 2777761"/>
              <a:gd name="connsiteY73" fmla="*/ 2773354 h 3788731"/>
              <a:gd name="connsiteX74" fmla="*/ 2109291 w 2777761"/>
              <a:gd name="connsiteY74" fmla="*/ 2717256 h 3788731"/>
              <a:gd name="connsiteX75" fmla="*/ 2131730 w 2777761"/>
              <a:gd name="connsiteY75" fmla="*/ 2588230 h 3788731"/>
              <a:gd name="connsiteX76" fmla="*/ 2372952 w 2777761"/>
              <a:gd name="connsiteY76" fmla="*/ 2621889 h 3788731"/>
              <a:gd name="connsiteX77" fmla="*/ 2597345 w 2777761"/>
              <a:gd name="connsiteY77" fmla="*/ 2032858 h 3788731"/>
              <a:gd name="connsiteX78" fmla="*/ 2552466 w 2777761"/>
              <a:gd name="connsiteY78" fmla="*/ 1948711 h 3788731"/>
              <a:gd name="connsiteX79" fmla="*/ 2698322 w 2777761"/>
              <a:gd name="connsiteY79" fmla="*/ 1460657 h 3788731"/>
              <a:gd name="connsiteX80" fmla="*/ 2642224 w 2777761"/>
              <a:gd name="connsiteY80" fmla="*/ 1354071 h 3788731"/>
              <a:gd name="connsiteX81" fmla="*/ 2485148 w 2777761"/>
              <a:gd name="connsiteY81" fmla="*/ 798699 h 3788731"/>
              <a:gd name="connsiteX82" fmla="*/ 2743201 w 2777761"/>
              <a:gd name="connsiteY82" fmla="*/ 675283 h 3788731"/>
              <a:gd name="connsiteX83" fmla="*/ 2715151 w 2777761"/>
              <a:gd name="connsiteY83" fmla="*/ 434061 h 3788731"/>
              <a:gd name="connsiteX84" fmla="*/ 2631004 w 2777761"/>
              <a:gd name="connsiteY84" fmla="*/ 86253 h 3788731"/>
              <a:gd name="connsiteX0" fmla="*/ 2607319 w 2754076"/>
              <a:gd name="connsiteY0" fmla="*/ 86253 h 3788731"/>
              <a:gd name="connsiteX1" fmla="*/ 2410975 w 2754076"/>
              <a:gd name="connsiteY1" fmla="*/ 2105 h 3788731"/>
              <a:gd name="connsiteX2" fmla="*/ 2169753 w 2754076"/>
              <a:gd name="connsiteY2" fmla="*/ 159180 h 3788731"/>
              <a:gd name="connsiteX3" fmla="*/ 2068777 w 2754076"/>
              <a:gd name="connsiteY3" fmla="*/ 198449 h 3788731"/>
              <a:gd name="connsiteX4" fmla="*/ 2119265 w 2754076"/>
              <a:gd name="connsiteY4" fmla="*/ 288206 h 3788731"/>
              <a:gd name="connsiteX5" fmla="*/ 2007069 w 2754076"/>
              <a:gd name="connsiteY5" fmla="*/ 450890 h 3788731"/>
              <a:gd name="connsiteX6" fmla="*/ 2113657 w 2754076"/>
              <a:gd name="connsiteY6" fmla="*/ 585526 h 3788731"/>
              <a:gd name="connsiteX7" fmla="*/ 2136094 w 2754076"/>
              <a:gd name="connsiteY7" fmla="*/ 708942 h 3788731"/>
              <a:gd name="connsiteX8" fmla="*/ 2007069 w 2754076"/>
              <a:gd name="connsiteY8" fmla="*/ 753820 h 3788731"/>
              <a:gd name="connsiteX9" fmla="*/ 1973410 w 2754076"/>
              <a:gd name="connsiteY9" fmla="*/ 821138 h 3788731"/>
              <a:gd name="connsiteX10" fmla="*/ 1973410 w 2754076"/>
              <a:gd name="connsiteY10" fmla="*/ 708942 h 3788731"/>
              <a:gd name="connsiteX11" fmla="*/ 1922921 w 2754076"/>
              <a:gd name="connsiteY11" fmla="*/ 669673 h 3788731"/>
              <a:gd name="connsiteX12" fmla="*/ 1760237 w 2754076"/>
              <a:gd name="connsiteY12" fmla="*/ 770649 h 3788731"/>
              <a:gd name="connsiteX13" fmla="*/ 1378769 w 2754076"/>
              <a:gd name="connsiteY13" fmla="*/ 579916 h 3788731"/>
              <a:gd name="connsiteX14" fmla="*/ 1642430 w 2754076"/>
              <a:gd name="connsiteY14" fmla="*/ 1129678 h 3788731"/>
              <a:gd name="connsiteX15" fmla="*/ 1777066 w 2754076"/>
              <a:gd name="connsiteY15" fmla="*/ 1225045 h 3788731"/>
              <a:gd name="connsiteX16" fmla="*/ 1625601 w 2754076"/>
              <a:gd name="connsiteY16" fmla="*/ 1449437 h 3788731"/>
              <a:gd name="connsiteX17" fmla="*/ 1704139 w 2754076"/>
              <a:gd name="connsiteY17" fmla="*/ 1668220 h 3788731"/>
              <a:gd name="connsiteX18" fmla="*/ 1793896 w 2754076"/>
              <a:gd name="connsiteY18" fmla="*/ 1662611 h 3788731"/>
              <a:gd name="connsiteX19" fmla="*/ 1603161 w 2754076"/>
              <a:gd name="connsiteY19" fmla="*/ 1858954 h 3788731"/>
              <a:gd name="connsiteX20" fmla="*/ 890715 w 2754076"/>
              <a:gd name="connsiteY20" fmla="*/ 1578463 h 3788731"/>
              <a:gd name="connsiteX21" fmla="*/ 436320 w 2754076"/>
              <a:gd name="connsiteY21" fmla="*/ 2605060 h 3788731"/>
              <a:gd name="connsiteX22" fmla="*/ 239977 w 2754076"/>
              <a:gd name="connsiteY22" fmla="*/ 2812623 h 3788731"/>
              <a:gd name="connsiteX23" fmla="*/ 21194 w 2754076"/>
              <a:gd name="connsiteY23" fmla="*/ 2857501 h 3788731"/>
              <a:gd name="connsiteX24" fmla="*/ 9973 w 2754076"/>
              <a:gd name="connsiteY24" fmla="*/ 2975307 h 3788731"/>
              <a:gd name="connsiteX25" fmla="*/ 251196 w 2754076"/>
              <a:gd name="connsiteY25" fmla="*/ 3087504 h 3788731"/>
              <a:gd name="connsiteX26" fmla="*/ 481199 w 2754076"/>
              <a:gd name="connsiteY26" fmla="*/ 2986527 h 3788731"/>
              <a:gd name="connsiteX27" fmla="*/ 447540 w 2754076"/>
              <a:gd name="connsiteY27" fmla="*/ 3115553 h 3788731"/>
              <a:gd name="connsiteX28" fmla="*/ 548516 w 2754076"/>
              <a:gd name="connsiteY28" fmla="*/ 3160431 h 3788731"/>
              <a:gd name="connsiteX29" fmla="*/ 357783 w 2754076"/>
              <a:gd name="connsiteY29" fmla="*/ 3620436 h 3788731"/>
              <a:gd name="connsiteX30" fmla="*/ 172659 w 2754076"/>
              <a:gd name="connsiteY30" fmla="*/ 3665315 h 3788731"/>
              <a:gd name="connsiteX31" fmla="*/ 239977 w 2754076"/>
              <a:gd name="connsiteY31" fmla="*/ 3766291 h 3788731"/>
              <a:gd name="connsiteX32" fmla="*/ 531687 w 2754076"/>
              <a:gd name="connsiteY32" fmla="*/ 3788731 h 3788731"/>
              <a:gd name="connsiteX33" fmla="*/ 565346 w 2754076"/>
              <a:gd name="connsiteY33" fmla="*/ 3581168 h 3788731"/>
              <a:gd name="connsiteX34" fmla="*/ 621444 w 2754076"/>
              <a:gd name="connsiteY34" fmla="*/ 3575558 h 3788731"/>
              <a:gd name="connsiteX35" fmla="*/ 666323 w 2754076"/>
              <a:gd name="connsiteY35" fmla="*/ 3698974 h 3788731"/>
              <a:gd name="connsiteX36" fmla="*/ 750470 w 2754076"/>
              <a:gd name="connsiteY36" fmla="*/ 3704584 h 3788731"/>
              <a:gd name="connsiteX37" fmla="*/ 756080 w 2754076"/>
              <a:gd name="connsiteY37" fmla="*/ 3474581 h 3788731"/>
              <a:gd name="connsiteX38" fmla="*/ 722421 w 2754076"/>
              <a:gd name="connsiteY38" fmla="*/ 3205310 h 3788731"/>
              <a:gd name="connsiteX39" fmla="*/ 879496 w 2754076"/>
              <a:gd name="connsiteY39" fmla="*/ 2627499 h 3788731"/>
              <a:gd name="connsiteX40" fmla="*/ 1143157 w 2754076"/>
              <a:gd name="connsiteY40" fmla="*/ 2520912 h 3788731"/>
              <a:gd name="connsiteX41" fmla="*/ 1507795 w 2754076"/>
              <a:gd name="connsiteY41" fmla="*/ 2627499 h 3788731"/>
              <a:gd name="connsiteX42" fmla="*/ 1569503 w 2754076"/>
              <a:gd name="connsiteY42" fmla="*/ 2627499 h 3788731"/>
              <a:gd name="connsiteX43" fmla="*/ 1625601 w 2754076"/>
              <a:gd name="connsiteY43" fmla="*/ 2728476 h 3788731"/>
              <a:gd name="connsiteX44" fmla="*/ 1777066 w 2754076"/>
              <a:gd name="connsiteY44" fmla="*/ 2762134 h 3788731"/>
              <a:gd name="connsiteX45" fmla="*/ 1788286 w 2754076"/>
              <a:gd name="connsiteY45" fmla="*/ 2795793 h 3788731"/>
              <a:gd name="connsiteX46" fmla="*/ 1749017 w 2754076"/>
              <a:gd name="connsiteY46" fmla="*/ 2997747 h 3788731"/>
              <a:gd name="connsiteX47" fmla="*/ 1726578 w 2754076"/>
              <a:gd name="connsiteY47" fmla="*/ 3323116 h 3788731"/>
              <a:gd name="connsiteX48" fmla="*/ 1519015 w 2754076"/>
              <a:gd name="connsiteY48" fmla="*/ 3345555 h 3788731"/>
              <a:gd name="connsiteX49" fmla="*/ 1182426 w 2754076"/>
              <a:gd name="connsiteY49" fmla="*/ 3396044 h 3788731"/>
              <a:gd name="connsiteX50" fmla="*/ 1154377 w 2754076"/>
              <a:gd name="connsiteY50" fmla="*/ 3468971 h 3788731"/>
              <a:gd name="connsiteX51" fmla="*/ 1092669 w 2754076"/>
              <a:gd name="connsiteY51" fmla="*/ 3497020 h 3788731"/>
              <a:gd name="connsiteX52" fmla="*/ 1120718 w 2754076"/>
              <a:gd name="connsiteY52" fmla="*/ 3631656 h 3788731"/>
              <a:gd name="connsiteX53" fmla="*/ 1260963 w 2754076"/>
              <a:gd name="connsiteY53" fmla="*/ 3637266 h 3788731"/>
              <a:gd name="connsiteX54" fmla="*/ 1255353 w 2754076"/>
              <a:gd name="connsiteY54" fmla="*/ 3485801 h 3788731"/>
              <a:gd name="connsiteX55" fmla="*/ 1434867 w 2754076"/>
              <a:gd name="connsiteY55" fmla="*/ 3497020 h 3788731"/>
              <a:gd name="connsiteX56" fmla="*/ 1406818 w 2754076"/>
              <a:gd name="connsiteY56" fmla="*/ 3575558 h 3788731"/>
              <a:gd name="connsiteX57" fmla="*/ 1378769 w 2754076"/>
              <a:gd name="connsiteY57" fmla="*/ 3637266 h 3788731"/>
              <a:gd name="connsiteX58" fmla="*/ 1294622 w 2754076"/>
              <a:gd name="connsiteY58" fmla="*/ 3654095 h 3788731"/>
              <a:gd name="connsiteX59" fmla="*/ 1429258 w 2754076"/>
              <a:gd name="connsiteY59" fmla="*/ 3777511 h 3788731"/>
              <a:gd name="connsiteX60" fmla="*/ 1496575 w 2754076"/>
              <a:gd name="connsiteY60" fmla="*/ 3642876 h 3788731"/>
              <a:gd name="connsiteX61" fmla="*/ 1799505 w 2754076"/>
              <a:gd name="connsiteY61" fmla="*/ 3541899 h 3788731"/>
              <a:gd name="connsiteX62" fmla="*/ 2136094 w 2754076"/>
              <a:gd name="connsiteY62" fmla="*/ 3614826 h 3788731"/>
              <a:gd name="connsiteX63" fmla="*/ 2091216 w 2754076"/>
              <a:gd name="connsiteY63" fmla="*/ 3715803 h 3788731"/>
              <a:gd name="connsiteX64" fmla="*/ 2186583 w 2754076"/>
              <a:gd name="connsiteY64" fmla="*/ 3783121 h 3788731"/>
              <a:gd name="connsiteX65" fmla="*/ 2259510 w 2754076"/>
              <a:gd name="connsiteY65" fmla="*/ 3732633 h 3788731"/>
              <a:gd name="connsiteX66" fmla="*/ 2248291 w 2754076"/>
              <a:gd name="connsiteY66" fmla="*/ 3637266 h 3788731"/>
              <a:gd name="connsiteX67" fmla="*/ 2427805 w 2754076"/>
              <a:gd name="connsiteY67" fmla="*/ 3558728 h 3788731"/>
              <a:gd name="connsiteX68" fmla="*/ 2410975 w 2754076"/>
              <a:gd name="connsiteY68" fmla="*/ 3384824 h 3788731"/>
              <a:gd name="connsiteX69" fmla="*/ 1906092 w 2754076"/>
              <a:gd name="connsiteY69" fmla="*/ 3356775 h 3788731"/>
              <a:gd name="connsiteX70" fmla="*/ 1894872 w 2754076"/>
              <a:gd name="connsiteY70" fmla="*/ 3031406 h 3788731"/>
              <a:gd name="connsiteX71" fmla="*/ 1861213 w 2754076"/>
              <a:gd name="connsiteY71" fmla="*/ 3014576 h 3788731"/>
              <a:gd name="connsiteX72" fmla="*/ 1883653 w 2754076"/>
              <a:gd name="connsiteY72" fmla="*/ 2835062 h 3788731"/>
              <a:gd name="connsiteX73" fmla="*/ 1838774 w 2754076"/>
              <a:gd name="connsiteY73" fmla="*/ 2773354 h 3788731"/>
              <a:gd name="connsiteX74" fmla="*/ 2085606 w 2754076"/>
              <a:gd name="connsiteY74" fmla="*/ 2717256 h 3788731"/>
              <a:gd name="connsiteX75" fmla="*/ 2108045 w 2754076"/>
              <a:gd name="connsiteY75" fmla="*/ 2588230 h 3788731"/>
              <a:gd name="connsiteX76" fmla="*/ 2349267 w 2754076"/>
              <a:gd name="connsiteY76" fmla="*/ 2621889 h 3788731"/>
              <a:gd name="connsiteX77" fmla="*/ 2573660 w 2754076"/>
              <a:gd name="connsiteY77" fmla="*/ 2032858 h 3788731"/>
              <a:gd name="connsiteX78" fmla="*/ 2528781 w 2754076"/>
              <a:gd name="connsiteY78" fmla="*/ 1948711 h 3788731"/>
              <a:gd name="connsiteX79" fmla="*/ 2674637 w 2754076"/>
              <a:gd name="connsiteY79" fmla="*/ 1460657 h 3788731"/>
              <a:gd name="connsiteX80" fmla="*/ 2618539 w 2754076"/>
              <a:gd name="connsiteY80" fmla="*/ 1354071 h 3788731"/>
              <a:gd name="connsiteX81" fmla="*/ 2461463 w 2754076"/>
              <a:gd name="connsiteY81" fmla="*/ 798699 h 3788731"/>
              <a:gd name="connsiteX82" fmla="*/ 2719516 w 2754076"/>
              <a:gd name="connsiteY82" fmla="*/ 675283 h 3788731"/>
              <a:gd name="connsiteX83" fmla="*/ 2691466 w 2754076"/>
              <a:gd name="connsiteY83" fmla="*/ 434061 h 3788731"/>
              <a:gd name="connsiteX84" fmla="*/ 2607319 w 2754076"/>
              <a:gd name="connsiteY84" fmla="*/ 86253 h 3788731"/>
              <a:gd name="connsiteX0" fmla="*/ 2625628 w 2772385"/>
              <a:gd name="connsiteY0" fmla="*/ 86253 h 3788731"/>
              <a:gd name="connsiteX1" fmla="*/ 2429284 w 2772385"/>
              <a:gd name="connsiteY1" fmla="*/ 2105 h 3788731"/>
              <a:gd name="connsiteX2" fmla="*/ 2188062 w 2772385"/>
              <a:gd name="connsiteY2" fmla="*/ 159180 h 3788731"/>
              <a:gd name="connsiteX3" fmla="*/ 2087086 w 2772385"/>
              <a:gd name="connsiteY3" fmla="*/ 198449 h 3788731"/>
              <a:gd name="connsiteX4" fmla="*/ 2137574 w 2772385"/>
              <a:gd name="connsiteY4" fmla="*/ 288206 h 3788731"/>
              <a:gd name="connsiteX5" fmla="*/ 2025378 w 2772385"/>
              <a:gd name="connsiteY5" fmla="*/ 450890 h 3788731"/>
              <a:gd name="connsiteX6" fmla="*/ 2131966 w 2772385"/>
              <a:gd name="connsiteY6" fmla="*/ 585526 h 3788731"/>
              <a:gd name="connsiteX7" fmla="*/ 2154403 w 2772385"/>
              <a:gd name="connsiteY7" fmla="*/ 708942 h 3788731"/>
              <a:gd name="connsiteX8" fmla="*/ 2025378 w 2772385"/>
              <a:gd name="connsiteY8" fmla="*/ 753820 h 3788731"/>
              <a:gd name="connsiteX9" fmla="*/ 1991719 w 2772385"/>
              <a:gd name="connsiteY9" fmla="*/ 821138 h 3788731"/>
              <a:gd name="connsiteX10" fmla="*/ 1991719 w 2772385"/>
              <a:gd name="connsiteY10" fmla="*/ 708942 h 3788731"/>
              <a:gd name="connsiteX11" fmla="*/ 1941230 w 2772385"/>
              <a:gd name="connsiteY11" fmla="*/ 669673 h 3788731"/>
              <a:gd name="connsiteX12" fmla="*/ 1778546 w 2772385"/>
              <a:gd name="connsiteY12" fmla="*/ 770649 h 3788731"/>
              <a:gd name="connsiteX13" fmla="*/ 1397078 w 2772385"/>
              <a:gd name="connsiteY13" fmla="*/ 579916 h 3788731"/>
              <a:gd name="connsiteX14" fmla="*/ 1660739 w 2772385"/>
              <a:gd name="connsiteY14" fmla="*/ 1129678 h 3788731"/>
              <a:gd name="connsiteX15" fmla="*/ 1795375 w 2772385"/>
              <a:gd name="connsiteY15" fmla="*/ 1225045 h 3788731"/>
              <a:gd name="connsiteX16" fmla="*/ 1643910 w 2772385"/>
              <a:gd name="connsiteY16" fmla="*/ 1449437 h 3788731"/>
              <a:gd name="connsiteX17" fmla="*/ 1722448 w 2772385"/>
              <a:gd name="connsiteY17" fmla="*/ 1668220 h 3788731"/>
              <a:gd name="connsiteX18" fmla="*/ 1812205 w 2772385"/>
              <a:gd name="connsiteY18" fmla="*/ 1662611 h 3788731"/>
              <a:gd name="connsiteX19" fmla="*/ 1621470 w 2772385"/>
              <a:gd name="connsiteY19" fmla="*/ 1858954 h 3788731"/>
              <a:gd name="connsiteX20" fmla="*/ 909024 w 2772385"/>
              <a:gd name="connsiteY20" fmla="*/ 1578463 h 3788731"/>
              <a:gd name="connsiteX21" fmla="*/ 454629 w 2772385"/>
              <a:gd name="connsiteY21" fmla="*/ 2605060 h 3788731"/>
              <a:gd name="connsiteX22" fmla="*/ 258286 w 2772385"/>
              <a:gd name="connsiteY22" fmla="*/ 2812623 h 3788731"/>
              <a:gd name="connsiteX23" fmla="*/ 39503 w 2772385"/>
              <a:gd name="connsiteY23" fmla="*/ 2857501 h 3788731"/>
              <a:gd name="connsiteX24" fmla="*/ 28282 w 2772385"/>
              <a:gd name="connsiteY24" fmla="*/ 2975307 h 3788731"/>
              <a:gd name="connsiteX25" fmla="*/ 269505 w 2772385"/>
              <a:gd name="connsiteY25" fmla="*/ 3087504 h 3788731"/>
              <a:gd name="connsiteX26" fmla="*/ 499508 w 2772385"/>
              <a:gd name="connsiteY26" fmla="*/ 2986527 h 3788731"/>
              <a:gd name="connsiteX27" fmla="*/ 465849 w 2772385"/>
              <a:gd name="connsiteY27" fmla="*/ 3115553 h 3788731"/>
              <a:gd name="connsiteX28" fmla="*/ 566825 w 2772385"/>
              <a:gd name="connsiteY28" fmla="*/ 3160431 h 3788731"/>
              <a:gd name="connsiteX29" fmla="*/ 376092 w 2772385"/>
              <a:gd name="connsiteY29" fmla="*/ 3620436 h 3788731"/>
              <a:gd name="connsiteX30" fmla="*/ 190968 w 2772385"/>
              <a:gd name="connsiteY30" fmla="*/ 3665315 h 3788731"/>
              <a:gd name="connsiteX31" fmla="*/ 258286 w 2772385"/>
              <a:gd name="connsiteY31" fmla="*/ 3766291 h 3788731"/>
              <a:gd name="connsiteX32" fmla="*/ 549996 w 2772385"/>
              <a:gd name="connsiteY32" fmla="*/ 3788731 h 3788731"/>
              <a:gd name="connsiteX33" fmla="*/ 583655 w 2772385"/>
              <a:gd name="connsiteY33" fmla="*/ 3581168 h 3788731"/>
              <a:gd name="connsiteX34" fmla="*/ 639753 w 2772385"/>
              <a:gd name="connsiteY34" fmla="*/ 3575558 h 3788731"/>
              <a:gd name="connsiteX35" fmla="*/ 684632 w 2772385"/>
              <a:gd name="connsiteY35" fmla="*/ 3698974 h 3788731"/>
              <a:gd name="connsiteX36" fmla="*/ 768779 w 2772385"/>
              <a:gd name="connsiteY36" fmla="*/ 3704584 h 3788731"/>
              <a:gd name="connsiteX37" fmla="*/ 774389 w 2772385"/>
              <a:gd name="connsiteY37" fmla="*/ 3474581 h 3788731"/>
              <a:gd name="connsiteX38" fmla="*/ 740730 w 2772385"/>
              <a:gd name="connsiteY38" fmla="*/ 3205310 h 3788731"/>
              <a:gd name="connsiteX39" fmla="*/ 897805 w 2772385"/>
              <a:gd name="connsiteY39" fmla="*/ 2627499 h 3788731"/>
              <a:gd name="connsiteX40" fmla="*/ 1161466 w 2772385"/>
              <a:gd name="connsiteY40" fmla="*/ 2520912 h 3788731"/>
              <a:gd name="connsiteX41" fmla="*/ 1526104 w 2772385"/>
              <a:gd name="connsiteY41" fmla="*/ 2627499 h 3788731"/>
              <a:gd name="connsiteX42" fmla="*/ 1587812 w 2772385"/>
              <a:gd name="connsiteY42" fmla="*/ 2627499 h 3788731"/>
              <a:gd name="connsiteX43" fmla="*/ 1643910 w 2772385"/>
              <a:gd name="connsiteY43" fmla="*/ 2728476 h 3788731"/>
              <a:gd name="connsiteX44" fmla="*/ 1795375 w 2772385"/>
              <a:gd name="connsiteY44" fmla="*/ 2762134 h 3788731"/>
              <a:gd name="connsiteX45" fmla="*/ 1806595 w 2772385"/>
              <a:gd name="connsiteY45" fmla="*/ 2795793 h 3788731"/>
              <a:gd name="connsiteX46" fmla="*/ 1767326 w 2772385"/>
              <a:gd name="connsiteY46" fmla="*/ 2997747 h 3788731"/>
              <a:gd name="connsiteX47" fmla="*/ 1744887 w 2772385"/>
              <a:gd name="connsiteY47" fmla="*/ 3323116 h 3788731"/>
              <a:gd name="connsiteX48" fmla="*/ 1537324 w 2772385"/>
              <a:gd name="connsiteY48" fmla="*/ 3345555 h 3788731"/>
              <a:gd name="connsiteX49" fmla="*/ 1200735 w 2772385"/>
              <a:gd name="connsiteY49" fmla="*/ 3396044 h 3788731"/>
              <a:gd name="connsiteX50" fmla="*/ 1172686 w 2772385"/>
              <a:gd name="connsiteY50" fmla="*/ 3468971 h 3788731"/>
              <a:gd name="connsiteX51" fmla="*/ 1110978 w 2772385"/>
              <a:gd name="connsiteY51" fmla="*/ 3497020 h 3788731"/>
              <a:gd name="connsiteX52" fmla="*/ 1139027 w 2772385"/>
              <a:gd name="connsiteY52" fmla="*/ 3631656 h 3788731"/>
              <a:gd name="connsiteX53" fmla="*/ 1279272 w 2772385"/>
              <a:gd name="connsiteY53" fmla="*/ 3637266 h 3788731"/>
              <a:gd name="connsiteX54" fmla="*/ 1273662 w 2772385"/>
              <a:gd name="connsiteY54" fmla="*/ 3485801 h 3788731"/>
              <a:gd name="connsiteX55" fmla="*/ 1453176 w 2772385"/>
              <a:gd name="connsiteY55" fmla="*/ 3497020 h 3788731"/>
              <a:gd name="connsiteX56" fmla="*/ 1425127 w 2772385"/>
              <a:gd name="connsiteY56" fmla="*/ 3575558 h 3788731"/>
              <a:gd name="connsiteX57" fmla="*/ 1397078 w 2772385"/>
              <a:gd name="connsiteY57" fmla="*/ 3637266 h 3788731"/>
              <a:gd name="connsiteX58" fmla="*/ 1312931 w 2772385"/>
              <a:gd name="connsiteY58" fmla="*/ 3654095 h 3788731"/>
              <a:gd name="connsiteX59" fmla="*/ 1447567 w 2772385"/>
              <a:gd name="connsiteY59" fmla="*/ 3777511 h 3788731"/>
              <a:gd name="connsiteX60" fmla="*/ 1514884 w 2772385"/>
              <a:gd name="connsiteY60" fmla="*/ 3642876 h 3788731"/>
              <a:gd name="connsiteX61" fmla="*/ 1817814 w 2772385"/>
              <a:gd name="connsiteY61" fmla="*/ 3541899 h 3788731"/>
              <a:gd name="connsiteX62" fmla="*/ 2154403 w 2772385"/>
              <a:gd name="connsiteY62" fmla="*/ 3614826 h 3788731"/>
              <a:gd name="connsiteX63" fmla="*/ 2109525 w 2772385"/>
              <a:gd name="connsiteY63" fmla="*/ 3715803 h 3788731"/>
              <a:gd name="connsiteX64" fmla="*/ 2204892 w 2772385"/>
              <a:gd name="connsiteY64" fmla="*/ 3783121 h 3788731"/>
              <a:gd name="connsiteX65" fmla="*/ 2277819 w 2772385"/>
              <a:gd name="connsiteY65" fmla="*/ 3732633 h 3788731"/>
              <a:gd name="connsiteX66" fmla="*/ 2266600 w 2772385"/>
              <a:gd name="connsiteY66" fmla="*/ 3637266 h 3788731"/>
              <a:gd name="connsiteX67" fmla="*/ 2446114 w 2772385"/>
              <a:gd name="connsiteY67" fmla="*/ 3558728 h 3788731"/>
              <a:gd name="connsiteX68" fmla="*/ 2429284 w 2772385"/>
              <a:gd name="connsiteY68" fmla="*/ 3384824 h 3788731"/>
              <a:gd name="connsiteX69" fmla="*/ 1924401 w 2772385"/>
              <a:gd name="connsiteY69" fmla="*/ 3356775 h 3788731"/>
              <a:gd name="connsiteX70" fmla="*/ 1913181 w 2772385"/>
              <a:gd name="connsiteY70" fmla="*/ 3031406 h 3788731"/>
              <a:gd name="connsiteX71" fmla="*/ 1879522 w 2772385"/>
              <a:gd name="connsiteY71" fmla="*/ 3014576 h 3788731"/>
              <a:gd name="connsiteX72" fmla="*/ 1901962 w 2772385"/>
              <a:gd name="connsiteY72" fmla="*/ 2835062 h 3788731"/>
              <a:gd name="connsiteX73" fmla="*/ 1857083 w 2772385"/>
              <a:gd name="connsiteY73" fmla="*/ 2773354 h 3788731"/>
              <a:gd name="connsiteX74" fmla="*/ 2103915 w 2772385"/>
              <a:gd name="connsiteY74" fmla="*/ 2717256 h 3788731"/>
              <a:gd name="connsiteX75" fmla="*/ 2126354 w 2772385"/>
              <a:gd name="connsiteY75" fmla="*/ 2588230 h 3788731"/>
              <a:gd name="connsiteX76" fmla="*/ 2367576 w 2772385"/>
              <a:gd name="connsiteY76" fmla="*/ 2621889 h 3788731"/>
              <a:gd name="connsiteX77" fmla="*/ 2591969 w 2772385"/>
              <a:gd name="connsiteY77" fmla="*/ 2032858 h 3788731"/>
              <a:gd name="connsiteX78" fmla="*/ 2547090 w 2772385"/>
              <a:gd name="connsiteY78" fmla="*/ 1948711 h 3788731"/>
              <a:gd name="connsiteX79" fmla="*/ 2692946 w 2772385"/>
              <a:gd name="connsiteY79" fmla="*/ 1460657 h 3788731"/>
              <a:gd name="connsiteX80" fmla="*/ 2636848 w 2772385"/>
              <a:gd name="connsiteY80" fmla="*/ 1354071 h 3788731"/>
              <a:gd name="connsiteX81" fmla="*/ 2479772 w 2772385"/>
              <a:gd name="connsiteY81" fmla="*/ 798699 h 3788731"/>
              <a:gd name="connsiteX82" fmla="*/ 2737825 w 2772385"/>
              <a:gd name="connsiteY82" fmla="*/ 675283 h 3788731"/>
              <a:gd name="connsiteX83" fmla="*/ 2709775 w 2772385"/>
              <a:gd name="connsiteY83" fmla="*/ 434061 h 3788731"/>
              <a:gd name="connsiteX84" fmla="*/ 2625628 w 2772385"/>
              <a:gd name="connsiteY84" fmla="*/ 86253 h 3788731"/>
              <a:gd name="connsiteX0" fmla="*/ 2625628 w 2772385"/>
              <a:gd name="connsiteY0" fmla="*/ 86253 h 3788731"/>
              <a:gd name="connsiteX1" fmla="*/ 2429284 w 2772385"/>
              <a:gd name="connsiteY1" fmla="*/ 2105 h 3788731"/>
              <a:gd name="connsiteX2" fmla="*/ 2188062 w 2772385"/>
              <a:gd name="connsiteY2" fmla="*/ 159180 h 3788731"/>
              <a:gd name="connsiteX3" fmla="*/ 2087086 w 2772385"/>
              <a:gd name="connsiteY3" fmla="*/ 198449 h 3788731"/>
              <a:gd name="connsiteX4" fmla="*/ 2137574 w 2772385"/>
              <a:gd name="connsiteY4" fmla="*/ 288206 h 3788731"/>
              <a:gd name="connsiteX5" fmla="*/ 2025378 w 2772385"/>
              <a:gd name="connsiteY5" fmla="*/ 450890 h 3788731"/>
              <a:gd name="connsiteX6" fmla="*/ 2131966 w 2772385"/>
              <a:gd name="connsiteY6" fmla="*/ 585526 h 3788731"/>
              <a:gd name="connsiteX7" fmla="*/ 2154403 w 2772385"/>
              <a:gd name="connsiteY7" fmla="*/ 708942 h 3788731"/>
              <a:gd name="connsiteX8" fmla="*/ 2025378 w 2772385"/>
              <a:gd name="connsiteY8" fmla="*/ 753820 h 3788731"/>
              <a:gd name="connsiteX9" fmla="*/ 1991719 w 2772385"/>
              <a:gd name="connsiteY9" fmla="*/ 821138 h 3788731"/>
              <a:gd name="connsiteX10" fmla="*/ 1991719 w 2772385"/>
              <a:gd name="connsiteY10" fmla="*/ 708942 h 3788731"/>
              <a:gd name="connsiteX11" fmla="*/ 1941230 w 2772385"/>
              <a:gd name="connsiteY11" fmla="*/ 669673 h 3788731"/>
              <a:gd name="connsiteX12" fmla="*/ 1778546 w 2772385"/>
              <a:gd name="connsiteY12" fmla="*/ 770649 h 3788731"/>
              <a:gd name="connsiteX13" fmla="*/ 1397078 w 2772385"/>
              <a:gd name="connsiteY13" fmla="*/ 579916 h 3788731"/>
              <a:gd name="connsiteX14" fmla="*/ 1660739 w 2772385"/>
              <a:gd name="connsiteY14" fmla="*/ 1129678 h 3788731"/>
              <a:gd name="connsiteX15" fmla="*/ 1795375 w 2772385"/>
              <a:gd name="connsiteY15" fmla="*/ 1225045 h 3788731"/>
              <a:gd name="connsiteX16" fmla="*/ 1643910 w 2772385"/>
              <a:gd name="connsiteY16" fmla="*/ 1449437 h 3788731"/>
              <a:gd name="connsiteX17" fmla="*/ 1722448 w 2772385"/>
              <a:gd name="connsiteY17" fmla="*/ 1668220 h 3788731"/>
              <a:gd name="connsiteX18" fmla="*/ 1812205 w 2772385"/>
              <a:gd name="connsiteY18" fmla="*/ 1662611 h 3788731"/>
              <a:gd name="connsiteX19" fmla="*/ 1621470 w 2772385"/>
              <a:gd name="connsiteY19" fmla="*/ 1858954 h 3788731"/>
              <a:gd name="connsiteX20" fmla="*/ 909024 w 2772385"/>
              <a:gd name="connsiteY20" fmla="*/ 1578463 h 3788731"/>
              <a:gd name="connsiteX21" fmla="*/ 454629 w 2772385"/>
              <a:gd name="connsiteY21" fmla="*/ 2605060 h 3788731"/>
              <a:gd name="connsiteX22" fmla="*/ 258286 w 2772385"/>
              <a:gd name="connsiteY22" fmla="*/ 2812623 h 3788731"/>
              <a:gd name="connsiteX23" fmla="*/ 39503 w 2772385"/>
              <a:gd name="connsiteY23" fmla="*/ 2857501 h 3788731"/>
              <a:gd name="connsiteX24" fmla="*/ 28282 w 2772385"/>
              <a:gd name="connsiteY24" fmla="*/ 2975307 h 3788731"/>
              <a:gd name="connsiteX25" fmla="*/ 269505 w 2772385"/>
              <a:gd name="connsiteY25" fmla="*/ 3087504 h 3788731"/>
              <a:gd name="connsiteX26" fmla="*/ 499508 w 2772385"/>
              <a:gd name="connsiteY26" fmla="*/ 2986527 h 3788731"/>
              <a:gd name="connsiteX27" fmla="*/ 465849 w 2772385"/>
              <a:gd name="connsiteY27" fmla="*/ 3115553 h 3788731"/>
              <a:gd name="connsiteX28" fmla="*/ 566825 w 2772385"/>
              <a:gd name="connsiteY28" fmla="*/ 3160431 h 3788731"/>
              <a:gd name="connsiteX29" fmla="*/ 376092 w 2772385"/>
              <a:gd name="connsiteY29" fmla="*/ 3620436 h 3788731"/>
              <a:gd name="connsiteX30" fmla="*/ 190968 w 2772385"/>
              <a:gd name="connsiteY30" fmla="*/ 3665315 h 3788731"/>
              <a:gd name="connsiteX31" fmla="*/ 258286 w 2772385"/>
              <a:gd name="connsiteY31" fmla="*/ 3766291 h 3788731"/>
              <a:gd name="connsiteX32" fmla="*/ 549996 w 2772385"/>
              <a:gd name="connsiteY32" fmla="*/ 3788731 h 3788731"/>
              <a:gd name="connsiteX33" fmla="*/ 583655 w 2772385"/>
              <a:gd name="connsiteY33" fmla="*/ 3581168 h 3788731"/>
              <a:gd name="connsiteX34" fmla="*/ 639753 w 2772385"/>
              <a:gd name="connsiteY34" fmla="*/ 3575558 h 3788731"/>
              <a:gd name="connsiteX35" fmla="*/ 684632 w 2772385"/>
              <a:gd name="connsiteY35" fmla="*/ 3698974 h 3788731"/>
              <a:gd name="connsiteX36" fmla="*/ 768779 w 2772385"/>
              <a:gd name="connsiteY36" fmla="*/ 3704584 h 3788731"/>
              <a:gd name="connsiteX37" fmla="*/ 774389 w 2772385"/>
              <a:gd name="connsiteY37" fmla="*/ 3474581 h 3788731"/>
              <a:gd name="connsiteX38" fmla="*/ 740730 w 2772385"/>
              <a:gd name="connsiteY38" fmla="*/ 3205310 h 3788731"/>
              <a:gd name="connsiteX39" fmla="*/ 897805 w 2772385"/>
              <a:gd name="connsiteY39" fmla="*/ 2627499 h 3788731"/>
              <a:gd name="connsiteX40" fmla="*/ 1161466 w 2772385"/>
              <a:gd name="connsiteY40" fmla="*/ 2520912 h 3788731"/>
              <a:gd name="connsiteX41" fmla="*/ 1526104 w 2772385"/>
              <a:gd name="connsiteY41" fmla="*/ 2627499 h 3788731"/>
              <a:gd name="connsiteX42" fmla="*/ 1587812 w 2772385"/>
              <a:gd name="connsiteY42" fmla="*/ 2627499 h 3788731"/>
              <a:gd name="connsiteX43" fmla="*/ 1643910 w 2772385"/>
              <a:gd name="connsiteY43" fmla="*/ 2728476 h 3788731"/>
              <a:gd name="connsiteX44" fmla="*/ 1795375 w 2772385"/>
              <a:gd name="connsiteY44" fmla="*/ 2762134 h 3788731"/>
              <a:gd name="connsiteX45" fmla="*/ 1806595 w 2772385"/>
              <a:gd name="connsiteY45" fmla="*/ 2795793 h 3788731"/>
              <a:gd name="connsiteX46" fmla="*/ 1767326 w 2772385"/>
              <a:gd name="connsiteY46" fmla="*/ 2997747 h 3788731"/>
              <a:gd name="connsiteX47" fmla="*/ 1744887 w 2772385"/>
              <a:gd name="connsiteY47" fmla="*/ 3323116 h 3788731"/>
              <a:gd name="connsiteX48" fmla="*/ 1537324 w 2772385"/>
              <a:gd name="connsiteY48" fmla="*/ 3345555 h 3788731"/>
              <a:gd name="connsiteX49" fmla="*/ 1200735 w 2772385"/>
              <a:gd name="connsiteY49" fmla="*/ 3396044 h 3788731"/>
              <a:gd name="connsiteX50" fmla="*/ 1172686 w 2772385"/>
              <a:gd name="connsiteY50" fmla="*/ 3468971 h 3788731"/>
              <a:gd name="connsiteX51" fmla="*/ 1110978 w 2772385"/>
              <a:gd name="connsiteY51" fmla="*/ 3497020 h 3788731"/>
              <a:gd name="connsiteX52" fmla="*/ 1139027 w 2772385"/>
              <a:gd name="connsiteY52" fmla="*/ 3631656 h 3788731"/>
              <a:gd name="connsiteX53" fmla="*/ 1279272 w 2772385"/>
              <a:gd name="connsiteY53" fmla="*/ 3637266 h 3788731"/>
              <a:gd name="connsiteX54" fmla="*/ 1273662 w 2772385"/>
              <a:gd name="connsiteY54" fmla="*/ 3485801 h 3788731"/>
              <a:gd name="connsiteX55" fmla="*/ 1453176 w 2772385"/>
              <a:gd name="connsiteY55" fmla="*/ 3497020 h 3788731"/>
              <a:gd name="connsiteX56" fmla="*/ 1425127 w 2772385"/>
              <a:gd name="connsiteY56" fmla="*/ 3575558 h 3788731"/>
              <a:gd name="connsiteX57" fmla="*/ 1397078 w 2772385"/>
              <a:gd name="connsiteY57" fmla="*/ 3637266 h 3788731"/>
              <a:gd name="connsiteX58" fmla="*/ 1312931 w 2772385"/>
              <a:gd name="connsiteY58" fmla="*/ 3654095 h 3788731"/>
              <a:gd name="connsiteX59" fmla="*/ 1447567 w 2772385"/>
              <a:gd name="connsiteY59" fmla="*/ 3777511 h 3788731"/>
              <a:gd name="connsiteX60" fmla="*/ 1514884 w 2772385"/>
              <a:gd name="connsiteY60" fmla="*/ 3642876 h 3788731"/>
              <a:gd name="connsiteX61" fmla="*/ 1817814 w 2772385"/>
              <a:gd name="connsiteY61" fmla="*/ 3541899 h 3788731"/>
              <a:gd name="connsiteX62" fmla="*/ 2154403 w 2772385"/>
              <a:gd name="connsiteY62" fmla="*/ 3614826 h 3788731"/>
              <a:gd name="connsiteX63" fmla="*/ 2109525 w 2772385"/>
              <a:gd name="connsiteY63" fmla="*/ 3715803 h 3788731"/>
              <a:gd name="connsiteX64" fmla="*/ 2204892 w 2772385"/>
              <a:gd name="connsiteY64" fmla="*/ 3783121 h 3788731"/>
              <a:gd name="connsiteX65" fmla="*/ 2277819 w 2772385"/>
              <a:gd name="connsiteY65" fmla="*/ 3732633 h 3788731"/>
              <a:gd name="connsiteX66" fmla="*/ 2266600 w 2772385"/>
              <a:gd name="connsiteY66" fmla="*/ 3637266 h 3788731"/>
              <a:gd name="connsiteX67" fmla="*/ 2446114 w 2772385"/>
              <a:gd name="connsiteY67" fmla="*/ 3558728 h 3788731"/>
              <a:gd name="connsiteX68" fmla="*/ 2429284 w 2772385"/>
              <a:gd name="connsiteY68" fmla="*/ 3384824 h 3788731"/>
              <a:gd name="connsiteX69" fmla="*/ 1924401 w 2772385"/>
              <a:gd name="connsiteY69" fmla="*/ 3356775 h 3788731"/>
              <a:gd name="connsiteX70" fmla="*/ 1913181 w 2772385"/>
              <a:gd name="connsiteY70" fmla="*/ 3031406 h 3788731"/>
              <a:gd name="connsiteX71" fmla="*/ 1879522 w 2772385"/>
              <a:gd name="connsiteY71" fmla="*/ 3014576 h 3788731"/>
              <a:gd name="connsiteX72" fmla="*/ 1901962 w 2772385"/>
              <a:gd name="connsiteY72" fmla="*/ 2835062 h 3788731"/>
              <a:gd name="connsiteX73" fmla="*/ 1857083 w 2772385"/>
              <a:gd name="connsiteY73" fmla="*/ 2773354 h 3788731"/>
              <a:gd name="connsiteX74" fmla="*/ 2103915 w 2772385"/>
              <a:gd name="connsiteY74" fmla="*/ 2717256 h 3788731"/>
              <a:gd name="connsiteX75" fmla="*/ 2126354 w 2772385"/>
              <a:gd name="connsiteY75" fmla="*/ 2588230 h 3788731"/>
              <a:gd name="connsiteX76" fmla="*/ 2367576 w 2772385"/>
              <a:gd name="connsiteY76" fmla="*/ 2621889 h 3788731"/>
              <a:gd name="connsiteX77" fmla="*/ 2591969 w 2772385"/>
              <a:gd name="connsiteY77" fmla="*/ 2032858 h 3788731"/>
              <a:gd name="connsiteX78" fmla="*/ 2547090 w 2772385"/>
              <a:gd name="connsiteY78" fmla="*/ 1948711 h 3788731"/>
              <a:gd name="connsiteX79" fmla="*/ 2692946 w 2772385"/>
              <a:gd name="connsiteY79" fmla="*/ 1460657 h 3788731"/>
              <a:gd name="connsiteX80" fmla="*/ 2636848 w 2772385"/>
              <a:gd name="connsiteY80" fmla="*/ 1354071 h 3788731"/>
              <a:gd name="connsiteX81" fmla="*/ 2479772 w 2772385"/>
              <a:gd name="connsiteY81" fmla="*/ 798699 h 3788731"/>
              <a:gd name="connsiteX82" fmla="*/ 2737825 w 2772385"/>
              <a:gd name="connsiteY82" fmla="*/ 675283 h 3788731"/>
              <a:gd name="connsiteX83" fmla="*/ 2709775 w 2772385"/>
              <a:gd name="connsiteY83" fmla="*/ 434061 h 3788731"/>
              <a:gd name="connsiteX84" fmla="*/ 2625628 w 2772385"/>
              <a:gd name="connsiteY84" fmla="*/ 86253 h 3788731"/>
              <a:gd name="connsiteX0" fmla="*/ 2625628 w 2772385"/>
              <a:gd name="connsiteY0" fmla="*/ 86253 h 3788731"/>
              <a:gd name="connsiteX1" fmla="*/ 2429284 w 2772385"/>
              <a:gd name="connsiteY1" fmla="*/ 2105 h 3788731"/>
              <a:gd name="connsiteX2" fmla="*/ 2188062 w 2772385"/>
              <a:gd name="connsiteY2" fmla="*/ 159180 h 3788731"/>
              <a:gd name="connsiteX3" fmla="*/ 2087086 w 2772385"/>
              <a:gd name="connsiteY3" fmla="*/ 198449 h 3788731"/>
              <a:gd name="connsiteX4" fmla="*/ 2137574 w 2772385"/>
              <a:gd name="connsiteY4" fmla="*/ 288206 h 3788731"/>
              <a:gd name="connsiteX5" fmla="*/ 2025378 w 2772385"/>
              <a:gd name="connsiteY5" fmla="*/ 450890 h 3788731"/>
              <a:gd name="connsiteX6" fmla="*/ 2131966 w 2772385"/>
              <a:gd name="connsiteY6" fmla="*/ 585526 h 3788731"/>
              <a:gd name="connsiteX7" fmla="*/ 2154403 w 2772385"/>
              <a:gd name="connsiteY7" fmla="*/ 708942 h 3788731"/>
              <a:gd name="connsiteX8" fmla="*/ 2025378 w 2772385"/>
              <a:gd name="connsiteY8" fmla="*/ 753820 h 3788731"/>
              <a:gd name="connsiteX9" fmla="*/ 1991719 w 2772385"/>
              <a:gd name="connsiteY9" fmla="*/ 821138 h 3788731"/>
              <a:gd name="connsiteX10" fmla="*/ 1991719 w 2772385"/>
              <a:gd name="connsiteY10" fmla="*/ 708942 h 3788731"/>
              <a:gd name="connsiteX11" fmla="*/ 1941230 w 2772385"/>
              <a:gd name="connsiteY11" fmla="*/ 669673 h 3788731"/>
              <a:gd name="connsiteX12" fmla="*/ 1778546 w 2772385"/>
              <a:gd name="connsiteY12" fmla="*/ 770649 h 3788731"/>
              <a:gd name="connsiteX13" fmla="*/ 1397078 w 2772385"/>
              <a:gd name="connsiteY13" fmla="*/ 579916 h 3788731"/>
              <a:gd name="connsiteX14" fmla="*/ 1660739 w 2772385"/>
              <a:gd name="connsiteY14" fmla="*/ 1129678 h 3788731"/>
              <a:gd name="connsiteX15" fmla="*/ 1795375 w 2772385"/>
              <a:gd name="connsiteY15" fmla="*/ 1225045 h 3788731"/>
              <a:gd name="connsiteX16" fmla="*/ 1643910 w 2772385"/>
              <a:gd name="connsiteY16" fmla="*/ 1449437 h 3788731"/>
              <a:gd name="connsiteX17" fmla="*/ 1722448 w 2772385"/>
              <a:gd name="connsiteY17" fmla="*/ 1668220 h 3788731"/>
              <a:gd name="connsiteX18" fmla="*/ 1812205 w 2772385"/>
              <a:gd name="connsiteY18" fmla="*/ 1662611 h 3788731"/>
              <a:gd name="connsiteX19" fmla="*/ 1621470 w 2772385"/>
              <a:gd name="connsiteY19" fmla="*/ 1858954 h 3788731"/>
              <a:gd name="connsiteX20" fmla="*/ 909024 w 2772385"/>
              <a:gd name="connsiteY20" fmla="*/ 1578463 h 3788731"/>
              <a:gd name="connsiteX21" fmla="*/ 454629 w 2772385"/>
              <a:gd name="connsiteY21" fmla="*/ 2605060 h 3788731"/>
              <a:gd name="connsiteX22" fmla="*/ 258286 w 2772385"/>
              <a:gd name="connsiteY22" fmla="*/ 2812623 h 3788731"/>
              <a:gd name="connsiteX23" fmla="*/ 39503 w 2772385"/>
              <a:gd name="connsiteY23" fmla="*/ 2857501 h 3788731"/>
              <a:gd name="connsiteX24" fmla="*/ 28282 w 2772385"/>
              <a:gd name="connsiteY24" fmla="*/ 2975307 h 3788731"/>
              <a:gd name="connsiteX25" fmla="*/ 219017 w 2772385"/>
              <a:gd name="connsiteY25" fmla="*/ 3093114 h 3788731"/>
              <a:gd name="connsiteX26" fmla="*/ 499508 w 2772385"/>
              <a:gd name="connsiteY26" fmla="*/ 2986527 h 3788731"/>
              <a:gd name="connsiteX27" fmla="*/ 465849 w 2772385"/>
              <a:gd name="connsiteY27" fmla="*/ 3115553 h 3788731"/>
              <a:gd name="connsiteX28" fmla="*/ 566825 w 2772385"/>
              <a:gd name="connsiteY28" fmla="*/ 3160431 h 3788731"/>
              <a:gd name="connsiteX29" fmla="*/ 376092 w 2772385"/>
              <a:gd name="connsiteY29" fmla="*/ 3620436 h 3788731"/>
              <a:gd name="connsiteX30" fmla="*/ 190968 w 2772385"/>
              <a:gd name="connsiteY30" fmla="*/ 3665315 h 3788731"/>
              <a:gd name="connsiteX31" fmla="*/ 258286 w 2772385"/>
              <a:gd name="connsiteY31" fmla="*/ 3766291 h 3788731"/>
              <a:gd name="connsiteX32" fmla="*/ 549996 w 2772385"/>
              <a:gd name="connsiteY32" fmla="*/ 3788731 h 3788731"/>
              <a:gd name="connsiteX33" fmla="*/ 583655 w 2772385"/>
              <a:gd name="connsiteY33" fmla="*/ 3581168 h 3788731"/>
              <a:gd name="connsiteX34" fmla="*/ 639753 w 2772385"/>
              <a:gd name="connsiteY34" fmla="*/ 3575558 h 3788731"/>
              <a:gd name="connsiteX35" fmla="*/ 684632 w 2772385"/>
              <a:gd name="connsiteY35" fmla="*/ 3698974 h 3788731"/>
              <a:gd name="connsiteX36" fmla="*/ 768779 w 2772385"/>
              <a:gd name="connsiteY36" fmla="*/ 3704584 h 3788731"/>
              <a:gd name="connsiteX37" fmla="*/ 774389 w 2772385"/>
              <a:gd name="connsiteY37" fmla="*/ 3474581 h 3788731"/>
              <a:gd name="connsiteX38" fmla="*/ 740730 w 2772385"/>
              <a:gd name="connsiteY38" fmla="*/ 3205310 h 3788731"/>
              <a:gd name="connsiteX39" fmla="*/ 897805 w 2772385"/>
              <a:gd name="connsiteY39" fmla="*/ 2627499 h 3788731"/>
              <a:gd name="connsiteX40" fmla="*/ 1161466 w 2772385"/>
              <a:gd name="connsiteY40" fmla="*/ 2520912 h 3788731"/>
              <a:gd name="connsiteX41" fmla="*/ 1526104 w 2772385"/>
              <a:gd name="connsiteY41" fmla="*/ 2627499 h 3788731"/>
              <a:gd name="connsiteX42" fmla="*/ 1587812 w 2772385"/>
              <a:gd name="connsiteY42" fmla="*/ 2627499 h 3788731"/>
              <a:gd name="connsiteX43" fmla="*/ 1643910 w 2772385"/>
              <a:gd name="connsiteY43" fmla="*/ 2728476 h 3788731"/>
              <a:gd name="connsiteX44" fmla="*/ 1795375 w 2772385"/>
              <a:gd name="connsiteY44" fmla="*/ 2762134 h 3788731"/>
              <a:gd name="connsiteX45" fmla="*/ 1806595 w 2772385"/>
              <a:gd name="connsiteY45" fmla="*/ 2795793 h 3788731"/>
              <a:gd name="connsiteX46" fmla="*/ 1767326 w 2772385"/>
              <a:gd name="connsiteY46" fmla="*/ 2997747 h 3788731"/>
              <a:gd name="connsiteX47" fmla="*/ 1744887 w 2772385"/>
              <a:gd name="connsiteY47" fmla="*/ 3323116 h 3788731"/>
              <a:gd name="connsiteX48" fmla="*/ 1537324 w 2772385"/>
              <a:gd name="connsiteY48" fmla="*/ 3345555 h 3788731"/>
              <a:gd name="connsiteX49" fmla="*/ 1200735 w 2772385"/>
              <a:gd name="connsiteY49" fmla="*/ 3396044 h 3788731"/>
              <a:gd name="connsiteX50" fmla="*/ 1172686 w 2772385"/>
              <a:gd name="connsiteY50" fmla="*/ 3468971 h 3788731"/>
              <a:gd name="connsiteX51" fmla="*/ 1110978 w 2772385"/>
              <a:gd name="connsiteY51" fmla="*/ 3497020 h 3788731"/>
              <a:gd name="connsiteX52" fmla="*/ 1139027 w 2772385"/>
              <a:gd name="connsiteY52" fmla="*/ 3631656 h 3788731"/>
              <a:gd name="connsiteX53" fmla="*/ 1279272 w 2772385"/>
              <a:gd name="connsiteY53" fmla="*/ 3637266 h 3788731"/>
              <a:gd name="connsiteX54" fmla="*/ 1273662 w 2772385"/>
              <a:gd name="connsiteY54" fmla="*/ 3485801 h 3788731"/>
              <a:gd name="connsiteX55" fmla="*/ 1453176 w 2772385"/>
              <a:gd name="connsiteY55" fmla="*/ 3497020 h 3788731"/>
              <a:gd name="connsiteX56" fmla="*/ 1425127 w 2772385"/>
              <a:gd name="connsiteY56" fmla="*/ 3575558 h 3788731"/>
              <a:gd name="connsiteX57" fmla="*/ 1397078 w 2772385"/>
              <a:gd name="connsiteY57" fmla="*/ 3637266 h 3788731"/>
              <a:gd name="connsiteX58" fmla="*/ 1312931 w 2772385"/>
              <a:gd name="connsiteY58" fmla="*/ 3654095 h 3788731"/>
              <a:gd name="connsiteX59" fmla="*/ 1447567 w 2772385"/>
              <a:gd name="connsiteY59" fmla="*/ 3777511 h 3788731"/>
              <a:gd name="connsiteX60" fmla="*/ 1514884 w 2772385"/>
              <a:gd name="connsiteY60" fmla="*/ 3642876 h 3788731"/>
              <a:gd name="connsiteX61" fmla="*/ 1817814 w 2772385"/>
              <a:gd name="connsiteY61" fmla="*/ 3541899 h 3788731"/>
              <a:gd name="connsiteX62" fmla="*/ 2154403 w 2772385"/>
              <a:gd name="connsiteY62" fmla="*/ 3614826 h 3788731"/>
              <a:gd name="connsiteX63" fmla="*/ 2109525 w 2772385"/>
              <a:gd name="connsiteY63" fmla="*/ 3715803 h 3788731"/>
              <a:gd name="connsiteX64" fmla="*/ 2204892 w 2772385"/>
              <a:gd name="connsiteY64" fmla="*/ 3783121 h 3788731"/>
              <a:gd name="connsiteX65" fmla="*/ 2277819 w 2772385"/>
              <a:gd name="connsiteY65" fmla="*/ 3732633 h 3788731"/>
              <a:gd name="connsiteX66" fmla="*/ 2266600 w 2772385"/>
              <a:gd name="connsiteY66" fmla="*/ 3637266 h 3788731"/>
              <a:gd name="connsiteX67" fmla="*/ 2446114 w 2772385"/>
              <a:gd name="connsiteY67" fmla="*/ 3558728 h 3788731"/>
              <a:gd name="connsiteX68" fmla="*/ 2429284 w 2772385"/>
              <a:gd name="connsiteY68" fmla="*/ 3384824 h 3788731"/>
              <a:gd name="connsiteX69" fmla="*/ 1924401 w 2772385"/>
              <a:gd name="connsiteY69" fmla="*/ 3356775 h 3788731"/>
              <a:gd name="connsiteX70" fmla="*/ 1913181 w 2772385"/>
              <a:gd name="connsiteY70" fmla="*/ 3031406 h 3788731"/>
              <a:gd name="connsiteX71" fmla="*/ 1879522 w 2772385"/>
              <a:gd name="connsiteY71" fmla="*/ 3014576 h 3788731"/>
              <a:gd name="connsiteX72" fmla="*/ 1901962 w 2772385"/>
              <a:gd name="connsiteY72" fmla="*/ 2835062 h 3788731"/>
              <a:gd name="connsiteX73" fmla="*/ 1857083 w 2772385"/>
              <a:gd name="connsiteY73" fmla="*/ 2773354 h 3788731"/>
              <a:gd name="connsiteX74" fmla="*/ 2103915 w 2772385"/>
              <a:gd name="connsiteY74" fmla="*/ 2717256 h 3788731"/>
              <a:gd name="connsiteX75" fmla="*/ 2126354 w 2772385"/>
              <a:gd name="connsiteY75" fmla="*/ 2588230 h 3788731"/>
              <a:gd name="connsiteX76" fmla="*/ 2367576 w 2772385"/>
              <a:gd name="connsiteY76" fmla="*/ 2621889 h 3788731"/>
              <a:gd name="connsiteX77" fmla="*/ 2591969 w 2772385"/>
              <a:gd name="connsiteY77" fmla="*/ 2032858 h 3788731"/>
              <a:gd name="connsiteX78" fmla="*/ 2547090 w 2772385"/>
              <a:gd name="connsiteY78" fmla="*/ 1948711 h 3788731"/>
              <a:gd name="connsiteX79" fmla="*/ 2692946 w 2772385"/>
              <a:gd name="connsiteY79" fmla="*/ 1460657 h 3788731"/>
              <a:gd name="connsiteX80" fmla="*/ 2636848 w 2772385"/>
              <a:gd name="connsiteY80" fmla="*/ 1354071 h 3788731"/>
              <a:gd name="connsiteX81" fmla="*/ 2479772 w 2772385"/>
              <a:gd name="connsiteY81" fmla="*/ 798699 h 3788731"/>
              <a:gd name="connsiteX82" fmla="*/ 2737825 w 2772385"/>
              <a:gd name="connsiteY82" fmla="*/ 675283 h 3788731"/>
              <a:gd name="connsiteX83" fmla="*/ 2709775 w 2772385"/>
              <a:gd name="connsiteY83" fmla="*/ 434061 h 3788731"/>
              <a:gd name="connsiteX84" fmla="*/ 2625628 w 2772385"/>
              <a:gd name="connsiteY84" fmla="*/ 86253 h 3788731"/>
              <a:gd name="connsiteX0" fmla="*/ 2625628 w 2772385"/>
              <a:gd name="connsiteY0" fmla="*/ 86253 h 3788731"/>
              <a:gd name="connsiteX1" fmla="*/ 2429284 w 2772385"/>
              <a:gd name="connsiteY1" fmla="*/ 2105 h 3788731"/>
              <a:gd name="connsiteX2" fmla="*/ 2188062 w 2772385"/>
              <a:gd name="connsiteY2" fmla="*/ 159180 h 3788731"/>
              <a:gd name="connsiteX3" fmla="*/ 2087086 w 2772385"/>
              <a:gd name="connsiteY3" fmla="*/ 198449 h 3788731"/>
              <a:gd name="connsiteX4" fmla="*/ 2137574 w 2772385"/>
              <a:gd name="connsiteY4" fmla="*/ 288206 h 3788731"/>
              <a:gd name="connsiteX5" fmla="*/ 2025378 w 2772385"/>
              <a:gd name="connsiteY5" fmla="*/ 450890 h 3788731"/>
              <a:gd name="connsiteX6" fmla="*/ 2131966 w 2772385"/>
              <a:gd name="connsiteY6" fmla="*/ 585526 h 3788731"/>
              <a:gd name="connsiteX7" fmla="*/ 2154403 w 2772385"/>
              <a:gd name="connsiteY7" fmla="*/ 708942 h 3788731"/>
              <a:gd name="connsiteX8" fmla="*/ 2025378 w 2772385"/>
              <a:gd name="connsiteY8" fmla="*/ 753820 h 3788731"/>
              <a:gd name="connsiteX9" fmla="*/ 1991719 w 2772385"/>
              <a:gd name="connsiteY9" fmla="*/ 821138 h 3788731"/>
              <a:gd name="connsiteX10" fmla="*/ 1991719 w 2772385"/>
              <a:gd name="connsiteY10" fmla="*/ 708942 h 3788731"/>
              <a:gd name="connsiteX11" fmla="*/ 1941230 w 2772385"/>
              <a:gd name="connsiteY11" fmla="*/ 669673 h 3788731"/>
              <a:gd name="connsiteX12" fmla="*/ 1778546 w 2772385"/>
              <a:gd name="connsiteY12" fmla="*/ 770649 h 3788731"/>
              <a:gd name="connsiteX13" fmla="*/ 1397078 w 2772385"/>
              <a:gd name="connsiteY13" fmla="*/ 579916 h 3788731"/>
              <a:gd name="connsiteX14" fmla="*/ 1660739 w 2772385"/>
              <a:gd name="connsiteY14" fmla="*/ 1129678 h 3788731"/>
              <a:gd name="connsiteX15" fmla="*/ 1795375 w 2772385"/>
              <a:gd name="connsiteY15" fmla="*/ 1225045 h 3788731"/>
              <a:gd name="connsiteX16" fmla="*/ 1643910 w 2772385"/>
              <a:gd name="connsiteY16" fmla="*/ 1449437 h 3788731"/>
              <a:gd name="connsiteX17" fmla="*/ 1722448 w 2772385"/>
              <a:gd name="connsiteY17" fmla="*/ 1668220 h 3788731"/>
              <a:gd name="connsiteX18" fmla="*/ 1812205 w 2772385"/>
              <a:gd name="connsiteY18" fmla="*/ 1662611 h 3788731"/>
              <a:gd name="connsiteX19" fmla="*/ 1621470 w 2772385"/>
              <a:gd name="connsiteY19" fmla="*/ 1858954 h 3788731"/>
              <a:gd name="connsiteX20" fmla="*/ 909024 w 2772385"/>
              <a:gd name="connsiteY20" fmla="*/ 1578463 h 3788731"/>
              <a:gd name="connsiteX21" fmla="*/ 454629 w 2772385"/>
              <a:gd name="connsiteY21" fmla="*/ 2605060 h 3788731"/>
              <a:gd name="connsiteX22" fmla="*/ 258286 w 2772385"/>
              <a:gd name="connsiteY22" fmla="*/ 2812623 h 3788731"/>
              <a:gd name="connsiteX23" fmla="*/ 39503 w 2772385"/>
              <a:gd name="connsiteY23" fmla="*/ 2857501 h 3788731"/>
              <a:gd name="connsiteX24" fmla="*/ 28282 w 2772385"/>
              <a:gd name="connsiteY24" fmla="*/ 2975307 h 3788731"/>
              <a:gd name="connsiteX25" fmla="*/ 219017 w 2772385"/>
              <a:gd name="connsiteY25" fmla="*/ 3093114 h 3788731"/>
              <a:gd name="connsiteX26" fmla="*/ 499508 w 2772385"/>
              <a:gd name="connsiteY26" fmla="*/ 2986527 h 3788731"/>
              <a:gd name="connsiteX27" fmla="*/ 465849 w 2772385"/>
              <a:gd name="connsiteY27" fmla="*/ 3115553 h 3788731"/>
              <a:gd name="connsiteX28" fmla="*/ 566825 w 2772385"/>
              <a:gd name="connsiteY28" fmla="*/ 3160431 h 3788731"/>
              <a:gd name="connsiteX29" fmla="*/ 376092 w 2772385"/>
              <a:gd name="connsiteY29" fmla="*/ 3620436 h 3788731"/>
              <a:gd name="connsiteX30" fmla="*/ 190968 w 2772385"/>
              <a:gd name="connsiteY30" fmla="*/ 3665315 h 3788731"/>
              <a:gd name="connsiteX31" fmla="*/ 258286 w 2772385"/>
              <a:gd name="connsiteY31" fmla="*/ 3766291 h 3788731"/>
              <a:gd name="connsiteX32" fmla="*/ 549996 w 2772385"/>
              <a:gd name="connsiteY32" fmla="*/ 3788731 h 3788731"/>
              <a:gd name="connsiteX33" fmla="*/ 583655 w 2772385"/>
              <a:gd name="connsiteY33" fmla="*/ 3581168 h 3788731"/>
              <a:gd name="connsiteX34" fmla="*/ 639753 w 2772385"/>
              <a:gd name="connsiteY34" fmla="*/ 3575558 h 3788731"/>
              <a:gd name="connsiteX35" fmla="*/ 684632 w 2772385"/>
              <a:gd name="connsiteY35" fmla="*/ 3698974 h 3788731"/>
              <a:gd name="connsiteX36" fmla="*/ 768779 w 2772385"/>
              <a:gd name="connsiteY36" fmla="*/ 3704584 h 3788731"/>
              <a:gd name="connsiteX37" fmla="*/ 774389 w 2772385"/>
              <a:gd name="connsiteY37" fmla="*/ 3474581 h 3788731"/>
              <a:gd name="connsiteX38" fmla="*/ 740730 w 2772385"/>
              <a:gd name="connsiteY38" fmla="*/ 3205310 h 3788731"/>
              <a:gd name="connsiteX39" fmla="*/ 897805 w 2772385"/>
              <a:gd name="connsiteY39" fmla="*/ 2627499 h 3788731"/>
              <a:gd name="connsiteX40" fmla="*/ 1161466 w 2772385"/>
              <a:gd name="connsiteY40" fmla="*/ 2520912 h 3788731"/>
              <a:gd name="connsiteX41" fmla="*/ 1526104 w 2772385"/>
              <a:gd name="connsiteY41" fmla="*/ 2627499 h 3788731"/>
              <a:gd name="connsiteX42" fmla="*/ 1587812 w 2772385"/>
              <a:gd name="connsiteY42" fmla="*/ 2627499 h 3788731"/>
              <a:gd name="connsiteX43" fmla="*/ 1643910 w 2772385"/>
              <a:gd name="connsiteY43" fmla="*/ 2728476 h 3788731"/>
              <a:gd name="connsiteX44" fmla="*/ 1795375 w 2772385"/>
              <a:gd name="connsiteY44" fmla="*/ 2762134 h 3788731"/>
              <a:gd name="connsiteX45" fmla="*/ 1806595 w 2772385"/>
              <a:gd name="connsiteY45" fmla="*/ 2795793 h 3788731"/>
              <a:gd name="connsiteX46" fmla="*/ 1767326 w 2772385"/>
              <a:gd name="connsiteY46" fmla="*/ 2997747 h 3788731"/>
              <a:gd name="connsiteX47" fmla="*/ 1744887 w 2772385"/>
              <a:gd name="connsiteY47" fmla="*/ 3323116 h 3788731"/>
              <a:gd name="connsiteX48" fmla="*/ 1537324 w 2772385"/>
              <a:gd name="connsiteY48" fmla="*/ 3345555 h 3788731"/>
              <a:gd name="connsiteX49" fmla="*/ 1200735 w 2772385"/>
              <a:gd name="connsiteY49" fmla="*/ 3396044 h 3788731"/>
              <a:gd name="connsiteX50" fmla="*/ 1172686 w 2772385"/>
              <a:gd name="connsiteY50" fmla="*/ 3468971 h 3788731"/>
              <a:gd name="connsiteX51" fmla="*/ 1110978 w 2772385"/>
              <a:gd name="connsiteY51" fmla="*/ 3497020 h 3788731"/>
              <a:gd name="connsiteX52" fmla="*/ 1139027 w 2772385"/>
              <a:gd name="connsiteY52" fmla="*/ 3631656 h 3788731"/>
              <a:gd name="connsiteX53" fmla="*/ 1279272 w 2772385"/>
              <a:gd name="connsiteY53" fmla="*/ 3637266 h 3788731"/>
              <a:gd name="connsiteX54" fmla="*/ 1273662 w 2772385"/>
              <a:gd name="connsiteY54" fmla="*/ 3485801 h 3788731"/>
              <a:gd name="connsiteX55" fmla="*/ 1453176 w 2772385"/>
              <a:gd name="connsiteY55" fmla="*/ 3497020 h 3788731"/>
              <a:gd name="connsiteX56" fmla="*/ 1425127 w 2772385"/>
              <a:gd name="connsiteY56" fmla="*/ 3575558 h 3788731"/>
              <a:gd name="connsiteX57" fmla="*/ 1397078 w 2772385"/>
              <a:gd name="connsiteY57" fmla="*/ 3637266 h 3788731"/>
              <a:gd name="connsiteX58" fmla="*/ 1312931 w 2772385"/>
              <a:gd name="connsiteY58" fmla="*/ 3654095 h 3788731"/>
              <a:gd name="connsiteX59" fmla="*/ 1447567 w 2772385"/>
              <a:gd name="connsiteY59" fmla="*/ 3777511 h 3788731"/>
              <a:gd name="connsiteX60" fmla="*/ 1514884 w 2772385"/>
              <a:gd name="connsiteY60" fmla="*/ 3642876 h 3788731"/>
              <a:gd name="connsiteX61" fmla="*/ 1817814 w 2772385"/>
              <a:gd name="connsiteY61" fmla="*/ 3541899 h 3788731"/>
              <a:gd name="connsiteX62" fmla="*/ 2154403 w 2772385"/>
              <a:gd name="connsiteY62" fmla="*/ 3614826 h 3788731"/>
              <a:gd name="connsiteX63" fmla="*/ 2109525 w 2772385"/>
              <a:gd name="connsiteY63" fmla="*/ 3715803 h 3788731"/>
              <a:gd name="connsiteX64" fmla="*/ 2204892 w 2772385"/>
              <a:gd name="connsiteY64" fmla="*/ 3783121 h 3788731"/>
              <a:gd name="connsiteX65" fmla="*/ 2277819 w 2772385"/>
              <a:gd name="connsiteY65" fmla="*/ 3732633 h 3788731"/>
              <a:gd name="connsiteX66" fmla="*/ 2266600 w 2772385"/>
              <a:gd name="connsiteY66" fmla="*/ 3637266 h 3788731"/>
              <a:gd name="connsiteX67" fmla="*/ 2446114 w 2772385"/>
              <a:gd name="connsiteY67" fmla="*/ 3558728 h 3788731"/>
              <a:gd name="connsiteX68" fmla="*/ 2429284 w 2772385"/>
              <a:gd name="connsiteY68" fmla="*/ 3384824 h 3788731"/>
              <a:gd name="connsiteX69" fmla="*/ 1924401 w 2772385"/>
              <a:gd name="connsiteY69" fmla="*/ 3356775 h 3788731"/>
              <a:gd name="connsiteX70" fmla="*/ 1913181 w 2772385"/>
              <a:gd name="connsiteY70" fmla="*/ 3031406 h 3788731"/>
              <a:gd name="connsiteX71" fmla="*/ 1879522 w 2772385"/>
              <a:gd name="connsiteY71" fmla="*/ 3014576 h 3788731"/>
              <a:gd name="connsiteX72" fmla="*/ 1901962 w 2772385"/>
              <a:gd name="connsiteY72" fmla="*/ 2835062 h 3788731"/>
              <a:gd name="connsiteX73" fmla="*/ 1857083 w 2772385"/>
              <a:gd name="connsiteY73" fmla="*/ 2773354 h 3788731"/>
              <a:gd name="connsiteX74" fmla="*/ 2103915 w 2772385"/>
              <a:gd name="connsiteY74" fmla="*/ 2717256 h 3788731"/>
              <a:gd name="connsiteX75" fmla="*/ 2126354 w 2772385"/>
              <a:gd name="connsiteY75" fmla="*/ 2588230 h 3788731"/>
              <a:gd name="connsiteX76" fmla="*/ 2367576 w 2772385"/>
              <a:gd name="connsiteY76" fmla="*/ 2621889 h 3788731"/>
              <a:gd name="connsiteX77" fmla="*/ 2591969 w 2772385"/>
              <a:gd name="connsiteY77" fmla="*/ 2032858 h 3788731"/>
              <a:gd name="connsiteX78" fmla="*/ 2547090 w 2772385"/>
              <a:gd name="connsiteY78" fmla="*/ 1948711 h 3788731"/>
              <a:gd name="connsiteX79" fmla="*/ 2692946 w 2772385"/>
              <a:gd name="connsiteY79" fmla="*/ 1460657 h 3788731"/>
              <a:gd name="connsiteX80" fmla="*/ 2636848 w 2772385"/>
              <a:gd name="connsiteY80" fmla="*/ 1354071 h 3788731"/>
              <a:gd name="connsiteX81" fmla="*/ 2479772 w 2772385"/>
              <a:gd name="connsiteY81" fmla="*/ 798699 h 3788731"/>
              <a:gd name="connsiteX82" fmla="*/ 2737825 w 2772385"/>
              <a:gd name="connsiteY82" fmla="*/ 675283 h 3788731"/>
              <a:gd name="connsiteX83" fmla="*/ 2709775 w 2772385"/>
              <a:gd name="connsiteY83" fmla="*/ 434061 h 3788731"/>
              <a:gd name="connsiteX84" fmla="*/ 2625628 w 2772385"/>
              <a:gd name="connsiteY84" fmla="*/ 86253 h 3788731"/>
              <a:gd name="connsiteX0" fmla="*/ 2625628 w 2772385"/>
              <a:gd name="connsiteY0" fmla="*/ 86253 h 3788731"/>
              <a:gd name="connsiteX1" fmla="*/ 2429284 w 2772385"/>
              <a:gd name="connsiteY1" fmla="*/ 2105 h 3788731"/>
              <a:gd name="connsiteX2" fmla="*/ 2188062 w 2772385"/>
              <a:gd name="connsiteY2" fmla="*/ 159180 h 3788731"/>
              <a:gd name="connsiteX3" fmla="*/ 2087086 w 2772385"/>
              <a:gd name="connsiteY3" fmla="*/ 198449 h 3788731"/>
              <a:gd name="connsiteX4" fmla="*/ 2137574 w 2772385"/>
              <a:gd name="connsiteY4" fmla="*/ 288206 h 3788731"/>
              <a:gd name="connsiteX5" fmla="*/ 2025378 w 2772385"/>
              <a:gd name="connsiteY5" fmla="*/ 450890 h 3788731"/>
              <a:gd name="connsiteX6" fmla="*/ 2131966 w 2772385"/>
              <a:gd name="connsiteY6" fmla="*/ 585526 h 3788731"/>
              <a:gd name="connsiteX7" fmla="*/ 2154403 w 2772385"/>
              <a:gd name="connsiteY7" fmla="*/ 708942 h 3788731"/>
              <a:gd name="connsiteX8" fmla="*/ 2025378 w 2772385"/>
              <a:gd name="connsiteY8" fmla="*/ 753820 h 3788731"/>
              <a:gd name="connsiteX9" fmla="*/ 1991719 w 2772385"/>
              <a:gd name="connsiteY9" fmla="*/ 821138 h 3788731"/>
              <a:gd name="connsiteX10" fmla="*/ 1991719 w 2772385"/>
              <a:gd name="connsiteY10" fmla="*/ 708942 h 3788731"/>
              <a:gd name="connsiteX11" fmla="*/ 1941230 w 2772385"/>
              <a:gd name="connsiteY11" fmla="*/ 669673 h 3788731"/>
              <a:gd name="connsiteX12" fmla="*/ 1778546 w 2772385"/>
              <a:gd name="connsiteY12" fmla="*/ 770649 h 3788731"/>
              <a:gd name="connsiteX13" fmla="*/ 1397078 w 2772385"/>
              <a:gd name="connsiteY13" fmla="*/ 579916 h 3788731"/>
              <a:gd name="connsiteX14" fmla="*/ 1660739 w 2772385"/>
              <a:gd name="connsiteY14" fmla="*/ 1129678 h 3788731"/>
              <a:gd name="connsiteX15" fmla="*/ 1795375 w 2772385"/>
              <a:gd name="connsiteY15" fmla="*/ 1225045 h 3788731"/>
              <a:gd name="connsiteX16" fmla="*/ 1643910 w 2772385"/>
              <a:gd name="connsiteY16" fmla="*/ 1449437 h 3788731"/>
              <a:gd name="connsiteX17" fmla="*/ 1722448 w 2772385"/>
              <a:gd name="connsiteY17" fmla="*/ 1668220 h 3788731"/>
              <a:gd name="connsiteX18" fmla="*/ 1812205 w 2772385"/>
              <a:gd name="connsiteY18" fmla="*/ 1662611 h 3788731"/>
              <a:gd name="connsiteX19" fmla="*/ 1621470 w 2772385"/>
              <a:gd name="connsiteY19" fmla="*/ 1858954 h 3788731"/>
              <a:gd name="connsiteX20" fmla="*/ 909024 w 2772385"/>
              <a:gd name="connsiteY20" fmla="*/ 1578463 h 3788731"/>
              <a:gd name="connsiteX21" fmla="*/ 454629 w 2772385"/>
              <a:gd name="connsiteY21" fmla="*/ 2605060 h 3788731"/>
              <a:gd name="connsiteX22" fmla="*/ 258286 w 2772385"/>
              <a:gd name="connsiteY22" fmla="*/ 2812623 h 3788731"/>
              <a:gd name="connsiteX23" fmla="*/ 39503 w 2772385"/>
              <a:gd name="connsiteY23" fmla="*/ 2857501 h 3788731"/>
              <a:gd name="connsiteX24" fmla="*/ 28282 w 2772385"/>
              <a:gd name="connsiteY24" fmla="*/ 2975307 h 3788731"/>
              <a:gd name="connsiteX25" fmla="*/ 219017 w 2772385"/>
              <a:gd name="connsiteY25" fmla="*/ 3093114 h 3788731"/>
              <a:gd name="connsiteX26" fmla="*/ 516338 w 2772385"/>
              <a:gd name="connsiteY26" fmla="*/ 2964088 h 3788731"/>
              <a:gd name="connsiteX27" fmla="*/ 465849 w 2772385"/>
              <a:gd name="connsiteY27" fmla="*/ 3115553 h 3788731"/>
              <a:gd name="connsiteX28" fmla="*/ 566825 w 2772385"/>
              <a:gd name="connsiteY28" fmla="*/ 3160431 h 3788731"/>
              <a:gd name="connsiteX29" fmla="*/ 376092 w 2772385"/>
              <a:gd name="connsiteY29" fmla="*/ 3620436 h 3788731"/>
              <a:gd name="connsiteX30" fmla="*/ 190968 w 2772385"/>
              <a:gd name="connsiteY30" fmla="*/ 3665315 h 3788731"/>
              <a:gd name="connsiteX31" fmla="*/ 258286 w 2772385"/>
              <a:gd name="connsiteY31" fmla="*/ 3766291 h 3788731"/>
              <a:gd name="connsiteX32" fmla="*/ 549996 w 2772385"/>
              <a:gd name="connsiteY32" fmla="*/ 3788731 h 3788731"/>
              <a:gd name="connsiteX33" fmla="*/ 583655 w 2772385"/>
              <a:gd name="connsiteY33" fmla="*/ 3581168 h 3788731"/>
              <a:gd name="connsiteX34" fmla="*/ 639753 w 2772385"/>
              <a:gd name="connsiteY34" fmla="*/ 3575558 h 3788731"/>
              <a:gd name="connsiteX35" fmla="*/ 684632 w 2772385"/>
              <a:gd name="connsiteY35" fmla="*/ 3698974 h 3788731"/>
              <a:gd name="connsiteX36" fmla="*/ 768779 w 2772385"/>
              <a:gd name="connsiteY36" fmla="*/ 3704584 h 3788731"/>
              <a:gd name="connsiteX37" fmla="*/ 774389 w 2772385"/>
              <a:gd name="connsiteY37" fmla="*/ 3474581 h 3788731"/>
              <a:gd name="connsiteX38" fmla="*/ 740730 w 2772385"/>
              <a:gd name="connsiteY38" fmla="*/ 3205310 h 3788731"/>
              <a:gd name="connsiteX39" fmla="*/ 897805 w 2772385"/>
              <a:gd name="connsiteY39" fmla="*/ 2627499 h 3788731"/>
              <a:gd name="connsiteX40" fmla="*/ 1161466 w 2772385"/>
              <a:gd name="connsiteY40" fmla="*/ 2520912 h 3788731"/>
              <a:gd name="connsiteX41" fmla="*/ 1526104 w 2772385"/>
              <a:gd name="connsiteY41" fmla="*/ 2627499 h 3788731"/>
              <a:gd name="connsiteX42" fmla="*/ 1587812 w 2772385"/>
              <a:gd name="connsiteY42" fmla="*/ 2627499 h 3788731"/>
              <a:gd name="connsiteX43" fmla="*/ 1643910 w 2772385"/>
              <a:gd name="connsiteY43" fmla="*/ 2728476 h 3788731"/>
              <a:gd name="connsiteX44" fmla="*/ 1795375 w 2772385"/>
              <a:gd name="connsiteY44" fmla="*/ 2762134 h 3788731"/>
              <a:gd name="connsiteX45" fmla="*/ 1806595 w 2772385"/>
              <a:gd name="connsiteY45" fmla="*/ 2795793 h 3788731"/>
              <a:gd name="connsiteX46" fmla="*/ 1767326 w 2772385"/>
              <a:gd name="connsiteY46" fmla="*/ 2997747 h 3788731"/>
              <a:gd name="connsiteX47" fmla="*/ 1744887 w 2772385"/>
              <a:gd name="connsiteY47" fmla="*/ 3323116 h 3788731"/>
              <a:gd name="connsiteX48" fmla="*/ 1537324 w 2772385"/>
              <a:gd name="connsiteY48" fmla="*/ 3345555 h 3788731"/>
              <a:gd name="connsiteX49" fmla="*/ 1200735 w 2772385"/>
              <a:gd name="connsiteY49" fmla="*/ 3396044 h 3788731"/>
              <a:gd name="connsiteX50" fmla="*/ 1172686 w 2772385"/>
              <a:gd name="connsiteY50" fmla="*/ 3468971 h 3788731"/>
              <a:gd name="connsiteX51" fmla="*/ 1110978 w 2772385"/>
              <a:gd name="connsiteY51" fmla="*/ 3497020 h 3788731"/>
              <a:gd name="connsiteX52" fmla="*/ 1139027 w 2772385"/>
              <a:gd name="connsiteY52" fmla="*/ 3631656 h 3788731"/>
              <a:gd name="connsiteX53" fmla="*/ 1279272 w 2772385"/>
              <a:gd name="connsiteY53" fmla="*/ 3637266 h 3788731"/>
              <a:gd name="connsiteX54" fmla="*/ 1273662 w 2772385"/>
              <a:gd name="connsiteY54" fmla="*/ 3485801 h 3788731"/>
              <a:gd name="connsiteX55" fmla="*/ 1453176 w 2772385"/>
              <a:gd name="connsiteY55" fmla="*/ 3497020 h 3788731"/>
              <a:gd name="connsiteX56" fmla="*/ 1425127 w 2772385"/>
              <a:gd name="connsiteY56" fmla="*/ 3575558 h 3788731"/>
              <a:gd name="connsiteX57" fmla="*/ 1397078 w 2772385"/>
              <a:gd name="connsiteY57" fmla="*/ 3637266 h 3788731"/>
              <a:gd name="connsiteX58" fmla="*/ 1312931 w 2772385"/>
              <a:gd name="connsiteY58" fmla="*/ 3654095 h 3788731"/>
              <a:gd name="connsiteX59" fmla="*/ 1447567 w 2772385"/>
              <a:gd name="connsiteY59" fmla="*/ 3777511 h 3788731"/>
              <a:gd name="connsiteX60" fmla="*/ 1514884 w 2772385"/>
              <a:gd name="connsiteY60" fmla="*/ 3642876 h 3788731"/>
              <a:gd name="connsiteX61" fmla="*/ 1817814 w 2772385"/>
              <a:gd name="connsiteY61" fmla="*/ 3541899 h 3788731"/>
              <a:gd name="connsiteX62" fmla="*/ 2154403 w 2772385"/>
              <a:gd name="connsiteY62" fmla="*/ 3614826 h 3788731"/>
              <a:gd name="connsiteX63" fmla="*/ 2109525 w 2772385"/>
              <a:gd name="connsiteY63" fmla="*/ 3715803 h 3788731"/>
              <a:gd name="connsiteX64" fmla="*/ 2204892 w 2772385"/>
              <a:gd name="connsiteY64" fmla="*/ 3783121 h 3788731"/>
              <a:gd name="connsiteX65" fmla="*/ 2277819 w 2772385"/>
              <a:gd name="connsiteY65" fmla="*/ 3732633 h 3788731"/>
              <a:gd name="connsiteX66" fmla="*/ 2266600 w 2772385"/>
              <a:gd name="connsiteY66" fmla="*/ 3637266 h 3788731"/>
              <a:gd name="connsiteX67" fmla="*/ 2446114 w 2772385"/>
              <a:gd name="connsiteY67" fmla="*/ 3558728 h 3788731"/>
              <a:gd name="connsiteX68" fmla="*/ 2429284 w 2772385"/>
              <a:gd name="connsiteY68" fmla="*/ 3384824 h 3788731"/>
              <a:gd name="connsiteX69" fmla="*/ 1924401 w 2772385"/>
              <a:gd name="connsiteY69" fmla="*/ 3356775 h 3788731"/>
              <a:gd name="connsiteX70" fmla="*/ 1913181 w 2772385"/>
              <a:gd name="connsiteY70" fmla="*/ 3031406 h 3788731"/>
              <a:gd name="connsiteX71" fmla="*/ 1879522 w 2772385"/>
              <a:gd name="connsiteY71" fmla="*/ 3014576 h 3788731"/>
              <a:gd name="connsiteX72" fmla="*/ 1901962 w 2772385"/>
              <a:gd name="connsiteY72" fmla="*/ 2835062 h 3788731"/>
              <a:gd name="connsiteX73" fmla="*/ 1857083 w 2772385"/>
              <a:gd name="connsiteY73" fmla="*/ 2773354 h 3788731"/>
              <a:gd name="connsiteX74" fmla="*/ 2103915 w 2772385"/>
              <a:gd name="connsiteY74" fmla="*/ 2717256 h 3788731"/>
              <a:gd name="connsiteX75" fmla="*/ 2126354 w 2772385"/>
              <a:gd name="connsiteY75" fmla="*/ 2588230 h 3788731"/>
              <a:gd name="connsiteX76" fmla="*/ 2367576 w 2772385"/>
              <a:gd name="connsiteY76" fmla="*/ 2621889 h 3788731"/>
              <a:gd name="connsiteX77" fmla="*/ 2591969 w 2772385"/>
              <a:gd name="connsiteY77" fmla="*/ 2032858 h 3788731"/>
              <a:gd name="connsiteX78" fmla="*/ 2547090 w 2772385"/>
              <a:gd name="connsiteY78" fmla="*/ 1948711 h 3788731"/>
              <a:gd name="connsiteX79" fmla="*/ 2692946 w 2772385"/>
              <a:gd name="connsiteY79" fmla="*/ 1460657 h 3788731"/>
              <a:gd name="connsiteX80" fmla="*/ 2636848 w 2772385"/>
              <a:gd name="connsiteY80" fmla="*/ 1354071 h 3788731"/>
              <a:gd name="connsiteX81" fmla="*/ 2479772 w 2772385"/>
              <a:gd name="connsiteY81" fmla="*/ 798699 h 3788731"/>
              <a:gd name="connsiteX82" fmla="*/ 2737825 w 2772385"/>
              <a:gd name="connsiteY82" fmla="*/ 675283 h 3788731"/>
              <a:gd name="connsiteX83" fmla="*/ 2709775 w 2772385"/>
              <a:gd name="connsiteY83" fmla="*/ 434061 h 3788731"/>
              <a:gd name="connsiteX84" fmla="*/ 2625628 w 2772385"/>
              <a:gd name="connsiteY84" fmla="*/ 86253 h 3788731"/>
              <a:gd name="connsiteX0" fmla="*/ 2625628 w 2772385"/>
              <a:gd name="connsiteY0" fmla="*/ 86253 h 3788731"/>
              <a:gd name="connsiteX1" fmla="*/ 2429284 w 2772385"/>
              <a:gd name="connsiteY1" fmla="*/ 2105 h 3788731"/>
              <a:gd name="connsiteX2" fmla="*/ 2188062 w 2772385"/>
              <a:gd name="connsiteY2" fmla="*/ 159180 h 3788731"/>
              <a:gd name="connsiteX3" fmla="*/ 2087086 w 2772385"/>
              <a:gd name="connsiteY3" fmla="*/ 198449 h 3788731"/>
              <a:gd name="connsiteX4" fmla="*/ 2137574 w 2772385"/>
              <a:gd name="connsiteY4" fmla="*/ 288206 h 3788731"/>
              <a:gd name="connsiteX5" fmla="*/ 2025378 w 2772385"/>
              <a:gd name="connsiteY5" fmla="*/ 450890 h 3788731"/>
              <a:gd name="connsiteX6" fmla="*/ 2131966 w 2772385"/>
              <a:gd name="connsiteY6" fmla="*/ 585526 h 3788731"/>
              <a:gd name="connsiteX7" fmla="*/ 2154403 w 2772385"/>
              <a:gd name="connsiteY7" fmla="*/ 708942 h 3788731"/>
              <a:gd name="connsiteX8" fmla="*/ 2025378 w 2772385"/>
              <a:gd name="connsiteY8" fmla="*/ 753820 h 3788731"/>
              <a:gd name="connsiteX9" fmla="*/ 1991719 w 2772385"/>
              <a:gd name="connsiteY9" fmla="*/ 821138 h 3788731"/>
              <a:gd name="connsiteX10" fmla="*/ 1991719 w 2772385"/>
              <a:gd name="connsiteY10" fmla="*/ 708942 h 3788731"/>
              <a:gd name="connsiteX11" fmla="*/ 1941230 w 2772385"/>
              <a:gd name="connsiteY11" fmla="*/ 669673 h 3788731"/>
              <a:gd name="connsiteX12" fmla="*/ 1778546 w 2772385"/>
              <a:gd name="connsiteY12" fmla="*/ 770649 h 3788731"/>
              <a:gd name="connsiteX13" fmla="*/ 1397078 w 2772385"/>
              <a:gd name="connsiteY13" fmla="*/ 579916 h 3788731"/>
              <a:gd name="connsiteX14" fmla="*/ 1660739 w 2772385"/>
              <a:gd name="connsiteY14" fmla="*/ 1129678 h 3788731"/>
              <a:gd name="connsiteX15" fmla="*/ 1795375 w 2772385"/>
              <a:gd name="connsiteY15" fmla="*/ 1225045 h 3788731"/>
              <a:gd name="connsiteX16" fmla="*/ 1643910 w 2772385"/>
              <a:gd name="connsiteY16" fmla="*/ 1449437 h 3788731"/>
              <a:gd name="connsiteX17" fmla="*/ 1722448 w 2772385"/>
              <a:gd name="connsiteY17" fmla="*/ 1668220 h 3788731"/>
              <a:gd name="connsiteX18" fmla="*/ 1812205 w 2772385"/>
              <a:gd name="connsiteY18" fmla="*/ 1662611 h 3788731"/>
              <a:gd name="connsiteX19" fmla="*/ 1621470 w 2772385"/>
              <a:gd name="connsiteY19" fmla="*/ 1858954 h 3788731"/>
              <a:gd name="connsiteX20" fmla="*/ 909024 w 2772385"/>
              <a:gd name="connsiteY20" fmla="*/ 1578463 h 3788731"/>
              <a:gd name="connsiteX21" fmla="*/ 454629 w 2772385"/>
              <a:gd name="connsiteY21" fmla="*/ 2605060 h 3788731"/>
              <a:gd name="connsiteX22" fmla="*/ 258286 w 2772385"/>
              <a:gd name="connsiteY22" fmla="*/ 2812623 h 3788731"/>
              <a:gd name="connsiteX23" fmla="*/ 39503 w 2772385"/>
              <a:gd name="connsiteY23" fmla="*/ 2857501 h 3788731"/>
              <a:gd name="connsiteX24" fmla="*/ 28282 w 2772385"/>
              <a:gd name="connsiteY24" fmla="*/ 2975307 h 3788731"/>
              <a:gd name="connsiteX25" fmla="*/ 219017 w 2772385"/>
              <a:gd name="connsiteY25" fmla="*/ 3093114 h 3788731"/>
              <a:gd name="connsiteX26" fmla="*/ 516338 w 2772385"/>
              <a:gd name="connsiteY26" fmla="*/ 2964088 h 3788731"/>
              <a:gd name="connsiteX27" fmla="*/ 465849 w 2772385"/>
              <a:gd name="connsiteY27" fmla="*/ 3115553 h 3788731"/>
              <a:gd name="connsiteX28" fmla="*/ 566825 w 2772385"/>
              <a:gd name="connsiteY28" fmla="*/ 3160431 h 3788731"/>
              <a:gd name="connsiteX29" fmla="*/ 376092 w 2772385"/>
              <a:gd name="connsiteY29" fmla="*/ 3620436 h 3788731"/>
              <a:gd name="connsiteX30" fmla="*/ 190968 w 2772385"/>
              <a:gd name="connsiteY30" fmla="*/ 3665315 h 3788731"/>
              <a:gd name="connsiteX31" fmla="*/ 258286 w 2772385"/>
              <a:gd name="connsiteY31" fmla="*/ 3766291 h 3788731"/>
              <a:gd name="connsiteX32" fmla="*/ 549996 w 2772385"/>
              <a:gd name="connsiteY32" fmla="*/ 3788731 h 3788731"/>
              <a:gd name="connsiteX33" fmla="*/ 583655 w 2772385"/>
              <a:gd name="connsiteY33" fmla="*/ 3581168 h 3788731"/>
              <a:gd name="connsiteX34" fmla="*/ 639753 w 2772385"/>
              <a:gd name="connsiteY34" fmla="*/ 3575558 h 3788731"/>
              <a:gd name="connsiteX35" fmla="*/ 684632 w 2772385"/>
              <a:gd name="connsiteY35" fmla="*/ 3698974 h 3788731"/>
              <a:gd name="connsiteX36" fmla="*/ 768779 w 2772385"/>
              <a:gd name="connsiteY36" fmla="*/ 3704584 h 3788731"/>
              <a:gd name="connsiteX37" fmla="*/ 774389 w 2772385"/>
              <a:gd name="connsiteY37" fmla="*/ 3474581 h 3788731"/>
              <a:gd name="connsiteX38" fmla="*/ 740730 w 2772385"/>
              <a:gd name="connsiteY38" fmla="*/ 3205310 h 3788731"/>
              <a:gd name="connsiteX39" fmla="*/ 897805 w 2772385"/>
              <a:gd name="connsiteY39" fmla="*/ 2627499 h 3788731"/>
              <a:gd name="connsiteX40" fmla="*/ 1161466 w 2772385"/>
              <a:gd name="connsiteY40" fmla="*/ 2520912 h 3788731"/>
              <a:gd name="connsiteX41" fmla="*/ 1526104 w 2772385"/>
              <a:gd name="connsiteY41" fmla="*/ 2627499 h 3788731"/>
              <a:gd name="connsiteX42" fmla="*/ 1587812 w 2772385"/>
              <a:gd name="connsiteY42" fmla="*/ 2627499 h 3788731"/>
              <a:gd name="connsiteX43" fmla="*/ 1643910 w 2772385"/>
              <a:gd name="connsiteY43" fmla="*/ 2728476 h 3788731"/>
              <a:gd name="connsiteX44" fmla="*/ 1795375 w 2772385"/>
              <a:gd name="connsiteY44" fmla="*/ 2762134 h 3788731"/>
              <a:gd name="connsiteX45" fmla="*/ 1806595 w 2772385"/>
              <a:gd name="connsiteY45" fmla="*/ 2795793 h 3788731"/>
              <a:gd name="connsiteX46" fmla="*/ 1767326 w 2772385"/>
              <a:gd name="connsiteY46" fmla="*/ 2997747 h 3788731"/>
              <a:gd name="connsiteX47" fmla="*/ 1744887 w 2772385"/>
              <a:gd name="connsiteY47" fmla="*/ 3323116 h 3788731"/>
              <a:gd name="connsiteX48" fmla="*/ 1537324 w 2772385"/>
              <a:gd name="connsiteY48" fmla="*/ 3345555 h 3788731"/>
              <a:gd name="connsiteX49" fmla="*/ 1200735 w 2772385"/>
              <a:gd name="connsiteY49" fmla="*/ 3396044 h 3788731"/>
              <a:gd name="connsiteX50" fmla="*/ 1172686 w 2772385"/>
              <a:gd name="connsiteY50" fmla="*/ 3468971 h 3788731"/>
              <a:gd name="connsiteX51" fmla="*/ 1110978 w 2772385"/>
              <a:gd name="connsiteY51" fmla="*/ 3497020 h 3788731"/>
              <a:gd name="connsiteX52" fmla="*/ 1139027 w 2772385"/>
              <a:gd name="connsiteY52" fmla="*/ 3631656 h 3788731"/>
              <a:gd name="connsiteX53" fmla="*/ 1279272 w 2772385"/>
              <a:gd name="connsiteY53" fmla="*/ 3637266 h 3788731"/>
              <a:gd name="connsiteX54" fmla="*/ 1273662 w 2772385"/>
              <a:gd name="connsiteY54" fmla="*/ 3485801 h 3788731"/>
              <a:gd name="connsiteX55" fmla="*/ 1453176 w 2772385"/>
              <a:gd name="connsiteY55" fmla="*/ 3497020 h 3788731"/>
              <a:gd name="connsiteX56" fmla="*/ 1425127 w 2772385"/>
              <a:gd name="connsiteY56" fmla="*/ 3575558 h 3788731"/>
              <a:gd name="connsiteX57" fmla="*/ 1397078 w 2772385"/>
              <a:gd name="connsiteY57" fmla="*/ 3637266 h 3788731"/>
              <a:gd name="connsiteX58" fmla="*/ 1312931 w 2772385"/>
              <a:gd name="connsiteY58" fmla="*/ 3654095 h 3788731"/>
              <a:gd name="connsiteX59" fmla="*/ 1447567 w 2772385"/>
              <a:gd name="connsiteY59" fmla="*/ 3777511 h 3788731"/>
              <a:gd name="connsiteX60" fmla="*/ 1514884 w 2772385"/>
              <a:gd name="connsiteY60" fmla="*/ 3642876 h 3788731"/>
              <a:gd name="connsiteX61" fmla="*/ 1817814 w 2772385"/>
              <a:gd name="connsiteY61" fmla="*/ 3541899 h 3788731"/>
              <a:gd name="connsiteX62" fmla="*/ 2154403 w 2772385"/>
              <a:gd name="connsiteY62" fmla="*/ 3614826 h 3788731"/>
              <a:gd name="connsiteX63" fmla="*/ 2109525 w 2772385"/>
              <a:gd name="connsiteY63" fmla="*/ 3715803 h 3788731"/>
              <a:gd name="connsiteX64" fmla="*/ 2204892 w 2772385"/>
              <a:gd name="connsiteY64" fmla="*/ 3783121 h 3788731"/>
              <a:gd name="connsiteX65" fmla="*/ 2277819 w 2772385"/>
              <a:gd name="connsiteY65" fmla="*/ 3732633 h 3788731"/>
              <a:gd name="connsiteX66" fmla="*/ 2266600 w 2772385"/>
              <a:gd name="connsiteY66" fmla="*/ 3637266 h 3788731"/>
              <a:gd name="connsiteX67" fmla="*/ 2446114 w 2772385"/>
              <a:gd name="connsiteY67" fmla="*/ 3558728 h 3788731"/>
              <a:gd name="connsiteX68" fmla="*/ 2429284 w 2772385"/>
              <a:gd name="connsiteY68" fmla="*/ 3384824 h 3788731"/>
              <a:gd name="connsiteX69" fmla="*/ 1924401 w 2772385"/>
              <a:gd name="connsiteY69" fmla="*/ 3356775 h 3788731"/>
              <a:gd name="connsiteX70" fmla="*/ 1913181 w 2772385"/>
              <a:gd name="connsiteY70" fmla="*/ 3031406 h 3788731"/>
              <a:gd name="connsiteX71" fmla="*/ 1879522 w 2772385"/>
              <a:gd name="connsiteY71" fmla="*/ 3014576 h 3788731"/>
              <a:gd name="connsiteX72" fmla="*/ 1901962 w 2772385"/>
              <a:gd name="connsiteY72" fmla="*/ 2835062 h 3788731"/>
              <a:gd name="connsiteX73" fmla="*/ 1857083 w 2772385"/>
              <a:gd name="connsiteY73" fmla="*/ 2773354 h 3788731"/>
              <a:gd name="connsiteX74" fmla="*/ 2103915 w 2772385"/>
              <a:gd name="connsiteY74" fmla="*/ 2717256 h 3788731"/>
              <a:gd name="connsiteX75" fmla="*/ 2126354 w 2772385"/>
              <a:gd name="connsiteY75" fmla="*/ 2588230 h 3788731"/>
              <a:gd name="connsiteX76" fmla="*/ 2367576 w 2772385"/>
              <a:gd name="connsiteY76" fmla="*/ 2621889 h 3788731"/>
              <a:gd name="connsiteX77" fmla="*/ 2591969 w 2772385"/>
              <a:gd name="connsiteY77" fmla="*/ 2032858 h 3788731"/>
              <a:gd name="connsiteX78" fmla="*/ 2547090 w 2772385"/>
              <a:gd name="connsiteY78" fmla="*/ 1948711 h 3788731"/>
              <a:gd name="connsiteX79" fmla="*/ 2692946 w 2772385"/>
              <a:gd name="connsiteY79" fmla="*/ 1460657 h 3788731"/>
              <a:gd name="connsiteX80" fmla="*/ 2636848 w 2772385"/>
              <a:gd name="connsiteY80" fmla="*/ 1354071 h 3788731"/>
              <a:gd name="connsiteX81" fmla="*/ 2479772 w 2772385"/>
              <a:gd name="connsiteY81" fmla="*/ 798699 h 3788731"/>
              <a:gd name="connsiteX82" fmla="*/ 2737825 w 2772385"/>
              <a:gd name="connsiteY82" fmla="*/ 675283 h 3788731"/>
              <a:gd name="connsiteX83" fmla="*/ 2709775 w 2772385"/>
              <a:gd name="connsiteY83" fmla="*/ 434061 h 3788731"/>
              <a:gd name="connsiteX84" fmla="*/ 2625628 w 2772385"/>
              <a:gd name="connsiteY84" fmla="*/ 86253 h 3788731"/>
              <a:gd name="connsiteX0" fmla="*/ 2625628 w 2772385"/>
              <a:gd name="connsiteY0" fmla="*/ 86253 h 3788731"/>
              <a:gd name="connsiteX1" fmla="*/ 2429284 w 2772385"/>
              <a:gd name="connsiteY1" fmla="*/ 2105 h 3788731"/>
              <a:gd name="connsiteX2" fmla="*/ 2188062 w 2772385"/>
              <a:gd name="connsiteY2" fmla="*/ 159180 h 3788731"/>
              <a:gd name="connsiteX3" fmla="*/ 2087086 w 2772385"/>
              <a:gd name="connsiteY3" fmla="*/ 198449 h 3788731"/>
              <a:gd name="connsiteX4" fmla="*/ 2137574 w 2772385"/>
              <a:gd name="connsiteY4" fmla="*/ 288206 h 3788731"/>
              <a:gd name="connsiteX5" fmla="*/ 2025378 w 2772385"/>
              <a:gd name="connsiteY5" fmla="*/ 450890 h 3788731"/>
              <a:gd name="connsiteX6" fmla="*/ 2131966 w 2772385"/>
              <a:gd name="connsiteY6" fmla="*/ 585526 h 3788731"/>
              <a:gd name="connsiteX7" fmla="*/ 2154403 w 2772385"/>
              <a:gd name="connsiteY7" fmla="*/ 708942 h 3788731"/>
              <a:gd name="connsiteX8" fmla="*/ 2025378 w 2772385"/>
              <a:gd name="connsiteY8" fmla="*/ 753820 h 3788731"/>
              <a:gd name="connsiteX9" fmla="*/ 1991719 w 2772385"/>
              <a:gd name="connsiteY9" fmla="*/ 821138 h 3788731"/>
              <a:gd name="connsiteX10" fmla="*/ 1991719 w 2772385"/>
              <a:gd name="connsiteY10" fmla="*/ 708942 h 3788731"/>
              <a:gd name="connsiteX11" fmla="*/ 1941230 w 2772385"/>
              <a:gd name="connsiteY11" fmla="*/ 669673 h 3788731"/>
              <a:gd name="connsiteX12" fmla="*/ 1778546 w 2772385"/>
              <a:gd name="connsiteY12" fmla="*/ 770649 h 3788731"/>
              <a:gd name="connsiteX13" fmla="*/ 1397078 w 2772385"/>
              <a:gd name="connsiteY13" fmla="*/ 579916 h 3788731"/>
              <a:gd name="connsiteX14" fmla="*/ 1660739 w 2772385"/>
              <a:gd name="connsiteY14" fmla="*/ 1129678 h 3788731"/>
              <a:gd name="connsiteX15" fmla="*/ 1795375 w 2772385"/>
              <a:gd name="connsiteY15" fmla="*/ 1225045 h 3788731"/>
              <a:gd name="connsiteX16" fmla="*/ 1643910 w 2772385"/>
              <a:gd name="connsiteY16" fmla="*/ 1449437 h 3788731"/>
              <a:gd name="connsiteX17" fmla="*/ 1722448 w 2772385"/>
              <a:gd name="connsiteY17" fmla="*/ 1668220 h 3788731"/>
              <a:gd name="connsiteX18" fmla="*/ 1812205 w 2772385"/>
              <a:gd name="connsiteY18" fmla="*/ 1662611 h 3788731"/>
              <a:gd name="connsiteX19" fmla="*/ 1621470 w 2772385"/>
              <a:gd name="connsiteY19" fmla="*/ 1858954 h 3788731"/>
              <a:gd name="connsiteX20" fmla="*/ 909024 w 2772385"/>
              <a:gd name="connsiteY20" fmla="*/ 1578463 h 3788731"/>
              <a:gd name="connsiteX21" fmla="*/ 454629 w 2772385"/>
              <a:gd name="connsiteY21" fmla="*/ 2605060 h 3788731"/>
              <a:gd name="connsiteX22" fmla="*/ 258286 w 2772385"/>
              <a:gd name="connsiteY22" fmla="*/ 2812623 h 3788731"/>
              <a:gd name="connsiteX23" fmla="*/ 39503 w 2772385"/>
              <a:gd name="connsiteY23" fmla="*/ 2857501 h 3788731"/>
              <a:gd name="connsiteX24" fmla="*/ 28282 w 2772385"/>
              <a:gd name="connsiteY24" fmla="*/ 2975307 h 3788731"/>
              <a:gd name="connsiteX25" fmla="*/ 219017 w 2772385"/>
              <a:gd name="connsiteY25" fmla="*/ 3093114 h 3788731"/>
              <a:gd name="connsiteX26" fmla="*/ 516338 w 2772385"/>
              <a:gd name="connsiteY26" fmla="*/ 2964088 h 3788731"/>
              <a:gd name="connsiteX27" fmla="*/ 465849 w 2772385"/>
              <a:gd name="connsiteY27" fmla="*/ 3115553 h 3788731"/>
              <a:gd name="connsiteX28" fmla="*/ 566825 w 2772385"/>
              <a:gd name="connsiteY28" fmla="*/ 3160431 h 3788731"/>
              <a:gd name="connsiteX29" fmla="*/ 376092 w 2772385"/>
              <a:gd name="connsiteY29" fmla="*/ 3620436 h 3788731"/>
              <a:gd name="connsiteX30" fmla="*/ 190968 w 2772385"/>
              <a:gd name="connsiteY30" fmla="*/ 3665315 h 3788731"/>
              <a:gd name="connsiteX31" fmla="*/ 258286 w 2772385"/>
              <a:gd name="connsiteY31" fmla="*/ 3766291 h 3788731"/>
              <a:gd name="connsiteX32" fmla="*/ 549996 w 2772385"/>
              <a:gd name="connsiteY32" fmla="*/ 3788731 h 3788731"/>
              <a:gd name="connsiteX33" fmla="*/ 583655 w 2772385"/>
              <a:gd name="connsiteY33" fmla="*/ 3581168 h 3788731"/>
              <a:gd name="connsiteX34" fmla="*/ 639753 w 2772385"/>
              <a:gd name="connsiteY34" fmla="*/ 3575558 h 3788731"/>
              <a:gd name="connsiteX35" fmla="*/ 684632 w 2772385"/>
              <a:gd name="connsiteY35" fmla="*/ 3698974 h 3788731"/>
              <a:gd name="connsiteX36" fmla="*/ 768779 w 2772385"/>
              <a:gd name="connsiteY36" fmla="*/ 3704584 h 3788731"/>
              <a:gd name="connsiteX37" fmla="*/ 774389 w 2772385"/>
              <a:gd name="connsiteY37" fmla="*/ 3474581 h 3788731"/>
              <a:gd name="connsiteX38" fmla="*/ 740730 w 2772385"/>
              <a:gd name="connsiteY38" fmla="*/ 3205310 h 3788731"/>
              <a:gd name="connsiteX39" fmla="*/ 897805 w 2772385"/>
              <a:gd name="connsiteY39" fmla="*/ 2627499 h 3788731"/>
              <a:gd name="connsiteX40" fmla="*/ 1161466 w 2772385"/>
              <a:gd name="connsiteY40" fmla="*/ 2520912 h 3788731"/>
              <a:gd name="connsiteX41" fmla="*/ 1526104 w 2772385"/>
              <a:gd name="connsiteY41" fmla="*/ 2627499 h 3788731"/>
              <a:gd name="connsiteX42" fmla="*/ 1587812 w 2772385"/>
              <a:gd name="connsiteY42" fmla="*/ 2627499 h 3788731"/>
              <a:gd name="connsiteX43" fmla="*/ 1643910 w 2772385"/>
              <a:gd name="connsiteY43" fmla="*/ 2728476 h 3788731"/>
              <a:gd name="connsiteX44" fmla="*/ 1795375 w 2772385"/>
              <a:gd name="connsiteY44" fmla="*/ 2762134 h 3788731"/>
              <a:gd name="connsiteX45" fmla="*/ 1806595 w 2772385"/>
              <a:gd name="connsiteY45" fmla="*/ 2795793 h 3788731"/>
              <a:gd name="connsiteX46" fmla="*/ 1767326 w 2772385"/>
              <a:gd name="connsiteY46" fmla="*/ 2997747 h 3788731"/>
              <a:gd name="connsiteX47" fmla="*/ 1744887 w 2772385"/>
              <a:gd name="connsiteY47" fmla="*/ 3323116 h 3788731"/>
              <a:gd name="connsiteX48" fmla="*/ 1537324 w 2772385"/>
              <a:gd name="connsiteY48" fmla="*/ 3345555 h 3788731"/>
              <a:gd name="connsiteX49" fmla="*/ 1200735 w 2772385"/>
              <a:gd name="connsiteY49" fmla="*/ 3396044 h 3788731"/>
              <a:gd name="connsiteX50" fmla="*/ 1172686 w 2772385"/>
              <a:gd name="connsiteY50" fmla="*/ 3468971 h 3788731"/>
              <a:gd name="connsiteX51" fmla="*/ 1110978 w 2772385"/>
              <a:gd name="connsiteY51" fmla="*/ 3497020 h 3788731"/>
              <a:gd name="connsiteX52" fmla="*/ 1139027 w 2772385"/>
              <a:gd name="connsiteY52" fmla="*/ 3631656 h 3788731"/>
              <a:gd name="connsiteX53" fmla="*/ 1279272 w 2772385"/>
              <a:gd name="connsiteY53" fmla="*/ 3637266 h 3788731"/>
              <a:gd name="connsiteX54" fmla="*/ 1273662 w 2772385"/>
              <a:gd name="connsiteY54" fmla="*/ 3485801 h 3788731"/>
              <a:gd name="connsiteX55" fmla="*/ 1453176 w 2772385"/>
              <a:gd name="connsiteY55" fmla="*/ 3497020 h 3788731"/>
              <a:gd name="connsiteX56" fmla="*/ 1425127 w 2772385"/>
              <a:gd name="connsiteY56" fmla="*/ 3575558 h 3788731"/>
              <a:gd name="connsiteX57" fmla="*/ 1397078 w 2772385"/>
              <a:gd name="connsiteY57" fmla="*/ 3637266 h 3788731"/>
              <a:gd name="connsiteX58" fmla="*/ 1312931 w 2772385"/>
              <a:gd name="connsiteY58" fmla="*/ 3654095 h 3788731"/>
              <a:gd name="connsiteX59" fmla="*/ 1447567 w 2772385"/>
              <a:gd name="connsiteY59" fmla="*/ 3777511 h 3788731"/>
              <a:gd name="connsiteX60" fmla="*/ 1514884 w 2772385"/>
              <a:gd name="connsiteY60" fmla="*/ 3642876 h 3788731"/>
              <a:gd name="connsiteX61" fmla="*/ 1817814 w 2772385"/>
              <a:gd name="connsiteY61" fmla="*/ 3541899 h 3788731"/>
              <a:gd name="connsiteX62" fmla="*/ 2154403 w 2772385"/>
              <a:gd name="connsiteY62" fmla="*/ 3614826 h 3788731"/>
              <a:gd name="connsiteX63" fmla="*/ 2109525 w 2772385"/>
              <a:gd name="connsiteY63" fmla="*/ 3715803 h 3788731"/>
              <a:gd name="connsiteX64" fmla="*/ 2204892 w 2772385"/>
              <a:gd name="connsiteY64" fmla="*/ 3783121 h 3788731"/>
              <a:gd name="connsiteX65" fmla="*/ 2277819 w 2772385"/>
              <a:gd name="connsiteY65" fmla="*/ 3732633 h 3788731"/>
              <a:gd name="connsiteX66" fmla="*/ 2266600 w 2772385"/>
              <a:gd name="connsiteY66" fmla="*/ 3637266 h 3788731"/>
              <a:gd name="connsiteX67" fmla="*/ 2446114 w 2772385"/>
              <a:gd name="connsiteY67" fmla="*/ 3558728 h 3788731"/>
              <a:gd name="connsiteX68" fmla="*/ 2429284 w 2772385"/>
              <a:gd name="connsiteY68" fmla="*/ 3384824 h 3788731"/>
              <a:gd name="connsiteX69" fmla="*/ 1924401 w 2772385"/>
              <a:gd name="connsiteY69" fmla="*/ 3356775 h 3788731"/>
              <a:gd name="connsiteX70" fmla="*/ 1913181 w 2772385"/>
              <a:gd name="connsiteY70" fmla="*/ 3031406 h 3788731"/>
              <a:gd name="connsiteX71" fmla="*/ 1879522 w 2772385"/>
              <a:gd name="connsiteY71" fmla="*/ 3014576 h 3788731"/>
              <a:gd name="connsiteX72" fmla="*/ 1901962 w 2772385"/>
              <a:gd name="connsiteY72" fmla="*/ 2835062 h 3788731"/>
              <a:gd name="connsiteX73" fmla="*/ 1857083 w 2772385"/>
              <a:gd name="connsiteY73" fmla="*/ 2773354 h 3788731"/>
              <a:gd name="connsiteX74" fmla="*/ 2103915 w 2772385"/>
              <a:gd name="connsiteY74" fmla="*/ 2717256 h 3788731"/>
              <a:gd name="connsiteX75" fmla="*/ 2126354 w 2772385"/>
              <a:gd name="connsiteY75" fmla="*/ 2588230 h 3788731"/>
              <a:gd name="connsiteX76" fmla="*/ 2367576 w 2772385"/>
              <a:gd name="connsiteY76" fmla="*/ 2621889 h 3788731"/>
              <a:gd name="connsiteX77" fmla="*/ 2591969 w 2772385"/>
              <a:gd name="connsiteY77" fmla="*/ 2032858 h 3788731"/>
              <a:gd name="connsiteX78" fmla="*/ 2547090 w 2772385"/>
              <a:gd name="connsiteY78" fmla="*/ 1948711 h 3788731"/>
              <a:gd name="connsiteX79" fmla="*/ 2692946 w 2772385"/>
              <a:gd name="connsiteY79" fmla="*/ 1460657 h 3788731"/>
              <a:gd name="connsiteX80" fmla="*/ 2636848 w 2772385"/>
              <a:gd name="connsiteY80" fmla="*/ 1354071 h 3788731"/>
              <a:gd name="connsiteX81" fmla="*/ 2479772 w 2772385"/>
              <a:gd name="connsiteY81" fmla="*/ 798699 h 3788731"/>
              <a:gd name="connsiteX82" fmla="*/ 2737825 w 2772385"/>
              <a:gd name="connsiteY82" fmla="*/ 675283 h 3788731"/>
              <a:gd name="connsiteX83" fmla="*/ 2709775 w 2772385"/>
              <a:gd name="connsiteY83" fmla="*/ 434061 h 3788731"/>
              <a:gd name="connsiteX84" fmla="*/ 2625628 w 2772385"/>
              <a:gd name="connsiteY84" fmla="*/ 86253 h 3788731"/>
              <a:gd name="connsiteX0" fmla="*/ 2625628 w 2772385"/>
              <a:gd name="connsiteY0" fmla="*/ 86253 h 3788731"/>
              <a:gd name="connsiteX1" fmla="*/ 2429284 w 2772385"/>
              <a:gd name="connsiteY1" fmla="*/ 2105 h 3788731"/>
              <a:gd name="connsiteX2" fmla="*/ 2188062 w 2772385"/>
              <a:gd name="connsiteY2" fmla="*/ 159180 h 3788731"/>
              <a:gd name="connsiteX3" fmla="*/ 2087086 w 2772385"/>
              <a:gd name="connsiteY3" fmla="*/ 198449 h 3788731"/>
              <a:gd name="connsiteX4" fmla="*/ 2137574 w 2772385"/>
              <a:gd name="connsiteY4" fmla="*/ 288206 h 3788731"/>
              <a:gd name="connsiteX5" fmla="*/ 2025378 w 2772385"/>
              <a:gd name="connsiteY5" fmla="*/ 450890 h 3788731"/>
              <a:gd name="connsiteX6" fmla="*/ 2131966 w 2772385"/>
              <a:gd name="connsiteY6" fmla="*/ 585526 h 3788731"/>
              <a:gd name="connsiteX7" fmla="*/ 2154403 w 2772385"/>
              <a:gd name="connsiteY7" fmla="*/ 708942 h 3788731"/>
              <a:gd name="connsiteX8" fmla="*/ 2025378 w 2772385"/>
              <a:gd name="connsiteY8" fmla="*/ 753820 h 3788731"/>
              <a:gd name="connsiteX9" fmla="*/ 1991719 w 2772385"/>
              <a:gd name="connsiteY9" fmla="*/ 821138 h 3788731"/>
              <a:gd name="connsiteX10" fmla="*/ 1991719 w 2772385"/>
              <a:gd name="connsiteY10" fmla="*/ 708942 h 3788731"/>
              <a:gd name="connsiteX11" fmla="*/ 1941230 w 2772385"/>
              <a:gd name="connsiteY11" fmla="*/ 669673 h 3788731"/>
              <a:gd name="connsiteX12" fmla="*/ 1778546 w 2772385"/>
              <a:gd name="connsiteY12" fmla="*/ 770649 h 3788731"/>
              <a:gd name="connsiteX13" fmla="*/ 1397078 w 2772385"/>
              <a:gd name="connsiteY13" fmla="*/ 579916 h 3788731"/>
              <a:gd name="connsiteX14" fmla="*/ 1660739 w 2772385"/>
              <a:gd name="connsiteY14" fmla="*/ 1129678 h 3788731"/>
              <a:gd name="connsiteX15" fmla="*/ 1795375 w 2772385"/>
              <a:gd name="connsiteY15" fmla="*/ 1225045 h 3788731"/>
              <a:gd name="connsiteX16" fmla="*/ 1643910 w 2772385"/>
              <a:gd name="connsiteY16" fmla="*/ 1449437 h 3788731"/>
              <a:gd name="connsiteX17" fmla="*/ 1722448 w 2772385"/>
              <a:gd name="connsiteY17" fmla="*/ 1668220 h 3788731"/>
              <a:gd name="connsiteX18" fmla="*/ 1812205 w 2772385"/>
              <a:gd name="connsiteY18" fmla="*/ 1662611 h 3788731"/>
              <a:gd name="connsiteX19" fmla="*/ 1621470 w 2772385"/>
              <a:gd name="connsiteY19" fmla="*/ 1858954 h 3788731"/>
              <a:gd name="connsiteX20" fmla="*/ 909024 w 2772385"/>
              <a:gd name="connsiteY20" fmla="*/ 1578463 h 3788731"/>
              <a:gd name="connsiteX21" fmla="*/ 454629 w 2772385"/>
              <a:gd name="connsiteY21" fmla="*/ 2605060 h 3788731"/>
              <a:gd name="connsiteX22" fmla="*/ 258286 w 2772385"/>
              <a:gd name="connsiteY22" fmla="*/ 2812623 h 3788731"/>
              <a:gd name="connsiteX23" fmla="*/ 39503 w 2772385"/>
              <a:gd name="connsiteY23" fmla="*/ 2857501 h 3788731"/>
              <a:gd name="connsiteX24" fmla="*/ 28282 w 2772385"/>
              <a:gd name="connsiteY24" fmla="*/ 2975307 h 3788731"/>
              <a:gd name="connsiteX25" fmla="*/ 219017 w 2772385"/>
              <a:gd name="connsiteY25" fmla="*/ 3093114 h 3788731"/>
              <a:gd name="connsiteX26" fmla="*/ 538778 w 2772385"/>
              <a:gd name="connsiteY26" fmla="*/ 2980917 h 3788731"/>
              <a:gd name="connsiteX27" fmla="*/ 465849 w 2772385"/>
              <a:gd name="connsiteY27" fmla="*/ 3115553 h 3788731"/>
              <a:gd name="connsiteX28" fmla="*/ 566825 w 2772385"/>
              <a:gd name="connsiteY28" fmla="*/ 3160431 h 3788731"/>
              <a:gd name="connsiteX29" fmla="*/ 376092 w 2772385"/>
              <a:gd name="connsiteY29" fmla="*/ 3620436 h 3788731"/>
              <a:gd name="connsiteX30" fmla="*/ 190968 w 2772385"/>
              <a:gd name="connsiteY30" fmla="*/ 3665315 h 3788731"/>
              <a:gd name="connsiteX31" fmla="*/ 258286 w 2772385"/>
              <a:gd name="connsiteY31" fmla="*/ 3766291 h 3788731"/>
              <a:gd name="connsiteX32" fmla="*/ 549996 w 2772385"/>
              <a:gd name="connsiteY32" fmla="*/ 3788731 h 3788731"/>
              <a:gd name="connsiteX33" fmla="*/ 583655 w 2772385"/>
              <a:gd name="connsiteY33" fmla="*/ 3581168 h 3788731"/>
              <a:gd name="connsiteX34" fmla="*/ 639753 w 2772385"/>
              <a:gd name="connsiteY34" fmla="*/ 3575558 h 3788731"/>
              <a:gd name="connsiteX35" fmla="*/ 684632 w 2772385"/>
              <a:gd name="connsiteY35" fmla="*/ 3698974 h 3788731"/>
              <a:gd name="connsiteX36" fmla="*/ 768779 w 2772385"/>
              <a:gd name="connsiteY36" fmla="*/ 3704584 h 3788731"/>
              <a:gd name="connsiteX37" fmla="*/ 774389 w 2772385"/>
              <a:gd name="connsiteY37" fmla="*/ 3474581 h 3788731"/>
              <a:gd name="connsiteX38" fmla="*/ 740730 w 2772385"/>
              <a:gd name="connsiteY38" fmla="*/ 3205310 h 3788731"/>
              <a:gd name="connsiteX39" fmla="*/ 897805 w 2772385"/>
              <a:gd name="connsiteY39" fmla="*/ 2627499 h 3788731"/>
              <a:gd name="connsiteX40" fmla="*/ 1161466 w 2772385"/>
              <a:gd name="connsiteY40" fmla="*/ 2520912 h 3788731"/>
              <a:gd name="connsiteX41" fmla="*/ 1526104 w 2772385"/>
              <a:gd name="connsiteY41" fmla="*/ 2627499 h 3788731"/>
              <a:gd name="connsiteX42" fmla="*/ 1587812 w 2772385"/>
              <a:gd name="connsiteY42" fmla="*/ 2627499 h 3788731"/>
              <a:gd name="connsiteX43" fmla="*/ 1643910 w 2772385"/>
              <a:gd name="connsiteY43" fmla="*/ 2728476 h 3788731"/>
              <a:gd name="connsiteX44" fmla="*/ 1795375 w 2772385"/>
              <a:gd name="connsiteY44" fmla="*/ 2762134 h 3788731"/>
              <a:gd name="connsiteX45" fmla="*/ 1806595 w 2772385"/>
              <a:gd name="connsiteY45" fmla="*/ 2795793 h 3788731"/>
              <a:gd name="connsiteX46" fmla="*/ 1767326 w 2772385"/>
              <a:gd name="connsiteY46" fmla="*/ 2997747 h 3788731"/>
              <a:gd name="connsiteX47" fmla="*/ 1744887 w 2772385"/>
              <a:gd name="connsiteY47" fmla="*/ 3323116 h 3788731"/>
              <a:gd name="connsiteX48" fmla="*/ 1537324 w 2772385"/>
              <a:gd name="connsiteY48" fmla="*/ 3345555 h 3788731"/>
              <a:gd name="connsiteX49" fmla="*/ 1200735 w 2772385"/>
              <a:gd name="connsiteY49" fmla="*/ 3396044 h 3788731"/>
              <a:gd name="connsiteX50" fmla="*/ 1172686 w 2772385"/>
              <a:gd name="connsiteY50" fmla="*/ 3468971 h 3788731"/>
              <a:gd name="connsiteX51" fmla="*/ 1110978 w 2772385"/>
              <a:gd name="connsiteY51" fmla="*/ 3497020 h 3788731"/>
              <a:gd name="connsiteX52" fmla="*/ 1139027 w 2772385"/>
              <a:gd name="connsiteY52" fmla="*/ 3631656 h 3788731"/>
              <a:gd name="connsiteX53" fmla="*/ 1279272 w 2772385"/>
              <a:gd name="connsiteY53" fmla="*/ 3637266 h 3788731"/>
              <a:gd name="connsiteX54" fmla="*/ 1273662 w 2772385"/>
              <a:gd name="connsiteY54" fmla="*/ 3485801 h 3788731"/>
              <a:gd name="connsiteX55" fmla="*/ 1453176 w 2772385"/>
              <a:gd name="connsiteY55" fmla="*/ 3497020 h 3788731"/>
              <a:gd name="connsiteX56" fmla="*/ 1425127 w 2772385"/>
              <a:gd name="connsiteY56" fmla="*/ 3575558 h 3788731"/>
              <a:gd name="connsiteX57" fmla="*/ 1397078 w 2772385"/>
              <a:gd name="connsiteY57" fmla="*/ 3637266 h 3788731"/>
              <a:gd name="connsiteX58" fmla="*/ 1312931 w 2772385"/>
              <a:gd name="connsiteY58" fmla="*/ 3654095 h 3788731"/>
              <a:gd name="connsiteX59" fmla="*/ 1447567 w 2772385"/>
              <a:gd name="connsiteY59" fmla="*/ 3777511 h 3788731"/>
              <a:gd name="connsiteX60" fmla="*/ 1514884 w 2772385"/>
              <a:gd name="connsiteY60" fmla="*/ 3642876 h 3788731"/>
              <a:gd name="connsiteX61" fmla="*/ 1817814 w 2772385"/>
              <a:gd name="connsiteY61" fmla="*/ 3541899 h 3788731"/>
              <a:gd name="connsiteX62" fmla="*/ 2154403 w 2772385"/>
              <a:gd name="connsiteY62" fmla="*/ 3614826 h 3788731"/>
              <a:gd name="connsiteX63" fmla="*/ 2109525 w 2772385"/>
              <a:gd name="connsiteY63" fmla="*/ 3715803 h 3788731"/>
              <a:gd name="connsiteX64" fmla="*/ 2204892 w 2772385"/>
              <a:gd name="connsiteY64" fmla="*/ 3783121 h 3788731"/>
              <a:gd name="connsiteX65" fmla="*/ 2277819 w 2772385"/>
              <a:gd name="connsiteY65" fmla="*/ 3732633 h 3788731"/>
              <a:gd name="connsiteX66" fmla="*/ 2266600 w 2772385"/>
              <a:gd name="connsiteY66" fmla="*/ 3637266 h 3788731"/>
              <a:gd name="connsiteX67" fmla="*/ 2446114 w 2772385"/>
              <a:gd name="connsiteY67" fmla="*/ 3558728 h 3788731"/>
              <a:gd name="connsiteX68" fmla="*/ 2429284 w 2772385"/>
              <a:gd name="connsiteY68" fmla="*/ 3384824 h 3788731"/>
              <a:gd name="connsiteX69" fmla="*/ 1924401 w 2772385"/>
              <a:gd name="connsiteY69" fmla="*/ 3356775 h 3788731"/>
              <a:gd name="connsiteX70" fmla="*/ 1913181 w 2772385"/>
              <a:gd name="connsiteY70" fmla="*/ 3031406 h 3788731"/>
              <a:gd name="connsiteX71" fmla="*/ 1879522 w 2772385"/>
              <a:gd name="connsiteY71" fmla="*/ 3014576 h 3788731"/>
              <a:gd name="connsiteX72" fmla="*/ 1901962 w 2772385"/>
              <a:gd name="connsiteY72" fmla="*/ 2835062 h 3788731"/>
              <a:gd name="connsiteX73" fmla="*/ 1857083 w 2772385"/>
              <a:gd name="connsiteY73" fmla="*/ 2773354 h 3788731"/>
              <a:gd name="connsiteX74" fmla="*/ 2103915 w 2772385"/>
              <a:gd name="connsiteY74" fmla="*/ 2717256 h 3788731"/>
              <a:gd name="connsiteX75" fmla="*/ 2126354 w 2772385"/>
              <a:gd name="connsiteY75" fmla="*/ 2588230 h 3788731"/>
              <a:gd name="connsiteX76" fmla="*/ 2367576 w 2772385"/>
              <a:gd name="connsiteY76" fmla="*/ 2621889 h 3788731"/>
              <a:gd name="connsiteX77" fmla="*/ 2591969 w 2772385"/>
              <a:gd name="connsiteY77" fmla="*/ 2032858 h 3788731"/>
              <a:gd name="connsiteX78" fmla="*/ 2547090 w 2772385"/>
              <a:gd name="connsiteY78" fmla="*/ 1948711 h 3788731"/>
              <a:gd name="connsiteX79" fmla="*/ 2692946 w 2772385"/>
              <a:gd name="connsiteY79" fmla="*/ 1460657 h 3788731"/>
              <a:gd name="connsiteX80" fmla="*/ 2636848 w 2772385"/>
              <a:gd name="connsiteY80" fmla="*/ 1354071 h 3788731"/>
              <a:gd name="connsiteX81" fmla="*/ 2479772 w 2772385"/>
              <a:gd name="connsiteY81" fmla="*/ 798699 h 3788731"/>
              <a:gd name="connsiteX82" fmla="*/ 2737825 w 2772385"/>
              <a:gd name="connsiteY82" fmla="*/ 675283 h 3788731"/>
              <a:gd name="connsiteX83" fmla="*/ 2709775 w 2772385"/>
              <a:gd name="connsiteY83" fmla="*/ 434061 h 3788731"/>
              <a:gd name="connsiteX84" fmla="*/ 2625628 w 2772385"/>
              <a:gd name="connsiteY84" fmla="*/ 86253 h 3788731"/>
              <a:gd name="connsiteX0" fmla="*/ 2625628 w 2772385"/>
              <a:gd name="connsiteY0" fmla="*/ 86253 h 3788731"/>
              <a:gd name="connsiteX1" fmla="*/ 2429284 w 2772385"/>
              <a:gd name="connsiteY1" fmla="*/ 2105 h 3788731"/>
              <a:gd name="connsiteX2" fmla="*/ 2188062 w 2772385"/>
              <a:gd name="connsiteY2" fmla="*/ 159180 h 3788731"/>
              <a:gd name="connsiteX3" fmla="*/ 2087086 w 2772385"/>
              <a:gd name="connsiteY3" fmla="*/ 198449 h 3788731"/>
              <a:gd name="connsiteX4" fmla="*/ 2137574 w 2772385"/>
              <a:gd name="connsiteY4" fmla="*/ 288206 h 3788731"/>
              <a:gd name="connsiteX5" fmla="*/ 2025378 w 2772385"/>
              <a:gd name="connsiteY5" fmla="*/ 450890 h 3788731"/>
              <a:gd name="connsiteX6" fmla="*/ 2131966 w 2772385"/>
              <a:gd name="connsiteY6" fmla="*/ 585526 h 3788731"/>
              <a:gd name="connsiteX7" fmla="*/ 2154403 w 2772385"/>
              <a:gd name="connsiteY7" fmla="*/ 708942 h 3788731"/>
              <a:gd name="connsiteX8" fmla="*/ 2025378 w 2772385"/>
              <a:gd name="connsiteY8" fmla="*/ 753820 h 3788731"/>
              <a:gd name="connsiteX9" fmla="*/ 1991719 w 2772385"/>
              <a:gd name="connsiteY9" fmla="*/ 821138 h 3788731"/>
              <a:gd name="connsiteX10" fmla="*/ 1991719 w 2772385"/>
              <a:gd name="connsiteY10" fmla="*/ 708942 h 3788731"/>
              <a:gd name="connsiteX11" fmla="*/ 1941230 w 2772385"/>
              <a:gd name="connsiteY11" fmla="*/ 669673 h 3788731"/>
              <a:gd name="connsiteX12" fmla="*/ 1778546 w 2772385"/>
              <a:gd name="connsiteY12" fmla="*/ 770649 h 3788731"/>
              <a:gd name="connsiteX13" fmla="*/ 1397078 w 2772385"/>
              <a:gd name="connsiteY13" fmla="*/ 579916 h 3788731"/>
              <a:gd name="connsiteX14" fmla="*/ 1660739 w 2772385"/>
              <a:gd name="connsiteY14" fmla="*/ 1129678 h 3788731"/>
              <a:gd name="connsiteX15" fmla="*/ 1795375 w 2772385"/>
              <a:gd name="connsiteY15" fmla="*/ 1225045 h 3788731"/>
              <a:gd name="connsiteX16" fmla="*/ 1643910 w 2772385"/>
              <a:gd name="connsiteY16" fmla="*/ 1449437 h 3788731"/>
              <a:gd name="connsiteX17" fmla="*/ 1722448 w 2772385"/>
              <a:gd name="connsiteY17" fmla="*/ 1668220 h 3788731"/>
              <a:gd name="connsiteX18" fmla="*/ 1812205 w 2772385"/>
              <a:gd name="connsiteY18" fmla="*/ 1662611 h 3788731"/>
              <a:gd name="connsiteX19" fmla="*/ 1621470 w 2772385"/>
              <a:gd name="connsiteY19" fmla="*/ 1858954 h 3788731"/>
              <a:gd name="connsiteX20" fmla="*/ 909024 w 2772385"/>
              <a:gd name="connsiteY20" fmla="*/ 1578463 h 3788731"/>
              <a:gd name="connsiteX21" fmla="*/ 454629 w 2772385"/>
              <a:gd name="connsiteY21" fmla="*/ 2605060 h 3788731"/>
              <a:gd name="connsiteX22" fmla="*/ 258286 w 2772385"/>
              <a:gd name="connsiteY22" fmla="*/ 2812623 h 3788731"/>
              <a:gd name="connsiteX23" fmla="*/ 39503 w 2772385"/>
              <a:gd name="connsiteY23" fmla="*/ 2857501 h 3788731"/>
              <a:gd name="connsiteX24" fmla="*/ 28282 w 2772385"/>
              <a:gd name="connsiteY24" fmla="*/ 2975307 h 3788731"/>
              <a:gd name="connsiteX25" fmla="*/ 258285 w 2772385"/>
              <a:gd name="connsiteY25" fmla="*/ 3087504 h 3788731"/>
              <a:gd name="connsiteX26" fmla="*/ 538778 w 2772385"/>
              <a:gd name="connsiteY26" fmla="*/ 2980917 h 3788731"/>
              <a:gd name="connsiteX27" fmla="*/ 465849 w 2772385"/>
              <a:gd name="connsiteY27" fmla="*/ 3115553 h 3788731"/>
              <a:gd name="connsiteX28" fmla="*/ 566825 w 2772385"/>
              <a:gd name="connsiteY28" fmla="*/ 3160431 h 3788731"/>
              <a:gd name="connsiteX29" fmla="*/ 376092 w 2772385"/>
              <a:gd name="connsiteY29" fmla="*/ 3620436 h 3788731"/>
              <a:gd name="connsiteX30" fmla="*/ 190968 w 2772385"/>
              <a:gd name="connsiteY30" fmla="*/ 3665315 h 3788731"/>
              <a:gd name="connsiteX31" fmla="*/ 258286 w 2772385"/>
              <a:gd name="connsiteY31" fmla="*/ 3766291 h 3788731"/>
              <a:gd name="connsiteX32" fmla="*/ 549996 w 2772385"/>
              <a:gd name="connsiteY32" fmla="*/ 3788731 h 3788731"/>
              <a:gd name="connsiteX33" fmla="*/ 583655 w 2772385"/>
              <a:gd name="connsiteY33" fmla="*/ 3581168 h 3788731"/>
              <a:gd name="connsiteX34" fmla="*/ 639753 w 2772385"/>
              <a:gd name="connsiteY34" fmla="*/ 3575558 h 3788731"/>
              <a:gd name="connsiteX35" fmla="*/ 684632 w 2772385"/>
              <a:gd name="connsiteY35" fmla="*/ 3698974 h 3788731"/>
              <a:gd name="connsiteX36" fmla="*/ 768779 w 2772385"/>
              <a:gd name="connsiteY36" fmla="*/ 3704584 h 3788731"/>
              <a:gd name="connsiteX37" fmla="*/ 774389 w 2772385"/>
              <a:gd name="connsiteY37" fmla="*/ 3474581 h 3788731"/>
              <a:gd name="connsiteX38" fmla="*/ 740730 w 2772385"/>
              <a:gd name="connsiteY38" fmla="*/ 3205310 h 3788731"/>
              <a:gd name="connsiteX39" fmla="*/ 897805 w 2772385"/>
              <a:gd name="connsiteY39" fmla="*/ 2627499 h 3788731"/>
              <a:gd name="connsiteX40" fmla="*/ 1161466 w 2772385"/>
              <a:gd name="connsiteY40" fmla="*/ 2520912 h 3788731"/>
              <a:gd name="connsiteX41" fmla="*/ 1526104 w 2772385"/>
              <a:gd name="connsiteY41" fmla="*/ 2627499 h 3788731"/>
              <a:gd name="connsiteX42" fmla="*/ 1587812 w 2772385"/>
              <a:gd name="connsiteY42" fmla="*/ 2627499 h 3788731"/>
              <a:gd name="connsiteX43" fmla="*/ 1643910 w 2772385"/>
              <a:gd name="connsiteY43" fmla="*/ 2728476 h 3788731"/>
              <a:gd name="connsiteX44" fmla="*/ 1795375 w 2772385"/>
              <a:gd name="connsiteY44" fmla="*/ 2762134 h 3788731"/>
              <a:gd name="connsiteX45" fmla="*/ 1806595 w 2772385"/>
              <a:gd name="connsiteY45" fmla="*/ 2795793 h 3788731"/>
              <a:gd name="connsiteX46" fmla="*/ 1767326 w 2772385"/>
              <a:gd name="connsiteY46" fmla="*/ 2997747 h 3788731"/>
              <a:gd name="connsiteX47" fmla="*/ 1744887 w 2772385"/>
              <a:gd name="connsiteY47" fmla="*/ 3323116 h 3788731"/>
              <a:gd name="connsiteX48" fmla="*/ 1537324 w 2772385"/>
              <a:gd name="connsiteY48" fmla="*/ 3345555 h 3788731"/>
              <a:gd name="connsiteX49" fmla="*/ 1200735 w 2772385"/>
              <a:gd name="connsiteY49" fmla="*/ 3396044 h 3788731"/>
              <a:gd name="connsiteX50" fmla="*/ 1172686 w 2772385"/>
              <a:gd name="connsiteY50" fmla="*/ 3468971 h 3788731"/>
              <a:gd name="connsiteX51" fmla="*/ 1110978 w 2772385"/>
              <a:gd name="connsiteY51" fmla="*/ 3497020 h 3788731"/>
              <a:gd name="connsiteX52" fmla="*/ 1139027 w 2772385"/>
              <a:gd name="connsiteY52" fmla="*/ 3631656 h 3788731"/>
              <a:gd name="connsiteX53" fmla="*/ 1279272 w 2772385"/>
              <a:gd name="connsiteY53" fmla="*/ 3637266 h 3788731"/>
              <a:gd name="connsiteX54" fmla="*/ 1273662 w 2772385"/>
              <a:gd name="connsiteY54" fmla="*/ 3485801 h 3788731"/>
              <a:gd name="connsiteX55" fmla="*/ 1453176 w 2772385"/>
              <a:gd name="connsiteY55" fmla="*/ 3497020 h 3788731"/>
              <a:gd name="connsiteX56" fmla="*/ 1425127 w 2772385"/>
              <a:gd name="connsiteY56" fmla="*/ 3575558 h 3788731"/>
              <a:gd name="connsiteX57" fmla="*/ 1397078 w 2772385"/>
              <a:gd name="connsiteY57" fmla="*/ 3637266 h 3788731"/>
              <a:gd name="connsiteX58" fmla="*/ 1312931 w 2772385"/>
              <a:gd name="connsiteY58" fmla="*/ 3654095 h 3788731"/>
              <a:gd name="connsiteX59" fmla="*/ 1447567 w 2772385"/>
              <a:gd name="connsiteY59" fmla="*/ 3777511 h 3788731"/>
              <a:gd name="connsiteX60" fmla="*/ 1514884 w 2772385"/>
              <a:gd name="connsiteY60" fmla="*/ 3642876 h 3788731"/>
              <a:gd name="connsiteX61" fmla="*/ 1817814 w 2772385"/>
              <a:gd name="connsiteY61" fmla="*/ 3541899 h 3788731"/>
              <a:gd name="connsiteX62" fmla="*/ 2154403 w 2772385"/>
              <a:gd name="connsiteY62" fmla="*/ 3614826 h 3788731"/>
              <a:gd name="connsiteX63" fmla="*/ 2109525 w 2772385"/>
              <a:gd name="connsiteY63" fmla="*/ 3715803 h 3788731"/>
              <a:gd name="connsiteX64" fmla="*/ 2204892 w 2772385"/>
              <a:gd name="connsiteY64" fmla="*/ 3783121 h 3788731"/>
              <a:gd name="connsiteX65" fmla="*/ 2277819 w 2772385"/>
              <a:gd name="connsiteY65" fmla="*/ 3732633 h 3788731"/>
              <a:gd name="connsiteX66" fmla="*/ 2266600 w 2772385"/>
              <a:gd name="connsiteY66" fmla="*/ 3637266 h 3788731"/>
              <a:gd name="connsiteX67" fmla="*/ 2446114 w 2772385"/>
              <a:gd name="connsiteY67" fmla="*/ 3558728 h 3788731"/>
              <a:gd name="connsiteX68" fmla="*/ 2429284 w 2772385"/>
              <a:gd name="connsiteY68" fmla="*/ 3384824 h 3788731"/>
              <a:gd name="connsiteX69" fmla="*/ 1924401 w 2772385"/>
              <a:gd name="connsiteY69" fmla="*/ 3356775 h 3788731"/>
              <a:gd name="connsiteX70" fmla="*/ 1913181 w 2772385"/>
              <a:gd name="connsiteY70" fmla="*/ 3031406 h 3788731"/>
              <a:gd name="connsiteX71" fmla="*/ 1879522 w 2772385"/>
              <a:gd name="connsiteY71" fmla="*/ 3014576 h 3788731"/>
              <a:gd name="connsiteX72" fmla="*/ 1901962 w 2772385"/>
              <a:gd name="connsiteY72" fmla="*/ 2835062 h 3788731"/>
              <a:gd name="connsiteX73" fmla="*/ 1857083 w 2772385"/>
              <a:gd name="connsiteY73" fmla="*/ 2773354 h 3788731"/>
              <a:gd name="connsiteX74" fmla="*/ 2103915 w 2772385"/>
              <a:gd name="connsiteY74" fmla="*/ 2717256 h 3788731"/>
              <a:gd name="connsiteX75" fmla="*/ 2126354 w 2772385"/>
              <a:gd name="connsiteY75" fmla="*/ 2588230 h 3788731"/>
              <a:gd name="connsiteX76" fmla="*/ 2367576 w 2772385"/>
              <a:gd name="connsiteY76" fmla="*/ 2621889 h 3788731"/>
              <a:gd name="connsiteX77" fmla="*/ 2591969 w 2772385"/>
              <a:gd name="connsiteY77" fmla="*/ 2032858 h 3788731"/>
              <a:gd name="connsiteX78" fmla="*/ 2547090 w 2772385"/>
              <a:gd name="connsiteY78" fmla="*/ 1948711 h 3788731"/>
              <a:gd name="connsiteX79" fmla="*/ 2692946 w 2772385"/>
              <a:gd name="connsiteY79" fmla="*/ 1460657 h 3788731"/>
              <a:gd name="connsiteX80" fmla="*/ 2636848 w 2772385"/>
              <a:gd name="connsiteY80" fmla="*/ 1354071 h 3788731"/>
              <a:gd name="connsiteX81" fmla="*/ 2479772 w 2772385"/>
              <a:gd name="connsiteY81" fmla="*/ 798699 h 3788731"/>
              <a:gd name="connsiteX82" fmla="*/ 2737825 w 2772385"/>
              <a:gd name="connsiteY82" fmla="*/ 675283 h 3788731"/>
              <a:gd name="connsiteX83" fmla="*/ 2709775 w 2772385"/>
              <a:gd name="connsiteY83" fmla="*/ 434061 h 3788731"/>
              <a:gd name="connsiteX84" fmla="*/ 2625628 w 2772385"/>
              <a:gd name="connsiteY84" fmla="*/ 86253 h 3788731"/>
              <a:gd name="connsiteX0" fmla="*/ 2625628 w 2772385"/>
              <a:gd name="connsiteY0" fmla="*/ 86253 h 3788731"/>
              <a:gd name="connsiteX1" fmla="*/ 2429284 w 2772385"/>
              <a:gd name="connsiteY1" fmla="*/ 2105 h 3788731"/>
              <a:gd name="connsiteX2" fmla="*/ 2188062 w 2772385"/>
              <a:gd name="connsiteY2" fmla="*/ 159180 h 3788731"/>
              <a:gd name="connsiteX3" fmla="*/ 2087086 w 2772385"/>
              <a:gd name="connsiteY3" fmla="*/ 198449 h 3788731"/>
              <a:gd name="connsiteX4" fmla="*/ 2137574 w 2772385"/>
              <a:gd name="connsiteY4" fmla="*/ 288206 h 3788731"/>
              <a:gd name="connsiteX5" fmla="*/ 2025378 w 2772385"/>
              <a:gd name="connsiteY5" fmla="*/ 450890 h 3788731"/>
              <a:gd name="connsiteX6" fmla="*/ 2131966 w 2772385"/>
              <a:gd name="connsiteY6" fmla="*/ 585526 h 3788731"/>
              <a:gd name="connsiteX7" fmla="*/ 2154403 w 2772385"/>
              <a:gd name="connsiteY7" fmla="*/ 708942 h 3788731"/>
              <a:gd name="connsiteX8" fmla="*/ 2025378 w 2772385"/>
              <a:gd name="connsiteY8" fmla="*/ 753820 h 3788731"/>
              <a:gd name="connsiteX9" fmla="*/ 1991719 w 2772385"/>
              <a:gd name="connsiteY9" fmla="*/ 821138 h 3788731"/>
              <a:gd name="connsiteX10" fmla="*/ 1991719 w 2772385"/>
              <a:gd name="connsiteY10" fmla="*/ 708942 h 3788731"/>
              <a:gd name="connsiteX11" fmla="*/ 1941230 w 2772385"/>
              <a:gd name="connsiteY11" fmla="*/ 669673 h 3788731"/>
              <a:gd name="connsiteX12" fmla="*/ 1778546 w 2772385"/>
              <a:gd name="connsiteY12" fmla="*/ 770649 h 3788731"/>
              <a:gd name="connsiteX13" fmla="*/ 1397078 w 2772385"/>
              <a:gd name="connsiteY13" fmla="*/ 579916 h 3788731"/>
              <a:gd name="connsiteX14" fmla="*/ 1660739 w 2772385"/>
              <a:gd name="connsiteY14" fmla="*/ 1129678 h 3788731"/>
              <a:gd name="connsiteX15" fmla="*/ 1795375 w 2772385"/>
              <a:gd name="connsiteY15" fmla="*/ 1225045 h 3788731"/>
              <a:gd name="connsiteX16" fmla="*/ 1643910 w 2772385"/>
              <a:gd name="connsiteY16" fmla="*/ 1449437 h 3788731"/>
              <a:gd name="connsiteX17" fmla="*/ 1722448 w 2772385"/>
              <a:gd name="connsiteY17" fmla="*/ 1668220 h 3788731"/>
              <a:gd name="connsiteX18" fmla="*/ 1812205 w 2772385"/>
              <a:gd name="connsiteY18" fmla="*/ 1662611 h 3788731"/>
              <a:gd name="connsiteX19" fmla="*/ 1621470 w 2772385"/>
              <a:gd name="connsiteY19" fmla="*/ 1858954 h 3788731"/>
              <a:gd name="connsiteX20" fmla="*/ 909024 w 2772385"/>
              <a:gd name="connsiteY20" fmla="*/ 1578463 h 3788731"/>
              <a:gd name="connsiteX21" fmla="*/ 454629 w 2772385"/>
              <a:gd name="connsiteY21" fmla="*/ 2605060 h 3788731"/>
              <a:gd name="connsiteX22" fmla="*/ 258286 w 2772385"/>
              <a:gd name="connsiteY22" fmla="*/ 2812623 h 3788731"/>
              <a:gd name="connsiteX23" fmla="*/ 39503 w 2772385"/>
              <a:gd name="connsiteY23" fmla="*/ 2857501 h 3788731"/>
              <a:gd name="connsiteX24" fmla="*/ 28282 w 2772385"/>
              <a:gd name="connsiteY24" fmla="*/ 2975307 h 3788731"/>
              <a:gd name="connsiteX25" fmla="*/ 258285 w 2772385"/>
              <a:gd name="connsiteY25" fmla="*/ 3087504 h 3788731"/>
              <a:gd name="connsiteX26" fmla="*/ 527559 w 2772385"/>
              <a:gd name="connsiteY26" fmla="*/ 2986527 h 3788731"/>
              <a:gd name="connsiteX27" fmla="*/ 465849 w 2772385"/>
              <a:gd name="connsiteY27" fmla="*/ 3115553 h 3788731"/>
              <a:gd name="connsiteX28" fmla="*/ 566825 w 2772385"/>
              <a:gd name="connsiteY28" fmla="*/ 3160431 h 3788731"/>
              <a:gd name="connsiteX29" fmla="*/ 376092 w 2772385"/>
              <a:gd name="connsiteY29" fmla="*/ 3620436 h 3788731"/>
              <a:gd name="connsiteX30" fmla="*/ 190968 w 2772385"/>
              <a:gd name="connsiteY30" fmla="*/ 3665315 h 3788731"/>
              <a:gd name="connsiteX31" fmla="*/ 258286 w 2772385"/>
              <a:gd name="connsiteY31" fmla="*/ 3766291 h 3788731"/>
              <a:gd name="connsiteX32" fmla="*/ 549996 w 2772385"/>
              <a:gd name="connsiteY32" fmla="*/ 3788731 h 3788731"/>
              <a:gd name="connsiteX33" fmla="*/ 583655 w 2772385"/>
              <a:gd name="connsiteY33" fmla="*/ 3581168 h 3788731"/>
              <a:gd name="connsiteX34" fmla="*/ 639753 w 2772385"/>
              <a:gd name="connsiteY34" fmla="*/ 3575558 h 3788731"/>
              <a:gd name="connsiteX35" fmla="*/ 684632 w 2772385"/>
              <a:gd name="connsiteY35" fmla="*/ 3698974 h 3788731"/>
              <a:gd name="connsiteX36" fmla="*/ 768779 w 2772385"/>
              <a:gd name="connsiteY36" fmla="*/ 3704584 h 3788731"/>
              <a:gd name="connsiteX37" fmla="*/ 774389 w 2772385"/>
              <a:gd name="connsiteY37" fmla="*/ 3474581 h 3788731"/>
              <a:gd name="connsiteX38" fmla="*/ 740730 w 2772385"/>
              <a:gd name="connsiteY38" fmla="*/ 3205310 h 3788731"/>
              <a:gd name="connsiteX39" fmla="*/ 897805 w 2772385"/>
              <a:gd name="connsiteY39" fmla="*/ 2627499 h 3788731"/>
              <a:gd name="connsiteX40" fmla="*/ 1161466 w 2772385"/>
              <a:gd name="connsiteY40" fmla="*/ 2520912 h 3788731"/>
              <a:gd name="connsiteX41" fmla="*/ 1526104 w 2772385"/>
              <a:gd name="connsiteY41" fmla="*/ 2627499 h 3788731"/>
              <a:gd name="connsiteX42" fmla="*/ 1587812 w 2772385"/>
              <a:gd name="connsiteY42" fmla="*/ 2627499 h 3788731"/>
              <a:gd name="connsiteX43" fmla="*/ 1643910 w 2772385"/>
              <a:gd name="connsiteY43" fmla="*/ 2728476 h 3788731"/>
              <a:gd name="connsiteX44" fmla="*/ 1795375 w 2772385"/>
              <a:gd name="connsiteY44" fmla="*/ 2762134 h 3788731"/>
              <a:gd name="connsiteX45" fmla="*/ 1806595 w 2772385"/>
              <a:gd name="connsiteY45" fmla="*/ 2795793 h 3788731"/>
              <a:gd name="connsiteX46" fmla="*/ 1767326 w 2772385"/>
              <a:gd name="connsiteY46" fmla="*/ 2997747 h 3788731"/>
              <a:gd name="connsiteX47" fmla="*/ 1744887 w 2772385"/>
              <a:gd name="connsiteY47" fmla="*/ 3323116 h 3788731"/>
              <a:gd name="connsiteX48" fmla="*/ 1537324 w 2772385"/>
              <a:gd name="connsiteY48" fmla="*/ 3345555 h 3788731"/>
              <a:gd name="connsiteX49" fmla="*/ 1200735 w 2772385"/>
              <a:gd name="connsiteY49" fmla="*/ 3396044 h 3788731"/>
              <a:gd name="connsiteX50" fmla="*/ 1172686 w 2772385"/>
              <a:gd name="connsiteY50" fmla="*/ 3468971 h 3788731"/>
              <a:gd name="connsiteX51" fmla="*/ 1110978 w 2772385"/>
              <a:gd name="connsiteY51" fmla="*/ 3497020 h 3788731"/>
              <a:gd name="connsiteX52" fmla="*/ 1139027 w 2772385"/>
              <a:gd name="connsiteY52" fmla="*/ 3631656 h 3788731"/>
              <a:gd name="connsiteX53" fmla="*/ 1279272 w 2772385"/>
              <a:gd name="connsiteY53" fmla="*/ 3637266 h 3788731"/>
              <a:gd name="connsiteX54" fmla="*/ 1273662 w 2772385"/>
              <a:gd name="connsiteY54" fmla="*/ 3485801 h 3788731"/>
              <a:gd name="connsiteX55" fmla="*/ 1453176 w 2772385"/>
              <a:gd name="connsiteY55" fmla="*/ 3497020 h 3788731"/>
              <a:gd name="connsiteX56" fmla="*/ 1425127 w 2772385"/>
              <a:gd name="connsiteY56" fmla="*/ 3575558 h 3788731"/>
              <a:gd name="connsiteX57" fmla="*/ 1397078 w 2772385"/>
              <a:gd name="connsiteY57" fmla="*/ 3637266 h 3788731"/>
              <a:gd name="connsiteX58" fmla="*/ 1312931 w 2772385"/>
              <a:gd name="connsiteY58" fmla="*/ 3654095 h 3788731"/>
              <a:gd name="connsiteX59" fmla="*/ 1447567 w 2772385"/>
              <a:gd name="connsiteY59" fmla="*/ 3777511 h 3788731"/>
              <a:gd name="connsiteX60" fmla="*/ 1514884 w 2772385"/>
              <a:gd name="connsiteY60" fmla="*/ 3642876 h 3788731"/>
              <a:gd name="connsiteX61" fmla="*/ 1817814 w 2772385"/>
              <a:gd name="connsiteY61" fmla="*/ 3541899 h 3788731"/>
              <a:gd name="connsiteX62" fmla="*/ 2154403 w 2772385"/>
              <a:gd name="connsiteY62" fmla="*/ 3614826 h 3788731"/>
              <a:gd name="connsiteX63" fmla="*/ 2109525 w 2772385"/>
              <a:gd name="connsiteY63" fmla="*/ 3715803 h 3788731"/>
              <a:gd name="connsiteX64" fmla="*/ 2204892 w 2772385"/>
              <a:gd name="connsiteY64" fmla="*/ 3783121 h 3788731"/>
              <a:gd name="connsiteX65" fmla="*/ 2277819 w 2772385"/>
              <a:gd name="connsiteY65" fmla="*/ 3732633 h 3788731"/>
              <a:gd name="connsiteX66" fmla="*/ 2266600 w 2772385"/>
              <a:gd name="connsiteY66" fmla="*/ 3637266 h 3788731"/>
              <a:gd name="connsiteX67" fmla="*/ 2446114 w 2772385"/>
              <a:gd name="connsiteY67" fmla="*/ 3558728 h 3788731"/>
              <a:gd name="connsiteX68" fmla="*/ 2429284 w 2772385"/>
              <a:gd name="connsiteY68" fmla="*/ 3384824 h 3788731"/>
              <a:gd name="connsiteX69" fmla="*/ 1924401 w 2772385"/>
              <a:gd name="connsiteY69" fmla="*/ 3356775 h 3788731"/>
              <a:gd name="connsiteX70" fmla="*/ 1913181 w 2772385"/>
              <a:gd name="connsiteY70" fmla="*/ 3031406 h 3788731"/>
              <a:gd name="connsiteX71" fmla="*/ 1879522 w 2772385"/>
              <a:gd name="connsiteY71" fmla="*/ 3014576 h 3788731"/>
              <a:gd name="connsiteX72" fmla="*/ 1901962 w 2772385"/>
              <a:gd name="connsiteY72" fmla="*/ 2835062 h 3788731"/>
              <a:gd name="connsiteX73" fmla="*/ 1857083 w 2772385"/>
              <a:gd name="connsiteY73" fmla="*/ 2773354 h 3788731"/>
              <a:gd name="connsiteX74" fmla="*/ 2103915 w 2772385"/>
              <a:gd name="connsiteY74" fmla="*/ 2717256 h 3788731"/>
              <a:gd name="connsiteX75" fmla="*/ 2126354 w 2772385"/>
              <a:gd name="connsiteY75" fmla="*/ 2588230 h 3788731"/>
              <a:gd name="connsiteX76" fmla="*/ 2367576 w 2772385"/>
              <a:gd name="connsiteY76" fmla="*/ 2621889 h 3788731"/>
              <a:gd name="connsiteX77" fmla="*/ 2591969 w 2772385"/>
              <a:gd name="connsiteY77" fmla="*/ 2032858 h 3788731"/>
              <a:gd name="connsiteX78" fmla="*/ 2547090 w 2772385"/>
              <a:gd name="connsiteY78" fmla="*/ 1948711 h 3788731"/>
              <a:gd name="connsiteX79" fmla="*/ 2692946 w 2772385"/>
              <a:gd name="connsiteY79" fmla="*/ 1460657 h 3788731"/>
              <a:gd name="connsiteX80" fmla="*/ 2636848 w 2772385"/>
              <a:gd name="connsiteY80" fmla="*/ 1354071 h 3788731"/>
              <a:gd name="connsiteX81" fmla="*/ 2479772 w 2772385"/>
              <a:gd name="connsiteY81" fmla="*/ 798699 h 3788731"/>
              <a:gd name="connsiteX82" fmla="*/ 2737825 w 2772385"/>
              <a:gd name="connsiteY82" fmla="*/ 675283 h 3788731"/>
              <a:gd name="connsiteX83" fmla="*/ 2709775 w 2772385"/>
              <a:gd name="connsiteY83" fmla="*/ 434061 h 3788731"/>
              <a:gd name="connsiteX84" fmla="*/ 2625628 w 2772385"/>
              <a:gd name="connsiteY84" fmla="*/ 86253 h 3788731"/>
              <a:gd name="connsiteX0" fmla="*/ 2625628 w 2772385"/>
              <a:gd name="connsiteY0" fmla="*/ 86253 h 3788731"/>
              <a:gd name="connsiteX1" fmla="*/ 2429284 w 2772385"/>
              <a:gd name="connsiteY1" fmla="*/ 2105 h 3788731"/>
              <a:gd name="connsiteX2" fmla="*/ 2188062 w 2772385"/>
              <a:gd name="connsiteY2" fmla="*/ 159180 h 3788731"/>
              <a:gd name="connsiteX3" fmla="*/ 2087086 w 2772385"/>
              <a:gd name="connsiteY3" fmla="*/ 198449 h 3788731"/>
              <a:gd name="connsiteX4" fmla="*/ 2137574 w 2772385"/>
              <a:gd name="connsiteY4" fmla="*/ 288206 h 3788731"/>
              <a:gd name="connsiteX5" fmla="*/ 2025378 w 2772385"/>
              <a:gd name="connsiteY5" fmla="*/ 450890 h 3788731"/>
              <a:gd name="connsiteX6" fmla="*/ 2131966 w 2772385"/>
              <a:gd name="connsiteY6" fmla="*/ 585526 h 3788731"/>
              <a:gd name="connsiteX7" fmla="*/ 2154403 w 2772385"/>
              <a:gd name="connsiteY7" fmla="*/ 708942 h 3788731"/>
              <a:gd name="connsiteX8" fmla="*/ 2025378 w 2772385"/>
              <a:gd name="connsiteY8" fmla="*/ 753820 h 3788731"/>
              <a:gd name="connsiteX9" fmla="*/ 1991719 w 2772385"/>
              <a:gd name="connsiteY9" fmla="*/ 821138 h 3788731"/>
              <a:gd name="connsiteX10" fmla="*/ 1991719 w 2772385"/>
              <a:gd name="connsiteY10" fmla="*/ 708942 h 3788731"/>
              <a:gd name="connsiteX11" fmla="*/ 1941230 w 2772385"/>
              <a:gd name="connsiteY11" fmla="*/ 669673 h 3788731"/>
              <a:gd name="connsiteX12" fmla="*/ 1778546 w 2772385"/>
              <a:gd name="connsiteY12" fmla="*/ 770649 h 3788731"/>
              <a:gd name="connsiteX13" fmla="*/ 1397078 w 2772385"/>
              <a:gd name="connsiteY13" fmla="*/ 579916 h 3788731"/>
              <a:gd name="connsiteX14" fmla="*/ 1660739 w 2772385"/>
              <a:gd name="connsiteY14" fmla="*/ 1129678 h 3788731"/>
              <a:gd name="connsiteX15" fmla="*/ 1795375 w 2772385"/>
              <a:gd name="connsiteY15" fmla="*/ 1225045 h 3788731"/>
              <a:gd name="connsiteX16" fmla="*/ 1643910 w 2772385"/>
              <a:gd name="connsiteY16" fmla="*/ 1449437 h 3788731"/>
              <a:gd name="connsiteX17" fmla="*/ 1722448 w 2772385"/>
              <a:gd name="connsiteY17" fmla="*/ 1668220 h 3788731"/>
              <a:gd name="connsiteX18" fmla="*/ 1812205 w 2772385"/>
              <a:gd name="connsiteY18" fmla="*/ 1662611 h 3788731"/>
              <a:gd name="connsiteX19" fmla="*/ 1621470 w 2772385"/>
              <a:gd name="connsiteY19" fmla="*/ 1858954 h 3788731"/>
              <a:gd name="connsiteX20" fmla="*/ 909024 w 2772385"/>
              <a:gd name="connsiteY20" fmla="*/ 1578463 h 3788731"/>
              <a:gd name="connsiteX21" fmla="*/ 454629 w 2772385"/>
              <a:gd name="connsiteY21" fmla="*/ 2605060 h 3788731"/>
              <a:gd name="connsiteX22" fmla="*/ 258286 w 2772385"/>
              <a:gd name="connsiteY22" fmla="*/ 2812623 h 3788731"/>
              <a:gd name="connsiteX23" fmla="*/ 39503 w 2772385"/>
              <a:gd name="connsiteY23" fmla="*/ 2857501 h 3788731"/>
              <a:gd name="connsiteX24" fmla="*/ 28282 w 2772385"/>
              <a:gd name="connsiteY24" fmla="*/ 2975307 h 3788731"/>
              <a:gd name="connsiteX25" fmla="*/ 258285 w 2772385"/>
              <a:gd name="connsiteY25" fmla="*/ 3087504 h 3788731"/>
              <a:gd name="connsiteX26" fmla="*/ 527559 w 2772385"/>
              <a:gd name="connsiteY26" fmla="*/ 2986527 h 3788731"/>
              <a:gd name="connsiteX27" fmla="*/ 488288 w 2772385"/>
              <a:gd name="connsiteY27" fmla="*/ 3154821 h 3788731"/>
              <a:gd name="connsiteX28" fmla="*/ 566825 w 2772385"/>
              <a:gd name="connsiteY28" fmla="*/ 3160431 h 3788731"/>
              <a:gd name="connsiteX29" fmla="*/ 376092 w 2772385"/>
              <a:gd name="connsiteY29" fmla="*/ 3620436 h 3788731"/>
              <a:gd name="connsiteX30" fmla="*/ 190968 w 2772385"/>
              <a:gd name="connsiteY30" fmla="*/ 3665315 h 3788731"/>
              <a:gd name="connsiteX31" fmla="*/ 258286 w 2772385"/>
              <a:gd name="connsiteY31" fmla="*/ 3766291 h 3788731"/>
              <a:gd name="connsiteX32" fmla="*/ 549996 w 2772385"/>
              <a:gd name="connsiteY32" fmla="*/ 3788731 h 3788731"/>
              <a:gd name="connsiteX33" fmla="*/ 583655 w 2772385"/>
              <a:gd name="connsiteY33" fmla="*/ 3581168 h 3788731"/>
              <a:gd name="connsiteX34" fmla="*/ 639753 w 2772385"/>
              <a:gd name="connsiteY34" fmla="*/ 3575558 h 3788731"/>
              <a:gd name="connsiteX35" fmla="*/ 684632 w 2772385"/>
              <a:gd name="connsiteY35" fmla="*/ 3698974 h 3788731"/>
              <a:gd name="connsiteX36" fmla="*/ 768779 w 2772385"/>
              <a:gd name="connsiteY36" fmla="*/ 3704584 h 3788731"/>
              <a:gd name="connsiteX37" fmla="*/ 774389 w 2772385"/>
              <a:gd name="connsiteY37" fmla="*/ 3474581 h 3788731"/>
              <a:gd name="connsiteX38" fmla="*/ 740730 w 2772385"/>
              <a:gd name="connsiteY38" fmla="*/ 3205310 h 3788731"/>
              <a:gd name="connsiteX39" fmla="*/ 897805 w 2772385"/>
              <a:gd name="connsiteY39" fmla="*/ 2627499 h 3788731"/>
              <a:gd name="connsiteX40" fmla="*/ 1161466 w 2772385"/>
              <a:gd name="connsiteY40" fmla="*/ 2520912 h 3788731"/>
              <a:gd name="connsiteX41" fmla="*/ 1526104 w 2772385"/>
              <a:gd name="connsiteY41" fmla="*/ 2627499 h 3788731"/>
              <a:gd name="connsiteX42" fmla="*/ 1587812 w 2772385"/>
              <a:gd name="connsiteY42" fmla="*/ 2627499 h 3788731"/>
              <a:gd name="connsiteX43" fmla="*/ 1643910 w 2772385"/>
              <a:gd name="connsiteY43" fmla="*/ 2728476 h 3788731"/>
              <a:gd name="connsiteX44" fmla="*/ 1795375 w 2772385"/>
              <a:gd name="connsiteY44" fmla="*/ 2762134 h 3788731"/>
              <a:gd name="connsiteX45" fmla="*/ 1806595 w 2772385"/>
              <a:gd name="connsiteY45" fmla="*/ 2795793 h 3788731"/>
              <a:gd name="connsiteX46" fmla="*/ 1767326 w 2772385"/>
              <a:gd name="connsiteY46" fmla="*/ 2997747 h 3788731"/>
              <a:gd name="connsiteX47" fmla="*/ 1744887 w 2772385"/>
              <a:gd name="connsiteY47" fmla="*/ 3323116 h 3788731"/>
              <a:gd name="connsiteX48" fmla="*/ 1537324 w 2772385"/>
              <a:gd name="connsiteY48" fmla="*/ 3345555 h 3788731"/>
              <a:gd name="connsiteX49" fmla="*/ 1200735 w 2772385"/>
              <a:gd name="connsiteY49" fmla="*/ 3396044 h 3788731"/>
              <a:gd name="connsiteX50" fmla="*/ 1172686 w 2772385"/>
              <a:gd name="connsiteY50" fmla="*/ 3468971 h 3788731"/>
              <a:gd name="connsiteX51" fmla="*/ 1110978 w 2772385"/>
              <a:gd name="connsiteY51" fmla="*/ 3497020 h 3788731"/>
              <a:gd name="connsiteX52" fmla="*/ 1139027 w 2772385"/>
              <a:gd name="connsiteY52" fmla="*/ 3631656 h 3788731"/>
              <a:gd name="connsiteX53" fmla="*/ 1279272 w 2772385"/>
              <a:gd name="connsiteY53" fmla="*/ 3637266 h 3788731"/>
              <a:gd name="connsiteX54" fmla="*/ 1273662 w 2772385"/>
              <a:gd name="connsiteY54" fmla="*/ 3485801 h 3788731"/>
              <a:gd name="connsiteX55" fmla="*/ 1453176 w 2772385"/>
              <a:gd name="connsiteY55" fmla="*/ 3497020 h 3788731"/>
              <a:gd name="connsiteX56" fmla="*/ 1425127 w 2772385"/>
              <a:gd name="connsiteY56" fmla="*/ 3575558 h 3788731"/>
              <a:gd name="connsiteX57" fmla="*/ 1397078 w 2772385"/>
              <a:gd name="connsiteY57" fmla="*/ 3637266 h 3788731"/>
              <a:gd name="connsiteX58" fmla="*/ 1312931 w 2772385"/>
              <a:gd name="connsiteY58" fmla="*/ 3654095 h 3788731"/>
              <a:gd name="connsiteX59" fmla="*/ 1447567 w 2772385"/>
              <a:gd name="connsiteY59" fmla="*/ 3777511 h 3788731"/>
              <a:gd name="connsiteX60" fmla="*/ 1514884 w 2772385"/>
              <a:gd name="connsiteY60" fmla="*/ 3642876 h 3788731"/>
              <a:gd name="connsiteX61" fmla="*/ 1817814 w 2772385"/>
              <a:gd name="connsiteY61" fmla="*/ 3541899 h 3788731"/>
              <a:gd name="connsiteX62" fmla="*/ 2154403 w 2772385"/>
              <a:gd name="connsiteY62" fmla="*/ 3614826 h 3788731"/>
              <a:gd name="connsiteX63" fmla="*/ 2109525 w 2772385"/>
              <a:gd name="connsiteY63" fmla="*/ 3715803 h 3788731"/>
              <a:gd name="connsiteX64" fmla="*/ 2204892 w 2772385"/>
              <a:gd name="connsiteY64" fmla="*/ 3783121 h 3788731"/>
              <a:gd name="connsiteX65" fmla="*/ 2277819 w 2772385"/>
              <a:gd name="connsiteY65" fmla="*/ 3732633 h 3788731"/>
              <a:gd name="connsiteX66" fmla="*/ 2266600 w 2772385"/>
              <a:gd name="connsiteY66" fmla="*/ 3637266 h 3788731"/>
              <a:gd name="connsiteX67" fmla="*/ 2446114 w 2772385"/>
              <a:gd name="connsiteY67" fmla="*/ 3558728 h 3788731"/>
              <a:gd name="connsiteX68" fmla="*/ 2429284 w 2772385"/>
              <a:gd name="connsiteY68" fmla="*/ 3384824 h 3788731"/>
              <a:gd name="connsiteX69" fmla="*/ 1924401 w 2772385"/>
              <a:gd name="connsiteY69" fmla="*/ 3356775 h 3788731"/>
              <a:gd name="connsiteX70" fmla="*/ 1913181 w 2772385"/>
              <a:gd name="connsiteY70" fmla="*/ 3031406 h 3788731"/>
              <a:gd name="connsiteX71" fmla="*/ 1879522 w 2772385"/>
              <a:gd name="connsiteY71" fmla="*/ 3014576 h 3788731"/>
              <a:gd name="connsiteX72" fmla="*/ 1901962 w 2772385"/>
              <a:gd name="connsiteY72" fmla="*/ 2835062 h 3788731"/>
              <a:gd name="connsiteX73" fmla="*/ 1857083 w 2772385"/>
              <a:gd name="connsiteY73" fmla="*/ 2773354 h 3788731"/>
              <a:gd name="connsiteX74" fmla="*/ 2103915 w 2772385"/>
              <a:gd name="connsiteY74" fmla="*/ 2717256 h 3788731"/>
              <a:gd name="connsiteX75" fmla="*/ 2126354 w 2772385"/>
              <a:gd name="connsiteY75" fmla="*/ 2588230 h 3788731"/>
              <a:gd name="connsiteX76" fmla="*/ 2367576 w 2772385"/>
              <a:gd name="connsiteY76" fmla="*/ 2621889 h 3788731"/>
              <a:gd name="connsiteX77" fmla="*/ 2591969 w 2772385"/>
              <a:gd name="connsiteY77" fmla="*/ 2032858 h 3788731"/>
              <a:gd name="connsiteX78" fmla="*/ 2547090 w 2772385"/>
              <a:gd name="connsiteY78" fmla="*/ 1948711 h 3788731"/>
              <a:gd name="connsiteX79" fmla="*/ 2692946 w 2772385"/>
              <a:gd name="connsiteY79" fmla="*/ 1460657 h 3788731"/>
              <a:gd name="connsiteX80" fmla="*/ 2636848 w 2772385"/>
              <a:gd name="connsiteY80" fmla="*/ 1354071 h 3788731"/>
              <a:gd name="connsiteX81" fmla="*/ 2479772 w 2772385"/>
              <a:gd name="connsiteY81" fmla="*/ 798699 h 3788731"/>
              <a:gd name="connsiteX82" fmla="*/ 2737825 w 2772385"/>
              <a:gd name="connsiteY82" fmla="*/ 675283 h 3788731"/>
              <a:gd name="connsiteX83" fmla="*/ 2709775 w 2772385"/>
              <a:gd name="connsiteY83" fmla="*/ 434061 h 3788731"/>
              <a:gd name="connsiteX84" fmla="*/ 2625628 w 2772385"/>
              <a:gd name="connsiteY84" fmla="*/ 86253 h 3788731"/>
              <a:gd name="connsiteX0" fmla="*/ 2625628 w 2772385"/>
              <a:gd name="connsiteY0" fmla="*/ 86253 h 3788731"/>
              <a:gd name="connsiteX1" fmla="*/ 2429284 w 2772385"/>
              <a:gd name="connsiteY1" fmla="*/ 2105 h 3788731"/>
              <a:gd name="connsiteX2" fmla="*/ 2188062 w 2772385"/>
              <a:gd name="connsiteY2" fmla="*/ 159180 h 3788731"/>
              <a:gd name="connsiteX3" fmla="*/ 2087086 w 2772385"/>
              <a:gd name="connsiteY3" fmla="*/ 198449 h 3788731"/>
              <a:gd name="connsiteX4" fmla="*/ 2137574 w 2772385"/>
              <a:gd name="connsiteY4" fmla="*/ 288206 h 3788731"/>
              <a:gd name="connsiteX5" fmla="*/ 2025378 w 2772385"/>
              <a:gd name="connsiteY5" fmla="*/ 450890 h 3788731"/>
              <a:gd name="connsiteX6" fmla="*/ 2131966 w 2772385"/>
              <a:gd name="connsiteY6" fmla="*/ 585526 h 3788731"/>
              <a:gd name="connsiteX7" fmla="*/ 2154403 w 2772385"/>
              <a:gd name="connsiteY7" fmla="*/ 708942 h 3788731"/>
              <a:gd name="connsiteX8" fmla="*/ 2025378 w 2772385"/>
              <a:gd name="connsiteY8" fmla="*/ 753820 h 3788731"/>
              <a:gd name="connsiteX9" fmla="*/ 1991719 w 2772385"/>
              <a:gd name="connsiteY9" fmla="*/ 821138 h 3788731"/>
              <a:gd name="connsiteX10" fmla="*/ 1991719 w 2772385"/>
              <a:gd name="connsiteY10" fmla="*/ 708942 h 3788731"/>
              <a:gd name="connsiteX11" fmla="*/ 1941230 w 2772385"/>
              <a:gd name="connsiteY11" fmla="*/ 669673 h 3788731"/>
              <a:gd name="connsiteX12" fmla="*/ 1778546 w 2772385"/>
              <a:gd name="connsiteY12" fmla="*/ 770649 h 3788731"/>
              <a:gd name="connsiteX13" fmla="*/ 1397078 w 2772385"/>
              <a:gd name="connsiteY13" fmla="*/ 579916 h 3788731"/>
              <a:gd name="connsiteX14" fmla="*/ 1660739 w 2772385"/>
              <a:gd name="connsiteY14" fmla="*/ 1129678 h 3788731"/>
              <a:gd name="connsiteX15" fmla="*/ 1795375 w 2772385"/>
              <a:gd name="connsiteY15" fmla="*/ 1225045 h 3788731"/>
              <a:gd name="connsiteX16" fmla="*/ 1643910 w 2772385"/>
              <a:gd name="connsiteY16" fmla="*/ 1449437 h 3788731"/>
              <a:gd name="connsiteX17" fmla="*/ 1722448 w 2772385"/>
              <a:gd name="connsiteY17" fmla="*/ 1668220 h 3788731"/>
              <a:gd name="connsiteX18" fmla="*/ 1812205 w 2772385"/>
              <a:gd name="connsiteY18" fmla="*/ 1662611 h 3788731"/>
              <a:gd name="connsiteX19" fmla="*/ 1621470 w 2772385"/>
              <a:gd name="connsiteY19" fmla="*/ 1858954 h 3788731"/>
              <a:gd name="connsiteX20" fmla="*/ 909024 w 2772385"/>
              <a:gd name="connsiteY20" fmla="*/ 1578463 h 3788731"/>
              <a:gd name="connsiteX21" fmla="*/ 454629 w 2772385"/>
              <a:gd name="connsiteY21" fmla="*/ 2605060 h 3788731"/>
              <a:gd name="connsiteX22" fmla="*/ 258286 w 2772385"/>
              <a:gd name="connsiteY22" fmla="*/ 2812623 h 3788731"/>
              <a:gd name="connsiteX23" fmla="*/ 39503 w 2772385"/>
              <a:gd name="connsiteY23" fmla="*/ 2857501 h 3788731"/>
              <a:gd name="connsiteX24" fmla="*/ 28282 w 2772385"/>
              <a:gd name="connsiteY24" fmla="*/ 2975307 h 3788731"/>
              <a:gd name="connsiteX25" fmla="*/ 258285 w 2772385"/>
              <a:gd name="connsiteY25" fmla="*/ 3087504 h 3788731"/>
              <a:gd name="connsiteX26" fmla="*/ 527559 w 2772385"/>
              <a:gd name="connsiteY26" fmla="*/ 2986527 h 3788731"/>
              <a:gd name="connsiteX27" fmla="*/ 488288 w 2772385"/>
              <a:gd name="connsiteY27" fmla="*/ 3154821 h 3788731"/>
              <a:gd name="connsiteX28" fmla="*/ 561215 w 2772385"/>
              <a:gd name="connsiteY28" fmla="*/ 3194090 h 3788731"/>
              <a:gd name="connsiteX29" fmla="*/ 376092 w 2772385"/>
              <a:gd name="connsiteY29" fmla="*/ 3620436 h 3788731"/>
              <a:gd name="connsiteX30" fmla="*/ 190968 w 2772385"/>
              <a:gd name="connsiteY30" fmla="*/ 3665315 h 3788731"/>
              <a:gd name="connsiteX31" fmla="*/ 258286 w 2772385"/>
              <a:gd name="connsiteY31" fmla="*/ 3766291 h 3788731"/>
              <a:gd name="connsiteX32" fmla="*/ 549996 w 2772385"/>
              <a:gd name="connsiteY32" fmla="*/ 3788731 h 3788731"/>
              <a:gd name="connsiteX33" fmla="*/ 583655 w 2772385"/>
              <a:gd name="connsiteY33" fmla="*/ 3581168 h 3788731"/>
              <a:gd name="connsiteX34" fmla="*/ 639753 w 2772385"/>
              <a:gd name="connsiteY34" fmla="*/ 3575558 h 3788731"/>
              <a:gd name="connsiteX35" fmla="*/ 684632 w 2772385"/>
              <a:gd name="connsiteY35" fmla="*/ 3698974 h 3788731"/>
              <a:gd name="connsiteX36" fmla="*/ 768779 w 2772385"/>
              <a:gd name="connsiteY36" fmla="*/ 3704584 h 3788731"/>
              <a:gd name="connsiteX37" fmla="*/ 774389 w 2772385"/>
              <a:gd name="connsiteY37" fmla="*/ 3474581 h 3788731"/>
              <a:gd name="connsiteX38" fmla="*/ 740730 w 2772385"/>
              <a:gd name="connsiteY38" fmla="*/ 3205310 h 3788731"/>
              <a:gd name="connsiteX39" fmla="*/ 897805 w 2772385"/>
              <a:gd name="connsiteY39" fmla="*/ 2627499 h 3788731"/>
              <a:gd name="connsiteX40" fmla="*/ 1161466 w 2772385"/>
              <a:gd name="connsiteY40" fmla="*/ 2520912 h 3788731"/>
              <a:gd name="connsiteX41" fmla="*/ 1526104 w 2772385"/>
              <a:gd name="connsiteY41" fmla="*/ 2627499 h 3788731"/>
              <a:gd name="connsiteX42" fmla="*/ 1587812 w 2772385"/>
              <a:gd name="connsiteY42" fmla="*/ 2627499 h 3788731"/>
              <a:gd name="connsiteX43" fmla="*/ 1643910 w 2772385"/>
              <a:gd name="connsiteY43" fmla="*/ 2728476 h 3788731"/>
              <a:gd name="connsiteX44" fmla="*/ 1795375 w 2772385"/>
              <a:gd name="connsiteY44" fmla="*/ 2762134 h 3788731"/>
              <a:gd name="connsiteX45" fmla="*/ 1806595 w 2772385"/>
              <a:gd name="connsiteY45" fmla="*/ 2795793 h 3788731"/>
              <a:gd name="connsiteX46" fmla="*/ 1767326 w 2772385"/>
              <a:gd name="connsiteY46" fmla="*/ 2997747 h 3788731"/>
              <a:gd name="connsiteX47" fmla="*/ 1744887 w 2772385"/>
              <a:gd name="connsiteY47" fmla="*/ 3323116 h 3788731"/>
              <a:gd name="connsiteX48" fmla="*/ 1537324 w 2772385"/>
              <a:gd name="connsiteY48" fmla="*/ 3345555 h 3788731"/>
              <a:gd name="connsiteX49" fmla="*/ 1200735 w 2772385"/>
              <a:gd name="connsiteY49" fmla="*/ 3396044 h 3788731"/>
              <a:gd name="connsiteX50" fmla="*/ 1172686 w 2772385"/>
              <a:gd name="connsiteY50" fmla="*/ 3468971 h 3788731"/>
              <a:gd name="connsiteX51" fmla="*/ 1110978 w 2772385"/>
              <a:gd name="connsiteY51" fmla="*/ 3497020 h 3788731"/>
              <a:gd name="connsiteX52" fmla="*/ 1139027 w 2772385"/>
              <a:gd name="connsiteY52" fmla="*/ 3631656 h 3788731"/>
              <a:gd name="connsiteX53" fmla="*/ 1279272 w 2772385"/>
              <a:gd name="connsiteY53" fmla="*/ 3637266 h 3788731"/>
              <a:gd name="connsiteX54" fmla="*/ 1273662 w 2772385"/>
              <a:gd name="connsiteY54" fmla="*/ 3485801 h 3788731"/>
              <a:gd name="connsiteX55" fmla="*/ 1453176 w 2772385"/>
              <a:gd name="connsiteY55" fmla="*/ 3497020 h 3788731"/>
              <a:gd name="connsiteX56" fmla="*/ 1425127 w 2772385"/>
              <a:gd name="connsiteY56" fmla="*/ 3575558 h 3788731"/>
              <a:gd name="connsiteX57" fmla="*/ 1397078 w 2772385"/>
              <a:gd name="connsiteY57" fmla="*/ 3637266 h 3788731"/>
              <a:gd name="connsiteX58" fmla="*/ 1312931 w 2772385"/>
              <a:gd name="connsiteY58" fmla="*/ 3654095 h 3788731"/>
              <a:gd name="connsiteX59" fmla="*/ 1447567 w 2772385"/>
              <a:gd name="connsiteY59" fmla="*/ 3777511 h 3788731"/>
              <a:gd name="connsiteX60" fmla="*/ 1514884 w 2772385"/>
              <a:gd name="connsiteY60" fmla="*/ 3642876 h 3788731"/>
              <a:gd name="connsiteX61" fmla="*/ 1817814 w 2772385"/>
              <a:gd name="connsiteY61" fmla="*/ 3541899 h 3788731"/>
              <a:gd name="connsiteX62" fmla="*/ 2154403 w 2772385"/>
              <a:gd name="connsiteY62" fmla="*/ 3614826 h 3788731"/>
              <a:gd name="connsiteX63" fmla="*/ 2109525 w 2772385"/>
              <a:gd name="connsiteY63" fmla="*/ 3715803 h 3788731"/>
              <a:gd name="connsiteX64" fmla="*/ 2204892 w 2772385"/>
              <a:gd name="connsiteY64" fmla="*/ 3783121 h 3788731"/>
              <a:gd name="connsiteX65" fmla="*/ 2277819 w 2772385"/>
              <a:gd name="connsiteY65" fmla="*/ 3732633 h 3788731"/>
              <a:gd name="connsiteX66" fmla="*/ 2266600 w 2772385"/>
              <a:gd name="connsiteY66" fmla="*/ 3637266 h 3788731"/>
              <a:gd name="connsiteX67" fmla="*/ 2446114 w 2772385"/>
              <a:gd name="connsiteY67" fmla="*/ 3558728 h 3788731"/>
              <a:gd name="connsiteX68" fmla="*/ 2429284 w 2772385"/>
              <a:gd name="connsiteY68" fmla="*/ 3384824 h 3788731"/>
              <a:gd name="connsiteX69" fmla="*/ 1924401 w 2772385"/>
              <a:gd name="connsiteY69" fmla="*/ 3356775 h 3788731"/>
              <a:gd name="connsiteX70" fmla="*/ 1913181 w 2772385"/>
              <a:gd name="connsiteY70" fmla="*/ 3031406 h 3788731"/>
              <a:gd name="connsiteX71" fmla="*/ 1879522 w 2772385"/>
              <a:gd name="connsiteY71" fmla="*/ 3014576 h 3788731"/>
              <a:gd name="connsiteX72" fmla="*/ 1901962 w 2772385"/>
              <a:gd name="connsiteY72" fmla="*/ 2835062 h 3788731"/>
              <a:gd name="connsiteX73" fmla="*/ 1857083 w 2772385"/>
              <a:gd name="connsiteY73" fmla="*/ 2773354 h 3788731"/>
              <a:gd name="connsiteX74" fmla="*/ 2103915 w 2772385"/>
              <a:gd name="connsiteY74" fmla="*/ 2717256 h 3788731"/>
              <a:gd name="connsiteX75" fmla="*/ 2126354 w 2772385"/>
              <a:gd name="connsiteY75" fmla="*/ 2588230 h 3788731"/>
              <a:gd name="connsiteX76" fmla="*/ 2367576 w 2772385"/>
              <a:gd name="connsiteY76" fmla="*/ 2621889 h 3788731"/>
              <a:gd name="connsiteX77" fmla="*/ 2591969 w 2772385"/>
              <a:gd name="connsiteY77" fmla="*/ 2032858 h 3788731"/>
              <a:gd name="connsiteX78" fmla="*/ 2547090 w 2772385"/>
              <a:gd name="connsiteY78" fmla="*/ 1948711 h 3788731"/>
              <a:gd name="connsiteX79" fmla="*/ 2692946 w 2772385"/>
              <a:gd name="connsiteY79" fmla="*/ 1460657 h 3788731"/>
              <a:gd name="connsiteX80" fmla="*/ 2636848 w 2772385"/>
              <a:gd name="connsiteY80" fmla="*/ 1354071 h 3788731"/>
              <a:gd name="connsiteX81" fmla="*/ 2479772 w 2772385"/>
              <a:gd name="connsiteY81" fmla="*/ 798699 h 3788731"/>
              <a:gd name="connsiteX82" fmla="*/ 2737825 w 2772385"/>
              <a:gd name="connsiteY82" fmla="*/ 675283 h 3788731"/>
              <a:gd name="connsiteX83" fmla="*/ 2709775 w 2772385"/>
              <a:gd name="connsiteY83" fmla="*/ 434061 h 3788731"/>
              <a:gd name="connsiteX84" fmla="*/ 2625628 w 2772385"/>
              <a:gd name="connsiteY84" fmla="*/ 86253 h 3788731"/>
              <a:gd name="connsiteX0" fmla="*/ 2625628 w 2772385"/>
              <a:gd name="connsiteY0" fmla="*/ 86253 h 3788731"/>
              <a:gd name="connsiteX1" fmla="*/ 2429284 w 2772385"/>
              <a:gd name="connsiteY1" fmla="*/ 2105 h 3788731"/>
              <a:gd name="connsiteX2" fmla="*/ 2188062 w 2772385"/>
              <a:gd name="connsiteY2" fmla="*/ 159180 h 3788731"/>
              <a:gd name="connsiteX3" fmla="*/ 2087086 w 2772385"/>
              <a:gd name="connsiteY3" fmla="*/ 198449 h 3788731"/>
              <a:gd name="connsiteX4" fmla="*/ 2137574 w 2772385"/>
              <a:gd name="connsiteY4" fmla="*/ 288206 h 3788731"/>
              <a:gd name="connsiteX5" fmla="*/ 2025378 w 2772385"/>
              <a:gd name="connsiteY5" fmla="*/ 450890 h 3788731"/>
              <a:gd name="connsiteX6" fmla="*/ 2131966 w 2772385"/>
              <a:gd name="connsiteY6" fmla="*/ 585526 h 3788731"/>
              <a:gd name="connsiteX7" fmla="*/ 2154403 w 2772385"/>
              <a:gd name="connsiteY7" fmla="*/ 708942 h 3788731"/>
              <a:gd name="connsiteX8" fmla="*/ 2025378 w 2772385"/>
              <a:gd name="connsiteY8" fmla="*/ 753820 h 3788731"/>
              <a:gd name="connsiteX9" fmla="*/ 1991719 w 2772385"/>
              <a:gd name="connsiteY9" fmla="*/ 821138 h 3788731"/>
              <a:gd name="connsiteX10" fmla="*/ 1991719 w 2772385"/>
              <a:gd name="connsiteY10" fmla="*/ 708942 h 3788731"/>
              <a:gd name="connsiteX11" fmla="*/ 1941230 w 2772385"/>
              <a:gd name="connsiteY11" fmla="*/ 669673 h 3788731"/>
              <a:gd name="connsiteX12" fmla="*/ 1778546 w 2772385"/>
              <a:gd name="connsiteY12" fmla="*/ 770649 h 3788731"/>
              <a:gd name="connsiteX13" fmla="*/ 1397078 w 2772385"/>
              <a:gd name="connsiteY13" fmla="*/ 579916 h 3788731"/>
              <a:gd name="connsiteX14" fmla="*/ 1660739 w 2772385"/>
              <a:gd name="connsiteY14" fmla="*/ 1129678 h 3788731"/>
              <a:gd name="connsiteX15" fmla="*/ 1795375 w 2772385"/>
              <a:gd name="connsiteY15" fmla="*/ 1225045 h 3788731"/>
              <a:gd name="connsiteX16" fmla="*/ 1643910 w 2772385"/>
              <a:gd name="connsiteY16" fmla="*/ 1449437 h 3788731"/>
              <a:gd name="connsiteX17" fmla="*/ 1722448 w 2772385"/>
              <a:gd name="connsiteY17" fmla="*/ 1668220 h 3788731"/>
              <a:gd name="connsiteX18" fmla="*/ 1812205 w 2772385"/>
              <a:gd name="connsiteY18" fmla="*/ 1662611 h 3788731"/>
              <a:gd name="connsiteX19" fmla="*/ 1621470 w 2772385"/>
              <a:gd name="connsiteY19" fmla="*/ 1858954 h 3788731"/>
              <a:gd name="connsiteX20" fmla="*/ 909024 w 2772385"/>
              <a:gd name="connsiteY20" fmla="*/ 1578463 h 3788731"/>
              <a:gd name="connsiteX21" fmla="*/ 454629 w 2772385"/>
              <a:gd name="connsiteY21" fmla="*/ 2605060 h 3788731"/>
              <a:gd name="connsiteX22" fmla="*/ 258286 w 2772385"/>
              <a:gd name="connsiteY22" fmla="*/ 2812623 h 3788731"/>
              <a:gd name="connsiteX23" fmla="*/ 39503 w 2772385"/>
              <a:gd name="connsiteY23" fmla="*/ 2857501 h 3788731"/>
              <a:gd name="connsiteX24" fmla="*/ 28282 w 2772385"/>
              <a:gd name="connsiteY24" fmla="*/ 2975307 h 3788731"/>
              <a:gd name="connsiteX25" fmla="*/ 258285 w 2772385"/>
              <a:gd name="connsiteY25" fmla="*/ 3087504 h 3788731"/>
              <a:gd name="connsiteX26" fmla="*/ 527559 w 2772385"/>
              <a:gd name="connsiteY26" fmla="*/ 2986527 h 3788731"/>
              <a:gd name="connsiteX27" fmla="*/ 488288 w 2772385"/>
              <a:gd name="connsiteY27" fmla="*/ 3154821 h 3788731"/>
              <a:gd name="connsiteX28" fmla="*/ 561215 w 2772385"/>
              <a:gd name="connsiteY28" fmla="*/ 3194090 h 3788731"/>
              <a:gd name="connsiteX29" fmla="*/ 381702 w 2772385"/>
              <a:gd name="connsiteY29" fmla="*/ 3592387 h 3788731"/>
              <a:gd name="connsiteX30" fmla="*/ 190968 w 2772385"/>
              <a:gd name="connsiteY30" fmla="*/ 3665315 h 3788731"/>
              <a:gd name="connsiteX31" fmla="*/ 258286 w 2772385"/>
              <a:gd name="connsiteY31" fmla="*/ 3766291 h 3788731"/>
              <a:gd name="connsiteX32" fmla="*/ 549996 w 2772385"/>
              <a:gd name="connsiteY32" fmla="*/ 3788731 h 3788731"/>
              <a:gd name="connsiteX33" fmla="*/ 583655 w 2772385"/>
              <a:gd name="connsiteY33" fmla="*/ 3581168 h 3788731"/>
              <a:gd name="connsiteX34" fmla="*/ 639753 w 2772385"/>
              <a:gd name="connsiteY34" fmla="*/ 3575558 h 3788731"/>
              <a:gd name="connsiteX35" fmla="*/ 684632 w 2772385"/>
              <a:gd name="connsiteY35" fmla="*/ 3698974 h 3788731"/>
              <a:gd name="connsiteX36" fmla="*/ 768779 w 2772385"/>
              <a:gd name="connsiteY36" fmla="*/ 3704584 h 3788731"/>
              <a:gd name="connsiteX37" fmla="*/ 774389 w 2772385"/>
              <a:gd name="connsiteY37" fmla="*/ 3474581 h 3788731"/>
              <a:gd name="connsiteX38" fmla="*/ 740730 w 2772385"/>
              <a:gd name="connsiteY38" fmla="*/ 3205310 h 3788731"/>
              <a:gd name="connsiteX39" fmla="*/ 897805 w 2772385"/>
              <a:gd name="connsiteY39" fmla="*/ 2627499 h 3788731"/>
              <a:gd name="connsiteX40" fmla="*/ 1161466 w 2772385"/>
              <a:gd name="connsiteY40" fmla="*/ 2520912 h 3788731"/>
              <a:gd name="connsiteX41" fmla="*/ 1526104 w 2772385"/>
              <a:gd name="connsiteY41" fmla="*/ 2627499 h 3788731"/>
              <a:gd name="connsiteX42" fmla="*/ 1587812 w 2772385"/>
              <a:gd name="connsiteY42" fmla="*/ 2627499 h 3788731"/>
              <a:gd name="connsiteX43" fmla="*/ 1643910 w 2772385"/>
              <a:gd name="connsiteY43" fmla="*/ 2728476 h 3788731"/>
              <a:gd name="connsiteX44" fmla="*/ 1795375 w 2772385"/>
              <a:gd name="connsiteY44" fmla="*/ 2762134 h 3788731"/>
              <a:gd name="connsiteX45" fmla="*/ 1806595 w 2772385"/>
              <a:gd name="connsiteY45" fmla="*/ 2795793 h 3788731"/>
              <a:gd name="connsiteX46" fmla="*/ 1767326 w 2772385"/>
              <a:gd name="connsiteY46" fmla="*/ 2997747 h 3788731"/>
              <a:gd name="connsiteX47" fmla="*/ 1744887 w 2772385"/>
              <a:gd name="connsiteY47" fmla="*/ 3323116 h 3788731"/>
              <a:gd name="connsiteX48" fmla="*/ 1537324 w 2772385"/>
              <a:gd name="connsiteY48" fmla="*/ 3345555 h 3788731"/>
              <a:gd name="connsiteX49" fmla="*/ 1200735 w 2772385"/>
              <a:gd name="connsiteY49" fmla="*/ 3396044 h 3788731"/>
              <a:gd name="connsiteX50" fmla="*/ 1172686 w 2772385"/>
              <a:gd name="connsiteY50" fmla="*/ 3468971 h 3788731"/>
              <a:gd name="connsiteX51" fmla="*/ 1110978 w 2772385"/>
              <a:gd name="connsiteY51" fmla="*/ 3497020 h 3788731"/>
              <a:gd name="connsiteX52" fmla="*/ 1139027 w 2772385"/>
              <a:gd name="connsiteY52" fmla="*/ 3631656 h 3788731"/>
              <a:gd name="connsiteX53" fmla="*/ 1279272 w 2772385"/>
              <a:gd name="connsiteY53" fmla="*/ 3637266 h 3788731"/>
              <a:gd name="connsiteX54" fmla="*/ 1273662 w 2772385"/>
              <a:gd name="connsiteY54" fmla="*/ 3485801 h 3788731"/>
              <a:gd name="connsiteX55" fmla="*/ 1453176 w 2772385"/>
              <a:gd name="connsiteY55" fmla="*/ 3497020 h 3788731"/>
              <a:gd name="connsiteX56" fmla="*/ 1425127 w 2772385"/>
              <a:gd name="connsiteY56" fmla="*/ 3575558 h 3788731"/>
              <a:gd name="connsiteX57" fmla="*/ 1397078 w 2772385"/>
              <a:gd name="connsiteY57" fmla="*/ 3637266 h 3788731"/>
              <a:gd name="connsiteX58" fmla="*/ 1312931 w 2772385"/>
              <a:gd name="connsiteY58" fmla="*/ 3654095 h 3788731"/>
              <a:gd name="connsiteX59" fmla="*/ 1447567 w 2772385"/>
              <a:gd name="connsiteY59" fmla="*/ 3777511 h 3788731"/>
              <a:gd name="connsiteX60" fmla="*/ 1514884 w 2772385"/>
              <a:gd name="connsiteY60" fmla="*/ 3642876 h 3788731"/>
              <a:gd name="connsiteX61" fmla="*/ 1817814 w 2772385"/>
              <a:gd name="connsiteY61" fmla="*/ 3541899 h 3788731"/>
              <a:gd name="connsiteX62" fmla="*/ 2154403 w 2772385"/>
              <a:gd name="connsiteY62" fmla="*/ 3614826 h 3788731"/>
              <a:gd name="connsiteX63" fmla="*/ 2109525 w 2772385"/>
              <a:gd name="connsiteY63" fmla="*/ 3715803 h 3788731"/>
              <a:gd name="connsiteX64" fmla="*/ 2204892 w 2772385"/>
              <a:gd name="connsiteY64" fmla="*/ 3783121 h 3788731"/>
              <a:gd name="connsiteX65" fmla="*/ 2277819 w 2772385"/>
              <a:gd name="connsiteY65" fmla="*/ 3732633 h 3788731"/>
              <a:gd name="connsiteX66" fmla="*/ 2266600 w 2772385"/>
              <a:gd name="connsiteY66" fmla="*/ 3637266 h 3788731"/>
              <a:gd name="connsiteX67" fmla="*/ 2446114 w 2772385"/>
              <a:gd name="connsiteY67" fmla="*/ 3558728 h 3788731"/>
              <a:gd name="connsiteX68" fmla="*/ 2429284 w 2772385"/>
              <a:gd name="connsiteY68" fmla="*/ 3384824 h 3788731"/>
              <a:gd name="connsiteX69" fmla="*/ 1924401 w 2772385"/>
              <a:gd name="connsiteY69" fmla="*/ 3356775 h 3788731"/>
              <a:gd name="connsiteX70" fmla="*/ 1913181 w 2772385"/>
              <a:gd name="connsiteY70" fmla="*/ 3031406 h 3788731"/>
              <a:gd name="connsiteX71" fmla="*/ 1879522 w 2772385"/>
              <a:gd name="connsiteY71" fmla="*/ 3014576 h 3788731"/>
              <a:gd name="connsiteX72" fmla="*/ 1901962 w 2772385"/>
              <a:gd name="connsiteY72" fmla="*/ 2835062 h 3788731"/>
              <a:gd name="connsiteX73" fmla="*/ 1857083 w 2772385"/>
              <a:gd name="connsiteY73" fmla="*/ 2773354 h 3788731"/>
              <a:gd name="connsiteX74" fmla="*/ 2103915 w 2772385"/>
              <a:gd name="connsiteY74" fmla="*/ 2717256 h 3788731"/>
              <a:gd name="connsiteX75" fmla="*/ 2126354 w 2772385"/>
              <a:gd name="connsiteY75" fmla="*/ 2588230 h 3788731"/>
              <a:gd name="connsiteX76" fmla="*/ 2367576 w 2772385"/>
              <a:gd name="connsiteY76" fmla="*/ 2621889 h 3788731"/>
              <a:gd name="connsiteX77" fmla="*/ 2591969 w 2772385"/>
              <a:gd name="connsiteY77" fmla="*/ 2032858 h 3788731"/>
              <a:gd name="connsiteX78" fmla="*/ 2547090 w 2772385"/>
              <a:gd name="connsiteY78" fmla="*/ 1948711 h 3788731"/>
              <a:gd name="connsiteX79" fmla="*/ 2692946 w 2772385"/>
              <a:gd name="connsiteY79" fmla="*/ 1460657 h 3788731"/>
              <a:gd name="connsiteX80" fmla="*/ 2636848 w 2772385"/>
              <a:gd name="connsiteY80" fmla="*/ 1354071 h 3788731"/>
              <a:gd name="connsiteX81" fmla="*/ 2479772 w 2772385"/>
              <a:gd name="connsiteY81" fmla="*/ 798699 h 3788731"/>
              <a:gd name="connsiteX82" fmla="*/ 2737825 w 2772385"/>
              <a:gd name="connsiteY82" fmla="*/ 675283 h 3788731"/>
              <a:gd name="connsiteX83" fmla="*/ 2709775 w 2772385"/>
              <a:gd name="connsiteY83" fmla="*/ 434061 h 3788731"/>
              <a:gd name="connsiteX84" fmla="*/ 2625628 w 2772385"/>
              <a:gd name="connsiteY84" fmla="*/ 86253 h 3788731"/>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190968 w 2772385"/>
              <a:gd name="connsiteY30" fmla="*/ 3665315 h 3811169"/>
              <a:gd name="connsiteX31" fmla="*/ 280726 w 2772385"/>
              <a:gd name="connsiteY31" fmla="*/ 3811169 h 3811169"/>
              <a:gd name="connsiteX32" fmla="*/ 549996 w 2772385"/>
              <a:gd name="connsiteY32" fmla="*/ 3788731 h 3811169"/>
              <a:gd name="connsiteX33" fmla="*/ 583655 w 2772385"/>
              <a:gd name="connsiteY33" fmla="*/ 3581168 h 3811169"/>
              <a:gd name="connsiteX34" fmla="*/ 639753 w 2772385"/>
              <a:gd name="connsiteY34" fmla="*/ 3575558 h 3811169"/>
              <a:gd name="connsiteX35" fmla="*/ 684632 w 2772385"/>
              <a:gd name="connsiteY35" fmla="*/ 3698974 h 3811169"/>
              <a:gd name="connsiteX36" fmla="*/ 768779 w 2772385"/>
              <a:gd name="connsiteY36" fmla="*/ 3704584 h 3811169"/>
              <a:gd name="connsiteX37" fmla="*/ 774389 w 2772385"/>
              <a:gd name="connsiteY37" fmla="*/ 3474581 h 3811169"/>
              <a:gd name="connsiteX38" fmla="*/ 740730 w 2772385"/>
              <a:gd name="connsiteY38" fmla="*/ 3205310 h 3811169"/>
              <a:gd name="connsiteX39" fmla="*/ 897805 w 2772385"/>
              <a:gd name="connsiteY39" fmla="*/ 2627499 h 3811169"/>
              <a:gd name="connsiteX40" fmla="*/ 1161466 w 2772385"/>
              <a:gd name="connsiteY40" fmla="*/ 2520912 h 3811169"/>
              <a:gd name="connsiteX41" fmla="*/ 1526104 w 2772385"/>
              <a:gd name="connsiteY41" fmla="*/ 2627499 h 3811169"/>
              <a:gd name="connsiteX42" fmla="*/ 1587812 w 2772385"/>
              <a:gd name="connsiteY42" fmla="*/ 2627499 h 3811169"/>
              <a:gd name="connsiteX43" fmla="*/ 1643910 w 2772385"/>
              <a:gd name="connsiteY43" fmla="*/ 2728476 h 3811169"/>
              <a:gd name="connsiteX44" fmla="*/ 1795375 w 2772385"/>
              <a:gd name="connsiteY44" fmla="*/ 2762134 h 3811169"/>
              <a:gd name="connsiteX45" fmla="*/ 1806595 w 2772385"/>
              <a:gd name="connsiteY45" fmla="*/ 2795793 h 3811169"/>
              <a:gd name="connsiteX46" fmla="*/ 1767326 w 2772385"/>
              <a:gd name="connsiteY46" fmla="*/ 2997747 h 3811169"/>
              <a:gd name="connsiteX47" fmla="*/ 1744887 w 2772385"/>
              <a:gd name="connsiteY47" fmla="*/ 3323116 h 3811169"/>
              <a:gd name="connsiteX48" fmla="*/ 1537324 w 2772385"/>
              <a:gd name="connsiteY48" fmla="*/ 3345555 h 3811169"/>
              <a:gd name="connsiteX49" fmla="*/ 1200735 w 2772385"/>
              <a:gd name="connsiteY49" fmla="*/ 3396044 h 3811169"/>
              <a:gd name="connsiteX50" fmla="*/ 1172686 w 2772385"/>
              <a:gd name="connsiteY50" fmla="*/ 3468971 h 3811169"/>
              <a:gd name="connsiteX51" fmla="*/ 1110978 w 2772385"/>
              <a:gd name="connsiteY51" fmla="*/ 3497020 h 3811169"/>
              <a:gd name="connsiteX52" fmla="*/ 1139027 w 2772385"/>
              <a:gd name="connsiteY52" fmla="*/ 3631656 h 3811169"/>
              <a:gd name="connsiteX53" fmla="*/ 1279272 w 2772385"/>
              <a:gd name="connsiteY53" fmla="*/ 3637266 h 3811169"/>
              <a:gd name="connsiteX54" fmla="*/ 1273662 w 2772385"/>
              <a:gd name="connsiteY54" fmla="*/ 3485801 h 3811169"/>
              <a:gd name="connsiteX55" fmla="*/ 1453176 w 2772385"/>
              <a:gd name="connsiteY55" fmla="*/ 3497020 h 3811169"/>
              <a:gd name="connsiteX56" fmla="*/ 1425127 w 2772385"/>
              <a:gd name="connsiteY56" fmla="*/ 3575558 h 3811169"/>
              <a:gd name="connsiteX57" fmla="*/ 1397078 w 2772385"/>
              <a:gd name="connsiteY57" fmla="*/ 3637266 h 3811169"/>
              <a:gd name="connsiteX58" fmla="*/ 1312931 w 2772385"/>
              <a:gd name="connsiteY58" fmla="*/ 3654095 h 3811169"/>
              <a:gd name="connsiteX59" fmla="*/ 1447567 w 2772385"/>
              <a:gd name="connsiteY59" fmla="*/ 3777511 h 3811169"/>
              <a:gd name="connsiteX60" fmla="*/ 1514884 w 2772385"/>
              <a:gd name="connsiteY60" fmla="*/ 3642876 h 3811169"/>
              <a:gd name="connsiteX61" fmla="*/ 1817814 w 2772385"/>
              <a:gd name="connsiteY61" fmla="*/ 3541899 h 3811169"/>
              <a:gd name="connsiteX62" fmla="*/ 2154403 w 2772385"/>
              <a:gd name="connsiteY62" fmla="*/ 3614826 h 3811169"/>
              <a:gd name="connsiteX63" fmla="*/ 2109525 w 2772385"/>
              <a:gd name="connsiteY63" fmla="*/ 3715803 h 3811169"/>
              <a:gd name="connsiteX64" fmla="*/ 2204892 w 2772385"/>
              <a:gd name="connsiteY64" fmla="*/ 3783121 h 3811169"/>
              <a:gd name="connsiteX65" fmla="*/ 2277819 w 2772385"/>
              <a:gd name="connsiteY65" fmla="*/ 3732633 h 3811169"/>
              <a:gd name="connsiteX66" fmla="*/ 2266600 w 2772385"/>
              <a:gd name="connsiteY66" fmla="*/ 3637266 h 3811169"/>
              <a:gd name="connsiteX67" fmla="*/ 2446114 w 2772385"/>
              <a:gd name="connsiteY67" fmla="*/ 3558728 h 3811169"/>
              <a:gd name="connsiteX68" fmla="*/ 2429284 w 2772385"/>
              <a:gd name="connsiteY68" fmla="*/ 3384824 h 3811169"/>
              <a:gd name="connsiteX69" fmla="*/ 1924401 w 2772385"/>
              <a:gd name="connsiteY69" fmla="*/ 3356775 h 3811169"/>
              <a:gd name="connsiteX70" fmla="*/ 1913181 w 2772385"/>
              <a:gd name="connsiteY70" fmla="*/ 3031406 h 3811169"/>
              <a:gd name="connsiteX71" fmla="*/ 1879522 w 2772385"/>
              <a:gd name="connsiteY71" fmla="*/ 3014576 h 3811169"/>
              <a:gd name="connsiteX72" fmla="*/ 1901962 w 2772385"/>
              <a:gd name="connsiteY72" fmla="*/ 2835062 h 3811169"/>
              <a:gd name="connsiteX73" fmla="*/ 1857083 w 2772385"/>
              <a:gd name="connsiteY73" fmla="*/ 2773354 h 3811169"/>
              <a:gd name="connsiteX74" fmla="*/ 2103915 w 2772385"/>
              <a:gd name="connsiteY74" fmla="*/ 2717256 h 3811169"/>
              <a:gd name="connsiteX75" fmla="*/ 2126354 w 2772385"/>
              <a:gd name="connsiteY75" fmla="*/ 2588230 h 3811169"/>
              <a:gd name="connsiteX76" fmla="*/ 2367576 w 2772385"/>
              <a:gd name="connsiteY76" fmla="*/ 2621889 h 3811169"/>
              <a:gd name="connsiteX77" fmla="*/ 2591969 w 2772385"/>
              <a:gd name="connsiteY77" fmla="*/ 2032858 h 3811169"/>
              <a:gd name="connsiteX78" fmla="*/ 2547090 w 2772385"/>
              <a:gd name="connsiteY78" fmla="*/ 1948711 h 3811169"/>
              <a:gd name="connsiteX79" fmla="*/ 2692946 w 2772385"/>
              <a:gd name="connsiteY79" fmla="*/ 1460657 h 3811169"/>
              <a:gd name="connsiteX80" fmla="*/ 2636848 w 2772385"/>
              <a:gd name="connsiteY80" fmla="*/ 1354071 h 3811169"/>
              <a:gd name="connsiteX81" fmla="*/ 2479772 w 2772385"/>
              <a:gd name="connsiteY81" fmla="*/ 798699 h 3811169"/>
              <a:gd name="connsiteX82" fmla="*/ 2737825 w 2772385"/>
              <a:gd name="connsiteY82" fmla="*/ 675283 h 3811169"/>
              <a:gd name="connsiteX83" fmla="*/ 2709775 w 2772385"/>
              <a:gd name="connsiteY83" fmla="*/ 434061 h 3811169"/>
              <a:gd name="connsiteX84" fmla="*/ 2625628 w 2772385"/>
              <a:gd name="connsiteY84"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7 w 2772385"/>
              <a:gd name="connsiteY30" fmla="*/ 3743852 h 3811169"/>
              <a:gd name="connsiteX31" fmla="*/ 280726 w 2772385"/>
              <a:gd name="connsiteY31" fmla="*/ 3811169 h 3811169"/>
              <a:gd name="connsiteX32" fmla="*/ 549996 w 2772385"/>
              <a:gd name="connsiteY32" fmla="*/ 3788731 h 3811169"/>
              <a:gd name="connsiteX33" fmla="*/ 583655 w 2772385"/>
              <a:gd name="connsiteY33" fmla="*/ 3581168 h 3811169"/>
              <a:gd name="connsiteX34" fmla="*/ 639753 w 2772385"/>
              <a:gd name="connsiteY34" fmla="*/ 3575558 h 3811169"/>
              <a:gd name="connsiteX35" fmla="*/ 684632 w 2772385"/>
              <a:gd name="connsiteY35" fmla="*/ 3698974 h 3811169"/>
              <a:gd name="connsiteX36" fmla="*/ 768779 w 2772385"/>
              <a:gd name="connsiteY36" fmla="*/ 3704584 h 3811169"/>
              <a:gd name="connsiteX37" fmla="*/ 774389 w 2772385"/>
              <a:gd name="connsiteY37" fmla="*/ 3474581 h 3811169"/>
              <a:gd name="connsiteX38" fmla="*/ 740730 w 2772385"/>
              <a:gd name="connsiteY38" fmla="*/ 3205310 h 3811169"/>
              <a:gd name="connsiteX39" fmla="*/ 897805 w 2772385"/>
              <a:gd name="connsiteY39" fmla="*/ 2627499 h 3811169"/>
              <a:gd name="connsiteX40" fmla="*/ 1161466 w 2772385"/>
              <a:gd name="connsiteY40" fmla="*/ 2520912 h 3811169"/>
              <a:gd name="connsiteX41" fmla="*/ 1526104 w 2772385"/>
              <a:gd name="connsiteY41" fmla="*/ 2627499 h 3811169"/>
              <a:gd name="connsiteX42" fmla="*/ 1587812 w 2772385"/>
              <a:gd name="connsiteY42" fmla="*/ 2627499 h 3811169"/>
              <a:gd name="connsiteX43" fmla="*/ 1643910 w 2772385"/>
              <a:gd name="connsiteY43" fmla="*/ 2728476 h 3811169"/>
              <a:gd name="connsiteX44" fmla="*/ 1795375 w 2772385"/>
              <a:gd name="connsiteY44" fmla="*/ 2762134 h 3811169"/>
              <a:gd name="connsiteX45" fmla="*/ 1806595 w 2772385"/>
              <a:gd name="connsiteY45" fmla="*/ 2795793 h 3811169"/>
              <a:gd name="connsiteX46" fmla="*/ 1767326 w 2772385"/>
              <a:gd name="connsiteY46" fmla="*/ 2997747 h 3811169"/>
              <a:gd name="connsiteX47" fmla="*/ 1744887 w 2772385"/>
              <a:gd name="connsiteY47" fmla="*/ 3323116 h 3811169"/>
              <a:gd name="connsiteX48" fmla="*/ 1537324 w 2772385"/>
              <a:gd name="connsiteY48" fmla="*/ 3345555 h 3811169"/>
              <a:gd name="connsiteX49" fmla="*/ 1200735 w 2772385"/>
              <a:gd name="connsiteY49" fmla="*/ 3396044 h 3811169"/>
              <a:gd name="connsiteX50" fmla="*/ 1172686 w 2772385"/>
              <a:gd name="connsiteY50" fmla="*/ 3468971 h 3811169"/>
              <a:gd name="connsiteX51" fmla="*/ 1110978 w 2772385"/>
              <a:gd name="connsiteY51" fmla="*/ 3497020 h 3811169"/>
              <a:gd name="connsiteX52" fmla="*/ 1139027 w 2772385"/>
              <a:gd name="connsiteY52" fmla="*/ 3631656 h 3811169"/>
              <a:gd name="connsiteX53" fmla="*/ 1279272 w 2772385"/>
              <a:gd name="connsiteY53" fmla="*/ 3637266 h 3811169"/>
              <a:gd name="connsiteX54" fmla="*/ 1273662 w 2772385"/>
              <a:gd name="connsiteY54" fmla="*/ 3485801 h 3811169"/>
              <a:gd name="connsiteX55" fmla="*/ 1453176 w 2772385"/>
              <a:gd name="connsiteY55" fmla="*/ 3497020 h 3811169"/>
              <a:gd name="connsiteX56" fmla="*/ 1425127 w 2772385"/>
              <a:gd name="connsiteY56" fmla="*/ 3575558 h 3811169"/>
              <a:gd name="connsiteX57" fmla="*/ 1397078 w 2772385"/>
              <a:gd name="connsiteY57" fmla="*/ 3637266 h 3811169"/>
              <a:gd name="connsiteX58" fmla="*/ 1312931 w 2772385"/>
              <a:gd name="connsiteY58" fmla="*/ 3654095 h 3811169"/>
              <a:gd name="connsiteX59" fmla="*/ 1447567 w 2772385"/>
              <a:gd name="connsiteY59" fmla="*/ 3777511 h 3811169"/>
              <a:gd name="connsiteX60" fmla="*/ 1514884 w 2772385"/>
              <a:gd name="connsiteY60" fmla="*/ 3642876 h 3811169"/>
              <a:gd name="connsiteX61" fmla="*/ 1817814 w 2772385"/>
              <a:gd name="connsiteY61" fmla="*/ 3541899 h 3811169"/>
              <a:gd name="connsiteX62" fmla="*/ 2154403 w 2772385"/>
              <a:gd name="connsiteY62" fmla="*/ 3614826 h 3811169"/>
              <a:gd name="connsiteX63" fmla="*/ 2109525 w 2772385"/>
              <a:gd name="connsiteY63" fmla="*/ 3715803 h 3811169"/>
              <a:gd name="connsiteX64" fmla="*/ 2204892 w 2772385"/>
              <a:gd name="connsiteY64" fmla="*/ 3783121 h 3811169"/>
              <a:gd name="connsiteX65" fmla="*/ 2277819 w 2772385"/>
              <a:gd name="connsiteY65" fmla="*/ 3732633 h 3811169"/>
              <a:gd name="connsiteX66" fmla="*/ 2266600 w 2772385"/>
              <a:gd name="connsiteY66" fmla="*/ 3637266 h 3811169"/>
              <a:gd name="connsiteX67" fmla="*/ 2446114 w 2772385"/>
              <a:gd name="connsiteY67" fmla="*/ 3558728 h 3811169"/>
              <a:gd name="connsiteX68" fmla="*/ 2429284 w 2772385"/>
              <a:gd name="connsiteY68" fmla="*/ 3384824 h 3811169"/>
              <a:gd name="connsiteX69" fmla="*/ 1924401 w 2772385"/>
              <a:gd name="connsiteY69" fmla="*/ 3356775 h 3811169"/>
              <a:gd name="connsiteX70" fmla="*/ 1913181 w 2772385"/>
              <a:gd name="connsiteY70" fmla="*/ 3031406 h 3811169"/>
              <a:gd name="connsiteX71" fmla="*/ 1879522 w 2772385"/>
              <a:gd name="connsiteY71" fmla="*/ 3014576 h 3811169"/>
              <a:gd name="connsiteX72" fmla="*/ 1901962 w 2772385"/>
              <a:gd name="connsiteY72" fmla="*/ 2835062 h 3811169"/>
              <a:gd name="connsiteX73" fmla="*/ 1857083 w 2772385"/>
              <a:gd name="connsiteY73" fmla="*/ 2773354 h 3811169"/>
              <a:gd name="connsiteX74" fmla="*/ 2103915 w 2772385"/>
              <a:gd name="connsiteY74" fmla="*/ 2717256 h 3811169"/>
              <a:gd name="connsiteX75" fmla="*/ 2126354 w 2772385"/>
              <a:gd name="connsiteY75" fmla="*/ 2588230 h 3811169"/>
              <a:gd name="connsiteX76" fmla="*/ 2367576 w 2772385"/>
              <a:gd name="connsiteY76" fmla="*/ 2621889 h 3811169"/>
              <a:gd name="connsiteX77" fmla="*/ 2591969 w 2772385"/>
              <a:gd name="connsiteY77" fmla="*/ 2032858 h 3811169"/>
              <a:gd name="connsiteX78" fmla="*/ 2547090 w 2772385"/>
              <a:gd name="connsiteY78" fmla="*/ 1948711 h 3811169"/>
              <a:gd name="connsiteX79" fmla="*/ 2692946 w 2772385"/>
              <a:gd name="connsiteY79" fmla="*/ 1460657 h 3811169"/>
              <a:gd name="connsiteX80" fmla="*/ 2636848 w 2772385"/>
              <a:gd name="connsiteY80" fmla="*/ 1354071 h 3811169"/>
              <a:gd name="connsiteX81" fmla="*/ 2479772 w 2772385"/>
              <a:gd name="connsiteY81" fmla="*/ 798699 h 3811169"/>
              <a:gd name="connsiteX82" fmla="*/ 2737825 w 2772385"/>
              <a:gd name="connsiteY82" fmla="*/ 675283 h 3811169"/>
              <a:gd name="connsiteX83" fmla="*/ 2709775 w 2772385"/>
              <a:gd name="connsiteY83" fmla="*/ 434061 h 3811169"/>
              <a:gd name="connsiteX84" fmla="*/ 2625628 w 2772385"/>
              <a:gd name="connsiteY84"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24627 w 2772385"/>
              <a:gd name="connsiteY30" fmla="*/ 3682144 h 3811169"/>
              <a:gd name="connsiteX31" fmla="*/ 280726 w 2772385"/>
              <a:gd name="connsiteY31" fmla="*/ 3811169 h 3811169"/>
              <a:gd name="connsiteX32" fmla="*/ 549996 w 2772385"/>
              <a:gd name="connsiteY32" fmla="*/ 3788731 h 3811169"/>
              <a:gd name="connsiteX33" fmla="*/ 583655 w 2772385"/>
              <a:gd name="connsiteY33" fmla="*/ 3581168 h 3811169"/>
              <a:gd name="connsiteX34" fmla="*/ 639753 w 2772385"/>
              <a:gd name="connsiteY34" fmla="*/ 3575558 h 3811169"/>
              <a:gd name="connsiteX35" fmla="*/ 684632 w 2772385"/>
              <a:gd name="connsiteY35" fmla="*/ 3698974 h 3811169"/>
              <a:gd name="connsiteX36" fmla="*/ 768779 w 2772385"/>
              <a:gd name="connsiteY36" fmla="*/ 3704584 h 3811169"/>
              <a:gd name="connsiteX37" fmla="*/ 774389 w 2772385"/>
              <a:gd name="connsiteY37" fmla="*/ 3474581 h 3811169"/>
              <a:gd name="connsiteX38" fmla="*/ 740730 w 2772385"/>
              <a:gd name="connsiteY38" fmla="*/ 3205310 h 3811169"/>
              <a:gd name="connsiteX39" fmla="*/ 897805 w 2772385"/>
              <a:gd name="connsiteY39" fmla="*/ 2627499 h 3811169"/>
              <a:gd name="connsiteX40" fmla="*/ 1161466 w 2772385"/>
              <a:gd name="connsiteY40" fmla="*/ 2520912 h 3811169"/>
              <a:gd name="connsiteX41" fmla="*/ 1526104 w 2772385"/>
              <a:gd name="connsiteY41" fmla="*/ 2627499 h 3811169"/>
              <a:gd name="connsiteX42" fmla="*/ 1587812 w 2772385"/>
              <a:gd name="connsiteY42" fmla="*/ 2627499 h 3811169"/>
              <a:gd name="connsiteX43" fmla="*/ 1643910 w 2772385"/>
              <a:gd name="connsiteY43" fmla="*/ 2728476 h 3811169"/>
              <a:gd name="connsiteX44" fmla="*/ 1795375 w 2772385"/>
              <a:gd name="connsiteY44" fmla="*/ 2762134 h 3811169"/>
              <a:gd name="connsiteX45" fmla="*/ 1806595 w 2772385"/>
              <a:gd name="connsiteY45" fmla="*/ 2795793 h 3811169"/>
              <a:gd name="connsiteX46" fmla="*/ 1767326 w 2772385"/>
              <a:gd name="connsiteY46" fmla="*/ 2997747 h 3811169"/>
              <a:gd name="connsiteX47" fmla="*/ 1744887 w 2772385"/>
              <a:gd name="connsiteY47" fmla="*/ 3323116 h 3811169"/>
              <a:gd name="connsiteX48" fmla="*/ 1537324 w 2772385"/>
              <a:gd name="connsiteY48" fmla="*/ 3345555 h 3811169"/>
              <a:gd name="connsiteX49" fmla="*/ 1200735 w 2772385"/>
              <a:gd name="connsiteY49" fmla="*/ 3396044 h 3811169"/>
              <a:gd name="connsiteX50" fmla="*/ 1172686 w 2772385"/>
              <a:gd name="connsiteY50" fmla="*/ 3468971 h 3811169"/>
              <a:gd name="connsiteX51" fmla="*/ 1110978 w 2772385"/>
              <a:gd name="connsiteY51" fmla="*/ 3497020 h 3811169"/>
              <a:gd name="connsiteX52" fmla="*/ 1139027 w 2772385"/>
              <a:gd name="connsiteY52" fmla="*/ 3631656 h 3811169"/>
              <a:gd name="connsiteX53" fmla="*/ 1279272 w 2772385"/>
              <a:gd name="connsiteY53" fmla="*/ 3637266 h 3811169"/>
              <a:gd name="connsiteX54" fmla="*/ 1273662 w 2772385"/>
              <a:gd name="connsiteY54" fmla="*/ 3485801 h 3811169"/>
              <a:gd name="connsiteX55" fmla="*/ 1453176 w 2772385"/>
              <a:gd name="connsiteY55" fmla="*/ 3497020 h 3811169"/>
              <a:gd name="connsiteX56" fmla="*/ 1425127 w 2772385"/>
              <a:gd name="connsiteY56" fmla="*/ 3575558 h 3811169"/>
              <a:gd name="connsiteX57" fmla="*/ 1397078 w 2772385"/>
              <a:gd name="connsiteY57" fmla="*/ 3637266 h 3811169"/>
              <a:gd name="connsiteX58" fmla="*/ 1312931 w 2772385"/>
              <a:gd name="connsiteY58" fmla="*/ 3654095 h 3811169"/>
              <a:gd name="connsiteX59" fmla="*/ 1447567 w 2772385"/>
              <a:gd name="connsiteY59" fmla="*/ 3777511 h 3811169"/>
              <a:gd name="connsiteX60" fmla="*/ 1514884 w 2772385"/>
              <a:gd name="connsiteY60" fmla="*/ 3642876 h 3811169"/>
              <a:gd name="connsiteX61" fmla="*/ 1817814 w 2772385"/>
              <a:gd name="connsiteY61" fmla="*/ 3541899 h 3811169"/>
              <a:gd name="connsiteX62" fmla="*/ 2154403 w 2772385"/>
              <a:gd name="connsiteY62" fmla="*/ 3614826 h 3811169"/>
              <a:gd name="connsiteX63" fmla="*/ 2109525 w 2772385"/>
              <a:gd name="connsiteY63" fmla="*/ 3715803 h 3811169"/>
              <a:gd name="connsiteX64" fmla="*/ 2204892 w 2772385"/>
              <a:gd name="connsiteY64" fmla="*/ 3783121 h 3811169"/>
              <a:gd name="connsiteX65" fmla="*/ 2277819 w 2772385"/>
              <a:gd name="connsiteY65" fmla="*/ 3732633 h 3811169"/>
              <a:gd name="connsiteX66" fmla="*/ 2266600 w 2772385"/>
              <a:gd name="connsiteY66" fmla="*/ 3637266 h 3811169"/>
              <a:gd name="connsiteX67" fmla="*/ 2446114 w 2772385"/>
              <a:gd name="connsiteY67" fmla="*/ 3558728 h 3811169"/>
              <a:gd name="connsiteX68" fmla="*/ 2429284 w 2772385"/>
              <a:gd name="connsiteY68" fmla="*/ 3384824 h 3811169"/>
              <a:gd name="connsiteX69" fmla="*/ 1924401 w 2772385"/>
              <a:gd name="connsiteY69" fmla="*/ 3356775 h 3811169"/>
              <a:gd name="connsiteX70" fmla="*/ 1913181 w 2772385"/>
              <a:gd name="connsiteY70" fmla="*/ 3031406 h 3811169"/>
              <a:gd name="connsiteX71" fmla="*/ 1879522 w 2772385"/>
              <a:gd name="connsiteY71" fmla="*/ 3014576 h 3811169"/>
              <a:gd name="connsiteX72" fmla="*/ 1901962 w 2772385"/>
              <a:gd name="connsiteY72" fmla="*/ 2835062 h 3811169"/>
              <a:gd name="connsiteX73" fmla="*/ 1857083 w 2772385"/>
              <a:gd name="connsiteY73" fmla="*/ 2773354 h 3811169"/>
              <a:gd name="connsiteX74" fmla="*/ 2103915 w 2772385"/>
              <a:gd name="connsiteY74" fmla="*/ 2717256 h 3811169"/>
              <a:gd name="connsiteX75" fmla="*/ 2126354 w 2772385"/>
              <a:gd name="connsiteY75" fmla="*/ 2588230 h 3811169"/>
              <a:gd name="connsiteX76" fmla="*/ 2367576 w 2772385"/>
              <a:gd name="connsiteY76" fmla="*/ 2621889 h 3811169"/>
              <a:gd name="connsiteX77" fmla="*/ 2591969 w 2772385"/>
              <a:gd name="connsiteY77" fmla="*/ 2032858 h 3811169"/>
              <a:gd name="connsiteX78" fmla="*/ 2547090 w 2772385"/>
              <a:gd name="connsiteY78" fmla="*/ 1948711 h 3811169"/>
              <a:gd name="connsiteX79" fmla="*/ 2692946 w 2772385"/>
              <a:gd name="connsiteY79" fmla="*/ 1460657 h 3811169"/>
              <a:gd name="connsiteX80" fmla="*/ 2636848 w 2772385"/>
              <a:gd name="connsiteY80" fmla="*/ 1354071 h 3811169"/>
              <a:gd name="connsiteX81" fmla="*/ 2479772 w 2772385"/>
              <a:gd name="connsiteY81" fmla="*/ 798699 h 3811169"/>
              <a:gd name="connsiteX82" fmla="*/ 2737825 w 2772385"/>
              <a:gd name="connsiteY82" fmla="*/ 675283 h 3811169"/>
              <a:gd name="connsiteX83" fmla="*/ 2709775 w 2772385"/>
              <a:gd name="connsiteY83" fmla="*/ 434061 h 3811169"/>
              <a:gd name="connsiteX84" fmla="*/ 2625628 w 2772385"/>
              <a:gd name="connsiteY84"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24627 w 2772385"/>
              <a:gd name="connsiteY30" fmla="*/ 3682144 h 3811169"/>
              <a:gd name="connsiteX31" fmla="*/ 280726 w 2772385"/>
              <a:gd name="connsiteY31" fmla="*/ 3811169 h 3811169"/>
              <a:gd name="connsiteX32" fmla="*/ 549996 w 2772385"/>
              <a:gd name="connsiteY32" fmla="*/ 3788731 h 3811169"/>
              <a:gd name="connsiteX33" fmla="*/ 583655 w 2772385"/>
              <a:gd name="connsiteY33" fmla="*/ 3581168 h 3811169"/>
              <a:gd name="connsiteX34" fmla="*/ 639753 w 2772385"/>
              <a:gd name="connsiteY34" fmla="*/ 3575558 h 3811169"/>
              <a:gd name="connsiteX35" fmla="*/ 684632 w 2772385"/>
              <a:gd name="connsiteY35" fmla="*/ 3698974 h 3811169"/>
              <a:gd name="connsiteX36" fmla="*/ 768779 w 2772385"/>
              <a:gd name="connsiteY36" fmla="*/ 3704584 h 3811169"/>
              <a:gd name="connsiteX37" fmla="*/ 774389 w 2772385"/>
              <a:gd name="connsiteY37" fmla="*/ 3474581 h 3811169"/>
              <a:gd name="connsiteX38" fmla="*/ 740730 w 2772385"/>
              <a:gd name="connsiteY38" fmla="*/ 3205310 h 3811169"/>
              <a:gd name="connsiteX39" fmla="*/ 897805 w 2772385"/>
              <a:gd name="connsiteY39" fmla="*/ 2627499 h 3811169"/>
              <a:gd name="connsiteX40" fmla="*/ 1161466 w 2772385"/>
              <a:gd name="connsiteY40" fmla="*/ 2520912 h 3811169"/>
              <a:gd name="connsiteX41" fmla="*/ 1526104 w 2772385"/>
              <a:gd name="connsiteY41" fmla="*/ 2627499 h 3811169"/>
              <a:gd name="connsiteX42" fmla="*/ 1587812 w 2772385"/>
              <a:gd name="connsiteY42" fmla="*/ 2627499 h 3811169"/>
              <a:gd name="connsiteX43" fmla="*/ 1643910 w 2772385"/>
              <a:gd name="connsiteY43" fmla="*/ 2728476 h 3811169"/>
              <a:gd name="connsiteX44" fmla="*/ 1795375 w 2772385"/>
              <a:gd name="connsiteY44" fmla="*/ 2762134 h 3811169"/>
              <a:gd name="connsiteX45" fmla="*/ 1806595 w 2772385"/>
              <a:gd name="connsiteY45" fmla="*/ 2795793 h 3811169"/>
              <a:gd name="connsiteX46" fmla="*/ 1767326 w 2772385"/>
              <a:gd name="connsiteY46" fmla="*/ 2997747 h 3811169"/>
              <a:gd name="connsiteX47" fmla="*/ 1744887 w 2772385"/>
              <a:gd name="connsiteY47" fmla="*/ 3323116 h 3811169"/>
              <a:gd name="connsiteX48" fmla="*/ 1537324 w 2772385"/>
              <a:gd name="connsiteY48" fmla="*/ 3345555 h 3811169"/>
              <a:gd name="connsiteX49" fmla="*/ 1200735 w 2772385"/>
              <a:gd name="connsiteY49" fmla="*/ 3396044 h 3811169"/>
              <a:gd name="connsiteX50" fmla="*/ 1172686 w 2772385"/>
              <a:gd name="connsiteY50" fmla="*/ 3468971 h 3811169"/>
              <a:gd name="connsiteX51" fmla="*/ 1110978 w 2772385"/>
              <a:gd name="connsiteY51" fmla="*/ 3497020 h 3811169"/>
              <a:gd name="connsiteX52" fmla="*/ 1139027 w 2772385"/>
              <a:gd name="connsiteY52" fmla="*/ 3631656 h 3811169"/>
              <a:gd name="connsiteX53" fmla="*/ 1279272 w 2772385"/>
              <a:gd name="connsiteY53" fmla="*/ 3637266 h 3811169"/>
              <a:gd name="connsiteX54" fmla="*/ 1273662 w 2772385"/>
              <a:gd name="connsiteY54" fmla="*/ 3485801 h 3811169"/>
              <a:gd name="connsiteX55" fmla="*/ 1453176 w 2772385"/>
              <a:gd name="connsiteY55" fmla="*/ 3497020 h 3811169"/>
              <a:gd name="connsiteX56" fmla="*/ 1425127 w 2772385"/>
              <a:gd name="connsiteY56" fmla="*/ 3575558 h 3811169"/>
              <a:gd name="connsiteX57" fmla="*/ 1397078 w 2772385"/>
              <a:gd name="connsiteY57" fmla="*/ 3637266 h 3811169"/>
              <a:gd name="connsiteX58" fmla="*/ 1312931 w 2772385"/>
              <a:gd name="connsiteY58" fmla="*/ 3654095 h 3811169"/>
              <a:gd name="connsiteX59" fmla="*/ 1447567 w 2772385"/>
              <a:gd name="connsiteY59" fmla="*/ 3777511 h 3811169"/>
              <a:gd name="connsiteX60" fmla="*/ 1514884 w 2772385"/>
              <a:gd name="connsiteY60" fmla="*/ 3642876 h 3811169"/>
              <a:gd name="connsiteX61" fmla="*/ 1817814 w 2772385"/>
              <a:gd name="connsiteY61" fmla="*/ 3541899 h 3811169"/>
              <a:gd name="connsiteX62" fmla="*/ 2154403 w 2772385"/>
              <a:gd name="connsiteY62" fmla="*/ 3614826 h 3811169"/>
              <a:gd name="connsiteX63" fmla="*/ 2109525 w 2772385"/>
              <a:gd name="connsiteY63" fmla="*/ 3715803 h 3811169"/>
              <a:gd name="connsiteX64" fmla="*/ 2204892 w 2772385"/>
              <a:gd name="connsiteY64" fmla="*/ 3783121 h 3811169"/>
              <a:gd name="connsiteX65" fmla="*/ 2277819 w 2772385"/>
              <a:gd name="connsiteY65" fmla="*/ 3732633 h 3811169"/>
              <a:gd name="connsiteX66" fmla="*/ 2266600 w 2772385"/>
              <a:gd name="connsiteY66" fmla="*/ 3637266 h 3811169"/>
              <a:gd name="connsiteX67" fmla="*/ 2446114 w 2772385"/>
              <a:gd name="connsiteY67" fmla="*/ 3558728 h 3811169"/>
              <a:gd name="connsiteX68" fmla="*/ 2429284 w 2772385"/>
              <a:gd name="connsiteY68" fmla="*/ 3384824 h 3811169"/>
              <a:gd name="connsiteX69" fmla="*/ 1924401 w 2772385"/>
              <a:gd name="connsiteY69" fmla="*/ 3356775 h 3811169"/>
              <a:gd name="connsiteX70" fmla="*/ 1913181 w 2772385"/>
              <a:gd name="connsiteY70" fmla="*/ 3031406 h 3811169"/>
              <a:gd name="connsiteX71" fmla="*/ 1879522 w 2772385"/>
              <a:gd name="connsiteY71" fmla="*/ 3014576 h 3811169"/>
              <a:gd name="connsiteX72" fmla="*/ 1901962 w 2772385"/>
              <a:gd name="connsiteY72" fmla="*/ 2835062 h 3811169"/>
              <a:gd name="connsiteX73" fmla="*/ 1857083 w 2772385"/>
              <a:gd name="connsiteY73" fmla="*/ 2773354 h 3811169"/>
              <a:gd name="connsiteX74" fmla="*/ 2103915 w 2772385"/>
              <a:gd name="connsiteY74" fmla="*/ 2717256 h 3811169"/>
              <a:gd name="connsiteX75" fmla="*/ 2126354 w 2772385"/>
              <a:gd name="connsiteY75" fmla="*/ 2588230 h 3811169"/>
              <a:gd name="connsiteX76" fmla="*/ 2367576 w 2772385"/>
              <a:gd name="connsiteY76" fmla="*/ 2621889 h 3811169"/>
              <a:gd name="connsiteX77" fmla="*/ 2591969 w 2772385"/>
              <a:gd name="connsiteY77" fmla="*/ 2032858 h 3811169"/>
              <a:gd name="connsiteX78" fmla="*/ 2547090 w 2772385"/>
              <a:gd name="connsiteY78" fmla="*/ 1948711 h 3811169"/>
              <a:gd name="connsiteX79" fmla="*/ 2692946 w 2772385"/>
              <a:gd name="connsiteY79" fmla="*/ 1460657 h 3811169"/>
              <a:gd name="connsiteX80" fmla="*/ 2636848 w 2772385"/>
              <a:gd name="connsiteY80" fmla="*/ 1354071 h 3811169"/>
              <a:gd name="connsiteX81" fmla="*/ 2479772 w 2772385"/>
              <a:gd name="connsiteY81" fmla="*/ 798699 h 3811169"/>
              <a:gd name="connsiteX82" fmla="*/ 2737825 w 2772385"/>
              <a:gd name="connsiteY82" fmla="*/ 675283 h 3811169"/>
              <a:gd name="connsiteX83" fmla="*/ 2709775 w 2772385"/>
              <a:gd name="connsiteY83" fmla="*/ 434061 h 3811169"/>
              <a:gd name="connsiteX84" fmla="*/ 2625628 w 2772385"/>
              <a:gd name="connsiteY84"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549996 w 2772385"/>
              <a:gd name="connsiteY32" fmla="*/ 3788731 h 3811169"/>
              <a:gd name="connsiteX33" fmla="*/ 583655 w 2772385"/>
              <a:gd name="connsiteY33" fmla="*/ 3581168 h 3811169"/>
              <a:gd name="connsiteX34" fmla="*/ 639753 w 2772385"/>
              <a:gd name="connsiteY34" fmla="*/ 3575558 h 3811169"/>
              <a:gd name="connsiteX35" fmla="*/ 684632 w 2772385"/>
              <a:gd name="connsiteY35" fmla="*/ 3698974 h 3811169"/>
              <a:gd name="connsiteX36" fmla="*/ 768779 w 2772385"/>
              <a:gd name="connsiteY36" fmla="*/ 3704584 h 3811169"/>
              <a:gd name="connsiteX37" fmla="*/ 774389 w 2772385"/>
              <a:gd name="connsiteY37" fmla="*/ 3474581 h 3811169"/>
              <a:gd name="connsiteX38" fmla="*/ 740730 w 2772385"/>
              <a:gd name="connsiteY38" fmla="*/ 3205310 h 3811169"/>
              <a:gd name="connsiteX39" fmla="*/ 897805 w 2772385"/>
              <a:gd name="connsiteY39" fmla="*/ 2627499 h 3811169"/>
              <a:gd name="connsiteX40" fmla="*/ 1161466 w 2772385"/>
              <a:gd name="connsiteY40" fmla="*/ 2520912 h 3811169"/>
              <a:gd name="connsiteX41" fmla="*/ 1526104 w 2772385"/>
              <a:gd name="connsiteY41" fmla="*/ 2627499 h 3811169"/>
              <a:gd name="connsiteX42" fmla="*/ 1587812 w 2772385"/>
              <a:gd name="connsiteY42" fmla="*/ 2627499 h 3811169"/>
              <a:gd name="connsiteX43" fmla="*/ 1643910 w 2772385"/>
              <a:gd name="connsiteY43" fmla="*/ 2728476 h 3811169"/>
              <a:gd name="connsiteX44" fmla="*/ 1795375 w 2772385"/>
              <a:gd name="connsiteY44" fmla="*/ 2762134 h 3811169"/>
              <a:gd name="connsiteX45" fmla="*/ 1806595 w 2772385"/>
              <a:gd name="connsiteY45" fmla="*/ 2795793 h 3811169"/>
              <a:gd name="connsiteX46" fmla="*/ 1767326 w 2772385"/>
              <a:gd name="connsiteY46" fmla="*/ 2997747 h 3811169"/>
              <a:gd name="connsiteX47" fmla="*/ 1744887 w 2772385"/>
              <a:gd name="connsiteY47" fmla="*/ 3323116 h 3811169"/>
              <a:gd name="connsiteX48" fmla="*/ 1537324 w 2772385"/>
              <a:gd name="connsiteY48" fmla="*/ 3345555 h 3811169"/>
              <a:gd name="connsiteX49" fmla="*/ 1200735 w 2772385"/>
              <a:gd name="connsiteY49" fmla="*/ 3396044 h 3811169"/>
              <a:gd name="connsiteX50" fmla="*/ 1172686 w 2772385"/>
              <a:gd name="connsiteY50" fmla="*/ 3468971 h 3811169"/>
              <a:gd name="connsiteX51" fmla="*/ 1110978 w 2772385"/>
              <a:gd name="connsiteY51" fmla="*/ 3497020 h 3811169"/>
              <a:gd name="connsiteX52" fmla="*/ 1139027 w 2772385"/>
              <a:gd name="connsiteY52" fmla="*/ 3631656 h 3811169"/>
              <a:gd name="connsiteX53" fmla="*/ 1279272 w 2772385"/>
              <a:gd name="connsiteY53" fmla="*/ 3637266 h 3811169"/>
              <a:gd name="connsiteX54" fmla="*/ 1273662 w 2772385"/>
              <a:gd name="connsiteY54" fmla="*/ 3485801 h 3811169"/>
              <a:gd name="connsiteX55" fmla="*/ 1453176 w 2772385"/>
              <a:gd name="connsiteY55" fmla="*/ 3497020 h 3811169"/>
              <a:gd name="connsiteX56" fmla="*/ 1425127 w 2772385"/>
              <a:gd name="connsiteY56" fmla="*/ 3575558 h 3811169"/>
              <a:gd name="connsiteX57" fmla="*/ 1397078 w 2772385"/>
              <a:gd name="connsiteY57" fmla="*/ 3637266 h 3811169"/>
              <a:gd name="connsiteX58" fmla="*/ 1312931 w 2772385"/>
              <a:gd name="connsiteY58" fmla="*/ 3654095 h 3811169"/>
              <a:gd name="connsiteX59" fmla="*/ 1447567 w 2772385"/>
              <a:gd name="connsiteY59" fmla="*/ 3777511 h 3811169"/>
              <a:gd name="connsiteX60" fmla="*/ 1514884 w 2772385"/>
              <a:gd name="connsiteY60" fmla="*/ 3642876 h 3811169"/>
              <a:gd name="connsiteX61" fmla="*/ 1817814 w 2772385"/>
              <a:gd name="connsiteY61" fmla="*/ 3541899 h 3811169"/>
              <a:gd name="connsiteX62" fmla="*/ 2154403 w 2772385"/>
              <a:gd name="connsiteY62" fmla="*/ 3614826 h 3811169"/>
              <a:gd name="connsiteX63" fmla="*/ 2109525 w 2772385"/>
              <a:gd name="connsiteY63" fmla="*/ 3715803 h 3811169"/>
              <a:gd name="connsiteX64" fmla="*/ 2204892 w 2772385"/>
              <a:gd name="connsiteY64" fmla="*/ 3783121 h 3811169"/>
              <a:gd name="connsiteX65" fmla="*/ 2277819 w 2772385"/>
              <a:gd name="connsiteY65" fmla="*/ 3732633 h 3811169"/>
              <a:gd name="connsiteX66" fmla="*/ 2266600 w 2772385"/>
              <a:gd name="connsiteY66" fmla="*/ 3637266 h 3811169"/>
              <a:gd name="connsiteX67" fmla="*/ 2446114 w 2772385"/>
              <a:gd name="connsiteY67" fmla="*/ 3558728 h 3811169"/>
              <a:gd name="connsiteX68" fmla="*/ 2429284 w 2772385"/>
              <a:gd name="connsiteY68" fmla="*/ 3384824 h 3811169"/>
              <a:gd name="connsiteX69" fmla="*/ 1924401 w 2772385"/>
              <a:gd name="connsiteY69" fmla="*/ 3356775 h 3811169"/>
              <a:gd name="connsiteX70" fmla="*/ 1913181 w 2772385"/>
              <a:gd name="connsiteY70" fmla="*/ 3031406 h 3811169"/>
              <a:gd name="connsiteX71" fmla="*/ 1879522 w 2772385"/>
              <a:gd name="connsiteY71" fmla="*/ 3014576 h 3811169"/>
              <a:gd name="connsiteX72" fmla="*/ 1901962 w 2772385"/>
              <a:gd name="connsiteY72" fmla="*/ 2835062 h 3811169"/>
              <a:gd name="connsiteX73" fmla="*/ 1857083 w 2772385"/>
              <a:gd name="connsiteY73" fmla="*/ 2773354 h 3811169"/>
              <a:gd name="connsiteX74" fmla="*/ 2103915 w 2772385"/>
              <a:gd name="connsiteY74" fmla="*/ 2717256 h 3811169"/>
              <a:gd name="connsiteX75" fmla="*/ 2126354 w 2772385"/>
              <a:gd name="connsiteY75" fmla="*/ 2588230 h 3811169"/>
              <a:gd name="connsiteX76" fmla="*/ 2367576 w 2772385"/>
              <a:gd name="connsiteY76" fmla="*/ 2621889 h 3811169"/>
              <a:gd name="connsiteX77" fmla="*/ 2591969 w 2772385"/>
              <a:gd name="connsiteY77" fmla="*/ 2032858 h 3811169"/>
              <a:gd name="connsiteX78" fmla="*/ 2547090 w 2772385"/>
              <a:gd name="connsiteY78" fmla="*/ 1948711 h 3811169"/>
              <a:gd name="connsiteX79" fmla="*/ 2692946 w 2772385"/>
              <a:gd name="connsiteY79" fmla="*/ 1460657 h 3811169"/>
              <a:gd name="connsiteX80" fmla="*/ 2636848 w 2772385"/>
              <a:gd name="connsiteY80" fmla="*/ 1354071 h 3811169"/>
              <a:gd name="connsiteX81" fmla="*/ 2479772 w 2772385"/>
              <a:gd name="connsiteY81" fmla="*/ 798699 h 3811169"/>
              <a:gd name="connsiteX82" fmla="*/ 2737825 w 2772385"/>
              <a:gd name="connsiteY82" fmla="*/ 675283 h 3811169"/>
              <a:gd name="connsiteX83" fmla="*/ 2709775 w 2772385"/>
              <a:gd name="connsiteY83" fmla="*/ 434061 h 3811169"/>
              <a:gd name="connsiteX84" fmla="*/ 2625628 w 2772385"/>
              <a:gd name="connsiteY84"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549996 w 2772385"/>
              <a:gd name="connsiteY32" fmla="*/ 3788731 h 3811169"/>
              <a:gd name="connsiteX33" fmla="*/ 583655 w 2772385"/>
              <a:gd name="connsiteY33" fmla="*/ 3581168 h 3811169"/>
              <a:gd name="connsiteX34" fmla="*/ 639753 w 2772385"/>
              <a:gd name="connsiteY34" fmla="*/ 3575558 h 3811169"/>
              <a:gd name="connsiteX35" fmla="*/ 684632 w 2772385"/>
              <a:gd name="connsiteY35" fmla="*/ 3698974 h 3811169"/>
              <a:gd name="connsiteX36" fmla="*/ 768779 w 2772385"/>
              <a:gd name="connsiteY36" fmla="*/ 3704584 h 3811169"/>
              <a:gd name="connsiteX37" fmla="*/ 774389 w 2772385"/>
              <a:gd name="connsiteY37" fmla="*/ 3474581 h 3811169"/>
              <a:gd name="connsiteX38" fmla="*/ 740730 w 2772385"/>
              <a:gd name="connsiteY38" fmla="*/ 3205310 h 3811169"/>
              <a:gd name="connsiteX39" fmla="*/ 897805 w 2772385"/>
              <a:gd name="connsiteY39" fmla="*/ 2627499 h 3811169"/>
              <a:gd name="connsiteX40" fmla="*/ 1161466 w 2772385"/>
              <a:gd name="connsiteY40" fmla="*/ 2520912 h 3811169"/>
              <a:gd name="connsiteX41" fmla="*/ 1526104 w 2772385"/>
              <a:gd name="connsiteY41" fmla="*/ 2627499 h 3811169"/>
              <a:gd name="connsiteX42" fmla="*/ 1587812 w 2772385"/>
              <a:gd name="connsiteY42" fmla="*/ 2627499 h 3811169"/>
              <a:gd name="connsiteX43" fmla="*/ 1643910 w 2772385"/>
              <a:gd name="connsiteY43" fmla="*/ 2728476 h 3811169"/>
              <a:gd name="connsiteX44" fmla="*/ 1795375 w 2772385"/>
              <a:gd name="connsiteY44" fmla="*/ 2762134 h 3811169"/>
              <a:gd name="connsiteX45" fmla="*/ 1806595 w 2772385"/>
              <a:gd name="connsiteY45" fmla="*/ 2795793 h 3811169"/>
              <a:gd name="connsiteX46" fmla="*/ 1767326 w 2772385"/>
              <a:gd name="connsiteY46" fmla="*/ 2997747 h 3811169"/>
              <a:gd name="connsiteX47" fmla="*/ 1744887 w 2772385"/>
              <a:gd name="connsiteY47" fmla="*/ 3323116 h 3811169"/>
              <a:gd name="connsiteX48" fmla="*/ 1537324 w 2772385"/>
              <a:gd name="connsiteY48" fmla="*/ 3345555 h 3811169"/>
              <a:gd name="connsiteX49" fmla="*/ 1200735 w 2772385"/>
              <a:gd name="connsiteY49" fmla="*/ 3396044 h 3811169"/>
              <a:gd name="connsiteX50" fmla="*/ 1172686 w 2772385"/>
              <a:gd name="connsiteY50" fmla="*/ 3468971 h 3811169"/>
              <a:gd name="connsiteX51" fmla="*/ 1110978 w 2772385"/>
              <a:gd name="connsiteY51" fmla="*/ 3497020 h 3811169"/>
              <a:gd name="connsiteX52" fmla="*/ 1139027 w 2772385"/>
              <a:gd name="connsiteY52" fmla="*/ 3631656 h 3811169"/>
              <a:gd name="connsiteX53" fmla="*/ 1279272 w 2772385"/>
              <a:gd name="connsiteY53" fmla="*/ 3637266 h 3811169"/>
              <a:gd name="connsiteX54" fmla="*/ 1273662 w 2772385"/>
              <a:gd name="connsiteY54" fmla="*/ 3485801 h 3811169"/>
              <a:gd name="connsiteX55" fmla="*/ 1453176 w 2772385"/>
              <a:gd name="connsiteY55" fmla="*/ 3497020 h 3811169"/>
              <a:gd name="connsiteX56" fmla="*/ 1425127 w 2772385"/>
              <a:gd name="connsiteY56" fmla="*/ 3575558 h 3811169"/>
              <a:gd name="connsiteX57" fmla="*/ 1397078 w 2772385"/>
              <a:gd name="connsiteY57" fmla="*/ 3637266 h 3811169"/>
              <a:gd name="connsiteX58" fmla="*/ 1312931 w 2772385"/>
              <a:gd name="connsiteY58" fmla="*/ 3654095 h 3811169"/>
              <a:gd name="connsiteX59" fmla="*/ 1447567 w 2772385"/>
              <a:gd name="connsiteY59" fmla="*/ 3777511 h 3811169"/>
              <a:gd name="connsiteX60" fmla="*/ 1514884 w 2772385"/>
              <a:gd name="connsiteY60" fmla="*/ 3642876 h 3811169"/>
              <a:gd name="connsiteX61" fmla="*/ 1817814 w 2772385"/>
              <a:gd name="connsiteY61" fmla="*/ 3541899 h 3811169"/>
              <a:gd name="connsiteX62" fmla="*/ 2154403 w 2772385"/>
              <a:gd name="connsiteY62" fmla="*/ 3614826 h 3811169"/>
              <a:gd name="connsiteX63" fmla="*/ 2109525 w 2772385"/>
              <a:gd name="connsiteY63" fmla="*/ 3715803 h 3811169"/>
              <a:gd name="connsiteX64" fmla="*/ 2204892 w 2772385"/>
              <a:gd name="connsiteY64" fmla="*/ 3783121 h 3811169"/>
              <a:gd name="connsiteX65" fmla="*/ 2277819 w 2772385"/>
              <a:gd name="connsiteY65" fmla="*/ 3732633 h 3811169"/>
              <a:gd name="connsiteX66" fmla="*/ 2266600 w 2772385"/>
              <a:gd name="connsiteY66" fmla="*/ 3637266 h 3811169"/>
              <a:gd name="connsiteX67" fmla="*/ 2446114 w 2772385"/>
              <a:gd name="connsiteY67" fmla="*/ 3558728 h 3811169"/>
              <a:gd name="connsiteX68" fmla="*/ 2429284 w 2772385"/>
              <a:gd name="connsiteY68" fmla="*/ 3384824 h 3811169"/>
              <a:gd name="connsiteX69" fmla="*/ 1924401 w 2772385"/>
              <a:gd name="connsiteY69" fmla="*/ 3356775 h 3811169"/>
              <a:gd name="connsiteX70" fmla="*/ 1913181 w 2772385"/>
              <a:gd name="connsiteY70" fmla="*/ 3031406 h 3811169"/>
              <a:gd name="connsiteX71" fmla="*/ 1879522 w 2772385"/>
              <a:gd name="connsiteY71" fmla="*/ 3014576 h 3811169"/>
              <a:gd name="connsiteX72" fmla="*/ 1901962 w 2772385"/>
              <a:gd name="connsiteY72" fmla="*/ 2835062 h 3811169"/>
              <a:gd name="connsiteX73" fmla="*/ 1857083 w 2772385"/>
              <a:gd name="connsiteY73" fmla="*/ 2773354 h 3811169"/>
              <a:gd name="connsiteX74" fmla="*/ 2103915 w 2772385"/>
              <a:gd name="connsiteY74" fmla="*/ 2717256 h 3811169"/>
              <a:gd name="connsiteX75" fmla="*/ 2126354 w 2772385"/>
              <a:gd name="connsiteY75" fmla="*/ 2588230 h 3811169"/>
              <a:gd name="connsiteX76" fmla="*/ 2367576 w 2772385"/>
              <a:gd name="connsiteY76" fmla="*/ 2621889 h 3811169"/>
              <a:gd name="connsiteX77" fmla="*/ 2591969 w 2772385"/>
              <a:gd name="connsiteY77" fmla="*/ 2032858 h 3811169"/>
              <a:gd name="connsiteX78" fmla="*/ 2547090 w 2772385"/>
              <a:gd name="connsiteY78" fmla="*/ 1948711 h 3811169"/>
              <a:gd name="connsiteX79" fmla="*/ 2692946 w 2772385"/>
              <a:gd name="connsiteY79" fmla="*/ 1460657 h 3811169"/>
              <a:gd name="connsiteX80" fmla="*/ 2636848 w 2772385"/>
              <a:gd name="connsiteY80" fmla="*/ 1354071 h 3811169"/>
              <a:gd name="connsiteX81" fmla="*/ 2479772 w 2772385"/>
              <a:gd name="connsiteY81" fmla="*/ 798699 h 3811169"/>
              <a:gd name="connsiteX82" fmla="*/ 2737825 w 2772385"/>
              <a:gd name="connsiteY82" fmla="*/ 675283 h 3811169"/>
              <a:gd name="connsiteX83" fmla="*/ 2709775 w 2772385"/>
              <a:gd name="connsiteY83" fmla="*/ 434061 h 3811169"/>
              <a:gd name="connsiteX84" fmla="*/ 2625628 w 2772385"/>
              <a:gd name="connsiteY84"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549996 w 2772385"/>
              <a:gd name="connsiteY32" fmla="*/ 3788731 h 3811169"/>
              <a:gd name="connsiteX33" fmla="*/ 583655 w 2772385"/>
              <a:gd name="connsiteY33" fmla="*/ 3581168 h 3811169"/>
              <a:gd name="connsiteX34" fmla="*/ 639753 w 2772385"/>
              <a:gd name="connsiteY34" fmla="*/ 3575558 h 3811169"/>
              <a:gd name="connsiteX35" fmla="*/ 684632 w 2772385"/>
              <a:gd name="connsiteY35" fmla="*/ 3698974 h 3811169"/>
              <a:gd name="connsiteX36" fmla="*/ 768779 w 2772385"/>
              <a:gd name="connsiteY36" fmla="*/ 3704584 h 3811169"/>
              <a:gd name="connsiteX37" fmla="*/ 774389 w 2772385"/>
              <a:gd name="connsiteY37" fmla="*/ 3474581 h 3811169"/>
              <a:gd name="connsiteX38" fmla="*/ 740730 w 2772385"/>
              <a:gd name="connsiteY38" fmla="*/ 3205310 h 3811169"/>
              <a:gd name="connsiteX39" fmla="*/ 897805 w 2772385"/>
              <a:gd name="connsiteY39" fmla="*/ 2627499 h 3811169"/>
              <a:gd name="connsiteX40" fmla="*/ 1161466 w 2772385"/>
              <a:gd name="connsiteY40" fmla="*/ 2520912 h 3811169"/>
              <a:gd name="connsiteX41" fmla="*/ 1526104 w 2772385"/>
              <a:gd name="connsiteY41" fmla="*/ 2627499 h 3811169"/>
              <a:gd name="connsiteX42" fmla="*/ 1587812 w 2772385"/>
              <a:gd name="connsiteY42" fmla="*/ 2627499 h 3811169"/>
              <a:gd name="connsiteX43" fmla="*/ 1643910 w 2772385"/>
              <a:gd name="connsiteY43" fmla="*/ 2728476 h 3811169"/>
              <a:gd name="connsiteX44" fmla="*/ 1795375 w 2772385"/>
              <a:gd name="connsiteY44" fmla="*/ 2762134 h 3811169"/>
              <a:gd name="connsiteX45" fmla="*/ 1806595 w 2772385"/>
              <a:gd name="connsiteY45" fmla="*/ 2795793 h 3811169"/>
              <a:gd name="connsiteX46" fmla="*/ 1767326 w 2772385"/>
              <a:gd name="connsiteY46" fmla="*/ 2997747 h 3811169"/>
              <a:gd name="connsiteX47" fmla="*/ 1744887 w 2772385"/>
              <a:gd name="connsiteY47" fmla="*/ 3323116 h 3811169"/>
              <a:gd name="connsiteX48" fmla="*/ 1537324 w 2772385"/>
              <a:gd name="connsiteY48" fmla="*/ 3345555 h 3811169"/>
              <a:gd name="connsiteX49" fmla="*/ 1200735 w 2772385"/>
              <a:gd name="connsiteY49" fmla="*/ 3396044 h 3811169"/>
              <a:gd name="connsiteX50" fmla="*/ 1172686 w 2772385"/>
              <a:gd name="connsiteY50" fmla="*/ 3468971 h 3811169"/>
              <a:gd name="connsiteX51" fmla="*/ 1110978 w 2772385"/>
              <a:gd name="connsiteY51" fmla="*/ 3497020 h 3811169"/>
              <a:gd name="connsiteX52" fmla="*/ 1139027 w 2772385"/>
              <a:gd name="connsiteY52" fmla="*/ 3631656 h 3811169"/>
              <a:gd name="connsiteX53" fmla="*/ 1279272 w 2772385"/>
              <a:gd name="connsiteY53" fmla="*/ 3637266 h 3811169"/>
              <a:gd name="connsiteX54" fmla="*/ 1273662 w 2772385"/>
              <a:gd name="connsiteY54" fmla="*/ 3485801 h 3811169"/>
              <a:gd name="connsiteX55" fmla="*/ 1453176 w 2772385"/>
              <a:gd name="connsiteY55" fmla="*/ 3497020 h 3811169"/>
              <a:gd name="connsiteX56" fmla="*/ 1425127 w 2772385"/>
              <a:gd name="connsiteY56" fmla="*/ 3575558 h 3811169"/>
              <a:gd name="connsiteX57" fmla="*/ 1397078 w 2772385"/>
              <a:gd name="connsiteY57" fmla="*/ 3637266 h 3811169"/>
              <a:gd name="connsiteX58" fmla="*/ 1312931 w 2772385"/>
              <a:gd name="connsiteY58" fmla="*/ 3654095 h 3811169"/>
              <a:gd name="connsiteX59" fmla="*/ 1447567 w 2772385"/>
              <a:gd name="connsiteY59" fmla="*/ 3777511 h 3811169"/>
              <a:gd name="connsiteX60" fmla="*/ 1514884 w 2772385"/>
              <a:gd name="connsiteY60" fmla="*/ 3642876 h 3811169"/>
              <a:gd name="connsiteX61" fmla="*/ 1817814 w 2772385"/>
              <a:gd name="connsiteY61" fmla="*/ 3541899 h 3811169"/>
              <a:gd name="connsiteX62" fmla="*/ 2154403 w 2772385"/>
              <a:gd name="connsiteY62" fmla="*/ 3614826 h 3811169"/>
              <a:gd name="connsiteX63" fmla="*/ 2109525 w 2772385"/>
              <a:gd name="connsiteY63" fmla="*/ 3715803 h 3811169"/>
              <a:gd name="connsiteX64" fmla="*/ 2204892 w 2772385"/>
              <a:gd name="connsiteY64" fmla="*/ 3783121 h 3811169"/>
              <a:gd name="connsiteX65" fmla="*/ 2277819 w 2772385"/>
              <a:gd name="connsiteY65" fmla="*/ 3732633 h 3811169"/>
              <a:gd name="connsiteX66" fmla="*/ 2266600 w 2772385"/>
              <a:gd name="connsiteY66" fmla="*/ 3637266 h 3811169"/>
              <a:gd name="connsiteX67" fmla="*/ 2446114 w 2772385"/>
              <a:gd name="connsiteY67" fmla="*/ 3558728 h 3811169"/>
              <a:gd name="connsiteX68" fmla="*/ 2429284 w 2772385"/>
              <a:gd name="connsiteY68" fmla="*/ 3384824 h 3811169"/>
              <a:gd name="connsiteX69" fmla="*/ 1924401 w 2772385"/>
              <a:gd name="connsiteY69" fmla="*/ 3356775 h 3811169"/>
              <a:gd name="connsiteX70" fmla="*/ 1913181 w 2772385"/>
              <a:gd name="connsiteY70" fmla="*/ 3031406 h 3811169"/>
              <a:gd name="connsiteX71" fmla="*/ 1879522 w 2772385"/>
              <a:gd name="connsiteY71" fmla="*/ 3014576 h 3811169"/>
              <a:gd name="connsiteX72" fmla="*/ 1901962 w 2772385"/>
              <a:gd name="connsiteY72" fmla="*/ 2835062 h 3811169"/>
              <a:gd name="connsiteX73" fmla="*/ 1857083 w 2772385"/>
              <a:gd name="connsiteY73" fmla="*/ 2773354 h 3811169"/>
              <a:gd name="connsiteX74" fmla="*/ 2103915 w 2772385"/>
              <a:gd name="connsiteY74" fmla="*/ 2717256 h 3811169"/>
              <a:gd name="connsiteX75" fmla="*/ 2126354 w 2772385"/>
              <a:gd name="connsiteY75" fmla="*/ 2588230 h 3811169"/>
              <a:gd name="connsiteX76" fmla="*/ 2367576 w 2772385"/>
              <a:gd name="connsiteY76" fmla="*/ 2621889 h 3811169"/>
              <a:gd name="connsiteX77" fmla="*/ 2591969 w 2772385"/>
              <a:gd name="connsiteY77" fmla="*/ 2032858 h 3811169"/>
              <a:gd name="connsiteX78" fmla="*/ 2547090 w 2772385"/>
              <a:gd name="connsiteY78" fmla="*/ 1948711 h 3811169"/>
              <a:gd name="connsiteX79" fmla="*/ 2692946 w 2772385"/>
              <a:gd name="connsiteY79" fmla="*/ 1460657 h 3811169"/>
              <a:gd name="connsiteX80" fmla="*/ 2636848 w 2772385"/>
              <a:gd name="connsiteY80" fmla="*/ 1354071 h 3811169"/>
              <a:gd name="connsiteX81" fmla="*/ 2479772 w 2772385"/>
              <a:gd name="connsiteY81" fmla="*/ 798699 h 3811169"/>
              <a:gd name="connsiteX82" fmla="*/ 2737825 w 2772385"/>
              <a:gd name="connsiteY82" fmla="*/ 675283 h 3811169"/>
              <a:gd name="connsiteX83" fmla="*/ 2709775 w 2772385"/>
              <a:gd name="connsiteY83" fmla="*/ 434061 h 3811169"/>
              <a:gd name="connsiteX84" fmla="*/ 2625628 w 2772385"/>
              <a:gd name="connsiteY84"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583655 w 2772385"/>
              <a:gd name="connsiteY33" fmla="*/ 3581168 h 3811169"/>
              <a:gd name="connsiteX34" fmla="*/ 639753 w 2772385"/>
              <a:gd name="connsiteY34" fmla="*/ 3575558 h 3811169"/>
              <a:gd name="connsiteX35" fmla="*/ 684632 w 2772385"/>
              <a:gd name="connsiteY35" fmla="*/ 3698974 h 3811169"/>
              <a:gd name="connsiteX36" fmla="*/ 768779 w 2772385"/>
              <a:gd name="connsiteY36" fmla="*/ 3704584 h 3811169"/>
              <a:gd name="connsiteX37" fmla="*/ 774389 w 2772385"/>
              <a:gd name="connsiteY37" fmla="*/ 3474581 h 3811169"/>
              <a:gd name="connsiteX38" fmla="*/ 740730 w 2772385"/>
              <a:gd name="connsiteY38" fmla="*/ 3205310 h 3811169"/>
              <a:gd name="connsiteX39" fmla="*/ 897805 w 2772385"/>
              <a:gd name="connsiteY39" fmla="*/ 2627499 h 3811169"/>
              <a:gd name="connsiteX40" fmla="*/ 1161466 w 2772385"/>
              <a:gd name="connsiteY40" fmla="*/ 2520912 h 3811169"/>
              <a:gd name="connsiteX41" fmla="*/ 1526104 w 2772385"/>
              <a:gd name="connsiteY41" fmla="*/ 2627499 h 3811169"/>
              <a:gd name="connsiteX42" fmla="*/ 1587812 w 2772385"/>
              <a:gd name="connsiteY42" fmla="*/ 2627499 h 3811169"/>
              <a:gd name="connsiteX43" fmla="*/ 1643910 w 2772385"/>
              <a:gd name="connsiteY43" fmla="*/ 2728476 h 3811169"/>
              <a:gd name="connsiteX44" fmla="*/ 1795375 w 2772385"/>
              <a:gd name="connsiteY44" fmla="*/ 2762134 h 3811169"/>
              <a:gd name="connsiteX45" fmla="*/ 1806595 w 2772385"/>
              <a:gd name="connsiteY45" fmla="*/ 2795793 h 3811169"/>
              <a:gd name="connsiteX46" fmla="*/ 1767326 w 2772385"/>
              <a:gd name="connsiteY46" fmla="*/ 2997747 h 3811169"/>
              <a:gd name="connsiteX47" fmla="*/ 1744887 w 2772385"/>
              <a:gd name="connsiteY47" fmla="*/ 3323116 h 3811169"/>
              <a:gd name="connsiteX48" fmla="*/ 1537324 w 2772385"/>
              <a:gd name="connsiteY48" fmla="*/ 3345555 h 3811169"/>
              <a:gd name="connsiteX49" fmla="*/ 1200735 w 2772385"/>
              <a:gd name="connsiteY49" fmla="*/ 3396044 h 3811169"/>
              <a:gd name="connsiteX50" fmla="*/ 1172686 w 2772385"/>
              <a:gd name="connsiteY50" fmla="*/ 3468971 h 3811169"/>
              <a:gd name="connsiteX51" fmla="*/ 1110978 w 2772385"/>
              <a:gd name="connsiteY51" fmla="*/ 3497020 h 3811169"/>
              <a:gd name="connsiteX52" fmla="*/ 1139027 w 2772385"/>
              <a:gd name="connsiteY52" fmla="*/ 3631656 h 3811169"/>
              <a:gd name="connsiteX53" fmla="*/ 1279272 w 2772385"/>
              <a:gd name="connsiteY53" fmla="*/ 3637266 h 3811169"/>
              <a:gd name="connsiteX54" fmla="*/ 1273662 w 2772385"/>
              <a:gd name="connsiteY54" fmla="*/ 3485801 h 3811169"/>
              <a:gd name="connsiteX55" fmla="*/ 1453176 w 2772385"/>
              <a:gd name="connsiteY55" fmla="*/ 3497020 h 3811169"/>
              <a:gd name="connsiteX56" fmla="*/ 1425127 w 2772385"/>
              <a:gd name="connsiteY56" fmla="*/ 3575558 h 3811169"/>
              <a:gd name="connsiteX57" fmla="*/ 1397078 w 2772385"/>
              <a:gd name="connsiteY57" fmla="*/ 3637266 h 3811169"/>
              <a:gd name="connsiteX58" fmla="*/ 1312931 w 2772385"/>
              <a:gd name="connsiteY58" fmla="*/ 3654095 h 3811169"/>
              <a:gd name="connsiteX59" fmla="*/ 1447567 w 2772385"/>
              <a:gd name="connsiteY59" fmla="*/ 3777511 h 3811169"/>
              <a:gd name="connsiteX60" fmla="*/ 1514884 w 2772385"/>
              <a:gd name="connsiteY60" fmla="*/ 3642876 h 3811169"/>
              <a:gd name="connsiteX61" fmla="*/ 1817814 w 2772385"/>
              <a:gd name="connsiteY61" fmla="*/ 3541899 h 3811169"/>
              <a:gd name="connsiteX62" fmla="*/ 2154403 w 2772385"/>
              <a:gd name="connsiteY62" fmla="*/ 3614826 h 3811169"/>
              <a:gd name="connsiteX63" fmla="*/ 2109525 w 2772385"/>
              <a:gd name="connsiteY63" fmla="*/ 3715803 h 3811169"/>
              <a:gd name="connsiteX64" fmla="*/ 2204892 w 2772385"/>
              <a:gd name="connsiteY64" fmla="*/ 3783121 h 3811169"/>
              <a:gd name="connsiteX65" fmla="*/ 2277819 w 2772385"/>
              <a:gd name="connsiteY65" fmla="*/ 3732633 h 3811169"/>
              <a:gd name="connsiteX66" fmla="*/ 2266600 w 2772385"/>
              <a:gd name="connsiteY66" fmla="*/ 3637266 h 3811169"/>
              <a:gd name="connsiteX67" fmla="*/ 2446114 w 2772385"/>
              <a:gd name="connsiteY67" fmla="*/ 3558728 h 3811169"/>
              <a:gd name="connsiteX68" fmla="*/ 2429284 w 2772385"/>
              <a:gd name="connsiteY68" fmla="*/ 3384824 h 3811169"/>
              <a:gd name="connsiteX69" fmla="*/ 1924401 w 2772385"/>
              <a:gd name="connsiteY69" fmla="*/ 3356775 h 3811169"/>
              <a:gd name="connsiteX70" fmla="*/ 1913181 w 2772385"/>
              <a:gd name="connsiteY70" fmla="*/ 3031406 h 3811169"/>
              <a:gd name="connsiteX71" fmla="*/ 1879522 w 2772385"/>
              <a:gd name="connsiteY71" fmla="*/ 3014576 h 3811169"/>
              <a:gd name="connsiteX72" fmla="*/ 1901962 w 2772385"/>
              <a:gd name="connsiteY72" fmla="*/ 2835062 h 3811169"/>
              <a:gd name="connsiteX73" fmla="*/ 1857083 w 2772385"/>
              <a:gd name="connsiteY73" fmla="*/ 2773354 h 3811169"/>
              <a:gd name="connsiteX74" fmla="*/ 2103915 w 2772385"/>
              <a:gd name="connsiteY74" fmla="*/ 2717256 h 3811169"/>
              <a:gd name="connsiteX75" fmla="*/ 2126354 w 2772385"/>
              <a:gd name="connsiteY75" fmla="*/ 2588230 h 3811169"/>
              <a:gd name="connsiteX76" fmla="*/ 2367576 w 2772385"/>
              <a:gd name="connsiteY76" fmla="*/ 2621889 h 3811169"/>
              <a:gd name="connsiteX77" fmla="*/ 2591969 w 2772385"/>
              <a:gd name="connsiteY77" fmla="*/ 2032858 h 3811169"/>
              <a:gd name="connsiteX78" fmla="*/ 2547090 w 2772385"/>
              <a:gd name="connsiteY78" fmla="*/ 1948711 h 3811169"/>
              <a:gd name="connsiteX79" fmla="*/ 2692946 w 2772385"/>
              <a:gd name="connsiteY79" fmla="*/ 1460657 h 3811169"/>
              <a:gd name="connsiteX80" fmla="*/ 2636848 w 2772385"/>
              <a:gd name="connsiteY80" fmla="*/ 1354071 h 3811169"/>
              <a:gd name="connsiteX81" fmla="*/ 2479772 w 2772385"/>
              <a:gd name="connsiteY81" fmla="*/ 798699 h 3811169"/>
              <a:gd name="connsiteX82" fmla="*/ 2737825 w 2772385"/>
              <a:gd name="connsiteY82" fmla="*/ 675283 h 3811169"/>
              <a:gd name="connsiteX83" fmla="*/ 2709775 w 2772385"/>
              <a:gd name="connsiteY83" fmla="*/ 434061 h 3811169"/>
              <a:gd name="connsiteX84" fmla="*/ 2625628 w 2772385"/>
              <a:gd name="connsiteY84"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583655 w 2772385"/>
              <a:gd name="connsiteY33" fmla="*/ 3581168 h 3811169"/>
              <a:gd name="connsiteX34" fmla="*/ 673412 w 2772385"/>
              <a:gd name="connsiteY34" fmla="*/ 3564338 h 3811169"/>
              <a:gd name="connsiteX35" fmla="*/ 684632 w 2772385"/>
              <a:gd name="connsiteY35" fmla="*/ 3698974 h 3811169"/>
              <a:gd name="connsiteX36" fmla="*/ 768779 w 2772385"/>
              <a:gd name="connsiteY36" fmla="*/ 3704584 h 3811169"/>
              <a:gd name="connsiteX37" fmla="*/ 774389 w 2772385"/>
              <a:gd name="connsiteY37" fmla="*/ 3474581 h 3811169"/>
              <a:gd name="connsiteX38" fmla="*/ 740730 w 2772385"/>
              <a:gd name="connsiteY38" fmla="*/ 3205310 h 3811169"/>
              <a:gd name="connsiteX39" fmla="*/ 897805 w 2772385"/>
              <a:gd name="connsiteY39" fmla="*/ 2627499 h 3811169"/>
              <a:gd name="connsiteX40" fmla="*/ 1161466 w 2772385"/>
              <a:gd name="connsiteY40" fmla="*/ 2520912 h 3811169"/>
              <a:gd name="connsiteX41" fmla="*/ 1526104 w 2772385"/>
              <a:gd name="connsiteY41" fmla="*/ 2627499 h 3811169"/>
              <a:gd name="connsiteX42" fmla="*/ 1587812 w 2772385"/>
              <a:gd name="connsiteY42" fmla="*/ 2627499 h 3811169"/>
              <a:gd name="connsiteX43" fmla="*/ 1643910 w 2772385"/>
              <a:gd name="connsiteY43" fmla="*/ 2728476 h 3811169"/>
              <a:gd name="connsiteX44" fmla="*/ 1795375 w 2772385"/>
              <a:gd name="connsiteY44" fmla="*/ 2762134 h 3811169"/>
              <a:gd name="connsiteX45" fmla="*/ 1806595 w 2772385"/>
              <a:gd name="connsiteY45" fmla="*/ 2795793 h 3811169"/>
              <a:gd name="connsiteX46" fmla="*/ 1767326 w 2772385"/>
              <a:gd name="connsiteY46" fmla="*/ 2997747 h 3811169"/>
              <a:gd name="connsiteX47" fmla="*/ 1744887 w 2772385"/>
              <a:gd name="connsiteY47" fmla="*/ 3323116 h 3811169"/>
              <a:gd name="connsiteX48" fmla="*/ 1537324 w 2772385"/>
              <a:gd name="connsiteY48" fmla="*/ 3345555 h 3811169"/>
              <a:gd name="connsiteX49" fmla="*/ 1200735 w 2772385"/>
              <a:gd name="connsiteY49" fmla="*/ 3396044 h 3811169"/>
              <a:gd name="connsiteX50" fmla="*/ 1172686 w 2772385"/>
              <a:gd name="connsiteY50" fmla="*/ 3468971 h 3811169"/>
              <a:gd name="connsiteX51" fmla="*/ 1110978 w 2772385"/>
              <a:gd name="connsiteY51" fmla="*/ 3497020 h 3811169"/>
              <a:gd name="connsiteX52" fmla="*/ 1139027 w 2772385"/>
              <a:gd name="connsiteY52" fmla="*/ 3631656 h 3811169"/>
              <a:gd name="connsiteX53" fmla="*/ 1279272 w 2772385"/>
              <a:gd name="connsiteY53" fmla="*/ 3637266 h 3811169"/>
              <a:gd name="connsiteX54" fmla="*/ 1273662 w 2772385"/>
              <a:gd name="connsiteY54" fmla="*/ 3485801 h 3811169"/>
              <a:gd name="connsiteX55" fmla="*/ 1453176 w 2772385"/>
              <a:gd name="connsiteY55" fmla="*/ 3497020 h 3811169"/>
              <a:gd name="connsiteX56" fmla="*/ 1425127 w 2772385"/>
              <a:gd name="connsiteY56" fmla="*/ 3575558 h 3811169"/>
              <a:gd name="connsiteX57" fmla="*/ 1397078 w 2772385"/>
              <a:gd name="connsiteY57" fmla="*/ 3637266 h 3811169"/>
              <a:gd name="connsiteX58" fmla="*/ 1312931 w 2772385"/>
              <a:gd name="connsiteY58" fmla="*/ 3654095 h 3811169"/>
              <a:gd name="connsiteX59" fmla="*/ 1447567 w 2772385"/>
              <a:gd name="connsiteY59" fmla="*/ 3777511 h 3811169"/>
              <a:gd name="connsiteX60" fmla="*/ 1514884 w 2772385"/>
              <a:gd name="connsiteY60" fmla="*/ 3642876 h 3811169"/>
              <a:gd name="connsiteX61" fmla="*/ 1817814 w 2772385"/>
              <a:gd name="connsiteY61" fmla="*/ 3541899 h 3811169"/>
              <a:gd name="connsiteX62" fmla="*/ 2154403 w 2772385"/>
              <a:gd name="connsiteY62" fmla="*/ 3614826 h 3811169"/>
              <a:gd name="connsiteX63" fmla="*/ 2109525 w 2772385"/>
              <a:gd name="connsiteY63" fmla="*/ 3715803 h 3811169"/>
              <a:gd name="connsiteX64" fmla="*/ 2204892 w 2772385"/>
              <a:gd name="connsiteY64" fmla="*/ 3783121 h 3811169"/>
              <a:gd name="connsiteX65" fmla="*/ 2277819 w 2772385"/>
              <a:gd name="connsiteY65" fmla="*/ 3732633 h 3811169"/>
              <a:gd name="connsiteX66" fmla="*/ 2266600 w 2772385"/>
              <a:gd name="connsiteY66" fmla="*/ 3637266 h 3811169"/>
              <a:gd name="connsiteX67" fmla="*/ 2446114 w 2772385"/>
              <a:gd name="connsiteY67" fmla="*/ 3558728 h 3811169"/>
              <a:gd name="connsiteX68" fmla="*/ 2429284 w 2772385"/>
              <a:gd name="connsiteY68" fmla="*/ 3384824 h 3811169"/>
              <a:gd name="connsiteX69" fmla="*/ 1924401 w 2772385"/>
              <a:gd name="connsiteY69" fmla="*/ 3356775 h 3811169"/>
              <a:gd name="connsiteX70" fmla="*/ 1913181 w 2772385"/>
              <a:gd name="connsiteY70" fmla="*/ 3031406 h 3811169"/>
              <a:gd name="connsiteX71" fmla="*/ 1879522 w 2772385"/>
              <a:gd name="connsiteY71" fmla="*/ 3014576 h 3811169"/>
              <a:gd name="connsiteX72" fmla="*/ 1901962 w 2772385"/>
              <a:gd name="connsiteY72" fmla="*/ 2835062 h 3811169"/>
              <a:gd name="connsiteX73" fmla="*/ 1857083 w 2772385"/>
              <a:gd name="connsiteY73" fmla="*/ 2773354 h 3811169"/>
              <a:gd name="connsiteX74" fmla="*/ 2103915 w 2772385"/>
              <a:gd name="connsiteY74" fmla="*/ 2717256 h 3811169"/>
              <a:gd name="connsiteX75" fmla="*/ 2126354 w 2772385"/>
              <a:gd name="connsiteY75" fmla="*/ 2588230 h 3811169"/>
              <a:gd name="connsiteX76" fmla="*/ 2367576 w 2772385"/>
              <a:gd name="connsiteY76" fmla="*/ 2621889 h 3811169"/>
              <a:gd name="connsiteX77" fmla="*/ 2591969 w 2772385"/>
              <a:gd name="connsiteY77" fmla="*/ 2032858 h 3811169"/>
              <a:gd name="connsiteX78" fmla="*/ 2547090 w 2772385"/>
              <a:gd name="connsiteY78" fmla="*/ 1948711 h 3811169"/>
              <a:gd name="connsiteX79" fmla="*/ 2692946 w 2772385"/>
              <a:gd name="connsiteY79" fmla="*/ 1460657 h 3811169"/>
              <a:gd name="connsiteX80" fmla="*/ 2636848 w 2772385"/>
              <a:gd name="connsiteY80" fmla="*/ 1354071 h 3811169"/>
              <a:gd name="connsiteX81" fmla="*/ 2479772 w 2772385"/>
              <a:gd name="connsiteY81" fmla="*/ 798699 h 3811169"/>
              <a:gd name="connsiteX82" fmla="*/ 2737825 w 2772385"/>
              <a:gd name="connsiteY82" fmla="*/ 675283 h 3811169"/>
              <a:gd name="connsiteX83" fmla="*/ 2709775 w 2772385"/>
              <a:gd name="connsiteY83" fmla="*/ 434061 h 3811169"/>
              <a:gd name="connsiteX84" fmla="*/ 2625628 w 2772385"/>
              <a:gd name="connsiteY84"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583655 w 2772385"/>
              <a:gd name="connsiteY33" fmla="*/ 3581168 h 3811169"/>
              <a:gd name="connsiteX34" fmla="*/ 684632 w 2772385"/>
              <a:gd name="connsiteY34" fmla="*/ 3698974 h 3811169"/>
              <a:gd name="connsiteX35" fmla="*/ 768779 w 2772385"/>
              <a:gd name="connsiteY35" fmla="*/ 3704584 h 3811169"/>
              <a:gd name="connsiteX36" fmla="*/ 774389 w 2772385"/>
              <a:gd name="connsiteY36" fmla="*/ 3474581 h 3811169"/>
              <a:gd name="connsiteX37" fmla="*/ 740730 w 2772385"/>
              <a:gd name="connsiteY37" fmla="*/ 3205310 h 3811169"/>
              <a:gd name="connsiteX38" fmla="*/ 897805 w 2772385"/>
              <a:gd name="connsiteY38" fmla="*/ 2627499 h 3811169"/>
              <a:gd name="connsiteX39" fmla="*/ 1161466 w 2772385"/>
              <a:gd name="connsiteY39" fmla="*/ 2520912 h 3811169"/>
              <a:gd name="connsiteX40" fmla="*/ 1526104 w 2772385"/>
              <a:gd name="connsiteY40" fmla="*/ 2627499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103915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84632 w 2772385"/>
              <a:gd name="connsiteY34" fmla="*/ 3698974 h 3811169"/>
              <a:gd name="connsiteX35" fmla="*/ 768779 w 2772385"/>
              <a:gd name="connsiteY35" fmla="*/ 3704584 h 3811169"/>
              <a:gd name="connsiteX36" fmla="*/ 774389 w 2772385"/>
              <a:gd name="connsiteY36" fmla="*/ 3474581 h 3811169"/>
              <a:gd name="connsiteX37" fmla="*/ 740730 w 2772385"/>
              <a:gd name="connsiteY37" fmla="*/ 3205310 h 3811169"/>
              <a:gd name="connsiteX38" fmla="*/ 897805 w 2772385"/>
              <a:gd name="connsiteY38" fmla="*/ 2627499 h 3811169"/>
              <a:gd name="connsiteX39" fmla="*/ 1161466 w 2772385"/>
              <a:gd name="connsiteY39" fmla="*/ 2520912 h 3811169"/>
              <a:gd name="connsiteX40" fmla="*/ 1526104 w 2772385"/>
              <a:gd name="connsiteY40" fmla="*/ 2627499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103915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84632 w 2772385"/>
              <a:gd name="connsiteY34" fmla="*/ 3698974 h 3811169"/>
              <a:gd name="connsiteX35" fmla="*/ 768779 w 2772385"/>
              <a:gd name="connsiteY35" fmla="*/ 3704584 h 3811169"/>
              <a:gd name="connsiteX36" fmla="*/ 774389 w 2772385"/>
              <a:gd name="connsiteY36" fmla="*/ 3474581 h 3811169"/>
              <a:gd name="connsiteX37" fmla="*/ 740730 w 2772385"/>
              <a:gd name="connsiteY37" fmla="*/ 3205310 h 3811169"/>
              <a:gd name="connsiteX38" fmla="*/ 897805 w 2772385"/>
              <a:gd name="connsiteY38" fmla="*/ 2627499 h 3811169"/>
              <a:gd name="connsiteX39" fmla="*/ 1161466 w 2772385"/>
              <a:gd name="connsiteY39" fmla="*/ 2520912 h 3811169"/>
              <a:gd name="connsiteX40" fmla="*/ 1526104 w 2772385"/>
              <a:gd name="connsiteY40" fmla="*/ 2627499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103915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84632 w 2772385"/>
              <a:gd name="connsiteY34" fmla="*/ 3698974 h 3811169"/>
              <a:gd name="connsiteX35" fmla="*/ 768779 w 2772385"/>
              <a:gd name="connsiteY35" fmla="*/ 3704584 h 3811169"/>
              <a:gd name="connsiteX36" fmla="*/ 774389 w 2772385"/>
              <a:gd name="connsiteY36" fmla="*/ 3474581 h 3811169"/>
              <a:gd name="connsiteX37" fmla="*/ 740730 w 2772385"/>
              <a:gd name="connsiteY37" fmla="*/ 3205310 h 3811169"/>
              <a:gd name="connsiteX38" fmla="*/ 897805 w 2772385"/>
              <a:gd name="connsiteY38" fmla="*/ 2627499 h 3811169"/>
              <a:gd name="connsiteX39" fmla="*/ 1161466 w 2772385"/>
              <a:gd name="connsiteY39" fmla="*/ 2520912 h 3811169"/>
              <a:gd name="connsiteX40" fmla="*/ 1526104 w 2772385"/>
              <a:gd name="connsiteY40" fmla="*/ 2627499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103915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79023 w 2772385"/>
              <a:gd name="connsiteY34" fmla="*/ 3738242 h 3811169"/>
              <a:gd name="connsiteX35" fmla="*/ 768779 w 2772385"/>
              <a:gd name="connsiteY35" fmla="*/ 3704584 h 3811169"/>
              <a:gd name="connsiteX36" fmla="*/ 774389 w 2772385"/>
              <a:gd name="connsiteY36" fmla="*/ 3474581 h 3811169"/>
              <a:gd name="connsiteX37" fmla="*/ 740730 w 2772385"/>
              <a:gd name="connsiteY37" fmla="*/ 3205310 h 3811169"/>
              <a:gd name="connsiteX38" fmla="*/ 897805 w 2772385"/>
              <a:gd name="connsiteY38" fmla="*/ 2627499 h 3811169"/>
              <a:gd name="connsiteX39" fmla="*/ 1161466 w 2772385"/>
              <a:gd name="connsiteY39" fmla="*/ 2520912 h 3811169"/>
              <a:gd name="connsiteX40" fmla="*/ 1526104 w 2772385"/>
              <a:gd name="connsiteY40" fmla="*/ 2627499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103915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79023 w 2772385"/>
              <a:gd name="connsiteY34" fmla="*/ 3738242 h 3811169"/>
              <a:gd name="connsiteX35" fmla="*/ 740730 w 2772385"/>
              <a:gd name="connsiteY35" fmla="*/ 3738243 h 3811169"/>
              <a:gd name="connsiteX36" fmla="*/ 774389 w 2772385"/>
              <a:gd name="connsiteY36" fmla="*/ 3474581 h 3811169"/>
              <a:gd name="connsiteX37" fmla="*/ 740730 w 2772385"/>
              <a:gd name="connsiteY37" fmla="*/ 3205310 h 3811169"/>
              <a:gd name="connsiteX38" fmla="*/ 897805 w 2772385"/>
              <a:gd name="connsiteY38" fmla="*/ 2627499 h 3811169"/>
              <a:gd name="connsiteX39" fmla="*/ 1161466 w 2772385"/>
              <a:gd name="connsiteY39" fmla="*/ 2520912 h 3811169"/>
              <a:gd name="connsiteX40" fmla="*/ 1526104 w 2772385"/>
              <a:gd name="connsiteY40" fmla="*/ 2627499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103915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79023 w 2772385"/>
              <a:gd name="connsiteY34" fmla="*/ 3738242 h 3811169"/>
              <a:gd name="connsiteX35" fmla="*/ 718291 w 2772385"/>
              <a:gd name="connsiteY35" fmla="*/ 3743853 h 3811169"/>
              <a:gd name="connsiteX36" fmla="*/ 774389 w 2772385"/>
              <a:gd name="connsiteY36" fmla="*/ 3474581 h 3811169"/>
              <a:gd name="connsiteX37" fmla="*/ 740730 w 2772385"/>
              <a:gd name="connsiteY37" fmla="*/ 3205310 h 3811169"/>
              <a:gd name="connsiteX38" fmla="*/ 897805 w 2772385"/>
              <a:gd name="connsiteY38" fmla="*/ 2627499 h 3811169"/>
              <a:gd name="connsiteX39" fmla="*/ 1161466 w 2772385"/>
              <a:gd name="connsiteY39" fmla="*/ 2520912 h 3811169"/>
              <a:gd name="connsiteX40" fmla="*/ 1526104 w 2772385"/>
              <a:gd name="connsiteY40" fmla="*/ 2627499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103915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79023 w 2772385"/>
              <a:gd name="connsiteY34" fmla="*/ 3738242 h 3811169"/>
              <a:gd name="connsiteX35" fmla="*/ 718291 w 2772385"/>
              <a:gd name="connsiteY35" fmla="*/ 3743853 h 3811169"/>
              <a:gd name="connsiteX36" fmla="*/ 774389 w 2772385"/>
              <a:gd name="connsiteY36" fmla="*/ 3474581 h 3811169"/>
              <a:gd name="connsiteX37" fmla="*/ 740730 w 2772385"/>
              <a:gd name="connsiteY37" fmla="*/ 3205310 h 3811169"/>
              <a:gd name="connsiteX38" fmla="*/ 897805 w 2772385"/>
              <a:gd name="connsiteY38" fmla="*/ 2627499 h 3811169"/>
              <a:gd name="connsiteX39" fmla="*/ 1161466 w 2772385"/>
              <a:gd name="connsiteY39" fmla="*/ 2520912 h 3811169"/>
              <a:gd name="connsiteX40" fmla="*/ 1526104 w 2772385"/>
              <a:gd name="connsiteY40" fmla="*/ 2627499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103915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79023 w 2772385"/>
              <a:gd name="connsiteY34" fmla="*/ 3738242 h 3811169"/>
              <a:gd name="connsiteX35" fmla="*/ 718291 w 2772385"/>
              <a:gd name="connsiteY35" fmla="*/ 3743853 h 3811169"/>
              <a:gd name="connsiteX36" fmla="*/ 774389 w 2772385"/>
              <a:gd name="connsiteY36" fmla="*/ 3474581 h 3811169"/>
              <a:gd name="connsiteX37" fmla="*/ 740730 w 2772385"/>
              <a:gd name="connsiteY37" fmla="*/ 3205310 h 3811169"/>
              <a:gd name="connsiteX38" fmla="*/ 897805 w 2772385"/>
              <a:gd name="connsiteY38" fmla="*/ 2627499 h 3811169"/>
              <a:gd name="connsiteX39" fmla="*/ 1161466 w 2772385"/>
              <a:gd name="connsiteY39" fmla="*/ 2520912 h 3811169"/>
              <a:gd name="connsiteX40" fmla="*/ 1526104 w 2772385"/>
              <a:gd name="connsiteY40" fmla="*/ 2627499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103915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79023 w 2772385"/>
              <a:gd name="connsiteY34" fmla="*/ 3738242 h 3811169"/>
              <a:gd name="connsiteX35" fmla="*/ 718291 w 2772385"/>
              <a:gd name="connsiteY35" fmla="*/ 3743853 h 3811169"/>
              <a:gd name="connsiteX36" fmla="*/ 774389 w 2772385"/>
              <a:gd name="connsiteY36" fmla="*/ 3474581 h 3811169"/>
              <a:gd name="connsiteX37" fmla="*/ 684632 w 2772385"/>
              <a:gd name="connsiteY37" fmla="*/ 3216530 h 3811169"/>
              <a:gd name="connsiteX38" fmla="*/ 897805 w 2772385"/>
              <a:gd name="connsiteY38" fmla="*/ 2627499 h 3811169"/>
              <a:gd name="connsiteX39" fmla="*/ 1161466 w 2772385"/>
              <a:gd name="connsiteY39" fmla="*/ 2520912 h 3811169"/>
              <a:gd name="connsiteX40" fmla="*/ 1526104 w 2772385"/>
              <a:gd name="connsiteY40" fmla="*/ 2627499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103915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18291 w 2772385"/>
              <a:gd name="connsiteY35" fmla="*/ 3743853 h 3811169"/>
              <a:gd name="connsiteX36" fmla="*/ 774389 w 2772385"/>
              <a:gd name="connsiteY36" fmla="*/ 3474581 h 3811169"/>
              <a:gd name="connsiteX37" fmla="*/ 684632 w 2772385"/>
              <a:gd name="connsiteY37" fmla="*/ 3216530 h 3811169"/>
              <a:gd name="connsiteX38" fmla="*/ 897805 w 2772385"/>
              <a:gd name="connsiteY38" fmla="*/ 2627499 h 3811169"/>
              <a:gd name="connsiteX39" fmla="*/ 1161466 w 2772385"/>
              <a:gd name="connsiteY39" fmla="*/ 2520912 h 3811169"/>
              <a:gd name="connsiteX40" fmla="*/ 1526104 w 2772385"/>
              <a:gd name="connsiteY40" fmla="*/ 2627499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103915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84632 w 2772385"/>
              <a:gd name="connsiteY37" fmla="*/ 3216530 h 3811169"/>
              <a:gd name="connsiteX38" fmla="*/ 897805 w 2772385"/>
              <a:gd name="connsiteY38" fmla="*/ 2627499 h 3811169"/>
              <a:gd name="connsiteX39" fmla="*/ 1161466 w 2772385"/>
              <a:gd name="connsiteY39" fmla="*/ 2520912 h 3811169"/>
              <a:gd name="connsiteX40" fmla="*/ 1526104 w 2772385"/>
              <a:gd name="connsiteY40" fmla="*/ 2627499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103915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84632 w 2772385"/>
              <a:gd name="connsiteY37" fmla="*/ 3216530 h 3811169"/>
              <a:gd name="connsiteX38" fmla="*/ 897805 w 2772385"/>
              <a:gd name="connsiteY38" fmla="*/ 2627499 h 3811169"/>
              <a:gd name="connsiteX39" fmla="*/ 1161466 w 2772385"/>
              <a:gd name="connsiteY39" fmla="*/ 2520912 h 3811169"/>
              <a:gd name="connsiteX40" fmla="*/ 1526104 w 2772385"/>
              <a:gd name="connsiteY40" fmla="*/ 2627499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103915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84632 w 2772385"/>
              <a:gd name="connsiteY37" fmla="*/ 3216530 h 3811169"/>
              <a:gd name="connsiteX38" fmla="*/ 897805 w 2772385"/>
              <a:gd name="connsiteY38" fmla="*/ 2627499 h 3811169"/>
              <a:gd name="connsiteX39" fmla="*/ 1161466 w 2772385"/>
              <a:gd name="connsiteY39" fmla="*/ 2520912 h 3811169"/>
              <a:gd name="connsiteX40" fmla="*/ 1526104 w 2772385"/>
              <a:gd name="connsiteY40" fmla="*/ 2627499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103915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95851 w 2772385"/>
              <a:gd name="connsiteY37" fmla="*/ 3238969 h 3811169"/>
              <a:gd name="connsiteX38" fmla="*/ 897805 w 2772385"/>
              <a:gd name="connsiteY38" fmla="*/ 2627499 h 3811169"/>
              <a:gd name="connsiteX39" fmla="*/ 1161466 w 2772385"/>
              <a:gd name="connsiteY39" fmla="*/ 2520912 h 3811169"/>
              <a:gd name="connsiteX40" fmla="*/ 1526104 w 2772385"/>
              <a:gd name="connsiteY40" fmla="*/ 2627499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103915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95851 w 2772385"/>
              <a:gd name="connsiteY37" fmla="*/ 3238969 h 3811169"/>
              <a:gd name="connsiteX38" fmla="*/ 897805 w 2772385"/>
              <a:gd name="connsiteY38" fmla="*/ 2627499 h 3811169"/>
              <a:gd name="connsiteX39" fmla="*/ 1161466 w 2772385"/>
              <a:gd name="connsiteY39" fmla="*/ 2520912 h 3811169"/>
              <a:gd name="connsiteX40" fmla="*/ 1492445 w 2772385"/>
              <a:gd name="connsiteY40" fmla="*/ 2638718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103915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95851 w 2772385"/>
              <a:gd name="connsiteY37" fmla="*/ 3238969 h 3811169"/>
              <a:gd name="connsiteX38" fmla="*/ 897805 w 2772385"/>
              <a:gd name="connsiteY38" fmla="*/ 2627499 h 3811169"/>
              <a:gd name="connsiteX39" fmla="*/ 1161466 w 2772385"/>
              <a:gd name="connsiteY39" fmla="*/ 2520912 h 3811169"/>
              <a:gd name="connsiteX40" fmla="*/ 1492445 w 2772385"/>
              <a:gd name="connsiteY40" fmla="*/ 2638718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103915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95851 w 2772385"/>
              <a:gd name="connsiteY37" fmla="*/ 3238969 h 3811169"/>
              <a:gd name="connsiteX38" fmla="*/ 897805 w 2772385"/>
              <a:gd name="connsiteY38" fmla="*/ 2627499 h 3811169"/>
              <a:gd name="connsiteX39" fmla="*/ 1161466 w 2772385"/>
              <a:gd name="connsiteY39" fmla="*/ 2520912 h 3811169"/>
              <a:gd name="connsiteX40" fmla="*/ 1492445 w 2772385"/>
              <a:gd name="connsiteY40" fmla="*/ 2638718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047817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95851 w 2772385"/>
              <a:gd name="connsiteY37" fmla="*/ 3238969 h 3811169"/>
              <a:gd name="connsiteX38" fmla="*/ 897805 w 2772385"/>
              <a:gd name="connsiteY38" fmla="*/ 2627499 h 3811169"/>
              <a:gd name="connsiteX39" fmla="*/ 1161466 w 2772385"/>
              <a:gd name="connsiteY39" fmla="*/ 2520912 h 3811169"/>
              <a:gd name="connsiteX40" fmla="*/ 1492445 w 2772385"/>
              <a:gd name="connsiteY40" fmla="*/ 2638718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047817 w 2772385"/>
              <a:gd name="connsiteY73" fmla="*/ 2717256 h 3811169"/>
              <a:gd name="connsiteX74" fmla="*/ 2081476 w 2772385"/>
              <a:gd name="connsiteY74" fmla="*/ 2610669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95851 w 2772385"/>
              <a:gd name="connsiteY37" fmla="*/ 3238969 h 3811169"/>
              <a:gd name="connsiteX38" fmla="*/ 897805 w 2772385"/>
              <a:gd name="connsiteY38" fmla="*/ 2627499 h 3811169"/>
              <a:gd name="connsiteX39" fmla="*/ 1161466 w 2772385"/>
              <a:gd name="connsiteY39" fmla="*/ 2520912 h 3811169"/>
              <a:gd name="connsiteX40" fmla="*/ 1492445 w 2772385"/>
              <a:gd name="connsiteY40" fmla="*/ 2638718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795375 w 2772385"/>
              <a:gd name="connsiteY44" fmla="*/ 281262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047817 w 2772385"/>
              <a:gd name="connsiteY73" fmla="*/ 2717256 h 3811169"/>
              <a:gd name="connsiteX74" fmla="*/ 2081476 w 2772385"/>
              <a:gd name="connsiteY74" fmla="*/ 2610669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95851 w 2772385"/>
              <a:gd name="connsiteY37" fmla="*/ 3238969 h 3811169"/>
              <a:gd name="connsiteX38" fmla="*/ 897805 w 2772385"/>
              <a:gd name="connsiteY38" fmla="*/ 2627499 h 3811169"/>
              <a:gd name="connsiteX39" fmla="*/ 1161466 w 2772385"/>
              <a:gd name="connsiteY39" fmla="*/ 2520912 h 3811169"/>
              <a:gd name="connsiteX40" fmla="*/ 1492445 w 2772385"/>
              <a:gd name="connsiteY40" fmla="*/ 2638718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795375 w 2772385"/>
              <a:gd name="connsiteY44" fmla="*/ 281262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047817 w 2772385"/>
              <a:gd name="connsiteY73" fmla="*/ 2717256 h 3811169"/>
              <a:gd name="connsiteX74" fmla="*/ 2081476 w 2772385"/>
              <a:gd name="connsiteY74" fmla="*/ 2610669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95851 w 2772385"/>
              <a:gd name="connsiteY37" fmla="*/ 3238969 h 3811169"/>
              <a:gd name="connsiteX38" fmla="*/ 897805 w 2772385"/>
              <a:gd name="connsiteY38" fmla="*/ 2627499 h 3811169"/>
              <a:gd name="connsiteX39" fmla="*/ 1161466 w 2772385"/>
              <a:gd name="connsiteY39" fmla="*/ 2520912 h 3811169"/>
              <a:gd name="connsiteX40" fmla="*/ 1492445 w 2772385"/>
              <a:gd name="connsiteY40" fmla="*/ 2638718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795375 w 2772385"/>
              <a:gd name="connsiteY44" fmla="*/ 281262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907571 w 2772385"/>
              <a:gd name="connsiteY70" fmla="*/ 3014576 h 3811169"/>
              <a:gd name="connsiteX71" fmla="*/ 1901962 w 2772385"/>
              <a:gd name="connsiteY71" fmla="*/ 2835062 h 3811169"/>
              <a:gd name="connsiteX72" fmla="*/ 1857083 w 2772385"/>
              <a:gd name="connsiteY72" fmla="*/ 2773354 h 3811169"/>
              <a:gd name="connsiteX73" fmla="*/ 2047817 w 2772385"/>
              <a:gd name="connsiteY73" fmla="*/ 2717256 h 3811169"/>
              <a:gd name="connsiteX74" fmla="*/ 2081476 w 2772385"/>
              <a:gd name="connsiteY74" fmla="*/ 2610669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95851 w 2772385"/>
              <a:gd name="connsiteY37" fmla="*/ 3238969 h 3811169"/>
              <a:gd name="connsiteX38" fmla="*/ 897805 w 2772385"/>
              <a:gd name="connsiteY38" fmla="*/ 2627499 h 3811169"/>
              <a:gd name="connsiteX39" fmla="*/ 1161466 w 2772385"/>
              <a:gd name="connsiteY39" fmla="*/ 2520912 h 3811169"/>
              <a:gd name="connsiteX40" fmla="*/ 1492445 w 2772385"/>
              <a:gd name="connsiteY40" fmla="*/ 2638718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795375 w 2772385"/>
              <a:gd name="connsiteY44" fmla="*/ 2812623 h 3811169"/>
              <a:gd name="connsiteX45" fmla="*/ 1750497 w 2772385"/>
              <a:gd name="connsiteY45" fmla="*/ 300896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907571 w 2772385"/>
              <a:gd name="connsiteY70" fmla="*/ 3014576 h 3811169"/>
              <a:gd name="connsiteX71" fmla="*/ 1901962 w 2772385"/>
              <a:gd name="connsiteY71" fmla="*/ 2835062 h 3811169"/>
              <a:gd name="connsiteX72" fmla="*/ 1857083 w 2772385"/>
              <a:gd name="connsiteY72" fmla="*/ 2773354 h 3811169"/>
              <a:gd name="connsiteX73" fmla="*/ 2047817 w 2772385"/>
              <a:gd name="connsiteY73" fmla="*/ 2717256 h 3811169"/>
              <a:gd name="connsiteX74" fmla="*/ 2081476 w 2772385"/>
              <a:gd name="connsiteY74" fmla="*/ 2610669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95851 w 2772385"/>
              <a:gd name="connsiteY37" fmla="*/ 3238969 h 3811169"/>
              <a:gd name="connsiteX38" fmla="*/ 897805 w 2772385"/>
              <a:gd name="connsiteY38" fmla="*/ 2627499 h 3811169"/>
              <a:gd name="connsiteX39" fmla="*/ 1161466 w 2772385"/>
              <a:gd name="connsiteY39" fmla="*/ 2520912 h 3811169"/>
              <a:gd name="connsiteX40" fmla="*/ 1492445 w 2772385"/>
              <a:gd name="connsiteY40" fmla="*/ 2638718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795375 w 2772385"/>
              <a:gd name="connsiteY44" fmla="*/ 2812623 h 3811169"/>
              <a:gd name="connsiteX45" fmla="*/ 1750497 w 2772385"/>
              <a:gd name="connsiteY45" fmla="*/ 3008967 h 3811169"/>
              <a:gd name="connsiteX46" fmla="*/ 1711228 w 2772385"/>
              <a:gd name="connsiteY46" fmla="*/ 332872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907571 w 2772385"/>
              <a:gd name="connsiteY70" fmla="*/ 3014576 h 3811169"/>
              <a:gd name="connsiteX71" fmla="*/ 1901962 w 2772385"/>
              <a:gd name="connsiteY71" fmla="*/ 2835062 h 3811169"/>
              <a:gd name="connsiteX72" fmla="*/ 1857083 w 2772385"/>
              <a:gd name="connsiteY72" fmla="*/ 2773354 h 3811169"/>
              <a:gd name="connsiteX73" fmla="*/ 2047817 w 2772385"/>
              <a:gd name="connsiteY73" fmla="*/ 2717256 h 3811169"/>
              <a:gd name="connsiteX74" fmla="*/ 2081476 w 2772385"/>
              <a:gd name="connsiteY74" fmla="*/ 2610669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95851 w 2772385"/>
              <a:gd name="connsiteY37" fmla="*/ 3238969 h 3811169"/>
              <a:gd name="connsiteX38" fmla="*/ 897805 w 2772385"/>
              <a:gd name="connsiteY38" fmla="*/ 2627499 h 3811169"/>
              <a:gd name="connsiteX39" fmla="*/ 1161466 w 2772385"/>
              <a:gd name="connsiteY39" fmla="*/ 2520912 h 3811169"/>
              <a:gd name="connsiteX40" fmla="*/ 1492445 w 2772385"/>
              <a:gd name="connsiteY40" fmla="*/ 2638718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795375 w 2772385"/>
              <a:gd name="connsiteY44" fmla="*/ 2812623 h 3811169"/>
              <a:gd name="connsiteX45" fmla="*/ 1750497 w 2772385"/>
              <a:gd name="connsiteY45" fmla="*/ 3008967 h 3811169"/>
              <a:gd name="connsiteX46" fmla="*/ 1711228 w 2772385"/>
              <a:gd name="connsiteY46" fmla="*/ 332872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07572 w 2772385"/>
              <a:gd name="connsiteY68" fmla="*/ 3345556 h 3811169"/>
              <a:gd name="connsiteX69" fmla="*/ 1913181 w 2772385"/>
              <a:gd name="connsiteY69" fmla="*/ 3031406 h 3811169"/>
              <a:gd name="connsiteX70" fmla="*/ 1907571 w 2772385"/>
              <a:gd name="connsiteY70" fmla="*/ 3014576 h 3811169"/>
              <a:gd name="connsiteX71" fmla="*/ 1901962 w 2772385"/>
              <a:gd name="connsiteY71" fmla="*/ 2835062 h 3811169"/>
              <a:gd name="connsiteX72" fmla="*/ 1857083 w 2772385"/>
              <a:gd name="connsiteY72" fmla="*/ 2773354 h 3811169"/>
              <a:gd name="connsiteX73" fmla="*/ 2047817 w 2772385"/>
              <a:gd name="connsiteY73" fmla="*/ 2717256 h 3811169"/>
              <a:gd name="connsiteX74" fmla="*/ 2081476 w 2772385"/>
              <a:gd name="connsiteY74" fmla="*/ 2610669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95851 w 2772385"/>
              <a:gd name="connsiteY37" fmla="*/ 3238969 h 3811169"/>
              <a:gd name="connsiteX38" fmla="*/ 897805 w 2772385"/>
              <a:gd name="connsiteY38" fmla="*/ 2627499 h 3811169"/>
              <a:gd name="connsiteX39" fmla="*/ 1161466 w 2772385"/>
              <a:gd name="connsiteY39" fmla="*/ 2520912 h 3811169"/>
              <a:gd name="connsiteX40" fmla="*/ 1492445 w 2772385"/>
              <a:gd name="connsiteY40" fmla="*/ 2638718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795375 w 2772385"/>
              <a:gd name="connsiteY44" fmla="*/ 2812623 h 3811169"/>
              <a:gd name="connsiteX45" fmla="*/ 1750497 w 2772385"/>
              <a:gd name="connsiteY45" fmla="*/ 3008967 h 3811169"/>
              <a:gd name="connsiteX46" fmla="*/ 1711228 w 2772385"/>
              <a:gd name="connsiteY46" fmla="*/ 3328726 h 3811169"/>
              <a:gd name="connsiteX47" fmla="*/ 1200735 w 2772385"/>
              <a:gd name="connsiteY47" fmla="*/ 3396044 h 3811169"/>
              <a:gd name="connsiteX48" fmla="*/ 1172686 w 2772385"/>
              <a:gd name="connsiteY48" fmla="*/ 3468971 h 3811169"/>
              <a:gd name="connsiteX49" fmla="*/ 1110978 w 2772385"/>
              <a:gd name="connsiteY49" fmla="*/ 3497020 h 3811169"/>
              <a:gd name="connsiteX50" fmla="*/ 1139027 w 2772385"/>
              <a:gd name="connsiteY50" fmla="*/ 3631656 h 3811169"/>
              <a:gd name="connsiteX51" fmla="*/ 1279272 w 2772385"/>
              <a:gd name="connsiteY51" fmla="*/ 3637266 h 3811169"/>
              <a:gd name="connsiteX52" fmla="*/ 1273662 w 2772385"/>
              <a:gd name="connsiteY52" fmla="*/ 3485801 h 3811169"/>
              <a:gd name="connsiteX53" fmla="*/ 1453176 w 2772385"/>
              <a:gd name="connsiteY53" fmla="*/ 3497020 h 3811169"/>
              <a:gd name="connsiteX54" fmla="*/ 1425127 w 2772385"/>
              <a:gd name="connsiteY54" fmla="*/ 3575558 h 3811169"/>
              <a:gd name="connsiteX55" fmla="*/ 1397078 w 2772385"/>
              <a:gd name="connsiteY55" fmla="*/ 3637266 h 3811169"/>
              <a:gd name="connsiteX56" fmla="*/ 1312931 w 2772385"/>
              <a:gd name="connsiteY56" fmla="*/ 3654095 h 3811169"/>
              <a:gd name="connsiteX57" fmla="*/ 1447567 w 2772385"/>
              <a:gd name="connsiteY57" fmla="*/ 3777511 h 3811169"/>
              <a:gd name="connsiteX58" fmla="*/ 1514884 w 2772385"/>
              <a:gd name="connsiteY58" fmla="*/ 3642876 h 3811169"/>
              <a:gd name="connsiteX59" fmla="*/ 1817814 w 2772385"/>
              <a:gd name="connsiteY59" fmla="*/ 3541899 h 3811169"/>
              <a:gd name="connsiteX60" fmla="*/ 2154403 w 2772385"/>
              <a:gd name="connsiteY60" fmla="*/ 3614826 h 3811169"/>
              <a:gd name="connsiteX61" fmla="*/ 2109525 w 2772385"/>
              <a:gd name="connsiteY61" fmla="*/ 3715803 h 3811169"/>
              <a:gd name="connsiteX62" fmla="*/ 2204892 w 2772385"/>
              <a:gd name="connsiteY62" fmla="*/ 3783121 h 3811169"/>
              <a:gd name="connsiteX63" fmla="*/ 2277819 w 2772385"/>
              <a:gd name="connsiteY63" fmla="*/ 3732633 h 3811169"/>
              <a:gd name="connsiteX64" fmla="*/ 2266600 w 2772385"/>
              <a:gd name="connsiteY64" fmla="*/ 3637266 h 3811169"/>
              <a:gd name="connsiteX65" fmla="*/ 2446114 w 2772385"/>
              <a:gd name="connsiteY65" fmla="*/ 3558728 h 3811169"/>
              <a:gd name="connsiteX66" fmla="*/ 2429284 w 2772385"/>
              <a:gd name="connsiteY66" fmla="*/ 3384824 h 3811169"/>
              <a:gd name="connsiteX67" fmla="*/ 1907572 w 2772385"/>
              <a:gd name="connsiteY67" fmla="*/ 3345556 h 3811169"/>
              <a:gd name="connsiteX68" fmla="*/ 1913181 w 2772385"/>
              <a:gd name="connsiteY68" fmla="*/ 3031406 h 3811169"/>
              <a:gd name="connsiteX69" fmla="*/ 1907571 w 2772385"/>
              <a:gd name="connsiteY69" fmla="*/ 3014576 h 3811169"/>
              <a:gd name="connsiteX70" fmla="*/ 1901962 w 2772385"/>
              <a:gd name="connsiteY70" fmla="*/ 2835062 h 3811169"/>
              <a:gd name="connsiteX71" fmla="*/ 1857083 w 2772385"/>
              <a:gd name="connsiteY71" fmla="*/ 2773354 h 3811169"/>
              <a:gd name="connsiteX72" fmla="*/ 2047817 w 2772385"/>
              <a:gd name="connsiteY72" fmla="*/ 2717256 h 3811169"/>
              <a:gd name="connsiteX73" fmla="*/ 2081476 w 2772385"/>
              <a:gd name="connsiteY73" fmla="*/ 2610669 h 3811169"/>
              <a:gd name="connsiteX74" fmla="*/ 2367576 w 2772385"/>
              <a:gd name="connsiteY74" fmla="*/ 2621889 h 3811169"/>
              <a:gd name="connsiteX75" fmla="*/ 2591969 w 2772385"/>
              <a:gd name="connsiteY75" fmla="*/ 2032858 h 3811169"/>
              <a:gd name="connsiteX76" fmla="*/ 2547090 w 2772385"/>
              <a:gd name="connsiteY76" fmla="*/ 1948711 h 3811169"/>
              <a:gd name="connsiteX77" fmla="*/ 2692946 w 2772385"/>
              <a:gd name="connsiteY77" fmla="*/ 1460657 h 3811169"/>
              <a:gd name="connsiteX78" fmla="*/ 2636848 w 2772385"/>
              <a:gd name="connsiteY78" fmla="*/ 1354071 h 3811169"/>
              <a:gd name="connsiteX79" fmla="*/ 2479772 w 2772385"/>
              <a:gd name="connsiteY79" fmla="*/ 798699 h 3811169"/>
              <a:gd name="connsiteX80" fmla="*/ 2737825 w 2772385"/>
              <a:gd name="connsiteY80" fmla="*/ 675283 h 3811169"/>
              <a:gd name="connsiteX81" fmla="*/ 2709775 w 2772385"/>
              <a:gd name="connsiteY81" fmla="*/ 434061 h 3811169"/>
              <a:gd name="connsiteX82" fmla="*/ 2625628 w 2772385"/>
              <a:gd name="connsiteY82"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95851 w 2772385"/>
              <a:gd name="connsiteY37" fmla="*/ 3238969 h 3811169"/>
              <a:gd name="connsiteX38" fmla="*/ 897805 w 2772385"/>
              <a:gd name="connsiteY38" fmla="*/ 2627499 h 3811169"/>
              <a:gd name="connsiteX39" fmla="*/ 1161466 w 2772385"/>
              <a:gd name="connsiteY39" fmla="*/ 2520912 h 3811169"/>
              <a:gd name="connsiteX40" fmla="*/ 1492445 w 2772385"/>
              <a:gd name="connsiteY40" fmla="*/ 2638718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795375 w 2772385"/>
              <a:gd name="connsiteY44" fmla="*/ 2812623 h 3811169"/>
              <a:gd name="connsiteX45" fmla="*/ 1750497 w 2772385"/>
              <a:gd name="connsiteY45" fmla="*/ 3008967 h 3811169"/>
              <a:gd name="connsiteX46" fmla="*/ 1711228 w 2772385"/>
              <a:gd name="connsiteY46" fmla="*/ 3328726 h 3811169"/>
              <a:gd name="connsiteX47" fmla="*/ 1200735 w 2772385"/>
              <a:gd name="connsiteY47" fmla="*/ 3396044 h 3811169"/>
              <a:gd name="connsiteX48" fmla="*/ 1172686 w 2772385"/>
              <a:gd name="connsiteY48" fmla="*/ 3468971 h 3811169"/>
              <a:gd name="connsiteX49" fmla="*/ 1110978 w 2772385"/>
              <a:gd name="connsiteY49" fmla="*/ 3497020 h 3811169"/>
              <a:gd name="connsiteX50" fmla="*/ 1139027 w 2772385"/>
              <a:gd name="connsiteY50" fmla="*/ 3631656 h 3811169"/>
              <a:gd name="connsiteX51" fmla="*/ 1279272 w 2772385"/>
              <a:gd name="connsiteY51" fmla="*/ 3637266 h 3811169"/>
              <a:gd name="connsiteX52" fmla="*/ 1273662 w 2772385"/>
              <a:gd name="connsiteY52" fmla="*/ 3485801 h 3811169"/>
              <a:gd name="connsiteX53" fmla="*/ 1453176 w 2772385"/>
              <a:gd name="connsiteY53" fmla="*/ 3497020 h 3811169"/>
              <a:gd name="connsiteX54" fmla="*/ 1425127 w 2772385"/>
              <a:gd name="connsiteY54" fmla="*/ 3575558 h 3811169"/>
              <a:gd name="connsiteX55" fmla="*/ 1397078 w 2772385"/>
              <a:gd name="connsiteY55" fmla="*/ 3637266 h 3811169"/>
              <a:gd name="connsiteX56" fmla="*/ 1312931 w 2772385"/>
              <a:gd name="connsiteY56" fmla="*/ 3654095 h 3811169"/>
              <a:gd name="connsiteX57" fmla="*/ 1447567 w 2772385"/>
              <a:gd name="connsiteY57" fmla="*/ 3777511 h 3811169"/>
              <a:gd name="connsiteX58" fmla="*/ 1514884 w 2772385"/>
              <a:gd name="connsiteY58" fmla="*/ 3642876 h 3811169"/>
              <a:gd name="connsiteX59" fmla="*/ 1817814 w 2772385"/>
              <a:gd name="connsiteY59" fmla="*/ 3541899 h 3811169"/>
              <a:gd name="connsiteX60" fmla="*/ 2154403 w 2772385"/>
              <a:gd name="connsiteY60" fmla="*/ 3614826 h 3811169"/>
              <a:gd name="connsiteX61" fmla="*/ 2109525 w 2772385"/>
              <a:gd name="connsiteY61" fmla="*/ 3715803 h 3811169"/>
              <a:gd name="connsiteX62" fmla="*/ 2204892 w 2772385"/>
              <a:gd name="connsiteY62" fmla="*/ 3783121 h 3811169"/>
              <a:gd name="connsiteX63" fmla="*/ 2277819 w 2772385"/>
              <a:gd name="connsiteY63" fmla="*/ 3732633 h 3811169"/>
              <a:gd name="connsiteX64" fmla="*/ 2266600 w 2772385"/>
              <a:gd name="connsiteY64" fmla="*/ 3637266 h 3811169"/>
              <a:gd name="connsiteX65" fmla="*/ 2423675 w 2772385"/>
              <a:gd name="connsiteY65" fmla="*/ 3564338 h 3811169"/>
              <a:gd name="connsiteX66" fmla="*/ 2429284 w 2772385"/>
              <a:gd name="connsiteY66" fmla="*/ 3384824 h 3811169"/>
              <a:gd name="connsiteX67" fmla="*/ 1907572 w 2772385"/>
              <a:gd name="connsiteY67" fmla="*/ 3345556 h 3811169"/>
              <a:gd name="connsiteX68" fmla="*/ 1913181 w 2772385"/>
              <a:gd name="connsiteY68" fmla="*/ 3031406 h 3811169"/>
              <a:gd name="connsiteX69" fmla="*/ 1907571 w 2772385"/>
              <a:gd name="connsiteY69" fmla="*/ 3014576 h 3811169"/>
              <a:gd name="connsiteX70" fmla="*/ 1901962 w 2772385"/>
              <a:gd name="connsiteY70" fmla="*/ 2835062 h 3811169"/>
              <a:gd name="connsiteX71" fmla="*/ 1857083 w 2772385"/>
              <a:gd name="connsiteY71" fmla="*/ 2773354 h 3811169"/>
              <a:gd name="connsiteX72" fmla="*/ 2047817 w 2772385"/>
              <a:gd name="connsiteY72" fmla="*/ 2717256 h 3811169"/>
              <a:gd name="connsiteX73" fmla="*/ 2081476 w 2772385"/>
              <a:gd name="connsiteY73" fmla="*/ 2610669 h 3811169"/>
              <a:gd name="connsiteX74" fmla="*/ 2367576 w 2772385"/>
              <a:gd name="connsiteY74" fmla="*/ 2621889 h 3811169"/>
              <a:gd name="connsiteX75" fmla="*/ 2591969 w 2772385"/>
              <a:gd name="connsiteY75" fmla="*/ 2032858 h 3811169"/>
              <a:gd name="connsiteX76" fmla="*/ 2547090 w 2772385"/>
              <a:gd name="connsiteY76" fmla="*/ 1948711 h 3811169"/>
              <a:gd name="connsiteX77" fmla="*/ 2692946 w 2772385"/>
              <a:gd name="connsiteY77" fmla="*/ 1460657 h 3811169"/>
              <a:gd name="connsiteX78" fmla="*/ 2636848 w 2772385"/>
              <a:gd name="connsiteY78" fmla="*/ 1354071 h 3811169"/>
              <a:gd name="connsiteX79" fmla="*/ 2479772 w 2772385"/>
              <a:gd name="connsiteY79" fmla="*/ 798699 h 3811169"/>
              <a:gd name="connsiteX80" fmla="*/ 2737825 w 2772385"/>
              <a:gd name="connsiteY80" fmla="*/ 675283 h 3811169"/>
              <a:gd name="connsiteX81" fmla="*/ 2709775 w 2772385"/>
              <a:gd name="connsiteY81" fmla="*/ 434061 h 3811169"/>
              <a:gd name="connsiteX82" fmla="*/ 2625628 w 2772385"/>
              <a:gd name="connsiteY82"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95851 w 2772385"/>
              <a:gd name="connsiteY37" fmla="*/ 3238969 h 3811169"/>
              <a:gd name="connsiteX38" fmla="*/ 897805 w 2772385"/>
              <a:gd name="connsiteY38" fmla="*/ 2627499 h 3811169"/>
              <a:gd name="connsiteX39" fmla="*/ 1161466 w 2772385"/>
              <a:gd name="connsiteY39" fmla="*/ 2520912 h 3811169"/>
              <a:gd name="connsiteX40" fmla="*/ 1492445 w 2772385"/>
              <a:gd name="connsiteY40" fmla="*/ 2638718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795375 w 2772385"/>
              <a:gd name="connsiteY44" fmla="*/ 2812623 h 3811169"/>
              <a:gd name="connsiteX45" fmla="*/ 1750497 w 2772385"/>
              <a:gd name="connsiteY45" fmla="*/ 3008967 h 3811169"/>
              <a:gd name="connsiteX46" fmla="*/ 1711228 w 2772385"/>
              <a:gd name="connsiteY46" fmla="*/ 3328726 h 3811169"/>
              <a:gd name="connsiteX47" fmla="*/ 1200735 w 2772385"/>
              <a:gd name="connsiteY47" fmla="*/ 3396044 h 3811169"/>
              <a:gd name="connsiteX48" fmla="*/ 1172686 w 2772385"/>
              <a:gd name="connsiteY48" fmla="*/ 3468971 h 3811169"/>
              <a:gd name="connsiteX49" fmla="*/ 1110978 w 2772385"/>
              <a:gd name="connsiteY49" fmla="*/ 3497020 h 3811169"/>
              <a:gd name="connsiteX50" fmla="*/ 1139027 w 2772385"/>
              <a:gd name="connsiteY50" fmla="*/ 3631656 h 3811169"/>
              <a:gd name="connsiteX51" fmla="*/ 1279272 w 2772385"/>
              <a:gd name="connsiteY51" fmla="*/ 3637266 h 3811169"/>
              <a:gd name="connsiteX52" fmla="*/ 1273662 w 2772385"/>
              <a:gd name="connsiteY52" fmla="*/ 3485801 h 3811169"/>
              <a:gd name="connsiteX53" fmla="*/ 1453176 w 2772385"/>
              <a:gd name="connsiteY53" fmla="*/ 3497020 h 3811169"/>
              <a:gd name="connsiteX54" fmla="*/ 1425127 w 2772385"/>
              <a:gd name="connsiteY54" fmla="*/ 3575558 h 3811169"/>
              <a:gd name="connsiteX55" fmla="*/ 1397078 w 2772385"/>
              <a:gd name="connsiteY55" fmla="*/ 3637266 h 3811169"/>
              <a:gd name="connsiteX56" fmla="*/ 1312931 w 2772385"/>
              <a:gd name="connsiteY56" fmla="*/ 3654095 h 3811169"/>
              <a:gd name="connsiteX57" fmla="*/ 1447567 w 2772385"/>
              <a:gd name="connsiteY57" fmla="*/ 3777511 h 3811169"/>
              <a:gd name="connsiteX58" fmla="*/ 1514884 w 2772385"/>
              <a:gd name="connsiteY58" fmla="*/ 3642876 h 3811169"/>
              <a:gd name="connsiteX59" fmla="*/ 1817814 w 2772385"/>
              <a:gd name="connsiteY59" fmla="*/ 3541899 h 3811169"/>
              <a:gd name="connsiteX60" fmla="*/ 2154403 w 2772385"/>
              <a:gd name="connsiteY60" fmla="*/ 3614826 h 3811169"/>
              <a:gd name="connsiteX61" fmla="*/ 2109525 w 2772385"/>
              <a:gd name="connsiteY61" fmla="*/ 3715803 h 3811169"/>
              <a:gd name="connsiteX62" fmla="*/ 2204892 w 2772385"/>
              <a:gd name="connsiteY62" fmla="*/ 3783121 h 3811169"/>
              <a:gd name="connsiteX63" fmla="*/ 2277819 w 2772385"/>
              <a:gd name="connsiteY63" fmla="*/ 3732633 h 3811169"/>
              <a:gd name="connsiteX64" fmla="*/ 2266600 w 2772385"/>
              <a:gd name="connsiteY64" fmla="*/ 3637266 h 3811169"/>
              <a:gd name="connsiteX65" fmla="*/ 2423675 w 2772385"/>
              <a:gd name="connsiteY65" fmla="*/ 3564338 h 3811169"/>
              <a:gd name="connsiteX66" fmla="*/ 2429284 w 2772385"/>
              <a:gd name="connsiteY66" fmla="*/ 3384824 h 3811169"/>
              <a:gd name="connsiteX67" fmla="*/ 1907572 w 2772385"/>
              <a:gd name="connsiteY67" fmla="*/ 3345556 h 3811169"/>
              <a:gd name="connsiteX68" fmla="*/ 1913181 w 2772385"/>
              <a:gd name="connsiteY68" fmla="*/ 3031406 h 3811169"/>
              <a:gd name="connsiteX69" fmla="*/ 1907571 w 2772385"/>
              <a:gd name="connsiteY69" fmla="*/ 3014576 h 3811169"/>
              <a:gd name="connsiteX70" fmla="*/ 1901962 w 2772385"/>
              <a:gd name="connsiteY70" fmla="*/ 2835062 h 3811169"/>
              <a:gd name="connsiteX71" fmla="*/ 1857083 w 2772385"/>
              <a:gd name="connsiteY71" fmla="*/ 2773354 h 3811169"/>
              <a:gd name="connsiteX72" fmla="*/ 2047817 w 2772385"/>
              <a:gd name="connsiteY72" fmla="*/ 2717256 h 3811169"/>
              <a:gd name="connsiteX73" fmla="*/ 2081476 w 2772385"/>
              <a:gd name="connsiteY73" fmla="*/ 2610669 h 3811169"/>
              <a:gd name="connsiteX74" fmla="*/ 2367576 w 2772385"/>
              <a:gd name="connsiteY74" fmla="*/ 2621889 h 3811169"/>
              <a:gd name="connsiteX75" fmla="*/ 2591969 w 2772385"/>
              <a:gd name="connsiteY75" fmla="*/ 2032858 h 3811169"/>
              <a:gd name="connsiteX76" fmla="*/ 2547090 w 2772385"/>
              <a:gd name="connsiteY76" fmla="*/ 1948711 h 3811169"/>
              <a:gd name="connsiteX77" fmla="*/ 2692946 w 2772385"/>
              <a:gd name="connsiteY77" fmla="*/ 1460657 h 3811169"/>
              <a:gd name="connsiteX78" fmla="*/ 2636848 w 2772385"/>
              <a:gd name="connsiteY78" fmla="*/ 1354071 h 3811169"/>
              <a:gd name="connsiteX79" fmla="*/ 2479772 w 2772385"/>
              <a:gd name="connsiteY79" fmla="*/ 798699 h 3811169"/>
              <a:gd name="connsiteX80" fmla="*/ 2737825 w 2772385"/>
              <a:gd name="connsiteY80" fmla="*/ 675283 h 3811169"/>
              <a:gd name="connsiteX81" fmla="*/ 2709775 w 2772385"/>
              <a:gd name="connsiteY81" fmla="*/ 434061 h 3811169"/>
              <a:gd name="connsiteX82" fmla="*/ 2625628 w 2772385"/>
              <a:gd name="connsiteY82"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95851 w 2772385"/>
              <a:gd name="connsiteY37" fmla="*/ 3238969 h 3811169"/>
              <a:gd name="connsiteX38" fmla="*/ 897805 w 2772385"/>
              <a:gd name="connsiteY38" fmla="*/ 2627499 h 3811169"/>
              <a:gd name="connsiteX39" fmla="*/ 1161466 w 2772385"/>
              <a:gd name="connsiteY39" fmla="*/ 2520912 h 3811169"/>
              <a:gd name="connsiteX40" fmla="*/ 1492445 w 2772385"/>
              <a:gd name="connsiteY40" fmla="*/ 2638718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795375 w 2772385"/>
              <a:gd name="connsiteY44" fmla="*/ 2812623 h 3811169"/>
              <a:gd name="connsiteX45" fmla="*/ 1750497 w 2772385"/>
              <a:gd name="connsiteY45" fmla="*/ 3008967 h 3811169"/>
              <a:gd name="connsiteX46" fmla="*/ 1711228 w 2772385"/>
              <a:gd name="connsiteY46" fmla="*/ 3328726 h 3811169"/>
              <a:gd name="connsiteX47" fmla="*/ 1200735 w 2772385"/>
              <a:gd name="connsiteY47" fmla="*/ 3396044 h 3811169"/>
              <a:gd name="connsiteX48" fmla="*/ 1172686 w 2772385"/>
              <a:gd name="connsiteY48" fmla="*/ 3468971 h 3811169"/>
              <a:gd name="connsiteX49" fmla="*/ 1110978 w 2772385"/>
              <a:gd name="connsiteY49" fmla="*/ 3497020 h 3811169"/>
              <a:gd name="connsiteX50" fmla="*/ 1139027 w 2772385"/>
              <a:gd name="connsiteY50" fmla="*/ 3631656 h 3811169"/>
              <a:gd name="connsiteX51" fmla="*/ 1279272 w 2772385"/>
              <a:gd name="connsiteY51" fmla="*/ 3637266 h 3811169"/>
              <a:gd name="connsiteX52" fmla="*/ 1273662 w 2772385"/>
              <a:gd name="connsiteY52" fmla="*/ 3485801 h 3811169"/>
              <a:gd name="connsiteX53" fmla="*/ 1453176 w 2772385"/>
              <a:gd name="connsiteY53" fmla="*/ 3497020 h 3811169"/>
              <a:gd name="connsiteX54" fmla="*/ 1425127 w 2772385"/>
              <a:gd name="connsiteY54" fmla="*/ 3575558 h 3811169"/>
              <a:gd name="connsiteX55" fmla="*/ 1397078 w 2772385"/>
              <a:gd name="connsiteY55" fmla="*/ 3637266 h 3811169"/>
              <a:gd name="connsiteX56" fmla="*/ 1312931 w 2772385"/>
              <a:gd name="connsiteY56" fmla="*/ 3654095 h 3811169"/>
              <a:gd name="connsiteX57" fmla="*/ 1447567 w 2772385"/>
              <a:gd name="connsiteY57" fmla="*/ 3777511 h 3811169"/>
              <a:gd name="connsiteX58" fmla="*/ 1514884 w 2772385"/>
              <a:gd name="connsiteY58" fmla="*/ 3642876 h 3811169"/>
              <a:gd name="connsiteX59" fmla="*/ 1817814 w 2772385"/>
              <a:gd name="connsiteY59" fmla="*/ 3541899 h 3811169"/>
              <a:gd name="connsiteX60" fmla="*/ 2154403 w 2772385"/>
              <a:gd name="connsiteY60" fmla="*/ 3614826 h 3811169"/>
              <a:gd name="connsiteX61" fmla="*/ 2109525 w 2772385"/>
              <a:gd name="connsiteY61" fmla="*/ 3715803 h 3811169"/>
              <a:gd name="connsiteX62" fmla="*/ 2204892 w 2772385"/>
              <a:gd name="connsiteY62" fmla="*/ 3783121 h 3811169"/>
              <a:gd name="connsiteX63" fmla="*/ 2277819 w 2772385"/>
              <a:gd name="connsiteY63" fmla="*/ 3732633 h 3811169"/>
              <a:gd name="connsiteX64" fmla="*/ 2266600 w 2772385"/>
              <a:gd name="connsiteY64" fmla="*/ 3637266 h 3811169"/>
              <a:gd name="connsiteX65" fmla="*/ 2423675 w 2772385"/>
              <a:gd name="connsiteY65" fmla="*/ 3564338 h 3811169"/>
              <a:gd name="connsiteX66" fmla="*/ 2429284 w 2772385"/>
              <a:gd name="connsiteY66" fmla="*/ 3384824 h 3811169"/>
              <a:gd name="connsiteX67" fmla="*/ 1907572 w 2772385"/>
              <a:gd name="connsiteY67" fmla="*/ 3345556 h 3811169"/>
              <a:gd name="connsiteX68" fmla="*/ 1913181 w 2772385"/>
              <a:gd name="connsiteY68" fmla="*/ 3031406 h 3811169"/>
              <a:gd name="connsiteX69" fmla="*/ 1907571 w 2772385"/>
              <a:gd name="connsiteY69" fmla="*/ 3014576 h 3811169"/>
              <a:gd name="connsiteX70" fmla="*/ 1901962 w 2772385"/>
              <a:gd name="connsiteY70" fmla="*/ 2835062 h 3811169"/>
              <a:gd name="connsiteX71" fmla="*/ 1857083 w 2772385"/>
              <a:gd name="connsiteY71" fmla="*/ 2773354 h 3811169"/>
              <a:gd name="connsiteX72" fmla="*/ 2047817 w 2772385"/>
              <a:gd name="connsiteY72" fmla="*/ 2717256 h 3811169"/>
              <a:gd name="connsiteX73" fmla="*/ 2081476 w 2772385"/>
              <a:gd name="connsiteY73" fmla="*/ 2610669 h 3811169"/>
              <a:gd name="connsiteX74" fmla="*/ 2367576 w 2772385"/>
              <a:gd name="connsiteY74" fmla="*/ 2621889 h 3811169"/>
              <a:gd name="connsiteX75" fmla="*/ 2591969 w 2772385"/>
              <a:gd name="connsiteY75" fmla="*/ 2032858 h 3811169"/>
              <a:gd name="connsiteX76" fmla="*/ 2547090 w 2772385"/>
              <a:gd name="connsiteY76" fmla="*/ 1948711 h 3811169"/>
              <a:gd name="connsiteX77" fmla="*/ 2692946 w 2772385"/>
              <a:gd name="connsiteY77" fmla="*/ 1460657 h 3811169"/>
              <a:gd name="connsiteX78" fmla="*/ 2636848 w 2772385"/>
              <a:gd name="connsiteY78" fmla="*/ 1354071 h 3811169"/>
              <a:gd name="connsiteX79" fmla="*/ 2479772 w 2772385"/>
              <a:gd name="connsiteY79" fmla="*/ 798699 h 3811169"/>
              <a:gd name="connsiteX80" fmla="*/ 2737825 w 2772385"/>
              <a:gd name="connsiteY80" fmla="*/ 675283 h 3811169"/>
              <a:gd name="connsiteX81" fmla="*/ 2709775 w 2772385"/>
              <a:gd name="connsiteY81" fmla="*/ 434061 h 3811169"/>
              <a:gd name="connsiteX82" fmla="*/ 2625628 w 2772385"/>
              <a:gd name="connsiteY82" fmla="*/ 86253 h 3811169"/>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12931 w 2772385"/>
              <a:gd name="connsiteY56" fmla="*/ 3654095 h 3816780"/>
              <a:gd name="connsiteX57" fmla="*/ 1447567 w 2772385"/>
              <a:gd name="connsiteY57" fmla="*/ 377751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92946 w 2772385"/>
              <a:gd name="connsiteY77" fmla="*/ 1460657 h 3816780"/>
              <a:gd name="connsiteX78" fmla="*/ 2636848 w 2772385"/>
              <a:gd name="connsiteY78" fmla="*/ 1354071 h 3816780"/>
              <a:gd name="connsiteX79" fmla="*/ 2479772 w 2772385"/>
              <a:gd name="connsiteY79" fmla="*/ 79869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47567 w 2772385"/>
              <a:gd name="connsiteY57" fmla="*/ 377751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92946 w 2772385"/>
              <a:gd name="connsiteY77" fmla="*/ 1460657 h 3816780"/>
              <a:gd name="connsiteX78" fmla="*/ 2636848 w 2772385"/>
              <a:gd name="connsiteY78" fmla="*/ 1354071 h 3816780"/>
              <a:gd name="connsiteX79" fmla="*/ 2479772 w 2772385"/>
              <a:gd name="connsiteY79" fmla="*/ 79869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47567 w 2772385"/>
              <a:gd name="connsiteY57" fmla="*/ 377751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92946 w 2772385"/>
              <a:gd name="connsiteY77" fmla="*/ 1460657 h 3816780"/>
              <a:gd name="connsiteX78" fmla="*/ 2636848 w 2772385"/>
              <a:gd name="connsiteY78" fmla="*/ 1354071 h 3816780"/>
              <a:gd name="connsiteX79" fmla="*/ 2479772 w 2772385"/>
              <a:gd name="connsiteY79" fmla="*/ 79869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53177 w 2772385"/>
              <a:gd name="connsiteY57" fmla="*/ 379995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92946 w 2772385"/>
              <a:gd name="connsiteY77" fmla="*/ 1460657 h 3816780"/>
              <a:gd name="connsiteX78" fmla="*/ 2636848 w 2772385"/>
              <a:gd name="connsiteY78" fmla="*/ 1354071 h 3816780"/>
              <a:gd name="connsiteX79" fmla="*/ 2479772 w 2772385"/>
              <a:gd name="connsiteY79" fmla="*/ 79869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53177 w 2772385"/>
              <a:gd name="connsiteY57" fmla="*/ 379995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92946 w 2772385"/>
              <a:gd name="connsiteY77" fmla="*/ 1460657 h 3816780"/>
              <a:gd name="connsiteX78" fmla="*/ 2636848 w 2772385"/>
              <a:gd name="connsiteY78" fmla="*/ 1354071 h 3816780"/>
              <a:gd name="connsiteX79" fmla="*/ 2479772 w 2772385"/>
              <a:gd name="connsiteY79" fmla="*/ 79869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53177 w 2772385"/>
              <a:gd name="connsiteY57" fmla="*/ 379995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92946 w 2772385"/>
              <a:gd name="connsiteY77" fmla="*/ 1460657 h 3816780"/>
              <a:gd name="connsiteX78" fmla="*/ 2636848 w 2772385"/>
              <a:gd name="connsiteY78" fmla="*/ 1354071 h 3816780"/>
              <a:gd name="connsiteX79" fmla="*/ 2479772 w 2772385"/>
              <a:gd name="connsiteY79" fmla="*/ 79869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53177 w 2772385"/>
              <a:gd name="connsiteY57" fmla="*/ 379995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92946 w 2772385"/>
              <a:gd name="connsiteY77" fmla="*/ 1460657 h 3816780"/>
              <a:gd name="connsiteX78" fmla="*/ 2636848 w 2772385"/>
              <a:gd name="connsiteY78" fmla="*/ 1354071 h 3816780"/>
              <a:gd name="connsiteX79" fmla="*/ 2479772 w 2772385"/>
              <a:gd name="connsiteY79" fmla="*/ 79869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53177 w 2772385"/>
              <a:gd name="connsiteY57" fmla="*/ 379995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92946 w 2772385"/>
              <a:gd name="connsiteY77" fmla="*/ 1460657 h 3816780"/>
              <a:gd name="connsiteX78" fmla="*/ 2636848 w 2772385"/>
              <a:gd name="connsiteY78" fmla="*/ 1354071 h 3816780"/>
              <a:gd name="connsiteX79" fmla="*/ 2479772 w 2772385"/>
              <a:gd name="connsiteY79" fmla="*/ 79869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53177 w 2772385"/>
              <a:gd name="connsiteY57" fmla="*/ 379995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92946 w 2772385"/>
              <a:gd name="connsiteY77" fmla="*/ 1460657 h 3816780"/>
              <a:gd name="connsiteX78" fmla="*/ 2636848 w 2772385"/>
              <a:gd name="connsiteY78" fmla="*/ 1354071 h 3816780"/>
              <a:gd name="connsiteX79" fmla="*/ 2479772 w 2772385"/>
              <a:gd name="connsiteY79" fmla="*/ 79869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53177 w 2772385"/>
              <a:gd name="connsiteY57" fmla="*/ 379995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92946 w 2772385"/>
              <a:gd name="connsiteY77" fmla="*/ 1460657 h 3816780"/>
              <a:gd name="connsiteX78" fmla="*/ 2636848 w 2772385"/>
              <a:gd name="connsiteY78" fmla="*/ 1354071 h 3816780"/>
              <a:gd name="connsiteX79" fmla="*/ 2479772 w 2772385"/>
              <a:gd name="connsiteY79" fmla="*/ 79869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53177 w 2772385"/>
              <a:gd name="connsiteY57" fmla="*/ 379995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92946 w 2772385"/>
              <a:gd name="connsiteY77" fmla="*/ 1460657 h 3816780"/>
              <a:gd name="connsiteX78" fmla="*/ 2636848 w 2772385"/>
              <a:gd name="connsiteY78" fmla="*/ 1354071 h 3816780"/>
              <a:gd name="connsiteX79" fmla="*/ 2479772 w 2772385"/>
              <a:gd name="connsiteY79" fmla="*/ 79869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53177 w 2772385"/>
              <a:gd name="connsiteY57" fmla="*/ 379995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92946 w 2772385"/>
              <a:gd name="connsiteY77" fmla="*/ 1460657 h 3816780"/>
              <a:gd name="connsiteX78" fmla="*/ 2636848 w 2772385"/>
              <a:gd name="connsiteY78" fmla="*/ 1354071 h 3816780"/>
              <a:gd name="connsiteX79" fmla="*/ 2479772 w 2772385"/>
              <a:gd name="connsiteY79" fmla="*/ 79869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53177 w 2772385"/>
              <a:gd name="connsiteY57" fmla="*/ 379995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48067 w 2772385"/>
              <a:gd name="connsiteY77" fmla="*/ 1432608 h 3816780"/>
              <a:gd name="connsiteX78" fmla="*/ 2636848 w 2772385"/>
              <a:gd name="connsiteY78" fmla="*/ 1354071 h 3816780"/>
              <a:gd name="connsiteX79" fmla="*/ 2479772 w 2772385"/>
              <a:gd name="connsiteY79" fmla="*/ 79869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53177 w 2772385"/>
              <a:gd name="connsiteY57" fmla="*/ 379995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48067 w 2772385"/>
              <a:gd name="connsiteY77" fmla="*/ 1432608 h 3816780"/>
              <a:gd name="connsiteX78" fmla="*/ 2636848 w 2772385"/>
              <a:gd name="connsiteY78" fmla="*/ 1354071 h 3816780"/>
              <a:gd name="connsiteX79" fmla="*/ 2479772 w 2772385"/>
              <a:gd name="connsiteY79" fmla="*/ 79869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53177 w 2772385"/>
              <a:gd name="connsiteY57" fmla="*/ 379995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48067 w 2772385"/>
              <a:gd name="connsiteY77" fmla="*/ 1432608 h 3816780"/>
              <a:gd name="connsiteX78" fmla="*/ 2620019 w 2772385"/>
              <a:gd name="connsiteY78" fmla="*/ 1337242 h 3816780"/>
              <a:gd name="connsiteX79" fmla="*/ 2479772 w 2772385"/>
              <a:gd name="connsiteY79" fmla="*/ 79869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53177 w 2772385"/>
              <a:gd name="connsiteY57" fmla="*/ 379995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48067 w 2772385"/>
              <a:gd name="connsiteY77" fmla="*/ 1432608 h 3816780"/>
              <a:gd name="connsiteX78" fmla="*/ 2580750 w 2772385"/>
              <a:gd name="connsiteY78" fmla="*/ 1337242 h 3816780"/>
              <a:gd name="connsiteX79" fmla="*/ 2479772 w 2772385"/>
              <a:gd name="connsiteY79" fmla="*/ 79869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53177 w 2772385"/>
              <a:gd name="connsiteY57" fmla="*/ 379995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48067 w 2772385"/>
              <a:gd name="connsiteY77" fmla="*/ 1432608 h 3816780"/>
              <a:gd name="connsiteX78" fmla="*/ 2580750 w 2772385"/>
              <a:gd name="connsiteY78" fmla="*/ 1337242 h 3816780"/>
              <a:gd name="connsiteX79" fmla="*/ 2479772 w 2772385"/>
              <a:gd name="connsiteY79" fmla="*/ 79869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53177 w 2772385"/>
              <a:gd name="connsiteY57" fmla="*/ 379995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48067 w 2772385"/>
              <a:gd name="connsiteY77" fmla="*/ 1432608 h 3816780"/>
              <a:gd name="connsiteX78" fmla="*/ 2580750 w 2772385"/>
              <a:gd name="connsiteY78" fmla="*/ 1337242 h 3816780"/>
              <a:gd name="connsiteX79" fmla="*/ 2462943 w 2772385"/>
              <a:gd name="connsiteY79" fmla="*/ 80991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53177 w 2772385"/>
              <a:gd name="connsiteY57" fmla="*/ 379995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48067 w 2772385"/>
              <a:gd name="connsiteY77" fmla="*/ 1432608 h 3816780"/>
              <a:gd name="connsiteX78" fmla="*/ 2580750 w 2772385"/>
              <a:gd name="connsiteY78" fmla="*/ 1337242 h 3816780"/>
              <a:gd name="connsiteX79" fmla="*/ 2462943 w 2772385"/>
              <a:gd name="connsiteY79" fmla="*/ 80991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53177 w 2772385"/>
              <a:gd name="connsiteY57" fmla="*/ 379995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48067 w 2772385"/>
              <a:gd name="connsiteY77" fmla="*/ 1432608 h 3816780"/>
              <a:gd name="connsiteX78" fmla="*/ 2580750 w 2772385"/>
              <a:gd name="connsiteY78" fmla="*/ 1337242 h 3816780"/>
              <a:gd name="connsiteX79" fmla="*/ 2462943 w 2772385"/>
              <a:gd name="connsiteY79" fmla="*/ 809919 h 3816780"/>
              <a:gd name="connsiteX80" fmla="*/ 2737825 w 2772385"/>
              <a:gd name="connsiteY80" fmla="*/ 675283 h 3816780"/>
              <a:gd name="connsiteX81" fmla="*/ 2709775 w 2772385"/>
              <a:gd name="connsiteY81" fmla="*/ 434061 h 3816780"/>
              <a:gd name="connsiteX82" fmla="*/ 2625628 w 2772385"/>
              <a:gd name="connsiteY82" fmla="*/ 86253 h 381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772385" h="3816780">
                <a:moveTo>
                  <a:pt x="2625628" y="86253"/>
                </a:moveTo>
                <a:cubicBezTo>
                  <a:pt x="2591969" y="30155"/>
                  <a:pt x="2530261" y="-3505"/>
                  <a:pt x="2429284" y="2105"/>
                </a:cubicBezTo>
                <a:cubicBezTo>
                  <a:pt x="2322697" y="-16594"/>
                  <a:pt x="2255380" y="93732"/>
                  <a:pt x="2188062" y="159180"/>
                </a:cubicBezTo>
                <a:lnTo>
                  <a:pt x="2087086" y="198449"/>
                </a:lnTo>
                <a:lnTo>
                  <a:pt x="2137574" y="288206"/>
                </a:lnTo>
                <a:lnTo>
                  <a:pt x="2025378" y="450890"/>
                </a:lnTo>
                <a:cubicBezTo>
                  <a:pt x="2049688" y="501378"/>
                  <a:pt x="2107656" y="535038"/>
                  <a:pt x="2131966" y="585526"/>
                </a:cubicBezTo>
                <a:lnTo>
                  <a:pt x="2154403" y="708942"/>
                </a:lnTo>
                <a:lnTo>
                  <a:pt x="2025378" y="753820"/>
                </a:lnTo>
                <a:lnTo>
                  <a:pt x="1991719" y="821138"/>
                </a:lnTo>
                <a:lnTo>
                  <a:pt x="1991719" y="708942"/>
                </a:lnTo>
                <a:lnTo>
                  <a:pt x="1941230" y="669673"/>
                </a:lnTo>
                <a:lnTo>
                  <a:pt x="1778546" y="770649"/>
                </a:lnTo>
                <a:lnTo>
                  <a:pt x="1397078" y="579916"/>
                </a:lnTo>
                <a:lnTo>
                  <a:pt x="1660739" y="1129678"/>
                </a:lnTo>
                <a:lnTo>
                  <a:pt x="1795375" y="1225045"/>
                </a:lnTo>
                <a:cubicBezTo>
                  <a:pt x="1744887" y="1299842"/>
                  <a:pt x="1649520" y="1352201"/>
                  <a:pt x="1643910" y="1449437"/>
                </a:cubicBezTo>
                <a:cubicBezTo>
                  <a:pt x="1630820" y="1527975"/>
                  <a:pt x="1657001" y="1628951"/>
                  <a:pt x="1722448" y="1668220"/>
                </a:cubicBezTo>
                <a:lnTo>
                  <a:pt x="1812205" y="1662611"/>
                </a:lnTo>
                <a:lnTo>
                  <a:pt x="1621470" y="1858954"/>
                </a:lnTo>
                <a:cubicBezTo>
                  <a:pt x="1580332" y="1911312"/>
                  <a:pt x="1056749" y="1542934"/>
                  <a:pt x="909024" y="1578463"/>
                </a:cubicBezTo>
                <a:cubicBezTo>
                  <a:pt x="667802" y="1634562"/>
                  <a:pt x="656582" y="2341398"/>
                  <a:pt x="454629" y="2605060"/>
                </a:cubicBezTo>
                <a:lnTo>
                  <a:pt x="258286" y="2812623"/>
                </a:lnTo>
                <a:cubicBezTo>
                  <a:pt x="190968" y="2883680"/>
                  <a:pt x="101211" y="2808883"/>
                  <a:pt x="39503" y="2857501"/>
                </a:cubicBezTo>
                <a:cubicBezTo>
                  <a:pt x="-9116" y="2898640"/>
                  <a:pt x="-12856" y="2945388"/>
                  <a:pt x="28282" y="2975307"/>
                </a:cubicBezTo>
                <a:cubicBezTo>
                  <a:pt x="108690" y="3035145"/>
                  <a:pt x="177877" y="3050105"/>
                  <a:pt x="258285" y="3087504"/>
                </a:cubicBezTo>
                <a:cubicBezTo>
                  <a:pt x="396660" y="2995877"/>
                  <a:pt x="495770" y="2937909"/>
                  <a:pt x="527559" y="2986527"/>
                </a:cubicBezTo>
                <a:cubicBezTo>
                  <a:pt x="578047" y="3025795"/>
                  <a:pt x="505118" y="3104333"/>
                  <a:pt x="488288" y="3154821"/>
                </a:cubicBezTo>
                <a:lnTo>
                  <a:pt x="561215" y="3194090"/>
                </a:lnTo>
                <a:lnTo>
                  <a:pt x="381702" y="3592387"/>
                </a:lnTo>
                <a:cubicBezTo>
                  <a:pt x="329344" y="3622306"/>
                  <a:pt x="215277" y="3669054"/>
                  <a:pt x="213408" y="3698973"/>
                </a:cubicBezTo>
                <a:cubicBezTo>
                  <a:pt x="213408" y="3747592"/>
                  <a:pt x="241457" y="3796210"/>
                  <a:pt x="280726" y="3811169"/>
                </a:cubicBezTo>
                <a:lnTo>
                  <a:pt x="477068" y="3771902"/>
                </a:lnTo>
                <a:cubicBezTo>
                  <a:pt x="525686" y="3697104"/>
                  <a:pt x="557476" y="3532550"/>
                  <a:pt x="622923" y="3547509"/>
                </a:cubicBezTo>
                <a:cubicBezTo>
                  <a:pt x="682762" y="3530679"/>
                  <a:pt x="641623" y="3693364"/>
                  <a:pt x="662193" y="3743852"/>
                </a:cubicBezTo>
                <a:lnTo>
                  <a:pt x="735121" y="3732634"/>
                </a:lnTo>
                <a:cubicBezTo>
                  <a:pt x="753820" y="3642877"/>
                  <a:pt x="733251" y="3564338"/>
                  <a:pt x="774389" y="3474581"/>
                </a:cubicBezTo>
                <a:cubicBezTo>
                  <a:pt x="802438" y="3418483"/>
                  <a:pt x="707071" y="3328726"/>
                  <a:pt x="695851" y="3238969"/>
                </a:cubicBezTo>
                <a:cubicBezTo>
                  <a:pt x="677152" y="3160431"/>
                  <a:pt x="837966" y="2868721"/>
                  <a:pt x="897805" y="2627499"/>
                </a:cubicBezTo>
                <a:lnTo>
                  <a:pt x="1161466" y="2520912"/>
                </a:lnTo>
                <a:lnTo>
                  <a:pt x="1492445" y="2638718"/>
                </a:lnTo>
                <a:lnTo>
                  <a:pt x="1587812" y="2627499"/>
                </a:lnTo>
                <a:cubicBezTo>
                  <a:pt x="1606511" y="2661158"/>
                  <a:pt x="1602772" y="2694817"/>
                  <a:pt x="1643910" y="2728476"/>
                </a:cubicBezTo>
                <a:lnTo>
                  <a:pt x="1795375" y="2762134"/>
                </a:lnTo>
                <a:lnTo>
                  <a:pt x="1795375" y="2812623"/>
                </a:lnTo>
                <a:cubicBezTo>
                  <a:pt x="1718708" y="2823842"/>
                  <a:pt x="1759847" y="2947259"/>
                  <a:pt x="1750497" y="3008967"/>
                </a:cubicBezTo>
                <a:lnTo>
                  <a:pt x="1711228" y="3328726"/>
                </a:lnTo>
                <a:lnTo>
                  <a:pt x="1200735" y="3396044"/>
                </a:lnTo>
                <a:lnTo>
                  <a:pt x="1172686" y="3468971"/>
                </a:lnTo>
                <a:lnTo>
                  <a:pt x="1110978" y="3497020"/>
                </a:lnTo>
                <a:cubicBezTo>
                  <a:pt x="1120328" y="3541899"/>
                  <a:pt x="1090408" y="3569947"/>
                  <a:pt x="1139027" y="3631656"/>
                </a:cubicBezTo>
                <a:lnTo>
                  <a:pt x="1279272" y="3637266"/>
                </a:lnTo>
                <a:lnTo>
                  <a:pt x="1273662" y="3485801"/>
                </a:lnTo>
                <a:lnTo>
                  <a:pt x="1453176" y="3497020"/>
                </a:lnTo>
                <a:lnTo>
                  <a:pt x="1425127" y="3575558"/>
                </a:lnTo>
                <a:lnTo>
                  <a:pt x="1397078" y="3637266"/>
                </a:lnTo>
                <a:lnTo>
                  <a:pt x="1340980" y="3704584"/>
                </a:lnTo>
                <a:cubicBezTo>
                  <a:pt x="1355940" y="3770031"/>
                  <a:pt x="1393339" y="3790601"/>
                  <a:pt x="1453177" y="3799951"/>
                </a:cubicBezTo>
                <a:cubicBezTo>
                  <a:pt x="1514885" y="3788732"/>
                  <a:pt x="1548543" y="3760681"/>
                  <a:pt x="1514884" y="3642876"/>
                </a:cubicBezTo>
                <a:lnTo>
                  <a:pt x="1817814" y="3541899"/>
                </a:lnTo>
                <a:lnTo>
                  <a:pt x="2154403" y="3614826"/>
                </a:lnTo>
                <a:cubicBezTo>
                  <a:pt x="2139444" y="3648485"/>
                  <a:pt x="2096435" y="3682144"/>
                  <a:pt x="2109525" y="3715803"/>
                </a:cubicBezTo>
                <a:cubicBezTo>
                  <a:pt x="2107655" y="3771901"/>
                  <a:pt x="2161883" y="3794341"/>
                  <a:pt x="2193672" y="3816780"/>
                </a:cubicBezTo>
                <a:lnTo>
                  <a:pt x="2277819" y="3732633"/>
                </a:lnTo>
                <a:lnTo>
                  <a:pt x="2266600" y="3637266"/>
                </a:lnTo>
                <a:lnTo>
                  <a:pt x="2423675" y="3564338"/>
                </a:lnTo>
                <a:lnTo>
                  <a:pt x="2429284" y="3384824"/>
                </a:lnTo>
                <a:lnTo>
                  <a:pt x="1907572" y="3345556"/>
                </a:lnTo>
                <a:lnTo>
                  <a:pt x="1913181" y="3031406"/>
                </a:lnTo>
                <a:lnTo>
                  <a:pt x="1907571" y="3014576"/>
                </a:lnTo>
                <a:lnTo>
                  <a:pt x="1901962" y="2835062"/>
                </a:lnTo>
                <a:lnTo>
                  <a:pt x="1857083" y="2773354"/>
                </a:lnTo>
                <a:lnTo>
                  <a:pt x="2047817" y="2717256"/>
                </a:lnTo>
                <a:lnTo>
                  <a:pt x="2081476" y="2610669"/>
                </a:lnTo>
                <a:lnTo>
                  <a:pt x="2367576" y="2621889"/>
                </a:lnTo>
                <a:cubicBezTo>
                  <a:pt x="2515302" y="2577011"/>
                  <a:pt x="2640587" y="2049688"/>
                  <a:pt x="2591969" y="2032858"/>
                </a:cubicBezTo>
                <a:lnTo>
                  <a:pt x="2547090" y="1948711"/>
                </a:lnTo>
                <a:cubicBezTo>
                  <a:pt x="2618148" y="1808466"/>
                  <a:pt x="2661156" y="1628952"/>
                  <a:pt x="2648067" y="1432608"/>
                </a:cubicBezTo>
                <a:lnTo>
                  <a:pt x="2580750" y="1337242"/>
                </a:lnTo>
                <a:cubicBezTo>
                  <a:pt x="2597579" y="1168948"/>
                  <a:pt x="2569529" y="989433"/>
                  <a:pt x="2462943" y="809919"/>
                </a:cubicBezTo>
                <a:cubicBezTo>
                  <a:pt x="2584488" y="890327"/>
                  <a:pt x="2655548" y="740730"/>
                  <a:pt x="2737825" y="675283"/>
                </a:cubicBezTo>
                <a:cubicBezTo>
                  <a:pt x="2765874" y="636014"/>
                  <a:pt x="2810752" y="473330"/>
                  <a:pt x="2709775" y="434061"/>
                </a:cubicBezTo>
                <a:cubicBezTo>
                  <a:pt x="2797662" y="265766"/>
                  <a:pt x="2694817" y="131131"/>
                  <a:pt x="2625628" y="86253"/>
                </a:cubicBezTo>
                <a:close/>
              </a:path>
            </a:pathLst>
          </a:custGeom>
          <a:solidFill>
            <a:srgbClr val="5EBEE4"/>
          </a:solidFill>
          <a:ln w="12700" cap="flat" cmpd="sng" algn="ctr">
            <a:noFill/>
            <a:prstDash val="solid"/>
            <a:miter lim="800000"/>
          </a:ln>
          <a:effectLst/>
        </p:spPr>
        <p:txBody>
          <a:bodyPr lIns="93023" tIns="46511" rIns="93023" bIns="46511" rtlCol="0" anchor="ctr"/>
          <a:lstStyle/>
          <a:p>
            <a:pPr algn="ctr" defTabSz="697671" fontAlgn="auto">
              <a:spcBef>
                <a:spcPts val="0"/>
              </a:spcBef>
              <a:spcAft>
                <a:spcPts val="0"/>
              </a:spcAft>
              <a:defRPr/>
            </a:pPr>
            <a:endParaRPr lang="ko-KR" altLang="en-US" sz="2100" b="0" kern="0">
              <a:solidFill>
                <a:prstClr val="white"/>
              </a:solidFill>
              <a:latin typeface="Arial"/>
              <a:ea typeface="맑은 고딕" panose="020B0503020000020004" pitchFamily="34" charset="-127"/>
              <a:cs typeface="+mn-cs"/>
            </a:endParaRPr>
          </a:p>
        </p:txBody>
      </p:sp>
      <p:sp>
        <p:nvSpPr>
          <p:cNvPr id="10" name="Freeform 6">
            <a:extLst>
              <a:ext uri="{FF2B5EF4-FFF2-40B4-BE49-F238E27FC236}">
                <a16:creationId xmlns:a16="http://schemas.microsoft.com/office/drawing/2014/main" id="{5B88944A-547F-4DF5-89B1-603F59B687A4}"/>
              </a:ext>
            </a:extLst>
          </p:cNvPr>
          <p:cNvSpPr/>
          <p:nvPr/>
        </p:nvSpPr>
        <p:spPr>
          <a:xfrm flipH="1">
            <a:off x="11515046" y="4819591"/>
            <a:ext cx="488920" cy="571899"/>
          </a:xfrm>
          <a:custGeom>
            <a:avLst/>
            <a:gdLst/>
            <a:ahLst/>
            <a:cxnLst/>
            <a:rect l="l" t="t" r="r" b="b"/>
            <a:pathLst>
              <a:path w="4425823" h="5626251">
                <a:moveTo>
                  <a:pt x="2333544" y="3596735"/>
                </a:moveTo>
                <a:lnTo>
                  <a:pt x="2306249" y="3664974"/>
                </a:lnTo>
                <a:lnTo>
                  <a:pt x="1937759" y="3719565"/>
                </a:lnTo>
                <a:lnTo>
                  <a:pt x="1842225" y="3896986"/>
                </a:lnTo>
                <a:lnTo>
                  <a:pt x="1883168" y="4060759"/>
                </a:lnTo>
                <a:cubicBezTo>
                  <a:pt x="1819479" y="4047111"/>
                  <a:pt x="1755789" y="4210885"/>
                  <a:pt x="1692100" y="4019816"/>
                </a:cubicBezTo>
                <a:lnTo>
                  <a:pt x="1528327" y="4074407"/>
                </a:lnTo>
                <a:lnTo>
                  <a:pt x="1596565" y="4156293"/>
                </a:lnTo>
                <a:lnTo>
                  <a:pt x="1623861" y="5016102"/>
                </a:lnTo>
                <a:lnTo>
                  <a:pt x="2128828" y="5016103"/>
                </a:lnTo>
                <a:lnTo>
                  <a:pt x="2306249" y="4538431"/>
                </a:lnTo>
                <a:lnTo>
                  <a:pt x="2347192" y="4347362"/>
                </a:lnTo>
                <a:lnTo>
                  <a:pt x="2538261" y="3719565"/>
                </a:lnTo>
                <a:close/>
                <a:moveTo>
                  <a:pt x="724533" y="0"/>
                </a:moveTo>
                <a:cubicBezTo>
                  <a:pt x="836693" y="18259"/>
                  <a:pt x="948851" y="-10434"/>
                  <a:pt x="1061010" y="54776"/>
                </a:cubicBezTo>
                <a:cubicBezTo>
                  <a:pt x="1100135" y="161720"/>
                  <a:pt x="1178387" y="268664"/>
                  <a:pt x="1178387" y="375608"/>
                </a:cubicBezTo>
                <a:lnTo>
                  <a:pt x="1115787" y="563409"/>
                </a:lnTo>
                <a:lnTo>
                  <a:pt x="1217513" y="657311"/>
                </a:lnTo>
                <a:lnTo>
                  <a:pt x="1154913" y="751212"/>
                </a:lnTo>
                <a:lnTo>
                  <a:pt x="1186213" y="852938"/>
                </a:lnTo>
                <a:lnTo>
                  <a:pt x="1154913" y="939014"/>
                </a:lnTo>
                <a:lnTo>
                  <a:pt x="1154913" y="1079866"/>
                </a:lnTo>
                <a:lnTo>
                  <a:pt x="967110" y="1087692"/>
                </a:lnTo>
                <a:lnTo>
                  <a:pt x="1397491" y="1690224"/>
                </a:lnTo>
                <a:lnTo>
                  <a:pt x="1507041" y="1525898"/>
                </a:lnTo>
                <a:lnTo>
                  <a:pt x="1600943" y="1189417"/>
                </a:lnTo>
                <a:cubicBezTo>
                  <a:pt x="1673977" y="1085082"/>
                  <a:pt x="1856563" y="996399"/>
                  <a:pt x="1890471" y="1040741"/>
                </a:cubicBezTo>
                <a:cubicBezTo>
                  <a:pt x="1913947" y="1077259"/>
                  <a:pt x="1804397" y="1309403"/>
                  <a:pt x="1843522" y="1455473"/>
                </a:cubicBezTo>
                <a:cubicBezTo>
                  <a:pt x="1739187" y="1546764"/>
                  <a:pt x="1650504" y="1630233"/>
                  <a:pt x="1647894" y="1752825"/>
                </a:cubicBezTo>
                <a:lnTo>
                  <a:pt x="1726144" y="1823250"/>
                </a:lnTo>
                <a:lnTo>
                  <a:pt x="1600943" y="2042355"/>
                </a:lnTo>
                <a:lnTo>
                  <a:pt x="1757446" y="1995403"/>
                </a:lnTo>
                <a:cubicBezTo>
                  <a:pt x="1812222" y="1945844"/>
                  <a:pt x="1876126" y="1867593"/>
                  <a:pt x="1921773" y="1846727"/>
                </a:cubicBezTo>
                <a:cubicBezTo>
                  <a:pt x="1967419" y="1825860"/>
                  <a:pt x="1994808" y="1862377"/>
                  <a:pt x="2031325" y="1870203"/>
                </a:cubicBezTo>
                <a:lnTo>
                  <a:pt x="2101751" y="1721525"/>
                </a:lnTo>
                <a:cubicBezTo>
                  <a:pt x="2144789" y="1712395"/>
                  <a:pt x="2269990" y="1632840"/>
                  <a:pt x="2297378" y="1651098"/>
                </a:cubicBezTo>
                <a:cubicBezTo>
                  <a:pt x="2425188" y="1716308"/>
                  <a:pt x="2255644" y="1750217"/>
                  <a:pt x="2234776" y="1799776"/>
                </a:cubicBezTo>
                <a:cubicBezTo>
                  <a:pt x="2349544" y="1810210"/>
                  <a:pt x="2566040" y="1773691"/>
                  <a:pt x="2579081" y="1831076"/>
                </a:cubicBezTo>
                <a:lnTo>
                  <a:pt x="2602557" y="2011054"/>
                </a:lnTo>
                <a:cubicBezTo>
                  <a:pt x="2581689" y="2018879"/>
                  <a:pt x="2571255" y="2029311"/>
                  <a:pt x="2539955" y="2034528"/>
                </a:cubicBezTo>
                <a:cubicBezTo>
                  <a:pt x="2508655" y="2039745"/>
                  <a:pt x="2491700" y="2043658"/>
                  <a:pt x="2414754" y="2042354"/>
                </a:cubicBezTo>
                <a:cubicBezTo>
                  <a:pt x="2337807" y="2041049"/>
                  <a:pt x="2190434" y="2031921"/>
                  <a:pt x="2078274" y="2026704"/>
                </a:cubicBezTo>
                <a:lnTo>
                  <a:pt x="2172176" y="2237982"/>
                </a:lnTo>
                <a:cubicBezTo>
                  <a:pt x="2018283" y="2326667"/>
                  <a:pt x="1919164" y="2399700"/>
                  <a:pt x="1710495" y="2504034"/>
                </a:cubicBezTo>
                <a:cubicBezTo>
                  <a:pt x="1689629" y="2603151"/>
                  <a:pt x="1848739" y="2616195"/>
                  <a:pt x="1960900" y="2691837"/>
                </a:cubicBezTo>
                <a:lnTo>
                  <a:pt x="2117400" y="2777914"/>
                </a:lnTo>
                <a:cubicBezTo>
                  <a:pt x="2315637" y="2877032"/>
                  <a:pt x="2803399" y="2741395"/>
                  <a:pt x="3040762" y="2887465"/>
                </a:cubicBezTo>
                <a:cubicBezTo>
                  <a:pt x="3155528" y="2986582"/>
                  <a:pt x="3121621" y="3171779"/>
                  <a:pt x="3103362" y="3278721"/>
                </a:cubicBezTo>
                <a:lnTo>
                  <a:pt x="3745022" y="4256859"/>
                </a:lnTo>
                <a:lnTo>
                  <a:pt x="3588519" y="4468136"/>
                </a:lnTo>
                <a:lnTo>
                  <a:pt x="3870223" y="4781140"/>
                </a:lnTo>
                <a:lnTo>
                  <a:pt x="4050201" y="4765490"/>
                </a:lnTo>
                <a:lnTo>
                  <a:pt x="4222353" y="4843740"/>
                </a:lnTo>
                <a:cubicBezTo>
                  <a:pt x="4287562" y="4833307"/>
                  <a:pt x="4344948" y="4713323"/>
                  <a:pt x="4417980" y="4812440"/>
                </a:cubicBezTo>
                <a:cubicBezTo>
                  <a:pt x="4480580" y="4940252"/>
                  <a:pt x="4151926" y="5099361"/>
                  <a:pt x="4018899" y="5242821"/>
                </a:cubicBezTo>
                <a:lnTo>
                  <a:pt x="3901523" y="5203696"/>
                </a:lnTo>
                <a:lnTo>
                  <a:pt x="3948474" y="5266296"/>
                </a:lnTo>
                <a:lnTo>
                  <a:pt x="3713721" y="5383674"/>
                </a:lnTo>
                <a:lnTo>
                  <a:pt x="3549393" y="5141094"/>
                </a:lnTo>
                <a:lnTo>
                  <a:pt x="3572869" y="5031544"/>
                </a:lnTo>
                <a:lnTo>
                  <a:pt x="3392892" y="4718539"/>
                </a:lnTo>
                <a:lnTo>
                  <a:pt x="3275515" y="4773314"/>
                </a:lnTo>
                <a:lnTo>
                  <a:pt x="3009462" y="4280334"/>
                </a:lnTo>
                <a:lnTo>
                  <a:pt x="2978161" y="4436836"/>
                </a:lnTo>
                <a:lnTo>
                  <a:pt x="2657332" y="4413360"/>
                </a:lnTo>
                <a:cubicBezTo>
                  <a:pt x="2626031" y="4614204"/>
                  <a:pt x="2602557" y="4768098"/>
                  <a:pt x="2610382" y="4945467"/>
                </a:cubicBezTo>
                <a:cubicBezTo>
                  <a:pt x="2691240" y="5078494"/>
                  <a:pt x="2725151" y="5117620"/>
                  <a:pt x="2727758" y="5297597"/>
                </a:cubicBezTo>
                <a:lnTo>
                  <a:pt x="2845135" y="5407148"/>
                </a:lnTo>
                <a:cubicBezTo>
                  <a:pt x="2858177" y="5461924"/>
                  <a:pt x="2980770" y="5524523"/>
                  <a:pt x="2884260" y="5571475"/>
                </a:cubicBezTo>
                <a:cubicBezTo>
                  <a:pt x="2790358" y="5587125"/>
                  <a:pt x="2688633" y="5618426"/>
                  <a:pt x="2571255" y="5587125"/>
                </a:cubicBezTo>
                <a:cubicBezTo>
                  <a:pt x="2479962" y="5537565"/>
                  <a:pt x="2404321" y="5464533"/>
                  <a:pt x="2344328" y="5375848"/>
                </a:cubicBezTo>
                <a:lnTo>
                  <a:pt x="2258252" y="5368023"/>
                </a:lnTo>
                <a:lnTo>
                  <a:pt x="2211301" y="5219347"/>
                </a:lnTo>
                <a:lnTo>
                  <a:pt x="2062624" y="5211521"/>
                </a:lnTo>
                <a:lnTo>
                  <a:pt x="2172176" y="5297597"/>
                </a:lnTo>
                <a:lnTo>
                  <a:pt x="2140876" y="5422799"/>
                </a:lnTo>
                <a:lnTo>
                  <a:pt x="2156527" y="5602775"/>
                </a:lnTo>
                <a:lnTo>
                  <a:pt x="2007849" y="5626251"/>
                </a:lnTo>
                <a:lnTo>
                  <a:pt x="1960898" y="5493224"/>
                </a:lnTo>
                <a:lnTo>
                  <a:pt x="2046974" y="5375848"/>
                </a:lnTo>
                <a:lnTo>
                  <a:pt x="1577467" y="5258472"/>
                </a:lnTo>
                <a:lnTo>
                  <a:pt x="1037535" y="5368023"/>
                </a:lnTo>
                <a:lnTo>
                  <a:pt x="998411" y="5563650"/>
                </a:lnTo>
                <a:cubicBezTo>
                  <a:pt x="961894" y="5665377"/>
                  <a:pt x="862776" y="5610601"/>
                  <a:pt x="771483" y="5563650"/>
                </a:cubicBezTo>
                <a:lnTo>
                  <a:pt x="771483" y="5391498"/>
                </a:lnTo>
                <a:lnTo>
                  <a:pt x="849734" y="5375848"/>
                </a:lnTo>
                <a:lnTo>
                  <a:pt x="888859" y="5281947"/>
                </a:lnTo>
                <a:lnTo>
                  <a:pt x="1014061" y="5234996"/>
                </a:lnTo>
                <a:lnTo>
                  <a:pt x="716707" y="5156745"/>
                </a:lnTo>
                <a:cubicBezTo>
                  <a:pt x="708881" y="5240213"/>
                  <a:pt x="763656" y="5354981"/>
                  <a:pt x="693231" y="5407148"/>
                </a:cubicBezTo>
                <a:cubicBezTo>
                  <a:pt x="607156" y="5430624"/>
                  <a:pt x="568029" y="5360198"/>
                  <a:pt x="505429" y="5336723"/>
                </a:cubicBezTo>
                <a:lnTo>
                  <a:pt x="497604" y="5188045"/>
                </a:lnTo>
                <a:lnTo>
                  <a:pt x="591505" y="5172396"/>
                </a:lnTo>
                <a:lnTo>
                  <a:pt x="638457" y="5055018"/>
                </a:lnTo>
                <a:cubicBezTo>
                  <a:pt x="677583" y="4963725"/>
                  <a:pt x="1170564" y="5060235"/>
                  <a:pt x="1436616" y="5062844"/>
                </a:cubicBezTo>
                <a:lnTo>
                  <a:pt x="1389665" y="4069056"/>
                </a:lnTo>
                <a:lnTo>
                  <a:pt x="1428791" y="4037755"/>
                </a:lnTo>
                <a:lnTo>
                  <a:pt x="1444441" y="3943855"/>
                </a:lnTo>
                <a:lnTo>
                  <a:pt x="1319240" y="3920379"/>
                </a:lnTo>
                <a:lnTo>
                  <a:pt x="1240988" y="3810828"/>
                </a:lnTo>
                <a:cubicBezTo>
                  <a:pt x="972325" y="3852563"/>
                  <a:pt x="813217" y="4144699"/>
                  <a:pt x="693232" y="3787353"/>
                </a:cubicBezTo>
                <a:lnTo>
                  <a:pt x="137650" y="1940628"/>
                </a:lnTo>
                <a:cubicBezTo>
                  <a:pt x="56789" y="1677183"/>
                  <a:pt x="-78845" y="1265061"/>
                  <a:pt x="59398" y="1142468"/>
                </a:cubicBezTo>
                <a:cubicBezTo>
                  <a:pt x="234158" y="980749"/>
                  <a:pt x="260243" y="1077257"/>
                  <a:pt x="380227" y="1150292"/>
                </a:cubicBezTo>
                <a:cubicBezTo>
                  <a:pt x="375011" y="1048565"/>
                  <a:pt x="455870" y="837287"/>
                  <a:pt x="560204" y="837287"/>
                </a:cubicBezTo>
                <a:lnTo>
                  <a:pt x="411527" y="563409"/>
                </a:lnTo>
                <a:cubicBezTo>
                  <a:pt x="375011" y="430382"/>
                  <a:pt x="401095" y="320830"/>
                  <a:pt x="442829" y="187803"/>
                </a:cubicBezTo>
                <a:cubicBezTo>
                  <a:pt x="528905" y="54775"/>
                  <a:pt x="630632" y="62602"/>
                  <a:pt x="724533" y="0"/>
                </a:cubicBezTo>
                <a:close/>
              </a:path>
            </a:pathLst>
          </a:custGeom>
          <a:solidFill>
            <a:srgbClr val="5EBEE4"/>
          </a:solidFill>
          <a:ln w="12700" cap="flat" cmpd="sng" algn="ctr">
            <a:noFill/>
            <a:prstDash val="solid"/>
            <a:miter lim="800000"/>
          </a:ln>
          <a:effectLst/>
        </p:spPr>
        <p:txBody>
          <a:bodyPr lIns="93023" tIns="46511" rIns="93023" bIns="46511" rtlCol="0" anchor="ctr"/>
          <a:lstStyle/>
          <a:p>
            <a:pPr algn="ctr" defTabSz="697671" fontAlgn="auto">
              <a:spcBef>
                <a:spcPts val="0"/>
              </a:spcBef>
              <a:spcAft>
                <a:spcPts val="0"/>
              </a:spcAft>
              <a:defRPr/>
            </a:pPr>
            <a:endParaRPr lang="ko-KR" altLang="en-US" sz="2100" b="0" kern="0">
              <a:solidFill>
                <a:prstClr val="white"/>
              </a:solidFill>
              <a:latin typeface="Arial"/>
              <a:ea typeface="맑은 고딕" panose="020B0503020000020004" pitchFamily="34" charset="-127"/>
              <a:cs typeface="+mn-cs"/>
            </a:endParaRPr>
          </a:p>
        </p:txBody>
      </p:sp>
      <p:sp>
        <p:nvSpPr>
          <p:cNvPr id="11" name="Freeform 5">
            <a:extLst>
              <a:ext uri="{FF2B5EF4-FFF2-40B4-BE49-F238E27FC236}">
                <a16:creationId xmlns:a16="http://schemas.microsoft.com/office/drawing/2014/main" id="{BF602442-CF13-478D-96A3-A548ACFA0784}"/>
              </a:ext>
            </a:extLst>
          </p:cNvPr>
          <p:cNvSpPr/>
          <p:nvPr/>
        </p:nvSpPr>
        <p:spPr>
          <a:xfrm flipH="1">
            <a:off x="11239666" y="4161613"/>
            <a:ext cx="488155" cy="627273"/>
          </a:xfrm>
          <a:custGeom>
            <a:avLst/>
            <a:gdLst>
              <a:gd name="connsiteX0" fmla="*/ 920010 w 1997094"/>
              <a:gd name="connsiteY0" fmla="*/ 0 h 3410768"/>
              <a:gd name="connsiteX1" fmla="*/ 779764 w 1997094"/>
              <a:gd name="connsiteY1" fmla="*/ 117807 h 3410768"/>
              <a:gd name="connsiteX2" fmla="*/ 751715 w 1997094"/>
              <a:gd name="connsiteY2" fmla="*/ 224393 h 3410768"/>
              <a:gd name="connsiteX3" fmla="*/ 656348 w 1997094"/>
              <a:gd name="connsiteY3" fmla="*/ 403907 h 3410768"/>
              <a:gd name="connsiteX4" fmla="*/ 656348 w 1997094"/>
              <a:gd name="connsiteY4" fmla="*/ 460005 h 3410768"/>
              <a:gd name="connsiteX5" fmla="*/ 673178 w 1997094"/>
              <a:gd name="connsiteY5" fmla="*/ 544153 h 3410768"/>
              <a:gd name="connsiteX6" fmla="*/ 448785 w 1997094"/>
              <a:gd name="connsiteY6" fmla="*/ 656349 h 3410768"/>
              <a:gd name="connsiteX7" fmla="*/ 263661 w 1997094"/>
              <a:gd name="connsiteY7" fmla="*/ 673178 h 3410768"/>
              <a:gd name="connsiteX8" fmla="*/ 218783 w 1997094"/>
              <a:gd name="connsiteY8" fmla="*/ 948059 h 3410768"/>
              <a:gd name="connsiteX9" fmla="*/ 168294 w 1997094"/>
              <a:gd name="connsiteY9" fmla="*/ 1082695 h 3410768"/>
              <a:gd name="connsiteX10" fmla="*/ 72927 w 1997094"/>
              <a:gd name="connsiteY10" fmla="*/ 1211721 h 3410768"/>
              <a:gd name="connsiteX11" fmla="*/ 0 w 1997094"/>
              <a:gd name="connsiteY11" fmla="*/ 1346356 h 3410768"/>
              <a:gd name="connsiteX12" fmla="*/ 134635 w 1997094"/>
              <a:gd name="connsiteY12" fmla="*/ 1705384 h 3410768"/>
              <a:gd name="connsiteX13" fmla="*/ 241222 w 1997094"/>
              <a:gd name="connsiteY13" fmla="*/ 1778312 h 3410768"/>
              <a:gd name="connsiteX14" fmla="*/ 291710 w 1997094"/>
              <a:gd name="connsiteY14" fmla="*/ 1744653 h 3410768"/>
              <a:gd name="connsiteX15" fmla="*/ 336589 w 1997094"/>
              <a:gd name="connsiteY15" fmla="*/ 1800751 h 3410768"/>
              <a:gd name="connsiteX16" fmla="*/ 370248 w 1997094"/>
              <a:gd name="connsiteY16" fmla="*/ 3141497 h 3410768"/>
              <a:gd name="connsiteX17" fmla="*/ 426346 w 1997094"/>
              <a:gd name="connsiteY17" fmla="*/ 3141497 h 3410768"/>
              <a:gd name="connsiteX18" fmla="*/ 431956 w 1997094"/>
              <a:gd name="connsiteY18" fmla="*/ 2423441 h 3410768"/>
              <a:gd name="connsiteX19" fmla="*/ 510493 w 1997094"/>
              <a:gd name="connsiteY19" fmla="*/ 2440270 h 3410768"/>
              <a:gd name="connsiteX20" fmla="*/ 493664 w 1997094"/>
              <a:gd name="connsiteY20" fmla="*/ 2928324 h 3410768"/>
              <a:gd name="connsiteX21" fmla="*/ 549762 w 1997094"/>
              <a:gd name="connsiteY21" fmla="*/ 2928324 h 3410768"/>
              <a:gd name="connsiteX22" fmla="*/ 594640 w 1997094"/>
              <a:gd name="connsiteY22" fmla="*/ 2457100 h 3410768"/>
              <a:gd name="connsiteX23" fmla="*/ 964888 w 1997094"/>
              <a:gd name="connsiteY23" fmla="*/ 2462710 h 3410768"/>
              <a:gd name="connsiteX24" fmla="*/ 970498 w 1997094"/>
              <a:gd name="connsiteY24" fmla="*/ 2866616 h 3410768"/>
              <a:gd name="connsiteX25" fmla="*/ 1026596 w 1997094"/>
              <a:gd name="connsiteY25" fmla="*/ 2877836 h 3410768"/>
              <a:gd name="connsiteX26" fmla="*/ 1020986 w 1997094"/>
              <a:gd name="connsiteY26" fmla="*/ 3051740 h 3410768"/>
              <a:gd name="connsiteX27" fmla="*/ 1009767 w 1997094"/>
              <a:gd name="connsiteY27" fmla="*/ 3175156 h 3410768"/>
              <a:gd name="connsiteX28" fmla="*/ 1004157 w 1997094"/>
              <a:gd name="connsiteY28" fmla="*/ 3365890 h 3410768"/>
              <a:gd name="connsiteX29" fmla="*/ 1217330 w 1997094"/>
              <a:gd name="connsiteY29" fmla="*/ 3410768 h 3410768"/>
              <a:gd name="connsiteX30" fmla="*/ 1234159 w 1997094"/>
              <a:gd name="connsiteY30" fmla="*/ 3248084 h 3410768"/>
              <a:gd name="connsiteX31" fmla="*/ 1211720 w 1997094"/>
              <a:gd name="connsiteY31" fmla="*/ 3040521 h 3410768"/>
              <a:gd name="connsiteX32" fmla="*/ 1234159 w 1997094"/>
              <a:gd name="connsiteY32" fmla="*/ 2883446 h 3410768"/>
              <a:gd name="connsiteX33" fmla="*/ 1239769 w 1997094"/>
              <a:gd name="connsiteY33" fmla="*/ 2614175 h 3410768"/>
              <a:gd name="connsiteX34" fmla="*/ 1301477 w 1997094"/>
              <a:gd name="connsiteY34" fmla="*/ 2586126 h 3410768"/>
              <a:gd name="connsiteX35" fmla="*/ 1284648 w 1997094"/>
              <a:gd name="connsiteY35" fmla="*/ 2417831 h 3410768"/>
              <a:gd name="connsiteX36" fmla="*/ 1351965 w 1997094"/>
              <a:gd name="connsiteY36" fmla="*/ 2608565 h 3410768"/>
              <a:gd name="connsiteX37" fmla="*/ 1380014 w 1997094"/>
              <a:gd name="connsiteY37" fmla="*/ 3119058 h 3410768"/>
              <a:gd name="connsiteX38" fmla="*/ 1447332 w 1997094"/>
              <a:gd name="connsiteY38" fmla="*/ 3091009 h 3410768"/>
              <a:gd name="connsiteX39" fmla="*/ 1419283 w 1997094"/>
              <a:gd name="connsiteY39" fmla="*/ 2625394 h 3410768"/>
              <a:gd name="connsiteX40" fmla="*/ 1469772 w 1997094"/>
              <a:gd name="connsiteY40" fmla="*/ 2636614 h 3410768"/>
              <a:gd name="connsiteX41" fmla="*/ 1480991 w 1997094"/>
              <a:gd name="connsiteY41" fmla="*/ 3292962 h 3410768"/>
              <a:gd name="connsiteX42" fmla="*/ 1531479 w 1997094"/>
              <a:gd name="connsiteY42" fmla="*/ 3276133 h 3410768"/>
              <a:gd name="connsiteX43" fmla="*/ 1553919 w 1997094"/>
              <a:gd name="connsiteY43" fmla="*/ 2821738 h 3410768"/>
              <a:gd name="connsiteX44" fmla="*/ 1604407 w 1997094"/>
              <a:gd name="connsiteY44" fmla="*/ 2961983 h 3410768"/>
              <a:gd name="connsiteX45" fmla="*/ 1952216 w 1997094"/>
              <a:gd name="connsiteY45" fmla="*/ 2771249 h 3410768"/>
              <a:gd name="connsiteX46" fmla="*/ 1997094 w 1997094"/>
              <a:gd name="connsiteY46" fmla="*/ 2653443 h 3410768"/>
              <a:gd name="connsiteX47" fmla="*/ 1823190 w 1997094"/>
              <a:gd name="connsiteY47" fmla="*/ 2642224 h 3410768"/>
              <a:gd name="connsiteX48" fmla="*/ 1694164 w 1997094"/>
              <a:gd name="connsiteY48" fmla="*/ 2546857 h 3410768"/>
              <a:gd name="connsiteX49" fmla="*/ 1621237 w 1997094"/>
              <a:gd name="connsiteY49" fmla="*/ 2451490 h 3410768"/>
              <a:gd name="connsiteX50" fmla="*/ 1694164 w 1997094"/>
              <a:gd name="connsiteY50" fmla="*/ 2328074 h 3410768"/>
              <a:gd name="connsiteX51" fmla="*/ 1514650 w 1997094"/>
              <a:gd name="connsiteY51" fmla="*/ 2030754 h 3410768"/>
              <a:gd name="connsiteX52" fmla="*/ 1531479 w 1997094"/>
              <a:gd name="connsiteY52" fmla="*/ 1610018 h 3410768"/>
              <a:gd name="connsiteX53" fmla="*/ 1301477 w 1997094"/>
              <a:gd name="connsiteY53" fmla="*/ 1615627 h 3410768"/>
              <a:gd name="connsiteX54" fmla="*/ 1323916 w 1997094"/>
              <a:gd name="connsiteY54" fmla="*/ 1486602 h 3410768"/>
              <a:gd name="connsiteX55" fmla="*/ 1262208 w 1997094"/>
              <a:gd name="connsiteY55" fmla="*/ 1301478 h 3410768"/>
              <a:gd name="connsiteX56" fmla="*/ 1301477 w 1997094"/>
              <a:gd name="connsiteY56" fmla="*/ 1228550 h 3410768"/>
              <a:gd name="connsiteX57" fmla="*/ 1234159 w 1997094"/>
              <a:gd name="connsiteY57" fmla="*/ 1043426 h 3410768"/>
              <a:gd name="connsiteX58" fmla="*/ 1250989 w 1997094"/>
              <a:gd name="connsiteY58" fmla="*/ 847083 h 3410768"/>
              <a:gd name="connsiteX59" fmla="*/ 970498 w 1997094"/>
              <a:gd name="connsiteY59" fmla="*/ 712447 h 3410768"/>
              <a:gd name="connsiteX60" fmla="*/ 1015376 w 1997094"/>
              <a:gd name="connsiteY60" fmla="*/ 622690 h 3410768"/>
              <a:gd name="connsiteX61" fmla="*/ 1150012 w 1997094"/>
              <a:gd name="connsiteY61" fmla="*/ 482445 h 3410768"/>
              <a:gd name="connsiteX62" fmla="*/ 1166841 w 1997094"/>
              <a:gd name="connsiteY62" fmla="*/ 314150 h 3410768"/>
              <a:gd name="connsiteX63" fmla="*/ 1161232 w 1997094"/>
              <a:gd name="connsiteY63" fmla="*/ 196344 h 3410768"/>
              <a:gd name="connsiteX64" fmla="*/ 1065865 w 1997094"/>
              <a:gd name="connsiteY64" fmla="*/ 117807 h 3410768"/>
              <a:gd name="connsiteX65" fmla="*/ 998547 w 1997094"/>
              <a:gd name="connsiteY65" fmla="*/ 72928 h 3410768"/>
              <a:gd name="connsiteX66" fmla="*/ 920010 w 1997094"/>
              <a:gd name="connsiteY66" fmla="*/ 0 h 3410768"/>
              <a:gd name="connsiteX0" fmla="*/ 920010 w 1997094"/>
              <a:gd name="connsiteY0" fmla="*/ 0 h 3410768"/>
              <a:gd name="connsiteX1" fmla="*/ 779764 w 1997094"/>
              <a:gd name="connsiteY1" fmla="*/ 117807 h 3410768"/>
              <a:gd name="connsiteX2" fmla="*/ 751715 w 1997094"/>
              <a:gd name="connsiteY2" fmla="*/ 224393 h 3410768"/>
              <a:gd name="connsiteX3" fmla="*/ 656348 w 1997094"/>
              <a:gd name="connsiteY3" fmla="*/ 403907 h 3410768"/>
              <a:gd name="connsiteX4" fmla="*/ 656348 w 1997094"/>
              <a:gd name="connsiteY4" fmla="*/ 460005 h 3410768"/>
              <a:gd name="connsiteX5" fmla="*/ 673178 w 1997094"/>
              <a:gd name="connsiteY5" fmla="*/ 544153 h 3410768"/>
              <a:gd name="connsiteX6" fmla="*/ 448785 w 1997094"/>
              <a:gd name="connsiteY6" fmla="*/ 656349 h 3410768"/>
              <a:gd name="connsiteX7" fmla="*/ 263661 w 1997094"/>
              <a:gd name="connsiteY7" fmla="*/ 673178 h 3410768"/>
              <a:gd name="connsiteX8" fmla="*/ 218783 w 1997094"/>
              <a:gd name="connsiteY8" fmla="*/ 948059 h 3410768"/>
              <a:gd name="connsiteX9" fmla="*/ 168294 w 1997094"/>
              <a:gd name="connsiteY9" fmla="*/ 1082695 h 3410768"/>
              <a:gd name="connsiteX10" fmla="*/ 72927 w 1997094"/>
              <a:gd name="connsiteY10" fmla="*/ 1211721 h 3410768"/>
              <a:gd name="connsiteX11" fmla="*/ 0 w 1997094"/>
              <a:gd name="connsiteY11" fmla="*/ 1346356 h 3410768"/>
              <a:gd name="connsiteX12" fmla="*/ 134635 w 1997094"/>
              <a:gd name="connsiteY12" fmla="*/ 1705384 h 3410768"/>
              <a:gd name="connsiteX13" fmla="*/ 241222 w 1997094"/>
              <a:gd name="connsiteY13" fmla="*/ 1778312 h 3410768"/>
              <a:gd name="connsiteX14" fmla="*/ 291710 w 1997094"/>
              <a:gd name="connsiteY14" fmla="*/ 1744653 h 3410768"/>
              <a:gd name="connsiteX15" fmla="*/ 336589 w 1997094"/>
              <a:gd name="connsiteY15" fmla="*/ 1800751 h 3410768"/>
              <a:gd name="connsiteX16" fmla="*/ 370248 w 1997094"/>
              <a:gd name="connsiteY16" fmla="*/ 3141497 h 3410768"/>
              <a:gd name="connsiteX17" fmla="*/ 426346 w 1997094"/>
              <a:gd name="connsiteY17" fmla="*/ 3141497 h 3410768"/>
              <a:gd name="connsiteX18" fmla="*/ 431956 w 1997094"/>
              <a:gd name="connsiteY18" fmla="*/ 2423441 h 3410768"/>
              <a:gd name="connsiteX19" fmla="*/ 482444 w 1997094"/>
              <a:gd name="connsiteY19" fmla="*/ 2434660 h 3410768"/>
              <a:gd name="connsiteX20" fmla="*/ 493664 w 1997094"/>
              <a:gd name="connsiteY20" fmla="*/ 2928324 h 3410768"/>
              <a:gd name="connsiteX21" fmla="*/ 549762 w 1997094"/>
              <a:gd name="connsiteY21" fmla="*/ 2928324 h 3410768"/>
              <a:gd name="connsiteX22" fmla="*/ 594640 w 1997094"/>
              <a:gd name="connsiteY22" fmla="*/ 2457100 h 3410768"/>
              <a:gd name="connsiteX23" fmla="*/ 964888 w 1997094"/>
              <a:gd name="connsiteY23" fmla="*/ 2462710 h 3410768"/>
              <a:gd name="connsiteX24" fmla="*/ 970498 w 1997094"/>
              <a:gd name="connsiteY24" fmla="*/ 2866616 h 3410768"/>
              <a:gd name="connsiteX25" fmla="*/ 1026596 w 1997094"/>
              <a:gd name="connsiteY25" fmla="*/ 2877836 h 3410768"/>
              <a:gd name="connsiteX26" fmla="*/ 1020986 w 1997094"/>
              <a:gd name="connsiteY26" fmla="*/ 3051740 h 3410768"/>
              <a:gd name="connsiteX27" fmla="*/ 1009767 w 1997094"/>
              <a:gd name="connsiteY27" fmla="*/ 3175156 h 3410768"/>
              <a:gd name="connsiteX28" fmla="*/ 1004157 w 1997094"/>
              <a:gd name="connsiteY28" fmla="*/ 3365890 h 3410768"/>
              <a:gd name="connsiteX29" fmla="*/ 1217330 w 1997094"/>
              <a:gd name="connsiteY29" fmla="*/ 3410768 h 3410768"/>
              <a:gd name="connsiteX30" fmla="*/ 1234159 w 1997094"/>
              <a:gd name="connsiteY30" fmla="*/ 3248084 h 3410768"/>
              <a:gd name="connsiteX31" fmla="*/ 1211720 w 1997094"/>
              <a:gd name="connsiteY31" fmla="*/ 3040521 h 3410768"/>
              <a:gd name="connsiteX32" fmla="*/ 1234159 w 1997094"/>
              <a:gd name="connsiteY32" fmla="*/ 2883446 h 3410768"/>
              <a:gd name="connsiteX33" fmla="*/ 1239769 w 1997094"/>
              <a:gd name="connsiteY33" fmla="*/ 2614175 h 3410768"/>
              <a:gd name="connsiteX34" fmla="*/ 1301477 w 1997094"/>
              <a:gd name="connsiteY34" fmla="*/ 2586126 h 3410768"/>
              <a:gd name="connsiteX35" fmla="*/ 1284648 w 1997094"/>
              <a:gd name="connsiteY35" fmla="*/ 2417831 h 3410768"/>
              <a:gd name="connsiteX36" fmla="*/ 1351965 w 1997094"/>
              <a:gd name="connsiteY36" fmla="*/ 2608565 h 3410768"/>
              <a:gd name="connsiteX37" fmla="*/ 1380014 w 1997094"/>
              <a:gd name="connsiteY37" fmla="*/ 3119058 h 3410768"/>
              <a:gd name="connsiteX38" fmla="*/ 1447332 w 1997094"/>
              <a:gd name="connsiteY38" fmla="*/ 3091009 h 3410768"/>
              <a:gd name="connsiteX39" fmla="*/ 1419283 w 1997094"/>
              <a:gd name="connsiteY39" fmla="*/ 2625394 h 3410768"/>
              <a:gd name="connsiteX40" fmla="*/ 1469772 w 1997094"/>
              <a:gd name="connsiteY40" fmla="*/ 2636614 h 3410768"/>
              <a:gd name="connsiteX41" fmla="*/ 1480991 w 1997094"/>
              <a:gd name="connsiteY41" fmla="*/ 3292962 h 3410768"/>
              <a:gd name="connsiteX42" fmla="*/ 1531479 w 1997094"/>
              <a:gd name="connsiteY42" fmla="*/ 3276133 h 3410768"/>
              <a:gd name="connsiteX43" fmla="*/ 1553919 w 1997094"/>
              <a:gd name="connsiteY43" fmla="*/ 2821738 h 3410768"/>
              <a:gd name="connsiteX44" fmla="*/ 1604407 w 1997094"/>
              <a:gd name="connsiteY44" fmla="*/ 2961983 h 3410768"/>
              <a:gd name="connsiteX45" fmla="*/ 1952216 w 1997094"/>
              <a:gd name="connsiteY45" fmla="*/ 2771249 h 3410768"/>
              <a:gd name="connsiteX46" fmla="*/ 1997094 w 1997094"/>
              <a:gd name="connsiteY46" fmla="*/ 2653443 h 3410768"/>
              <a:gd name="connsiteX47" fmla="*/ 1823190 w 1997094"/>
              <a:gd name="connsiteY47" fmla="*/ 2642224 h 3410768"/>
              <a:gd name="connsiteX48" fmla="*/ 1694164 w 1997094"/>
              <a:gd name="connsiteY48" fmla="*/ 2546857 h 3410768"/>
              <a:gd name="connsiteX49" fmla="*/ 1621237 w 1997094"/>
              <a:gd name="connsiteY49" fmla="*/ 2451490 h 3410768"/>
              <a:gd name="connsiteX50" fmla="*/ 1694164 w 1997094"/>
              <a:gd name="connsiteY50" fmla="*/ 2328074 h 3410768"/>
              <a:gd name="connsiteX51" fmla="*/ 1514650 w 1997094"/>
              <a:gd name="connsiteY51" fmla="*/ 2030754 h 3410768"/>
              <a:gd name="connsiteX52" fmla="*/ 1531479 w 1997094"/>
              <a:gd name="connsiteY52" fmla="*/ 1610018 h 3410768"/>
              <a:gd name="connsiteX53" fmla="*/ 1301477 w 1997094"/>
              <a:gd name="connsiteY53" fmla="*/ 1615627 h 3410768"/>
              <a:gd name="connsiteX54" fmla="*/ 1323916 w 1997094"/>
              <a:gd name="connsiteY54" fmla="*/ 1486602 h 3410768"/>
              <a:gd name="connsiteX55" fmla="*/ 1262208 w 1997094"/>
              <a:gd name="connsiteY55" fmla="*/ 1301478 h 3410768"/>
              <a:gd name="connsiteX56" fmla="*/ 1301477 w 1997094"/>
              <a:gd name="connsiteY56" fmla="*/ 1228550 h 3410768"/>
              <a:gd name="connsiteX57" fmla="*/ 1234159 w 1997094"/>
              <a:gd name="connsiteY57" fmla="*/ 1043426 h 3410768"/>
              <a:gd name="connsiteX58" fmla="*/ 1250989 w 1997094"/>
              <a:gd name="connsiteY58" fmla="*/ 847083 h 3410768"/>
              <a:gd name="connsiteX59" fmla="*/ 970498 w 1997094"/>
              <a:gd name="connsiteY59" fmla="*/ 712447 h 3410768"/>
              <a:gd name="connsiteX60" fmla="*/ 1015376 w 1997094"/>
              <a:gd name="connsiteY60" fmla="*/ 622690 h 3410768"/>
              <a:gd name="connsiteX61" fmla="*/ 1150012 w 1997094"/>
              <a:gd name="connsiteY61" fmla="*/ 482445 h 3410768"/>
              <a:gd name="connsiteX62" fmla="*/ 1166841 w 1997094"/>
              <a:gd name="connsiteY62" fmla="*/ 314150 h 3410768"/>
              <a:gd name="connsiteX63" fmla="*/ 1161232 w 1997094"/>
              <a:gd name="connsiteY63" fmla="*/ 196344 h 3410768"/>
              <a:gd name="connsiteX64" fmla="*/ 1065865 w 1997094"/>
              <a:gd name="connsiteY64" fmla="*/ 117807 h 3410768"/>
              <a:gd name="connsiteX65" fmla="*/ 998547 w 1997094"/>
              <a:gd name="connsiteY65" fmla="*/ 72928 h 3410768"/>
              <a:gd name="connsiteX66" fmla="*/ 920010 w 1997094"/>
              <a:gd name="connsiteY66" fmla="*/ 0 h 3410768"/>
              <a:gd name="connsiteX0" fmla="*/ 920010 w 1997094"/>
              <a:gd name="connsiteY0" fmla="*/ 0 h 3410768"/>
              <a:gd name="connsiteX1" fmla="*/ 779764 w 1997094"/>
              <a:gd name="connsiteY1" fmla="*/ 117807 h 3410768"/>
              <a:gd name="connsiteX2" fmla="*/ 751715 w 1997094"/>
              <a:gd name="connsiteY2" fmla="*/ 224393 h 3410768"/>
              <a:gd name="connsiteX3" fmla="*/ 656348 w 1997094"/>
              <a:gd name="connsiteY3" fmla="*/ 403907 h 3410768"/>
              <a:gd name="connsiteX4" fmla="*/ 656348 w 1997094"/>
              <a:gd name="connsiteY4" fmla="*/ 460005 h 3410768"/>
              <a:gd name="connsiteX5" fmla="*/ 673178 w 1997094"/>
              <a:gd name="connsiteY5" fmla="*/ 544153 h 3410768"/>
              <a:gd name="connsiteX6" fmla="*/ 448785 w 1997094"/>
              <a:gd name="connsiteY6" fmla="*/ 656349 h 3410768"/>
              <a:gd name="connsiteX7" fmla="*/ 263661 w 1997094"/>
              <a:gd name="connsiteY7" fmla="*/ 673178 h 3410768"/>
              <a:gd name="connsiteX8" fmla="*/ 218783 w 1997094"/>
              <a:gd name="connsiteY8" fmla="*/ 948059 h 3410768"/>
              <a:gd name="connsiteX9" fmla="*/ 168294 w 1997094"/>
              <a:gd name="connsiteY9" fmla="*/ 1082695 h 3410768"/>
              <a:gd name="connsiteX10" fmla="*/ 72927 w 1997094"/>
              <a:gd name="connsiteY10" fmla="*/ 1211721 h 3410768"/>
              <a:gd name="connsiteX11" fmla="*/ 0 w 1997094"/>
              <a:gd name="connsiteY11" fmla="*/ 1346356 h 3410768"/>
              <a:gd name="connsiteX12" fmla="*/ 134635 w 1997094"/>
              <a:gd name="connsiteY12" fmla="*/ 1705384 h 3410768"/>
              <a:gd name="connsiteX13" fmla="*/ 241222 w 1997094"/>
              <a:gd name="connsiteY13" fmla="*/ 1778312 h 3410768"/>
              <a:gd name="connsiteX14" fmla="*/ 291710 w 1997094"/>
              <a:gd name="connsiteY14" fmla="*/ 1744653 h 3410768"/>
              <a:gd name="connsiteX15" fmla="*/ 336589 w 1997094"/>
              <a:gd name="connsiteY15" fmla="*/ 1800751 h 3410768"/>
              <a:gd name="connsiteX16" fmla="*/ 370248 w 1997094"/>
              <a:gd name="connsiteY16" fmla="*/ 3141497 h 3410768"/>
              <a:gd name="connsiteX17" fmla="*/ 426346 w 1997094"/>
              <a:gd name="connsiteY17" fmla="*/ 3141497 h 3410768"/>
              <a:gd name="connsiteX18" fmla="*/ 431956 w 1997094"/>
              <a:gd name="connsiteY18" fmla="*/ 2423441 h 3410768"/>
              <a:gd name="connsiteX19" fmla="*/ 482444 w 1997094"/>
              <a:gd name="connsiteY19" fmla="*/ 2434660 h 3410768"/>
              <a:gd name="connsiteX20" fmla="*/ 493664 w 1997094"/>
              <a:gd name="connsiteY20" fmla="*/ 2928324 h 3410768"/>
              <a:gd name="connsiteX21" fmla="*/ 549762 w 1997094"/>
              <a:gd name="connsiteY21" fmla="*/ 2928324 h 3410768"/>
              <a:gd name="connsiteX22" fmla="*/ 572201 w 1997094"/>
              <a:gd name="connsiteY22" fmla="*/ 2457100 h 3410768"/>
              <a:gd name="connsiteX23" fmla="*/ 964888 w 1997094"/>
              <a:gd name="connsiteY23" fmla="*/ 2462710 h 3410768"/>
              <a:gd name="connsiteX24" fmla="*/ 970498 w 1997094"/>
              <a:gd name="connsiteY24" fmla="*/ 2866616 h 3410768"/>
              <a:gd name="connsiteX25" fmla="*/ 1026596 w 1997094"/>
              <a:gd name="connsiteY25" fmla="*/ 2877836 h 3410768"/>
              <a:gd name="connsiteX26" fmla="*/ 1020986 w 1997094"/>
              <a:gd name="connsiteY26" fmla="*/ 3051740 h 3410768"/>
              <a:gd name="connsiteX27" fmla="*/ 1009767 w 1997094"/>
              <a:gd name="connsiteY27" fmla="*/ 3175156 h 3410768"/>
              <a:gd name="connsiteX28" fmla="*/ 1004157 w 1997094"/>
              <a:gd name="connsiteY28" fmla="*/ 3365890 h 3410768"/>
              <a:gd name="connsiteX29" fmla="*/ 1217330 w 1997094"/>
              <a:gd name="connsiteY29" fmla="*/ 3410768 h 3410768"/>
              <a:gd name="connsiteX30" fmla="*/ 1234159 w 1997094"/>
              <a:gd name="connsiteY30" fmla="*/ 3248084 h 3410768"/>
              <a:gd name="connsiteX31" fmla="*/ 1211720 w 1997094"/>
              <a:gd name="connsiteY31" fmla="*/ 3040521 h 3410768"/>
              <a:gd name="connsiteX32" fmla="*/ 1234159 w 1997094"/>
              <a:gd name="connsiteY32" fmla="*/ 2883446 h 3410768"/>
              <a:gd name="connsiteX33" fmla="*/ 1239769 w 1997094"/>
              <a:gd name="connsiteY33" fmla="*/ 2614175 h 3410768"/>
              <a:gd name="connsiteX34" fmla="*/ 1301477 w 1997094"/>
              <a:gd name="connsiteY34" fmla="*/ 2586126 h 3410768"/>
              <a:gd name="connsiteX35" fmla="*/ 1284648 w 1997094"/>
              <a:gd name="connsiteY35" fmla="*/ 2417831 h 3410768"/>
              <a:gd name="connsiteX36" fmla="*/ 1351965 w 1997094"/>
              <a:gd name="connsiteY36" fmla="*/ 2608565 h 3410768"/>
              <a:gd name="connsiteX37" fmla="*/ 1380014 w 1997094"/>
              <a:gd name="connsiteY37" fmla="*/ 3119058 h 3410768"/>
              <a:gd name="connsiteX38" fmla="*/ 1447332 w 1997094"/>
              <a:gd name="connsiteY38" fmla="*/ 3091009 h 3410768"/>
              <a:gd name="connsiteX39" fmla="*/ 1419283 w 1997094"/>
              <a:gd name="connsiteY39" fmla="*/ 2625394 h 3410768"/>
              <a:gd name="connsiteX40" fmla="*/ 1469772 w 1997094"/>
              <a:gd name="connsiteY40" fmla="*/ 2636614 h 3410768"/>
              <a:gd name="connsiteX41" fmla="*/ 1480991 w 1997094"/>
              <a:gd name="connsiteY41" fmla="*/ 3292962 h 3410768"/>
              <a:gd name="connsiteX42" fmla="*/ 1531479 w 1997094"/>
              <a:gd name="connsiteY42" fmla="*/ 3276133 h 3410768"/>
              <a:gd name="connsiteX43" fmla="*/ 1553919 w 1997094"/>
              <a:gd name="connsiteY43" fmla="*/ 2821738 h 3410768"/>
              <a:gd name="connsiteX44" fmla="*/ 1604407 w 1997094"/>
              <a:gd name="connsiteY44" fmla="*/ 2961983 h 3410768"/>
              <a:gd name="connsiteX45" fmla="*/ 1952216 w 1997094"/>
              <a:gd name="connsiteY45" fmla="*/ 2771249 h 3410768"/>
              <a:gd name="connsiteX46" fmla="*/ 1997094 w 1997094"/>
              <a:gd name="connsiteY46" fmla="*/ 2653443 h 3410768"/>
              <a:gd name="connsiteX47" fmla="*/ 1823190 w 1997094"/>
              <a:gd name="connsiteY47" fmla="*/ 2642224 h 3410768"/>
              <a:gd name="connsiteX48" fmla="*/ 1694164 w 1997094"/>
              <a:gd name="connsiteY48" fmla="*/ 2546857 h 3410768"/>
              <a:gd name="connsiteX49" fmla="*/ 1621237 w 1997094"/>
              <a:gd name="connsiteY49" fmla="*/ 2451490 h 3410768"/>
              <a:gd name="connsiteX50" fmla="*/ 1694164 w 1997094"/>
              <a:gd name="connsiteY50" fmla="*/ 2328074 h 3410768"/>
              <a:gd name="connsiteX51" fmla="*/ 1514650 w 1997094"/>
              <a:gd name="connsiteY51" fmla="*/ 2030754 h 3410768"/>
              <a:gd name="connsiteX52" fmla="*/ 1531479 w 1997094"/>
              <a:gd name="connsiteY52" fmla="*/ 1610018 h 3410768"/>
              <a:gd name="connsiteX53" fmla="*/ 1301477 w 1997094"/>
              <a:gd name="connsiteY53" fmla="*/ 1615627 h 3410768"/>
              <a:gd name="connsiteX54" fmla="*/ 1323916 w 1997094"/>
              <a:gd name="connsiteY54" fmla="*/ 1486602 h 3410768"/>
              <a:gd name="connsiteX55" fmla="*/ 1262208 w 1997094"/>
              <a:gd name="connsiteY55" fmla="*/ 1301478 h 3410768"/>
              <a:gd name="connsiteX56" fmla="*/ 1301477 w 1997094"/>
              <a:gd name="connsiteY56" fmla="*/ 1228550 h 3410768"/>
              <a:gd name="connsiteX57" fmla="*/ 1234159 w 1997094"/>
              <a:gd name="connsiteY57" fmla="*/ 1043426 h 3410768"/>
              <a:gd name="connsiteX58" fmla="*/ 1250989 w 1997094"/>
              <a:gd name="connsiteY58" fmla="*/ 847083 h 3410768"/>
              <a:gd name="connsiteX59" fmla="*/ 970498 w 1997094"/>
              <a:gd name="connsiteY59" fmla="*/ 712447 h 3410768"/>
              <a:gd name="connsiteX60" fmla="*/ 1015376 w 1997094"/>
              <a:gd name="connsiteY60" fmla="*/ 622690 h 3410768"/>
              <a:gd name="connsiteX61" fmla="*/ 1150012 w 1997094"/>
              <a:gd name="connsiteY61" fmla="*/ 482445 h 3410768"/>
              <a:gd name="connsiteX62" fmla="*/ 1166841 w 1997094"/>
              <a:gd name="connsiteY62" fmla="*/ 314150 h 3410768"/>
              <a:gd name="connsiteX63" fmla="*/ 1161232 w 1997094"/>
              <a:gd name="connsiteY63" fmla="*/ 196344 h 3410768"/>
              <a:gd name="connsiteX64" fmla="*/ 1065865 w 1997094"/>
              <a:gd name="connsiteY64" fmla="*/ 117807 h 3410768"/>
              <a:gd name="connsiteX65" fmla="*/ 998547 w 1997094"/>
              <a:gd name="connsiteY65" fmla="*/ 72928 h 3410768"/>
              <a:gd name="connsiteX66" fmla="*/ 920010 w 1997094"/>
              <a:gd name="connsiteY66" fmla="*/ 0 h 3410768"/>
              <a:gd name="connsiteX0" fmla="*/ 920010 w 1997094"/>
              <a:gd name="connsiteY0" fmla="*/ 0 h 3410768"/>
              <a:gd name="connsiteX1" fmla="*/ 779764 w 1997094"/>
              <a:gd name="connsiteY1" fmla="*/ 117807 h 3410768"/>
              <a:gd name="connsiteX2" fmla="*/ 751715 w 1997094"/>
              <a:gd name="connsiteY2" fmla="*/ 224393 h 3410768"/>
              <a:gd name="connsiteX3" fmla="*/ 656348 w 1997094"/>
              <a:gd name="connsiteY3" fmla="*/ 403907 h 3410768"/>
              <a:gd name="connsiteX4" fmla="*/ 656348 w 1997094"/>
              <a:gd name="connsiteY4" fmla="*/ 460005 h 3410768"/>
              <a:gd name="connsiteX5" fmla="*/ 673178 w 1997094"/>
              <a:gd name="connsiteY5" fmla="*/ 544153 h 3410768"/>
              <a:gd name="connsiteX6" fmla="*/ 448785 w 1997094"/>
              <a:gd name="connsiteY6" fmla="*/ 656349 h 3410768"/>
              <a:gd name="connsiteX7" fmla="*/ 263661 w 1997094"/>
              <a:gd name="connsiteY7" fmla="*/ 673178 h 3410768"/>
              <a:gd name="connsiteX8" fmla="*/ 218783 w 1997094"/>
              <a:gd name="connsiteY8" fmla="*/ 948059 h 3410768"/>
              <a:gd name="connsiteX9" fmla="*/ 168294 w 1997094"/>
              <a:gd name="connsiteY9" fmla="*/ 1082695 h 3410768"/>
              <a:gd name="connsiteX10" fmla="*/ 72927 w 1997094"/>
              <a:gd name="connsiteY10" fmla="*/ 1211721 h 3410768"/>
              <a:gd name="connsiteX11" fmla="*/ 0 w 1997094"/>
              <a:gd name="connsiteY11" fmla="*/ 1346356 h 3410768"/>
              <a:gd name="connsiteX12" fmla="*/ 134635 w 1997094"/>
              <a:gd name="connsiteY12" fmla="*/ 1705384 h 3410768"/>
              <a:gd name="connsiteX13" fmla="*/ 241222 w 1997094"/>
              <a:gd name="connsiteY13" fmla="*/ 1778312 h 3410768"/>
              <a:gd name="connsiteX14" fmla="*/ 291710 w 1997094"/>
              <a:gd name="connsiteY14" fmla="*/ 1744653 h 3410768"/>
              <a:gd name="connsiteX15" fmla="*/ 336589 w 1997094"/>
              <a:gd name="connsiteY15" fmla="*/ 1800751 h 3410768"/>
              <a:gd name="connsiteX16" fmla="*/ 370248 w 1997094"/>
              <a:gd name="connsiteY16" fmla="*/ 3141497 h 3410768"/>
              <a:gd name="connsiteX17" fmla="*/ 426346 w 1997094"/>
              <a:gd name="connsiteY17" fmla="*/ 3141497 h 3410768"/>
              <a:gd name="connsiteX18" fmla="*/ 431956 w 1997094"/>
              <a:gd name="connsiteY18" fmla="*/ 2423441 h 3410768"/>
              <a:gd name="connsiteX19" fmla="*/ 482444 w 1997094"/>
              <a:gd name="connsiteY19" fmla="*/ 2434660 h 3410768"/>
              <a:gd name="connsiteX20" fmla="*/ 493664 w 1997094"/>
              <a:gd name="connsiteY20" fmla="*/ 2928324 h 3410768"/>
              <a:gd name="connsiteX21" fmla="*/ 583421 w 1997094"/>
              <a:gd name="connsiteY21" fmla="*/ 2922714 h 3410768"/>
              <a:gd name="connsiteX22" fmla="*/ 572201 w 1997094"/>
              <a:gd name="connsiteY22" fmla="*/ 2457100 h 3410768"/>
              <a:gd name="connsiteX23" fmla="*/ 964888 w 1997094"/>
              <a:gd name="connsiteY23" fmla="*/ 2462710 h 3410768"/>
              <a:gd name="connsiteX24" fmla="*/ 970498 w 1997094"/>
              <a:gd name="connsiteY24" fmla="*/ 2866616 h 3410768"/>
              <a:gd name="connsiteX25" fmla="*/ 1026596 w 1997094"/>
              <a:gd name="connsiteY25" fmla="*/ 2877836 h 3410768"/>
              <a:gd name="connsiteX26" fmla="*/ 1020986 w 1997094"/>
              <a:gd name="connsiteY26" fmla="*/ 3051740 h 3410768"/>
              <a:gd name="connsiteX27" fmla="*/ 1009767 w 1997094"/>
              <a:gd name="connsiteY27" fmla="*/ 3175156 h 3410768"/>
              <a:gd name="connsiteX28" fmla="*/ 1004157 w 1997094"/>
              <a:gd name="connsiteY28" fmla="*/ 3365890 h 3410768"/>
              <a:gd name="connsiteX29" fmla="*/ 1217330 w 1997094"/>
              <a:gd name="connsiteY29" fmla="*/ 3410768 h 3410768"/>
              <a:gd name="connsiteX30" fmla="*/ 1234159 w 1997094"/>
              <a:gd name="connsiteY30" fmla="*/ 3248084 h 3410768"/>
              <a:gd name="connsiteX31" fmla="*/ 1211720 w 1997094"/>
              <a:gd name="connsiteY31" fmla="*/ 3040521 h 3410768"/>
              <a:gd name="connsiteX32" fmla="*/ 1234159 w 1997094"/>
              <a:gd name="connsiteY32" fmla="*/ 2883446 h 3410768"/>
              <a:gd name="connsiteX33" fmla="*/ 1239769 w 1997094"/>
              <a:gd name="connsiteY33" fmla="*/ 2614175 h 3410768"/>
              <a:gd name="connsiteX34" fmla="*/ 1301477 w 1997094"/>
              <a:gd name="connsiteY34" fmla="*/ 2586126 h 3410768"/>
              <a:gd name="connsiteX35" fmla="*/ 1284648 w 1997094"/>
              <a:gd name="connsiteY35" fmla="*/ 2417831 h 3410768"/>
              <a:gd name="connsiteX36" fmla="*/ 1351965 w 1997094"/>
              <a:gd name="connsiteY36" fmla="*/ 2608565 h 3410768"/>
              <a:gd name="connsiteX37" fmla="*/ 1380014 w 1997094"/>
              <a:gd name="connsiteY37" fmla="*/ 3119058 h 3410768"/>
              <a:gd name="connsiteX38" fmla="*/ 1447332 w 1997094"/>
              <a:gd name="connsiteY38" fmla="*/ 3091009 h 3410768"/>
              <a:gd name="connsiteX39" fmla="*/ 1419283 w 1997094"/>
              <a:gd name="connsiteY39" fmla="*/ 2625394 h 3410768"/>
              <a:gd name="connsiteX40" fmla="*/ 1469772 w 1997094"/>
              <a:gd name="connsiteY40" fmla="*/ 2636614 h 3410768"/>
              <a:gd name="connsiteX41" fmla="*/ 1480991 w 1997094"/>
              <a:gd name="connsiteY41" fmla="*/ 3292962 h 3410768"/>
              <a:gd name="connsiteX42" fmla="*/ 1531479 w 1997094"/>
              <a:gd name="connsiteY42" fmla="*/ 3276133 h 3410768"/>
              <a:gd name="connsiteX43" fmla="*/ 1553919 w 1997094"/>
              <a:gd name="connsiteY43" fmla="*/ 2821738 h 3410768"/>
              <a:gd name="connsiteX44" fmla="*/ 1604407 w 1997094"/>
              <a:gd name="connsiteY44" fmla="*/ 2961983 h 3410768"/>
              <a:gd name="connsiteX45" fmla="*/ 1952216 w 1997094"/>
              <a:gd name="connsiteY45" fmla="*/ 2771249 h 3410768"/>
              <a:gd name="connsiteX46" fmla="*/ 1997094 w 1997094"/>
              <a:gd name="connsiteY46" fmla="*/ 2653443 h 3410768"/>
              <a:gd name="connsiteX47" fmla="*/ 1823190 w 1997094"/>
              <a:gd name="connsiteY47" fmla="*/ 2642224 h 3410768"/>
              <a:gd name="connsiteX48" fmla="*/ 1694164 w 1997094"/>
              <a:gd name="connsiteY48" fmla="*/ 2546857 h 3410768"/>
              <a:gd name="connsiteX49" fmla="*/ 1621237 w 1997094"/>
              <a:gd name="connsiteY49" fmla="*/ 2451490 h 3410768"/>
              <a:gd name="connsiteX50" fmla="*/ 1694164 w 1997094"/>
              <a:gd name="connsiteY50" fmla="*/ 2328074 h 3410768"/>
              <a:gd name="connsiteX51" fmla="*/ 1514650 w 1997094"/>
              <a:gd name="connsiteY51" fmla="*/ 2030754 h 3410768"/>
              <a:gd name="connsiteX52" fmla="*/ 1531479 w 1997094"/>
              <a:gd name="connsiteY52" fmla="*/ 1610018 h 3410768"/>
              <a:gd name="connsiteX53" fmla="*/ 1301477 w 1997094"/>
              <a:gd name="connsiteY53" fmla="*/ 1615627 h 3410768"/>
              <a:gd name="connsiteX54" fmla="*/ 1323916 w 1997094"/>
              <a:gd name="connsiteY54" fmla="*/ 1486602 h 3410768"/>
              <a:gd name="connsiteX55" fmla="*/ 1262208 w 1997094"/>
              <a:gd name="connsiteY55" fmla="*/ 1301478 h 3410768"/>
              <a:gd name="connsiteX56" fmla="*/ 1301477 w 1997094"/>
              <a:gd name="connsiteY56" fmla="*/ 1228550 h 3410768"/>
              <a:gd name="connsiteX57" fmla="*/ 1234159 w 1997094"/>
              <a:gd name="connsiteY57" fmla="*/ 1043426 h 3410768"/>
              <a:gd name="connsiteX58" fmla="*/ 1250989 w 1997094"/>
              <a:gd name="connsiteY58" fmla="*/ 847083 h 3410768"/>
              <a:gd name="connsiteX59" fmla="*/ 970498 w 1997094"/>
              <a:gd name="connsiteY59" fmla="*/ 712447 h 3410768"/>
              <a:gd name="connsiteX60" fmla="*/ 1015376 w 1997094"/>
              <a:gd name="connsiteY60" fmla="*/ 622690 h 3410768"/>
              <a:gd name="connsiteX61" fmla="*/ 1150012 w 1997094"/>
              <a:gd name="connsiteY61" fmla="*/ 482445 h 3410768"/>
              <a:gd name="connsiteX62" fmla="*/ 1166841 w 1997094"/>
              <a:gd name="connsiteY62" fmla="*/ 314150 h 3410768"/>
              <a:gd name="connsiteX63" fmla="*/ 1161232 w 1997094"/>
              <a:gd name="connsiteY63" fmla="*/ 196344 h 3410768"/>
              <a:gd name="connsiteX64" fmla="*/ 1065865 w 1997094"/>
              <a:gd name="connsiteY64" fmla="*/ 117807 h 3410768"/>
              <a:gd name="connsiteX65" fmla="*/ 998547 w 1997094"/>
              <a:gd name="connsiteY65" fmla="*/ 72928 h 3410768"/>
              <a:gd name="connsiteX66" fmla="*/ 920010 w 1997094"/>
              <a:gd name="connsiteY66" fmla="*/ 0 h 3410768"/>
              <a:gd name="connsiteX0" fmla="*/ 920010 w 1997094"/>
              <a:gd name="connsiteY0" fmla="*/ 0 h 3410768"/>
              <a:gd name="connsiteX1" fmla="*/ 779764 w 1997094"/>
              <a:gd name="connsiteY1" fmla="*/ 117807 h 3410768"/>
              <a:gd name="connsiteX2" fmla="*/ 751715 w 1997094"/>
              <a:gd name="connsiteY2" fmla="*/ 224393 h 3410768"/>
              <a:gd name="connsiteX3" fmla="*/ 656348 w 1997094"/>
              <a:gd name="connsiteY3" fmla="*/ 403907 h 3410768"/>
              <a:gd name="connsiteX4" fmla="*/ 656348 w 1997094"/>
              <a:gd name="connsiteY4" fmla="*/ 460005 h 3410768"/>
              <a:gd name="connsiteX5" fmla="*/ 673178 w 1997094"/>
              <a:gd name="connsiteY5" fmla="*/ 544153 h 3410768"/>
              <a:gd name="connsiteX6" fmla="*/ 448785 w 1997094"/>
              <a:gd name="connsiteY6" fmla="*/ 656349 h 3410768"/>
              <a:gd name="connsiteX7" fmla="*/ 263661 w 1997094"/>
              <a:gd name="connsiteY7" fmla="*/ 673178 h 3410768"/>
              <a:gd name="connsiteX8" fmla="*/ 218783 w 1997094"/>
              <a:gd name="connsiteY8" fmla="*/ 948059 h 3410768"/>
              <a:gd name="connsiteX9" fmla="*/ 168294 w 1997094"/>
              <a:gd name="connsiteY9" fmla="*/ 1082695 h 3410768"/>
              <a:gd name="connsiteX10" fmla="*/ 72927 w 1997094"/>
              <a:gd name="connsiteY10" fmla="*/ 1211721 h 3410768"/>
              <a:gd name="connsiteX11" fmla="*/ 0 w 1997094"/>
              <a:gd name="connsiteY11" fmla="*/ 1346356 h 3410768"/>
              <a:gd name="connsiteX12" fmla="*/ 134635 w 1997094"/>
              <a:gd name="connsiteY12" fmla="*/ 1705384 h 3410768"/>
              <a:gd name="connsiteX13" fmla="*/ 241222 w 1997094"/>
              <a:gd name="connsiteY13" fmla="*/ 1778312 h 3410768"/>
              <a:gd name="connsiteX14" fmla="*/ 291710 w 1997094"/>
              <a:gd name="connsiteY14" fmla="*/ 1744653 h 3410768"/>
              <a:gd name="connsiteX15" fmla="*/ 336589 w 1997094"/>
              <a:gd name="connsiteY15" fmla="*/ 1800751 h 3410768"/>
              <a:gd name="connsiteX16" fmla="*/ 370248 w 1997094"/>
              <a:gd name="connsiteY16" fmla="*/ 3141497 h 3410768"/>
              <a:gd name="connsiteX17" fmla="*/ 426346 w 1997094"/>
              <a:gd name="connsiteY17" fmla="*/ 3141497 h 3410768"/>
              <a:gd name="connsiteX18" fmla="*/ 431956 w 1997094"/>
              <a:gd name="connsiteY18" fmla="*/ 2423441 h 3410768"/>
              <a:gd name="connsiteX19" fmla="*/ 482444 w 1997094"/>
              <a:gd name="connsiteY19" fmla="*/ 2434660 h 3410768"/>
              <a:gd name="connsiteX20" fmla="*/ 493664 w 1997094"/>
              <a:gd name="connsiteY20" fmla="*/ 2928324 h 3410768"/>
              <a:gd name="connsiteX21" fmla="*/ 566591 w 1997094"/>
              <a:gd name="connsiteY21" fmla="*/ 2933934 h 3410768"/>
              <a:gd name="connsiteX22" fmla="*/ 572201 w 1997094"/>
              <a:gd name="connsiteY22" fmla="*/ 2457100 h 3410768"/>
              <a:gd name="connsiteX23" fmla="*/ 964888 w 1997094"/>
              <a:gd name="connsiteY23" fmla="*/ 2462710 h 3410768"/>
              <a:gd name="connsiteX24" fmla="*/ 970498 w 1997094"/>
              <a:gd name="connsiteY24" fmla="*/ 2866616 h 3410768"/>
              <a:gd name="connsiteX25" fmla="*/ 1026596 w 1997094"/>
              <a:gd name="connsiteY25" fmla="*/ 2877836 h 3410768"/>
              <a:gd name="connsiteX26" fmla="*/ 1020986 w 1997094"/>
              <a:gd name="connsiteY26" fmla="*/ 3051740 h 3410768"/>
              <a:gd name="connsiteX27" fmla="*/ 1009767 w 1997094"/>
              <a:gd name="connsiteY27" fmla="*/ 3175156 h 3410768"/>
              <a:gd name="connsiteX28" fmla="*/ 1004157 w 1997094"/>
              <a:gd name="connsiteY28" fmla="*/ 3365890 h 3410768"/>
              <a:gd name="connsiteX29" fmla="*/ 1217330 w 1997094"/>
              <a:gd name="connsiteY29" fmla="*/ 3410768 h 3410768"/>
              <a:gd name="connsiteX30" fmla="*/ 1234159 w 1997094"/>
              <a:gd name="connsiteY30" fmla="*/ 3248084 h 3410768"/>
              <a:gd name="connsiteX31" fmla="*/ 1211720 w 1997094"/>
              <a:gd name="connsiteY31" fmla="*/ 3040521 h 3410768"/>
              <a:gd name="connsiteX32" fmla="*/ 1234159 w 1997094"/>
              <a:gd name="connsiteY32" fmla="*/ 2883446 h 3410768"/>
              <a:gd name="connsiteX33" fmla="*/ 1239769 w 1997094"/>
              <a:gd name="connsiteY33" fmla="*/ 2614175 h 3410768"/>
              <a:gd name="connsiteX34" fmla="*/ 1301477 w 1997094"/>
              <a:gd name="connsiteY34" fmla="*/ 2586126 h 3410768"/>
              <a:gd name="connsiteX35" fmla="*/ 1284648 w 1997094"/>
              <a:gd name="connsiteY35" fmla="*/ 2417831 h 3410768"/>
              <a:gd name="connsiteX36" fmla="*/ 1351965 w 1997094"/>
              <a:gd name="connsiteY36" fmla="*/ 2608565 h 3410768"/>
              <a:gd name="connsiteX37" fmla="*/ 1380014 w 1997094"/>
              <a:gd name="connsiteY37" fmla="*/ 3119058 h 3410768"/>
              <a:gd name="connsiteX38" fmla="*/ 1447332 w 1997094"/>
              <a:gd name="connsiteY38" fmla="*/ 3091009 h 3410768"/>
              <a:gd name="connsiteX39" fmla="*/ 1419283 w 1997094"/>
              <a:gd name="connsiteY39" fmla="*/ 2625394 h 3410768"/>
              <a:gd name="connsiteX40" fmla="*/ 1469772 w 1997094"/>
              <a:gd name="connsiteY40" fmla="*/ 2636614 h 3410768"/>
              <a:gd name="connsiteX41" fmla="*/ 1480991 w 1997094"/>
              <a:gd name="connsiteY41" fmla="*/ 3292962 h 3410768"/>
              <a:gd name="connsiteX42" fmla="*/ 1531479 w 1997094"/>
              <a:gd name="connsiteY42" fmla="*/ 3276133 h 3410768"/>
              <a:gd name="connsiteX43" fmla="*/ 1553919 w 1997094"/>
              <a:gd name="connsiteY43" fmla="*/ 2821738 h 3410768"/>
              <a:gd name="connsiteX44" fmla="*/ 1604407 w 1997094"/>
              <a:gd name="connsiteY44" fmla="*/ 2961983 h 3410768"/>
              <a:gd name="connsiteX45" fmla="*/ 1952216 w 1997094"/>
              <a:gd name="connsiteY45" fmla="*/ 2771249 h 3410768"/>
              <a:gd name="connsiteX46" fmla="*/ 1997094 w 1997094"/>
              <a:gd name="connsiteY46" fmla="*/ 2653443 h 3410768"/>
              <a:gd name="connsiteX47" fmla="*/ 1823190 w 1997094"/>
              <a:gd name="connsiteY47" fmla="*/ 2642224 h 3410768"/>
              <a:gd name="connsiteX48" fmla="*/ 1694164 w 1997094"/>
              <a:gd name="connsiteY48" fmla="*/ 2546857 h 3410768"/>
              <a:gd name="connsiteX49" fmla="*/ 1621237 w 1997094"/>
              <a:gd name="connsiteY49" fmla="*/ 2451490 h 3410768"/>
              <a:gd name="connsiteX50" fmla="*/ 1694164 w 1997094"/>
              <a:gd name="connsiteY50" fmla="*/ 2328074 h 3410768"/>
              <a:gd name="connsiteX51" fmla="*/ 1514650 w 1997094"/>
              <a:gd name="connsiteY51" fmla="*/ 2030754 h 3410768"/>
              <a:gd name="connsiteX52" fmla="*/ 1531479 w 1997094"/>
              <a:gd name="connsiteY52" fmla="*/ 1610018 h 3410768"/>
              <a:gd name="connsiteX53" fmla="*/ 1301477 w 1997094"/>
              <a:gd name="connsiteY53" fmla="*/ 1615627 h 3410768"/>
              <a:gd name="connsiteX54" fmla="*/ 1323916 w 1997094"/>
              <a:gd name="connsiteY54" fmla="*/ 1486602 h 3410768"/>
              <a:gd name="connsiteX55" fmla="*/ 1262208 w 1997094"/>
              <a:gd name="connsiteY55" fmla="*/ 1301478 h 3410768"/>
              <a:gd name="connsiteX56" fmla="*/ 1301477 w 1997094"/>
              <a:gd name="connsiteY56" fmla="*/ 1228550 h 3410768"/>
              <a:gd name="connsiteX57" fmla="*/ 1234159 w 1997094"/>
              <a:gd name="connsiteY57" fmla="*/ 1043426 h 3410768"/>
              <a:gd name="connsiteX58" fmla="*/ 1250989 w 1997094"/>
              <a:gd name="connsiteY58" fmla="*/ 847083 h 3410768"/>
              <a:gd name="connsiteX59" fmla="*/ 970498 w 1997094"/>
              <a:gd name="connsiteY59" fmla="*/ 712447 h 3410768"/>
              <a:gd name="connsiteX60" fmla="*/ 1015376 w 1997094"/>
              <a:gd name="connsiteY60" fmla="*/ 622690 h 3410768"/>
              <a:gd name="connsiteX61" fmla="*/ 1150012 w 1997094"/>
              <a:gd name="connsiteY61" fmla="*/ 482445 h 3410768"/>
              <a:gd name="connsiteX62" fmla="*/ 1166841 w 1997094"/>
              <a:gd name="connsiteY62" fmla="*/ 314150 h 3410768"/>
              <a:gd name="connsiteX63" fmla="*/ 1161232 w 1997094"/>
              <a:gd name="connsiteY63" fmla="*/ 196344 h 3410768"/>
              <a:gd name="connsiteX64" fmla="*/ 1065865 w 1997094"/>
              <a:gd name="connsiteY64" fmla="*/ 117807 h 3410768"/>
              <a:gd name="connsiteX65" fmla="*/ 998547 w 1997094"/>
              <a:gd name="connsiteY65" fmla="*/ 72928 h 3410768"/>
              <a:gd name="connsiteX66" fmla="*/ 920010 w 1997094"/>
              <a:gd name="connsiteY66" fmla="*/ 0 h 3410768"/>
              <a:gd name="connsiteX0" fmla="*/ 920010 w 1997094"/>
              <a:gd name="connsiteY0" fmla="*/ 0 h 3410768"/>
              <a:gd name="connsiteX1" fmla="*/ 779764 w 1997094"/>
              <a:gd name="connsiteY1" fmla="*/ 117807 h 3410768"/>
              <a:gd name="connsiteX2" fmla="*/ 751715 w 1997094"/>
              <a:gd name="connsiteY2" fmla="*/ 224393 h 3410768"/>
              <a:gd name="connsiteX3" fmla="*/ 656348 w 1997094"/>
              <a:gd name="connsiteY3" fmla="*/ 403907 h 3410768"/>
              <a:gd name="connsiteX4" fmla="*/ 656348 w 1997094"/>
              <a:gd name="connsiteY4" fmla="*/ 460005 h 3410768"/>
              <a:gd name="connsiteX5" fmla="*/ 673178 w 1997094"/>
              <a:gd name="connsiteY5" fmla="*/ 544153 h 3410768"/>
              <a:gd name="connsiteX6" fmla="*/ 448785 w 1997094"/>
              <a:gd name="connsiteY6" fmla="*/ 656349 h 3410768"/>
              <a:gd name="connsiteX7" fmla="*/ 263661 w 1997094"/>
              <a:gd name="connsiteY7" fmla="*/ 673178 h 3410768"/>
              <a:gd name="connsiteX8" fmla="*/ 218783 w 1997094"/>
              <a:gd name="connsiteY8" fmla="*/ 948059 h 3410768"/>
              <a:gd name="connsiteX9" fmla="*/ 168294 w 1997094"/>
              <a:gd name="connsiteY9" fmla="*/ 1082695 h 3410768"/>
              <a:gd name="connsiteX10" fmla="*/ 72927 w 1997094"/>
              <a:gd name="connsiteY10" fmla="*/ 1211721 h 3410768"/>
              <a:gd name="connsiteX11" fmla="*/ 0 w 1997094"/>
              <a:gd name="connsiteY11" fmla="*/ 1346356 h 3410768"/>
              <a:gd name="connsiteX12" fmla="*/ 134635 w 1997094"/>
              <a:gd name="connsiteY12" fmla="*/ 1705384 h 3410768"/>
              <a:gd name="connsiteX13" fmla="*/ 241222 w 1997094"/>
              <a:gd name="connsiteY13" fmla="*/ 1778312 h 3410768"/>
              <a:gd name="connsiteX14" fmla="*/ 291710 w 1997094"/>
              <a:gd name="connsiteY14" fmla="*/ 1744653 h 3410768"/>
              <a:gd name="connsiteX15" fmla="*/ 336589 w 1997094"/>
              <a:gd name="connsiteY15" fmla="*/ 1800751 h 3410768"/>
              <a:gd name="connsiteX16" fmla="*/ 370248 w 1997094"/>
              <a:gd name="connsiteY16" fmla="*/ 3141497 h 3410768"/>
              <a:gd name="connsiteX17" fmla="*/ 426346 w 1997094"/>
              <a:gd name="connsiteY17" fmla="*/ 3141497 h 3410768"/>
              <a:gd name="connsiteX18" fmla="*/ 431956 w 1997094"/>
              <a:gd name="connsiteY18" fmla="*/ 2423441 h 3410768"/>
              <a:gd name="connsiteX19" fmla="*/ 482444 w 1997094"/>
              <a:gd name="connsiteY19" fmla="*/ 2434660 h 3410768"/>
              <a:gd name="connsiteX20" fmla="*/ 493664 w 1997094"/>
              <a:gd name="connsiteY20" fmla="*/ 2928324 h 3410768"/>
              <a:gd name="connsiteX21" fmla="*/ 566591 w 1997094"/>
              <a:gd name="connsiteY21" fmla="*/ 2933934 h 3410768"/>
              <a:gd name="connsiteX22" fmla="*/ 572201 w 1997094"/>
              <a:gd name="connsiteY22" fmla="*/ 2457100 h 3410768"/>
              <a:gd name="connsiteX23" fmla="*/ 964888 w 1997094"/>
              <a:gd name="connsiteY23" fmla="*/ 2462710 h 3410768"/>
              <a:gd name="connsiteX24" fmla="*/ 970498 w 1997094"/>
              <a:gd name="connsiteY24" fmla="*/ 2866616 h 3410768"/>
              <a:gd name="connsiteX25" fmla="*/ 1026596 w 1997094"/>
              <a:gd name="connsiteY25" fmla="*/ 2877836 h 3410768"/>
              <a:gd name="connsiteX26" fmla="*/ 1020986 w 1997094"/>
              <a:gd name="connsiteY26" fmla="*/ 3051740 h 3410768"/>
              <a:gd name="connsiteX27" fmla="*/ 1009767 w 1997094"/>
              <a:gd name="connsiteY27" fmla="*/ 3175156 h 3410768"/>
              <a:gd name="connsiteX28" fmla="*/ 1004157 w 1997094"/>
              <a:gd name="connsiteY28" fmla="*/ 3365890 h 3410768"/>
              <a:gd name="connsiteX29" fmla="*/ 1217330 w 1997094"/>
              <a:gd name="connsiteY29" fmla="*/ 3410768 h 3410768"/>
              <a:gd name="connsiteX30" fmla="*/ 1234159 w 1997094"/>
              <a:gd name="connsiteY30" fmla="*/ 3248084 h 3410768"/>
              <a:gd name="connsiteX31" fmla="*/ 1211720 w 1997094"/>
              <a:gd name="connsiteY31" fmla="*/ 3040521 h 3410768"/>
              <a:gd name="connsiteX32" fmla="*/ 1234159 w 1997094"/>
              <a:gd name="connsiteY32" fmla="*/ 2883446 h 3410768"/>
              <a:gd name="connsiteX33" fmla="*/ 1239769 w 1997094"/>
              <a:gd name="connsiteY33" fmla="*/ 2614175 h 3410768"/>
              <a:gd name="connsiteX34" fmla="*/ 1301477 w 1997094"/>
              <a:gd name="connsiteY34" fmla="*/ 2586126 h 3410768"/>
              <a:gd name="connsiteX35" fmla="*/ 1284648 w 1997094"/>
              <a:gd name="connsiteY35" fmla="*/ 2417831 h 3410768"/>
              <a:gd name="connsiteX36" fmla="*/ 1351965 w 1997094"/>
              <a:gd name="connsiteY36" fmla="*/ 2608565 h 3410768"/>
              <a:gd name="connsiteX37" fmla="*/ 1380014 w 1997094"/>
              <a:gd name="connsiteY37" fmla="*/ 3119058 h 3410768"/>
              <a:gd name="connsiteX38" fmla="*/ 1447332 w 1997094"/>
              <a:gd name="connsiteY38" fmla="*/ 3091009 h 3410768"/>
              <a:gd name="connsiteX39" fmla="*/ 1419283 w 1997094"/>
              <a:gd name="connsiteY39" fmla="*/ 2625394 h 3410768"/>
              <a:gd name="connsiteX40" fmla="*/ 1469772 w 1997094"/>
              <a:gd name="connsiteY40" fmla="*/ 2636614 h 3410768"/>
              <a:gd name="connsiteX41" fmla="*/ 1480991 w 1997094"/>
              <a:gd name="connsiteY41" fmla="*/ 3292962 h 3410768"/>
              <a:gd name="connsiteX42" fmla="*/ 1531479 w 1997094"/>
              <a:gd name="connsiteY42" fmla="*/ 3276133 h 3410768"/>
              <a:gd name="connsiteX43" fmla="*/ 1553919 w 1997094"/>
              <a:gd name="connsiteY43" fmla="*/ 2821738 h 3410768"/>
              <a:gd name="connsiteX44" fmla="*/ 1604407 w 1997094"/>
              <a:gd name="connsiteY44" fmla="*/ 2961983 h 3410768"/>
              <a:gd name="connsiteX45" fmla="*/ 1952216 w 1997094"/>
              <a:gd name="connsiteY45" fmla="*/ 2771249 h 3410768"/>
              <a:gd name="connsiteX46" fmla="*/ 1997094 w 1997094"/>
              <a:gd name="connsiteY46" fmla="*/ 2653443 h 3410768"/>
              <a:gd name="connsiteX47" fmla="*/ 1823190 w 1997094"/>
              <a:gd name="connsiteY47" fmla="*/ 2642224 h 3410768"/>
              <a:gd name="connsiteX48" fmla="*/ 1694164 w 1997094"/>
              <a:gd name="connsiteY48" fmla="*/ 2546857 h 3410768"/>
              <a:gd name="connsiteX49" fmla="*/ 1621237 w 1997094"/>
              <a:gd name="connsiteY49" fmla="*/ 2451490 h 3410768"/>
              <a:gd name="connsiteX50" fmla="*/ 1694164 w 1997094"/>
              <a:gd name="connsiteY50" fmla="*/ 2328074 h 3410768"/>
              <a:gd name="connsiteX51" fmla="*/ 1514650 w 1997094"/>
              <a:gd name="connsiteY51" fmla="*/ 2030754 h 3410768"/>
              <a:gd name="connsiteX52" fmla="*/ 1531479 w 1997094"/>
              <a:gd name="connsiteY52" fmla="*/ 1610018 h 3410768"/>
              <a:gd name="connsiteX53" fmla="*/ 1301477 w 1997094"/>
              <a:gd name="connsiteY53" fmla="*/ 1615627 h 3410768"/>
              <a:gd name="connsiteX54" fmla="*/ 1323916 w 1997094"/>
              <a:gd name="connsiteY54" fmla="*/ 1486602 h 3410768"/>
              <a:gd name="connsiteX55" fmla="*/ 1262208 w 1997094"/>
              <a:gd name="connsiteY55" fmla="*/ 1301478 h 3410768"/>
              <a:gd name="connsiteX56" fmla="*/ 1301477 w 1997094"/>
              <a:gd name="connsiteY56" fmla="*/ 1228550 h 3410768"/>
              <a:gd name="connsiteX57" fmla="*/ 1234159 w 1997094"/>
              <a:gd name="connsiteY57" fmla="*/ 1043426 h 3410768"/>
              <a:gd name="connsiteX58" fmla="*/ 1250989 w 1997094"/>
              <a:gd name="connsiteY58" fmla="*/ 847083 h 3410768"/>
              <a:gd name="connsiteX59" fmla="*/ 970498 w 1997094"/>
              <a:gd name="connsiteY59" fmla="*/ 712447 h 3410768"/>
              <a:gd name="connsiteX60" fmla="*/ 1015376 w 1997094"/>
              <a:gd name="connsiteY60" fmla="*/ 622690 h 3410768"/>
              <a:gd name="connsiteX61" fmla="*/ 1150012 w 1997094"/>
              <a:gd name="connsiteY61" fmla="*/ 482445 h 3410768"/>
              <a:gd name="connsiteX62" fmla="*/ 1166841 w 1997094"/>
              <a:gd name="connsiteY62" fmla="*/ 314150 h 3410768"/>
              <a:gd name="connsiteX63" fmla="*/ 1161232 w 1997094"/>
              <a:gd name="connsiteY63" fmla="*/ 196344 h 3410768"/>
              <a:gd name="connsiteX64" fmla="*/ 1065865 w 1997094"/>
              <a:gd name="connsiteY64" fmla="*/ 117807 h 3410768"/>
              <a:gd name="connsiteX65" fmla="*/ 998547 w 1997094"/>
              <a:gd name="connsiteY65" fmla="*/ 72928 h 3410768"/>
              <a:gd name="connsiteX66" fmla="*/ 920010 w 1997094"/>
              <a:gd name="connsiteY66" fmla="*/ 0 h 3410768"/>
              <a:gd name="connsiteX0" fmla="*/ 920010 w 1997094"/>
              <a:gd name="connsiteY0" fmla="*/ 0 h 3410768"/>
              <a:gd name="connsiteX1" fmla="*/ 779764 w 1997094"/>
              <a:gd name="connsiteY1" fmla="*/ 117807 h 3410768"/>
              <a:gd name="connsiteX2" fmla="*/ 751715 w 1997094"/>
              <a:gd name="connsiteY2" fmla="*/ 224393 h 3410768"/>
              <a:gd name="connsiteX3" fmla="*/ 656348 w 1997094"/>
              <a:gd name="connsiteY3" fmla="*/ 403907 h 3410768"/>
              <a:gd name="connsiteX4" fmla="*/ 656348 w 1997094"/>
              <a:gd name="connsiteY4" fmla="*/ 460005 h 3410768"/>
              <a:gd name="connsiteX5" fmla="*/ 673178 w 1997094"/>
              <a:gd name="connsiteY5" fmla="*/ 544153 h 3410768"/>
              <a:gd name="connsiteX6" fmla="*/ 448785 w 1997094"/>
              <a:gd name="connsiteY6" fmla="*/ 656349 h 3410768"/>
              <a:gd name="connsiteX7" fmla="*/ 263661 w 1997094"/>
              <a:gd name="connsiteY7" fmla="*/ 673178 h 3410768"/>
              <a:gd name="connsiteX8" fmla="*/ 218783 w 1997094"/>
              <a:gd name="connsiteY8" fmla="*/ 948059 h 3410768"/>
              <a:gd name="connsiteX9" fmla="*/ 168294 w 1997094"/>
              <a:gd name="connsiteY9" fmla="*/ 1082695 h 3410768"/>
              <a:gd name="connsiteX10" fmla="*/ 72927 w 1997094"/>
              <a:gd name="connsiteY10" fmla="*/ 1211721 h 3410768"/>
              <a:gd name="connsiteX11" fmla="*/ 0 w 1997094"/>
              <a:gd name="connsiteY11" fmla="*/ 1346356 h 3410768"/>
              <a:gd name="connsiteX12" fmla="*/ 134635 w 1997094"/>
              <a:gd name="connsiteY12" fmla="*/ 1705384 h 3410768"/>
              <a:gd name="connsiteX13" fmla="*/ 241222 w 1997094"/>
              <a:gd name="connsiteY13" fmla="*/ 1778312 h 3410768"/>
              <a:gd name="connsiteX14" fmla="*/ 291710 w 1997094"/>
              <a:gd name="connsiteY14" fmla="*/ 1744653 h 3410768"/>
              <a:gd name="connsiteX15" fmla="*/ 336589 w 1997094"/>
              <a:gd name="connsiteY15" fmla="*/ 1800751 h 3410768"/>
              <a:gd name="connsiteX16" fmla="*/ 370248 w 1997094"/>
              <a:gd name="connsiteY16" fmla="*/ 3141497 h 3410768"/>
              <a:gd name="connsiteX17" fmla="*/ 426346 w 1997094"/>
              <a:gd name="connsiteY17" fmla="*/ 3141497 h 3410768"/>
              <a:gd name="connsiteX18" fmla="*/ 431956 w 1997094"/>
              <a:gd name="connsiteY18" fmla="*/ 2423441 h 3410768"/>
              <a:gd name="connsiteX19" fmla="*/ 482444 w 1997094"/>
              <a:gd name="connsiteY19" fmla="*/ 2434660 h 3410768"/>
              <a:gd name="connsiteX20" fmla="*/ 493664 w 1997094"/>
              <a:gd name="connsiteY20" fmla="*/ 2928324 h 3410768"/>
              <a:gd name="connsiteX21" fmla="*/ 566591 w 1997094"/>
              <a:gd name="connsiteY21" fmla="*/ 2933934 h 3410768"/>
              <a:gd name="connsiteX22" fmla="*/ 572201 w 1997094"/>
              <a:gd name="connsiteY22" fmla="*/ 2457100 h 3410768"/>
              <a:gd name="connsiteX23" fmla="*/ 964888 w 1997094"/>
              <a:gd name="connsiteY23" fmla="*/ 2462710 h 3410768"/>
              <a:gd name="connsiteX24" fmla="*/ 970498 w 1997094"/>
              <a:gd name="connsiteY24" fmla="*/ 2866616 h 3410768"/>
              <a:gd name="connsiteX25" fmla="*/ 1026596 w 1997094"/>
              <a:gd name="connsiteY25" fmla="*/ 2877836 h 3410768"/>
              <a:gd name="connsiteX26" fmla="*/ 1020986 w 1997094"/>
              <a:gd name="connsiteY26" fmla="*/ 3051740 h 3410768"/>
              <a:gd name="connsiteX27" fmla="*/ 1009767 w 1997094"/>
              <a:gd name="connsiteY27" fmla="*/ 3175156 h 3410768"/>
              <a:gd name="connsiteX28" fmla="*/ 1004157 w 1997094"/>
              <a:gd name="connsiteY28" fmla="*/ 3365890 h 3410768"/>
              <a:gd name="connsiteX29" fmla="*/ 1217330 w 1997094"/>
              <a:gd name="connsiteY29" fmla="*/ 3410768 h 3410768"/>
              <a:gd name="connsiteX30" fmla="*/ 1234159 w 1997094"/>
              <a:gd name="connsiteY30" fmla="*/ 3248084 h 3410768"/>
              <a:gd name="connsiteX31" fmla="*/ 1211720 w 1997094"/>
              <a:gd name="connsiteY31" fmla="*/ 3040521 h 3410768"/>
              <a:gd name="connsiteX32" fmla="*/ 1234159 w 1997094"/>
              <a:gd name="connsiteY32" fmla="*/ 2883446 h 3410768"/>
              <a:gd name="connsiteX33" fmla="*/ 1239769 w 1997094"/>
              <a:gd name="connsiteY33" fmla="*/ 2614175 h 3410768"/>
              <a:gd name="connsiteX34" fmla="*/ 1301477 w 1997094"/>
              <a:gd name="connsiteY34" fmla="*/ 2586126 h 3410768"/>
              <a:gd name="connsiteX35" fmla="*/ 1284648 w 1997094"/>
              <a:gd name="connsiteY35" fmla="*/ 2417831 h 3410768"/>
              <a:gd name="connsiteX36" fmla="*/ 1351965 w 1997094"/>
              <a:gd name="connsiteY36" fmla="*/ 2608565 h 3410768"/>
              <a:gd name="connsiteX37" fmla="*/ 1380014 w 1997094"/>
              <a:gd name="connsiteY37" fmla="*/ 3119058 h 3410768"/>
              <a:gd name="connsiteX38" fmla="*/ 1447332 w 1997094"/>
              <a:gd name="connsiteY38" fmla="*/ 3091009 h 3410768"/>
              <a:gd name="connsiteX39" fmla="*/ 1419283 w 1997094"/>
              <a:gd name="connsiteY39" fmla="*/ 2625394 h 3410768"/>
              <a:gd name="connsiteX40" fmla="*/ 1469772 w 1997094"/>
              <a:gd name="connsiteY40" fmla="*/ 2636614 h 3410768"/>
              <a:gd name="connsiteX41" fmla="*/ 1480991 w 1997094"/>
              <a:gd name="connsiteY41" fmla="*/ 3292962 h 3410768"/>
              <a:gd name="connsiteX42" fmla="*/ 1531479 w 1997094"/>
              <a:gd name="connsiteY42" fmla="*/ 3276133 h 3410768"/>
              <a:gd name="connsiteX43" fmla="*/ 1553919 w 1997094"/>
              <a:gd name="connsiteY43" fmla="*/ 2821738 h 3410768"/>
              <a:gd name="connsiteX44" fmla="*/ 1604407 w 1997094"/>
              <a:gd name="connsiteY44" fmla="*/ 2961983 h 3410768"/>
              <a:gd name="connsiteX45" fmla="*/ 1952216 w 1997094"/>
              <a:gd name="connsiteY45" fmla="*/ 2771249 h 3410768"/>
              <a:gd name="connsiteX46" fmla="*/ 1997094 w 1997094"/>
              <a:gd name="connsiteY46" fmla="*/ 2653443 h 3410768"/>
              <a:gd name="connsiteX47" fmla="*/ 1823190 w 1997094"/>
              <a:gd name="connsiteY47" fmla="*/ 2642224 h 3410768"/>
              <a:gd name="connsiteX48" fmla="*/ 1694164 w 1997094"/>
              <a:gd name="connsiteY48" fmla="*/ 2546857 h 3410768"/>
              <a:gd name="connsiteX49" fmla="*/ 1621237 w 1997094"/>
              <a:gd name="connsiteY49" fmla="*/ 2451490 h 3410768"/>
              <a:gd name="connsiteX50" fmla="*/ 1694164 w 1997094"/>
              <a:gd name="connsiteY50" fmla="*/ 2328074 h 3410768"/>
              <a:gd name="connsiteX51" fmla="*/ 1514650 w 1997094"/>
              <a:gd name="connsiteY51" fmla="*/ 2030754 h 3410768"/>
              <a:gd name="connsiteX52" fmla="*/ 1531479 w 1997094"/>
              <a:gd name="connsiteY52" fmla="*/ 1610018 h 3410768"/>
              <a:gd name="connsiteX53" fmla="*/ 1301477 w 1997094"/>
              <a:gd name="connsiteY53" fmla="*/ 1615627 h 3410768"/>
              <a:gd name="connsiteX54" fmla="*/ 1323916 w 1997094"/>
              <a:gd name="connsiteY54" fmla="*/ 1486602 h 3410768"/>
              <a:gd name="connsiteX55" fmla="*/ 1262208 w 1997094"/>
              <a:gd name="connsiteY55" fmla="*/ 1301478 h 3410768"/>
              <a:gd name="connsiteX56" fmla="*/ 1301477 w 1997094"/>
              <a:gd name="connsiteY56" fmla="*/ 1228550 h 3410768"/>
              <a:gd name="connsiteX57" fmla="*/ 1234159 w 1997094"/>
              <a:gd name="connsiteY57" fmla="*/ 1043426 h 3410768"/>
              <a:gd name="connsiteX58" fmla="*/ 1250989 w 1997094"/>
              <a:gd name="connsiteY58" fmla="*/ 847083 h 3410768"/>
              <a:gd name="connsiteX59" fmla="*/ 970498 w 1997094"/>
              <a:gd name="connsiteY59" fmla="*/ 712447 h 3410768"/>
              <a:gd name="connsiteX60" fmla="*/ 1015376 w 1997094"/>
              <a:gd name="connsiteY60" fmla="*/ 622690 h 3410768"/>
              <a:gd name="connsiteX61" fmla="*/ 1150012 w 1997094"/>
              <a:gd name="connsiteY61" fmla="*/ 482445 h 3410768"/>
              <a:gd name="connsiteX62" fmla="*/ 1166841 w 1997094"/>
              <a:gd name="connsiteY62" fmla="*/ 314150 h 3410768"/>
              <a:gd name="connsiteX63" fmla="*/ 1161232 w 1997094"/>
              <a:gd name="connsiteY63" fmla="*/ 196344 h 3410768"/>
              <a:gd name="connsiteX64" fmla="*/ 1065865 w 1997094"/>
              <a:gd name="connsiteY64" fmla="*/ 117807 h 3410768"/>
              <a:gd name="connsiteX65" fmla="*/ 998547 w 1997094"/>
              <a:gd name="connsiteY65" fmla="*/ 72928 h 3410768"/>
              <a:gd name="connsiteX66" fmla="*/ 920010 w 1997094"/>
              <a:gd name="connsiteY66" fmla="*/ 0 h 3410768"/>
              <a:gd name="connsiteX0" fmla="*/ 920010 w 1997094"/>
              <a:gd name="connsiteY0" fmla="*/ 0 h 3411474"/>
              <a:gd name="connsiteX1" fmla="*/ 779764 w 1997094"/>
              <a:gd name="connsiteY1" fmla="*/ 117807 h 3411474"/>
              <a:gd name="connsiteX2" fmla="*/ 751715 w 1997094"/>
              <a:gd name="connsiteY2" fmla="*/ 224393 h 3411474"/>
              <a:gd name="connsiteX3" fmla="*/ 656348 w 1997094"/>
              <a:gd name="connsiteY3" fmla="*/ 403907 h 3411474"/>
              <a:gd name="connsiteX4" fmla="*/ 656348 w 1997094"/>
              <a:gd name="connsiteY4" fmla="*/ 460005 h 3411474"/>
              <a:gd name="connsiteX5" fmla="*/ 673178 w 1997094"/>
              <a:gd name="connsiteY5" fmla="*/ 544153 h 3411474"/>
              <a:gd name="connsiteX6" fmla="*/ 448785 w 1997094"/>
              <a:gd name="connsiteY6" fmla="*/ 656349 h 3411474"/>
              <a:gd name="connsiteX7" fmla="*/ 263661 w 1997094"/>
              <a:gd name="connsiteY7" fmla="*/ 673178 h 3411474"/>
              <a:gd name="connsiteX8" fmla="*/ 218783 w 1997094"/>
              <a:gd name="connsiteY8" fmla="*/ 948059 h 3411474"/>
              <a:gd name="connsiteX9" fmla="*/ 168294 w 1997094"/>
              <a:gd name="connsiteY9" fmla="*/ 1082695 h 3411474"/>
              <a:gd name="connsiteX10" fmla="*/ 72927 w 1997094"/>
              <a:gd name="connsiteY10" fmla="*/ 1211721 h 3411474"/>
              <a:gd name="connsiteX11" fmla="*/ 0 w 1997094"/>
              <a:gd name="connsiteY11" fmla="*/ 1346356 h 3411474"/>
              <a:gd name="connsiteX12" fmla="*/ 134635 w 1997094"/>
              <a:gd name="connsiteY12" fmla="*/ 1705384 h 3411474"/>
              <a:gd name="connsiteX13" fmla="*/ 241222 w 1997094"/>
              <a:gd name="connsiteY13" fmla="*/ 1778312 h 3411474"/>
              <a:gd name="connsiteX14" fmla="*/ 291710 w 1997094"/>
              <a:gd name="connsiteY14" fmla="*/ 1744653 h 3411474"/>
              <a:gd name="connsiteX15" fmla="*/ 336589 w 1997094"/>
              <a:gd name="connsiteY15" fmla="*/ 1800751 h 3411474"/>
              <a:gd name="connsiteX16" fmla="*/ 370248 w 1997094"/>
              <a:gd name="connsiteY16" fmla="*/ 3141497 h 3411474"/>
              <a:gd name="connsiteX17" fmla="*/ 426346 w 1997094"/>
              <a:gd name="connsiteY17" fmla="*/ 3141497 h 3411474"/>
              <a:gd name="connsiteX18" fmla="*/ 431956 w 1997094"/>
              <a:gd name="connsiteY18" fmla="*/ 2423441 h 3411474"/>
              <a:gd name="connsiteX19" fmla="*/ 482444 w 1997094"/>
              <a:gd name="connsiteY19" fmla="*/ 2434660 h 3411474"/>
              <a:gd name="connsiteX20" fmla="*/ 493664 w 1997094"/>
              <a:gd name="connsiteY20" fmla="*/ 2928324 h 3411474"/>
              <a:gd name="connsiteX21" fmla="*/ 566591 w 1997094"/>
              <a:gd name="connsiteY21" fmla="*/ 2933934 h 3411474"/>
              <a:gd name="connsiteX22" fmla="*/ 572201 w 1997094"/>
              <a:gd name="connsiteY22" fmla="*/ 2457100 h 3411474"/>
              <a:gd name="connsiteX23" fmla="*/ 964888 w 1997094"/>
              <a:gd name="connsiteY23" fmla="*/ 2462710 h 3411474"/>
              <a:gd name="connsiteX24" fmla="*/ 970498 w 1997094"/>
              <a:gd name="connsiteY24" fmla="*/ 2866616 h 3411474"/>
              <a:gd name="connsiteX25" fmla="*/ 1026596 w 1997094"/>
              <a:gd name="connsiteY25" fmla="*/ 2877836 h 3411474"/>
              <a:gd name="connsiteX26" fmla="*/ 1020986 w 1997094"/>
              <a:gd name="connsiteY26" fmla="*/ 3051740 h 3411474"/>
              <a:gd name="connsiteX27" fmla="*/ 1009767 w 1997094"/>
              <a:gd name="connsiteY27" fmla="*/ 3175156 h 3411474"/>
              <a:gd name="connsiteX28" fmla="*/ 1004157 w 1997094"/>
              <a:gd name="connsiteY28" fmla="*/ 3365890 h 3411474"/>
              <a:gd name="connsiteX29" fmla="*/ 1217330 w 1997094"/>
              <a:gd name="connsiteY29" fmla="*/ 3410768 h 3411474"/>
              <a:gd name="connsiteX30" fmla="*/ 1234159 w 1997094"/>
              <a:gd name="connsiteY30" fmla="*/ 3248084 h 3411474"/>
              <a:gd name="connsiteX31" fmla="*/ 1211720 w 1997094"/>
              <a:gd name="connsiteY31" fmla="*/ 3040521 h 3411474"/>
              <a:gd name="connsiteX32" fmla="*/ 1234159 w 1997094"/>
              <a:gd name="connsiteY32" fmla="*/ 2883446 h 3411474"/>
              <a:gd name="connsiteX33" fmla="*/ 1239769 w 1997094"/>
              <a:gd name="connsiteY33" fmla="*/ 2614175 h 3411474"/>
              <a:gd name="connsiteX34" fmla="*/ 1301477 w 1997094"/>
              <a:gd name="connsiteY34" fmla="*/ 2586126 h 3411474"/>
              <a:gd name="connsiteX35" fmla="*/ 1284648 w 1997094"/>
              <a:gd name="connsiteY35" fmla="*/ 2417831 h 3411474"/>
              <a:gd name="connsiteX36" fmla="*/ 1351965 w 1997094"/>
              <a:gd name="connsiteY36" fmla="*/ 2608565 h 3411474"/>
              <a:gd name="connsiteX37" fmla="*/ 1380014 w 1997094"/>
              <a:gd name="connsiteY37" fmla="*/ 3119058 h 3411474"/>
              <a:gd name="connsiteX38" fmla="*/ 1447332 w 1997094"/>
              <a:gd name="connsiteY38" fmla="*/ 3091009 h 3411474"/>
              <a:gd name="connsiteX39" fmla="*/ 1419283 w 1997094"/>
              <a:gd name="connsiteY39" fmla="*/ 2625394 h 3411474"/>
              <a:gd name="connsiteX40" fmla="*/ 1469772 w 1997094"/>
              <a:gd name="connsiteY40" fmla="*/ 2636614 h 3411474"/>
              <a:gd name="connsiteX41" fmla="*/ 1480991 w 1997094"/>
              <a:gd name="connsiteY41" fmla="*/ 3292962 h 3411474"/>
              <a:gd name="connsiteX42" fmla="*/ 1531479 w 1997094"/>
              <a:gd name="connsiteY42" fmla="*/ 3276133 h 3411474"/>
              <a:gd name="connsiteX43" fmla="*/ 1553919 w 1997094"/>
              <a:gd name="connsiteY43" fmla="*/ 2821738 h 3411474"/>
              <a:gd name="connsiteX44" fmla="*/ 1604407 w 1997094"/>
              <a:gd name="connsiteY44" fmla="*/ 2961983 h 3411474"/>
              <a:gd name="connsiteX45" fmla="*/ 1952216 w 1997094"/>
              <a:gd name="connsiteY45" fmla="*/ 2771249 h 3411474"/>
              <a:gd name="connsiteX46" fmla="*/ 1997094 w 1997094"/>
              <a:gd name="connsiteY46" fmla="*/ 2653443 h 3411474"/>
              <a:gd name="connsiteX47" fmla="*/ 1823190 w 1997094"/>
              <a:gd name="connsiteY47" fmla="*/ 2642224 h 3411474"/>
              <a:gd name="connsiteX48" fmla="*/ 1694164 w 1997094"/>
              <a:gd name="connsiteY48" fmla="*/ 2546857 h 3411474"/>
              <a:gd name="connsiteX49" fmla="*/ 1621237 w 1997094"/>
              <a:gd name="connsiteY49" fmla="*/ 2451490 h 3411474"/>
              <a:gd name="connsiteX50" fmla="*/ 1694164 w 1997094"/>
              <a:gd name="connsiteY50" fmla="*/ 2328074 h 3411474"/>
              <a:gd name="connsiteX51" fmla="*/ 1514650 w 1997094"/>
              <a:gd name="connsiteY51" fmla="*/ 2030754 h 3411474"/>
              <a:gd name="connsiteX52" fmla="*/ 1531479 w 1997094"/>
              <a:gd name="connsiteY52" fmla="*/ 1610018 h 3411474"/>
              <a:gd name="connsiteX53" fmla="*/ 1301477 w 1997094"/>
              <a:gd name="connsiteY53" fmla="*/ 1615627 h 3411474"/>
              <a:gd name="connsiteX54" fmla="*/ 1323916 w 1997094"/>
              <a:gd name="connsiteY54" fmla="*/ 1486602 h 3411474"/>
              <a:gd name="connsiteX55" fmla="*/ 1262208 w 1997094"/>
              <a:gd name="connsiteY55" fmla="*/ 1301478 h 3411474"/>
              <a:gd name="connsiteX56" fmla="*/ 1301477 w 1997094"/>
              <a:gd name="connsiteY56" fmla="*/ 1228550 h 3411474"/>
              <a:gd name="connsiteX57" fmla="*/ 1234159 w 1997094"/>
              <a:gd name="connsiteY57" fmla="*/ 1043426 h 3411474"/>
              <a:gd name="connsiteX58" fmla="*/ 1250989 w 1997094"/>
              <a:gd name="connsiteY58" fmla="*/ 847083 h 3411474"/>
              <a:gd name="connsiteX59" fmla="*/ 970498 w 1997094"/>
              <a:gd name="connsiteY59" fmla="*/ 712447 h 3411474"/>
              <a:gd name="connsiteX60" fmla="*/ 1015376 w 1997094"/>
              <a:gd name="connsiteY60" fmla="*/ 622690 h 3411474"/>
              <a:gd name="connsiteX61" fmla="*/ 1150012 w 1997094"/>
              <a:gd name="connsiteY61" fmla="*/ 482445 h 3411474"/>
              <a:gd name="connsiteX62" fmla="*/ 1166841 w 1997094"/>
              <a:gd name="connsiteY62" fmla="*/ 314150 h 3411474"/>
              <a:gd name="connsiteX63" fmla="*/ 1161232 w 1997094"/>
              <a:gd name="connsiteY63" fmla="*/ 196344 h 3411474"/>
              <a:gd name="connsiteX64" fmla="*/ 1065865 w 1997094"/>
              <a:gd name="connsiteY64" fmla="*/ 117807 h 3411474"/>
              <a:gd name="connsiteX65" fmla="*/ 998547 w 1997094"/>
              <a:gd name="connsiteY65" fmla="*/ 72928 h 3411474"/>
              <a:gd name="connsiteX66" fmla="*/ 920010 w 1997094"/>
              <a:gd name="connsiteY66" fmla="*/ 0 h 3411474"/>
              <a:gd name="connsiteX0" fmla="*/ 920010 w 1997094"/>
              <a:gd name="connsiteY0" fmla="*/ 0 h 3429119"/>
              <a:gd name="connsiteX1" fmla="*/ 779764 w 1997094"/>
              <a:gd name="connsiteY1" fmla="*/ 117807 h 3429119"/>
              <a:gd name="connsiteX2" fmla="*/ 751715 w 1997094"/>
              <a:gd name="connsiteY2" fmla="*/ 224393 h 3429119"/>
              <a:gd name="connsiteX3" fmla="*/ 656348 w 1997094"/>
              <a:gd name="connsiteY3" fmla="*/ 403907 h 3429119"/>
              <a:gd name="connsiteX4" fmla="*/ 656348 w 1997094"/>
              <a:gd name="connsiteY4" fmla="*/ 460005 h 3429119"/>
              <a:gd name="connsiteX5" fmla="*/ 673178 w 1997094"/>
              <a:gd name="connsiteY5" fmla="*/ 544153 h 3429119"/>
              <a:gd name="connsiteX6" fmla="*/ 448785 w 1997094"/>
              <a:gd name="connsiteY6" fmla="*/ 656349 h 3429119"/>
              <a:gd name="connsiteX7" fmla="*/ 263661 w 1997094"/>
              <a:gd name="connsiteY7" fmla="*/ 673178 h 3429119"/>
              <a:gd name="connsiteX8" fmla="*/ 218783 w 1997094"/>
              <a:gd name="connsiteY8" fmla="*/ 948059 h 3429119"/>
              <a:gd name="connsiteX9" fmla="*/ 168294 w 1997094"/>
              <a:gd name="connsiteY9" fmla="*/ 1082695 h 3429119"/>
              <a:gd name="connsiteX10" fmla="*/ 72927 w 1997094"/>
              <a:gd name="connsiteY10" fmla="*/ 1211721 h 3429119"/>
              <a:gd name="connsiteX11" fmla="*/ 0 w 1997094"/>
              <a:gd name="connsiteY11" fmla="*/ 1346356 h 3429119"/>
              <a:gd name="connsiteX12" fmla="*/ 134635 w 1997094"/>
              <a:gd name="connsiteY12" fmla="*/ 1705384 h 3429119"/>
              <a:gd name="connsiteX13" fmla="*/ 241222 w 1997094"/>
              <a:gd name="connsiteY13" fmla="*/ 1778312 h 3429119"/>
              <a:gd name="connsiteX14" fmla="*/ 291710 w 1997094"/>
              <a:gd name="connsiteY14" fmla="*/ 1744653 h 3429119"/>
              <a:gd name="connsiteX15" fmla="*/ 336589 w 1997094"/>
              <a:gd name="connsiteY15" fmla="*/ 1800751 h 3429119"/>
              <a:gd name="connsiteX16" fmla="*/ 370248 w 1997094"/>
              <a:gd name="connsiteY16" fmla="*/ 3141497 h 3429119"/>
              <a:gd name="connsiteX17" fmla="*/ 426346 w 1997094"/>
              <a:gd name="connsiteY17" fmla="*/ 3141497 h 3429119"/>
              <a:gd name="connsiteX18" fmla="*/ 431956 w 1997094"/>
              <a:gd name="connsiteY18" fmla="*/ 2423441 h 3429119"/>
              <a:gd name="connsiteX19" fmla="*/ 482444 w 1997094"/>
              <a:gd name="connsiteY19" fmla="*/ 2434660 h 3429119"/>
              <a:gd name="connsiteX20" fmla="*/ 493664 w 1997094"/>
              <a:gd name="connsiteY20" fmla="*/ 2928324 h 3429119"/>
              <a:gd name="connsiteX21" fmla="*/ 566591 w 1997094"/>
              <a:gd name="connsiteY21" fmla="*/ 2933934 h 3429119"/>
              <a:gd name="connsiteX22" fmla="*/ 572201 w 1997094"/>
              <a:gd name="connsiteY22" fmla="*/ 2457100 h 3429119"/>
              <a:gd name="connsiteX23" fmla="*/ 964888 w 1997094"/>
              <a:gd name="connsiteY23" fmla="*/ 2462710 h 3429119"/>
              <a:gd name="connsiteX24" fmla="*/ 970498 w 1997094"/>
              <a:gd name="connsiteY24" fmla="*/ 2866616 h 3429119"/>
              <a:gd name="connsiteX25" fmla="*/ 1026596 w 1997094"/>
              <a:gd name="connsiteY25" fmla="*/ 2877836 h 3429119"/>
              <a:gd name="connsiteX26" fmla="*/ 1020986 w 1997094"/>
              <a:gd name="connsiteY26" fmla="*/ 3051740 h 3429119"/>
              <a:gd name="connsiteX27" fmla="*/ 1009767 w 1997094"/>
              <a:gd name="connsiteY27" fmla="*/ 3175156 h 3429119"/>
              <a:gd name="connsiteX28" fmla="*/ 1020986 w 1997094"/>
              <a:gd name="connsiteY28" fmla="*/ 3393939 h 3429119"/>
              <a:gd name="connsiteX29" fmla="*/ 1217330 w 1997094"/>
              <a:gd name="connsiteY29" fmla="*/ 3410768 h 3429119"/>
              <a:gd name="connsiteX30" fmla="*/ 1234159 w 1997094"/>
              <a:gd name="connsiteY30" fmla="*/ 3248084 h 3429119"/>
              <a:gd name="connsiteX31" fmla="*/ 1211720 w 1997094"/>
              <a:gd name="connsiteY31" fmla="*/ 3040521 h 3429119"/>
              <a:gd name="connsiteX32" fmla="*/ 1234159 w 1997094"/>
              <a:gd name="connsiteY32" fmla="*/ 2883446 h 3429119"/>
              <a:gd name="connsiteX33" fmla="*/ 1239769 w 1997094"/>
              <a:gd name="connsiteY33" fmla="*/ 2614175 h 3429119"/>
              <a:gd name="connsiteX34" fmla="*/ 1301477 w 1997094"/>
              <a:gd name="connsiteY34" fmla="*/ 2586126 h 3429119"/>
              <a:gd name="connsiteX35" fmla="*/ 1284648 w 1997094"/>
              <a:gd name="connsiteY35" fmla="*/ 2417831 h 3429119"/>
              <a:gd name="connsiteX36" fmla="*/ 1351965 w 1997094"/>
              <a:gd name="connsiteY36" fmla="*/ 2608565 h 3429119"/>
              <a:gd name="connsiteX37" fmla="*/ 1380014 w 1997094"/>
              <a:gd name="connsiteY37" fmla="*/ 3119058 h 3429119"/>
              <a:gd name="connsiteX38" fmla="*/ 1447332 w 1997094"/>
              <a:gd name="connsiteY38" fmla="*/ 3091009 h 3429119"/>
              <a:gd name="connsiteX39" fmla="*/ 1419283 w 1997094"/>
              <a:gd name="connsiteY39" fmla="*/ 2625394 h 3429119"/>
              <a:gd name="connsiteX40" fmla="*/ 1469772 w 1997094"/>
              <a:gd name="connsiteY40" fmla="*/ 2636614 h 3429119"/>
              <a:gd name="connsiteX41" fmla="*/ 1480991 w 1997094"/>
              <a:gd name="connsiteY41" fmla="*/ 3292962 h 3429119"/>
              <a:gd name="connsiteX42" fmla="*/ 1531479 w 1997094"/>
              <a:gd name="connsiteY42" fmla="*/ 3276133 h 3429119"/>
              <a:gd name="connsiteX43" fmla="*/ 1553919 w 1997094"/>
              <a:gd name="connsiteY43" fmla="*/ 2821738 h 3429119"/>
              <a:gd name="connsiteX44" fmla="*/ 1604407 w 1997094"/>
              <a:gd name="connsiteY44" fmla="*/ 2961983 h 3429119"/>
              <a:gd name="connsiteX45" fmla="*/ 1952216 w 1997094"/>
              <a:gd name="connsiteY45" fmla="*/ 2771249 h 3429119"/>
              <a:gd name="connsiteX46" fmla="*/ 1997094 w 1997094"/>
              <a:gd name="connsiteY46" fmla="*/ 2653443 h 3429119"/>
              <a:gd name="connsiteX47" fmla="*/ 1823190 w 1997094"/>
              <a:gd name="connsiteY47" fmla="*/ 2642224 h 3429119"/>
              <a:gd name="connsiteX48" fmla="*/ 1694164 w 1997094"/>
              <a:gd name="connsiteY48" fmla="*/ 2546857 h 3429119"/>
              <a:gd name="connsiteX49" fmla="*/ 1621237 w 1997094"/>
              <a:gd name="connsiteY49" fmla="*/ 2451490 h 3429119"/>
              <a:gd name="connsiteX50" fmla="*/ 1694164 w 1997094"/>
              <a:gd name="connsiteY50" fmla="*/ 2328074 h 3429119"/>
              <a:gd name="connsiteX51" fmla="*/ 1514650 w 1997094"/>
              <a:gd name="connsiteY51" fmla="*/ 2030754 h 3429119"/>
              <a:gd name="connsiteX52" fmla="*/ 1531479 w 1997094"/>
              <a:gd name="connsiteY52" fmla="*/ 1610018 h 3429119"/>
              <a:gd name="connsiteX53" fmla="*/ 1301477 w 1997094"/>
              <a:gd name="connsiteY53" fmla="*/ 1615627 h 3429119"/>
              <a:gd name="connsiteX54" fmla="*/ 1323916 w 1997094"/>
              <a:gd name="connsiteY54" fmla="*/ 1486602 h 3429119"/>
              <a:gd name="connsiteX55" fmla="*/ 1262208 w 1997094"/>
              <a:gd name="connsiteY55" fmla="*/ 1301478 h 3429119"/>
              <a:gd name="connsiteX56" fmla="*/ 1301477 w 1997094"/>
              <a:gd name="connsiteY56" fmla="*/ 1228550 h 3429119"/>
              <a:gd name="connsiteX57" fmla="*/ 1234159 w 1997094"/>
              <a:gd name="connsiteY57" fmla="*/ 1043426 h 3429119"/>
              <a:gd name="connsiteX58" fmla="*/ 1250989 w 1997094"/>
              <a:gd name="connsiteY58" fmla="*/ 847083 h 3429119"/>
              <a:gd name="connsiteX59" fmla="*/ 970498 w 1997094"/>
              <a:gd name="connsiteY59" fmla="*/ 712447 h 3429119"/>
              <a:gd name="connsiteX60" fmla="*/ 1015376 w 1997094"/>
              <a:gd name="connsiteY60" fmla="*/ 622690 h 3429119"/>
              <a:gd name="connsiteX61" fmla="*/ 1150012 w 1997094"/>
              <a:gd name="connsiteY61" fmla="*/ 482445 h 3429119"/>
              <a:gd name="connsiteX62" fmla="*/ 1166841 w 1997094"/>
              <a:gd name="connsiteY62" fmla="*/ 314150 h 3429119"/>
              <a:gd name="connsiteX63" fmla="*/ 1161232 w 1997094"/>
              <a:gd name="connsiteY63" fmla="*/ 196344 h 3429119"/>
              <a:gd name="connsiteX64" fmla="*/ 1065865 w 1997094"/>
              <a:gd name="connsiteY64" fmla="*/ 117807 h 3429119"/>
              <a:gd name="connsiteX65" fmla="*/ 998547 w 1997094"/>
              <a:gd name="connsiteY65" fmla="*/ 72928 h 3429119"/>
              <a:gd name="connsiteX66" fmla="*/ 920010 w 1997094"/>
              <a:gd name="connsiteY66" fmla="*/ 0 h 3429119"/>
              <a:gd name="connsiteX0" fmla="*/ 920010 w 1997094"/>
              <a:gd name="connsiteY0" fmla="*/ 0 h 3429119"/>
              <a:gd name="connsiteX1" fmla="*/ 779764 w 1997094"/>
              <a:gd name="connsiteY1" fmla="*/ 117807 h 3429119"/>
              <a:gd name="connsiteX2" fmla="*/ 751715 w 1997094"/>
              <a:gd name="connsiteY2" fmla="*/ 224393 h 3429119"/>
              <a:gd name="connsiteX3" fmla="*/ 656348 w 1997094"/>
              <a:gd name="connsiteY3" fmla="*/ 403907 h 3429119"/>
              <a:gd name="connsiteX4" fmla="*/ 656348 w 1997094"/>
              <a:gd name="connsiteY4" fmla="*/ 460005 h 3429119"/>
              <a:gd name="connsiteX5" fmla="*/ 673178 w 1997094"/>
              <a:gd name="connsiteY5" fmla="*/ 544153 h 3429119"/>
              <a:gd name="connsiteX6" fmla="*/ 448785 w 1997094"/>
              <a:gd name="connsiteY6" fmla="*/ 656349 h 3429119"/>
              <a:gd name="connsiteX7" fmla="*/ 263661 w 1997094"/>
              <a:gd name="connsiteY7" fmla="*/ 673178 h 3429119"/>
              <a:gd name="connsiteX8" fmla="*/ 218783 w 1997094"/>
              <a:gd name="connsiteY8" fmla="*/ 948059 h 3429119"/>
              <a:gd name="connsiteX9" fmla="*/ 168294 w 1997094"/>
              <a:gd name="connsiteY9" fmla="*/ 1082695 h 3429119"/>
              <a:gd name="connsiteX10" fmla="*/ 72927 w 1997094"/>
              <a:gd name="connsiteY10" fmla="*/ 1211721 h 3429119"/>
              <a:gd name="connsiteX11" fmla="*/ 0 w 1997094"/>
              <a:gd name="connsiteY11" fmla="*/ 1346356 h 3429119"/>
              <a:gd name="connsiteX12" fmla="*/ 134635 w 1997094"/>
              <a:gd name="connsiteY12" fmla="*/ 1705384 h 3429119"/>
              <a:gd name="connsiteX13" fmla="*/ 241222 w 1997094"/>
              <a:gd name="connsiteY13" fmla="*/ 1778312 h 3429119"/>
              <a:gd name="connsiteX14" fmla="*/ 291710 w 1997094"/>
              <a:gd name="connsiteY14" fmla="*/ 1744653 h 3429119"/>
              <a:gd name="connsiteX15" fmla="*/ 336589 w 1997094"/>
              <a:gd name="connsiteY15" fmla="*/ 1800751 h 3429119"/>
              <a:gd name="connsiteX16" fmla="*/ 370248 w 1997094"/>
              <a:gd name="connsiteY16" fmla="*/ 3141497 h 3429119"/>
              <a:gd name="connsiteX17" fmla="*/ 426346 w 1997094"/>
              <a:gd name="connsiteY17" fmla="*/ 3141497 h 3429119"/>
              <a:gd name="connsiteX18" fmla="*/ 431956 w 1997094"/>
              <a:gd name="connsiteY18" fmla="*/ 2423441 h 3429119"/>
              <a:gd name="connsiteX19" fmla="*/ 482444 w 1997094"/>
              <a:gd name="connsiteY19" fmla="*/ 2434660 h 3429119"/>
              <a:gd name="connsiteX20" fmla="*/ 493664 w 1997094"/>
              <a:gd name="connsiteY20" fmla="*/ 2928324 h 3429119"/>
              <a:gd name="connsiteX21" fmla="*/ 566591 w 1997094"/>
              <a:gd name="connsiteY21" fmla="*/ 2933934 h 3429119"/>
              <a:gd name="connsiteX22" fmla="*/ 572201 w 1997094"/>
              <a:gd name="connsiteY22" fmla="*/ 2457100 h 3429119"/>
              <a:gd name="connsiteX23" fmla="*/ 964888 w 1997094"/>
              <a:gd name="connsiteY23" fmla="*/ 2462710 h 3429119"/>
              <a:gd name="connsiteX24" fmla="*/ 970498 w 1997094"/>
              <a:gd name="connsiteY24" fmla="*/ 2866616 h 3429119"/>
              <a:gd name="connsiteX25" fmla="*/ 1026596 w 1997094"/>
              <a:gd name="connsiteY25" fmla="*/ 2877836 h 3429119"/>
              <a:gd name="connsiteX26" fmla="*/ 1020986 w 1997094"/>
              <a:gd name="connsiteY26" fmla="*/ 3051740 h 3429119"/>
              <a:gd name="connsiteX27" fmla="*/ 1009767 w 1997094"/>
              <a:gd name="connsiteY27" fmla="*/ 3175156 h 3429119"/>
              <a:gd name="connsiteX28" fmla="*/ 1020986 w 1997094"/>
              <a:gd name="connsiteY28" fmla="*/ 3393939 h 3429119"/>
              <a:gd name="connsiteX29" fmla="*/ 1217330 w 1997094"/>
              <a:gd name="connsiteY29" fmla="*/ 3410768 h 3429119"/>
              <a:gd name="connsiteX30" fmla="*/ 1234159 w 1997094"/>
              <a:gd name="connsiteY30" fmla="*/ 3248084 h 3429119"/>
              <a:gd name="connsiteX31" fmla="*/ 1211720 w 1997094"/>
              <a:gd name="connsiteY31" fmla="*/ 3040521 h 3429119"/>
              <a:gd name="connsiteX32" fmla="*/ 1234159 w 1997094"/>
              <a:gd name="connsiteY32" fmla="*/ 2883446 h 3429119"/>
              <a:gd name="connsiteX33" fmla="*/ 1239769 w 1997094"/>
              <a:gd name="connsiteY33" fmla="*/ 2614175 h 3429119"/>
              <a:gd name="connsiteX34" fmla="*/ 1301477 w 1997094"/>
              <a:gd name="connsiteY34" fmla="*/ 2586126 h 3429119"/>
              <a:gd name="connsiteX35" fmla="*/ 1284648 w 1997094"/>
              <a:gd name="connsiteY35" fmla="*/ 2417831 h 3429119"/>
              <a:gd name="connsiteX36" fmla="*/ 1351965 w 1997094"/>
              <a:gd name="connsiteY36" fmla="*/ 2608565 h 3429119"/>
              <a:gd name="connsiteX37" fmla="*/ 1380014 w 1997094"/>
              <a:gd name="connsiteY37" fmla="*/ 3119058 h 3429119"/>
              <a:gd name="connsiteX38" fmla="*/ 1447332 w 1997094"/>
              <a:gd name="connsiteY38" fmla="*/ 3091009 h 3429119"/>
              <a:gd name="connsiteX39" fmla="*/ 1419283 w 1997094"/>
              <a:gd name="connsiteY39" fmla="*/ 2625394 h 3429119"/>
              <a:gd name="connsiteX40" fmla="*/ 1469772 w 1997094"/>
              <a:gd name="connsiteY40" fmla="*/ 2636614 h 3429119"/>
              <a:gd name="connsiteX41" fmla="*/ 1480991 w 1997094"/>
              <a:gd name="connsiteY41" fmla="*/ 3292962 h 3429119"/>
              <a:gd name="connsiteX42" fmla="*/ 1531479 w 1997094"/>
              <a:gd name="connsiteY42" fmla="*/ 3276133 h 3429119"/>
              <a:gd name="connsiteX43" fmla="*/ 1553919 w 1997094"/>
              <a:gd name="connsiteY43" fmla="*/ 2821738 h 3429119"/>
              <a:gd name="connsiteX44" fmla="*/ 1604407 w 1997094"/>
              <a:gd name="connsiteY44" fmla="*/ 2961983 h 3429119"/>
              <a:gd name="connsiteX45" fmla="*/ 1952216 w 1997094"/>
              <a:gd name="connsiteY45" fmla="*/ 2771249 h 3429119"/>
              <a:gd name="connsiteX46" fmla="*/ 1997094 w 1997094"/>
              <a:gd name="connsiteY46" fmla="*/ 2653443 h 3429119"/>
              <a:gd name="connsiteX47" fmla="*/ 1823190 w 1997094"/>
              <a:gd name="connsiteY47" fmla="*/ 2642224 h 3429119"/>
              <a:gd name="connsiteX48" fmla="*/ 1694164 w 1997094"/>
              <a:gd name="connsiteY48" fmla="*/ 2546857 h 3429119"/>
              <a:gd name="connsiteX49" fmla="*/ 1621237 w 1997094"/>
              <a:gd name="connsiteY49" fmla="*/ 2451490 h 3429119"/>
              <a:gd name="connsiteX50" fmla="*/ 1694164 w 1997094"/>
              <a:gd name="connsiteY50" fmla="*/ 2328074 h 3429119"/>
              <a:gd name="connsiteX51" fmla="*/ 1514650 w 1997094"/>
              <a:gd name="connsiteY51" fmla="*/ 2030754 h 3429119"/>
              <a:gd name="connsiteX52" fmla="*/ 1531479 w 1997094"/>
              <a:gd name="connsiteY52" fmla="*/ 1610018 h 3429119"/>
              <a:gd name="connsiteX53" fmla="*/ 1301477 w 1997094"/>
              <a:gd name="connsiteY53" fmla="*/ 1615627 h 3429119"/>
              <a:gd name="connsiteX54" fmla="*/ 1323916 w 1997094"/>
              <a:gd name="connsiteY54" fmla="*/ 1486602 h 3429119"/>
              <a:gd name="connsiteX55" fmla="*/ 1262208 w 1997094"/>
              <a:gd name="connsiteY55" fmla="*/ 1301478 h 3429119"/>
              <a:gd name="connsiteX56" fmla="*/ 1301477 w 1997094"/>
              <a:gd name="connsiteY56" fmla="*/ 1228550 h 3429119"/>
              <a:gd name="connsiteX57" fmla="*/ 1234159 w 1997094"/>
              <a:gd name="connsiteY57" fmla="*/ 1043426 h 3429119"/>
              <a:gd name="connsiteX58" fmla="*/ 1250989 w 1997094"/>
              <a:gd name="connsiteY58" fmla="*/ 847083 h 3429119"/>
              <a:gd name="connsiteX59" fmla="*/ 970498 w 1997094"/>
              <a:gd name="connsiteY59" fmla="*/ 712447 h 3429119"/>
              <a:gd name="connsiteX60" fmla="*/ 1015376 w 1997094"/>
              <a:gd name="connsiteY60" fmla="*/ 622690 h 3429119"/>
              <a:gd name="connsiteX61" fmla="*/ 1150012 w 1997094"/>
              <a:gd name="connsiteY61" fmla="*/ 482445 h 3429119"/>
              <a:gd name="connsiteX62" fmla="*/ 1166841 w 1997094"/>
              <a:gd name="connsiteY62" fmla="*/ 314150 h 3429119"/>
              <a:gd name="connsiteX63" fmla="*/ 1161232 w 1997094"/>
              <a:gd name="connsiteY63" fmla="*/ 196344 h 3429119"/>
              <a:gd name="connsiteX64" fmla="*/ 1065865 w 1997094"/>
              <a:gd name="connsiteY64" fmla="*/ 117807 h 3429119"/>
              <a:gd name="connsiteX65" fmla="*/ 998547 w 1997094"/>
              <a:gd name="connsiteY65" fmla="*/ 72928 h 3429119"/>
              <a:gd name="connsiteX66" fmla="*/ 920010 w 1997094"/>
              <a:gd name="connsiteY66" fmla="*/ 0 h 3429119"/>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70248 w 1997094"/>
              <a:gd name="connsiteY16" fmla="*/ 3141497 h 3436871"/>
              <a:gd name="connsiteX17" fmla="*/ 426346 w 1997094"/>
              <a:gd name="connsiteY17" fmla="*/ 3141497 h 3436871"/>
              <a:gd name="connsiteX18" fmla="*/ 431956 w 1997094"/>
              <a:gd name="connsiteY18" fmla="*/ 2423441 h 3436871"/>
              <a:gd name="connsiteX19" fmla="*/ 482444 w 1997094"/>
              <a:gd name="connsiteY19" fmla="*/ 2434660 h 3436871"/>
              <a:gd name="connsiteX20" fmla="*/ 493664 w 1997094"/>
              <a:gd name="connsiteY20" fmla="*/ 2928324 h 3436871"/>
              <a:gd name="connsiteX21" fmla="*/ 566591 w 1997094"/>
              <a:gd name="connsiteY21" fmla="*/ 2933934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34159 w 1997094"/>
              <a:gd name="connsiteY30" fmla="*/ 3248084 h 3436871"/>
              <a:gd name="connsiteX31" fmla="*/ 1211720 w 1997094"/>
              <a:gd name="connsiteY31" fmla="*/ 3040521 h 3436871"/>
              <a:gd name="connsiteX32" fmla="*/ 1234159 w 1997094"/>
              <a:gd name="connsiteY32" fmla="*/ 2883446 h 3436871"/>
              <a:gd name="connsiteX33" fmla="*/ 1239769 w 1997094"/>
              <a:gd name="connsiteY33" fmla="*/ 2614175 h 3436871"/>
              <a:gd name="connsiteX34" fmla="*/ 1301477 w 1997094"/>
              <a:gd name="connsiteY34" fmla="*/ 2586126 h 3436871"/>
              <a:gd name="connsiteX35" fmla="*/ 1284648 w 1997094"/>
              <a:gd name="connsiteY35" fmla="*/ 2417831 h 3436871"/>
              <a:gd name="connsiteX36" fmla="*/ 1351965 w 1997094"/>
              <a:gd name="connsiteY36" fmla="*/ 2608565 h 3436871"/>
              <a:gd name="connsiteX37" fmla="*/ 1380014 w 1997094"/>
              <a:gd name="connsiteY37" fmla="*/ 3119058 h 3436871"/>
              <a:gd name="connsiteX38" fmla="*/ 1447332 w 1997094"/>
              <a:gd name="connsiteY38" fmla="*/ 3091009 h 3436871"/>
              <a:gd name="connsiteX39" fmla="*/ 1419283 w 1997094"/>
              <a:gd name="connsiteY39" fmla="*/ 2625394 h 3436871"/>
              <a:gd name="connsiteX40" fmla="*/ 1469772 w 1997094"/>
              <a:gd name="connsiteY40" fmla="*/ 2636614 h 3436871"/>
              <a:gd name="connsiteX41" fmla="*/ 1480991 w 1997094"/>
              <a:gd name="connsiteY41" fmla="*/ 3292962 h 3436871"/>
              <a:gd name="connsiteX42" fmla="*/ 1531479 w 1997094"/>
              <a:gd name="connsiteY42" fmla="*/ 3276133 h 3436871"/>
              <a:gd name="connsiteX43" fmla="*/ 1553919 w 1997094"/>
              <a:gd name="connsiteY43" fmla="*/ 2821738 h 3436871"/>
              <a:gd name="connsiteX44" fmla="*/ 1604407 w 1997094"/>
              <a:gd name="connsiteY44" fmla="*/ 2961983 h 3436871"/>
              <a:gd name="connsiteX45" fmla="*/ 1952216 w 1997094"/>
              <a:gd name="connsiteY45" fmla="*/ 2771249 h 3436871"/>
              <a:gd name="connsiteX46" fmla="*/ 1997094 w 1997094"/>
              <a:gd name="connsiteY46" fmla="*/ 2653443 h 3436871"/>
              <a:gd name="connsiteX47" fmla="*/ 1823190 w 1997094"/>
              <a:gd name="connsiteY47" fmla="*/ 2642224 h 3436871"/>
              <a:gd name="connsiteX48" fmla="*/ 1694164 w 1997094"/>
              <a:gd name="connsiteY48" fmla="*/ 2546857 h 3436871"/>
              <a:gd name="connsiteX49" fmla="*/ 1621237 w 1997094"/>
              <a:gd name="connsiteY49" fmla="*/ 2451490 h 3436871"/>
              <a:gd name="connsiteX50" fmla="*/ 1694164 w 1997094"/>
              <a:gd name="connsiteY50" fmla="*/ 2328074 h 3436871"/>
              <a:gd name="connsiteX51" fmla="*/ 1514650 w 1997094"/>
              <a:gd name="connsiteY51" fmla="*/ 2030754 h 3436871"/>
              <a:gd name="connsiteX52" fmla="*/ 1531479 w 1997094"/>
              <a:gd name="connsiteY52" fmla="*/ 1610018 h 3436871"/>
              <a:gd name="connsiteX53" fmla="*/ 1301477 w 1997094"/>
              <a:gd name="connsiteY53" fmla="*/ 1615627 h 3436871"/>
              <a:gd name="connsiteX54" fmla="*/ 1323916 w 1997094"/>
              <a:gd name="connsiteY54" fmla="*/ 1486602 h 3436871"/>
              <a:gd name="connsiteX55" fmla="*/ 1262208 w 1997094"/>
              <a:gd name="connsiteY55" fmla="*/ 1301478 h 3436871"/>
              <a:gd name="connsiteX56" fmla="*/ 1301477 w 1997094"/>
              <a:gd name="connsiteY56" fmla="*/ 1228550 h 3436871"/>
              <a:gd name="connsiteX57" fmla="*/ 1234159 w 1997094"/>
              <a:gd name="connsiteY57" fmla="*/ 1043426 h 3436871"/>
              <a:gd name="connsiteX58" fmla="*/ 1250989 w 1997094"/>
              <a:gd name="connsiteY58" fmla="*/ 847083 h 3436871"/>
              <a:gd name="connsiteX59" fmla="*/ 970498 w 1997094"/>
              <a:gd name="connsiteY59" fmla="*/ 712447 h 3436871"/>
              <a:gd name="connsiteX60" fmla="*/ 1015376 w 1997094"/>
              <a:gd name="connsiteY60" fmla="*/ 622690 h 3436871"/>
              <a:gd name="connsiteX61" fmla="*/ 1150012 w 1997094"/>
              <a:gd name="connsiteY61" fmla="*/ 482445 h 3436871"/>
              <a:gd name="connsiteX62" fmla="*/ 1166841 w 1997094"/>
              <a:gd name="connsiteY62" fmla="*/ 314150 h 3436871"/>
              <a:gd name="connsiteX63" fmla="*/ 1161232 w 1997094"/>
              <a:gd name="connsiteY63" fmla="*/ 196344 h 3436871"/>
              <a:gd name="connsiteX64" fmla="*/ 1065865 w 1997094"/>
              <a:gd name="connsiteY64" fmla="*/ 117807 h 3436871"/>
              <a:gd name="connsiteX65" fmla="*/ 998547 w 1997094"/>
              <a:gd name="connsiteY65" fmla="*/ 72928 h 3436871"/>
              <a:gd name="connsiteX66" fmla="*/ 920010 w 1997094"/>
              <a:gd name="connsiteY66"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70248 w 1997094"/>
              <a:gd name="connsiteY16" fmla="*/ 3141497 h 3436871"/>
              <a:gd name="connsiteX17" fmla="*/ 426346 w 1997094"/>
              <a:gd name="connsiteY17" fmla="*/ 3141497 h 3436871"/>
              <a:gd name="connsiteX18" fmla="*/ 431956 w 1997094"/>
              <a:gd name="connsiteY18" fmla="*/ 2423441 h 3436871"/>
              <a:gd name="connsiteX19" fmla="*/ 482444 w 1997094"/>
              <a:gd name="connsiteY19" fmla="*/ 2434660 h 3436871"/>
              <a:gd name="connsiteX20" fmla="*/ 493664 w 1997094"/>
              <a:gd name="connsiteY20" fmla="*/ 2928324 h 3436871"/>
              <a:gd name="connsiteX21" fmla="*/ 566591 w 1997094"/>
              <a:gd name="connsiteY21" fmla="*/ 2933934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11720 w 1997094"/>
              <a:gd name="connsiteY31" fmla="*/ 3040521 h 3436871"/>
              <a:gd name="connsiteX32" fmla="*/ 1234159 w 1997094"/>
              <a:gd name="connsiteY32" fmla="*/ 2883446 h 3436871"/>
              <a:gd name="connsiteX33" fmla="*/ 1239769 w 1997094"/>
              <a:gd name="connsiteY33" fmla="*/ 2614175 h 3436871"/>
              <a:gd name="connsiteX34" fmla="*/ 1301477 w 1997094"/>
              <a:gd name="connsiteY34" fmla="*/ 2586126 h 3436871"/>
              <a:gd name="connsiteX35" fmla="*/ 1284648 w 1997094"/>
              <a:gd name="connsiteY35" fmla="*/ 2417831 h 3436871"/>
              <a:gd name="connsiteX36" fmla="*/ 1351965 w 1997094"/>
              <a:gd name="connsiteY36" fmla="*/ 2608565 h 3436871"/>
              <a:gd name="connsiteX37" fmla="*/ 1380014 w 1997094"/>
              <a:gd name="connsiteY37" fmla="*/ 3119058 h 3436871"/>
              <a:gd name="connsiteX38" fmla="*/ 1447332 w 1997094"/>
              <a:gd name="connsiteY38" fmla="*/ 3091009 h 3436871"/>
              <a:gd name="connsiteX39" fmla="*/ 1419283 w 1997094"/>
              <a:gd name="connsiteY39" fmla="*/ 2625394 h 3436871"/>
              <a:gd name="connsiteX40" fmla="*/ 1469772 w 1997094"/>
              <a:gd name="connsiteY40" fmla="*/ 2636614 h 3436871"/>
              <a:gd name="connsiteX41" fmla="*/ 1480991 w 1997094"/>
              <a:gd name="connsiteY41" fmla="*/ 3292962 h 3436871"/>
              <a:gd name="connsiteX42" fmla="*/ 1531479 w 1997094"/>
              <a:gd name="connsiteY42" fmla="*/ 3276133 h 3436871"/>
              <a:gd name="connsiteX43" fmla="*/ 1553919 w 1997094"/>
              <a:gd name="connsiteY43" fmla="*/ 2821738 h 3436871"/>
              <a:gd name="connsiteX44" fmla="*/ 1604407 w 1997094"/>
              <a:gd name="connsiteY44" fmla="*/ 2961983 h 3436871"/>
              <a:gd name="connsiteX45" fmla="*/ 1952216 w 1997094"/>
              <a:gd name="connsiteY45" fmla="*/ 2771249 h 3436871"/>
              <a:gd name="connsiteX46" fmla="*/ 1997094 w 1997094"/>
              <a:gd name="connsiteY46" fmla="*/ 2653443 h 3436871"/>
              <a:gd name="connsiteX47" fmla="*/ 1823190 w 1997094"/>
              <a:gd name="connsiteY47" fmla="*/ 2642224 h 3436871"/>
              <a:gd name="connsiteX48" fmla="*/ 1694164 w 1997094"/>
              <a:gd name="connsiteY48" fmla="*/ 2546857 h 3436871"/>
              <a:gd name="connsiteX49" fmla="*/ 1621237 w 1997094"/>
              <a:gd name="connsiteY49" fmla="*/ 2451490 h 3436871"/>
              <a:gd name="connsiteX50" fmla="*/ 1694164 w 1997094"/>
              <a:gd name="connsiteY50" fmla="*/ 2328074 h 3436871"/>
              <a:gd name="connsiteX51" fmla="*/ 1514650 w 1997094"/>
              <a:gd name="connsiteY51" fmla="*/ 2030754 h 3436871"/>
              <a:gd name="connsiteX52" fmla="*/ 1531479 w 1997094"/>
              <a:gd name="connsiteY52" fmla="*/ 1610018 h 3436871"/>
              <a:gd name="connsiteX53" fmla="*/ 1301477 w 1997094"/>
              <a:gd name="connsiteY53" fmla="*/ 1615627 h 3436871"/>
              <a:gd name="connsiteX54" fmla="*/ 1323916 w 1997094"/>
              <a:gd name="connsiteY54" fmla="*/ 1486602 h 3436871"/>
              <a:gd name="connsiteX55" fmla="*/ 1262208 w 1997094"/>
              <a:gd name="connsiteY55" fmla="*/ 1301478 h 3436871"/>
              <a:gd name="connsiteX56" fmla="*/ 1301477 w 1997094"/>
              <a:gd name="connsiteY56" fmla="*/ 1228550 h 3436871"/>
              <a:gd name="connsiteX57" fmla="*/ 1234159 w 1997094"/>
              <a:gd name="connsiteY57" fmla="*/ 1043426 h 3436871"/>
              <a:gd name="connsiteX58" fmla="*/ 1250989 w 1997094"/>
              <a:gd name="connsiteY58" fmla="*/ 847083 h 3436871"/>
              <a:gd name="connsiteX59" fmla="*/ 970498 w 1997094"/>
              <a:gd name="connsiteY59" fmla="*/ 712447 h 3436871"/>
              <a:gd name="connsiteX60" fmla="*/ 1015376 w 1997094"/>
              <a:gd name="connsiteY60" fmla="*/ 622690 h 3436871"/>
              <a:gd name="connsiteX61" fmla="*/ 1150012 w 1997094"/>
              <a:gd name="connsiteY61" fmla="*/ 482445 h 3436871"/>
              <a:gd name="connsiteX62" fmla="*/ 1166841 w 1997094"/>
              <a:gd name="connsiteY62" fmla="*/ 314150 h 3436871"/>
              <a:gd name="connsiteX63" fmla="*/ 1161232 w 1997094"/>
              <a:gd name="connsiteY63" fmla="*/ 196344 h 3436871"/>
              <a:gd name="connsiteX64" fmla="*/ 1065865 w 1997094"/>
              <a:gd name="connsiteY64" fmla="*/ 117807 h 3436871"/>
              <a:gd name="connsiteX65" fmla="*/ 998547 w 1997094"/>
              <a:gd name="connsiteY65" fmla="*/ 72928 h 3436871"/>
              <a:gd name="connsiteX66" fmla="*/ 920010 w 1997094"/>
              <a:gd name="connsiteY66"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70248 w 1997094"/>
              <a:gd name="connsiteY16" fmla="*/ 3141497 h 3436871"/>
              <a:gd name="connsiteX17" fmla="*/ 426346 w 1997094"/>
              <a:gd name="connsiteY17" fmla="*/ 3141497 h 3436871"/>
              <a:gd name="connsiteX18" fmla="*/ 431956 w 1997094"/>
              <a:gd name="connsiteY18" fmla="*/ 2423441 h 3436871"/>
              <a:gd name="connsiteX19" fmla="*/ 482444 w 1997094"/>
              <a:gd name="connsiteY19" fmla="*/ 2434660 h 3436871"/>
              <a:gd name="connsiteX20" fmla="*/ 493664 w 1997094"/>
              <a:gd name="connsiteY20" fmla="*/ 2928324 h 3436871"/>
              <a:gd name="connsiteX21" fmla="*/ 566591 w 1997094"/>
              <a:gd name="connsiteY21" fmla="*/ 2933934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28549 w 1997094"/>
              <a:gd name="connsiteY31" fmla="*/ 3051741 h 3436871"/>
              <a:gd name="connsiteX32" fmla="*/ 1234159 w 1997094"/>
              <a:gd name="connsiteY32" fmla="*/ 2883446 h 3436871"/>
              <a:gd name="connsiteX33" fmla="*/ 1239769 w 1997094"/>
              <a:gd name="connsiteY33" fmla="*/ 2614175 h 3436871"/>
              <a:gd name="connsiteX34" fmla="*/ 1301477 w 1997094"/>
              <a:gd name="connsiteY34" fmla="*/ 2586126 h 3436871"/>
              <a:gd name="connsiteX35" fmla="*/ 1284648 w 1997094"/>
              <a:gd name="connsiteY35" fmla="*/ 2417831 h 3436871"/>
              <a:gd name="connsiteX36" fmla="*/ 1351965 w 1997094"/>
              <a:gd name="connsiteY36" fmla="*/ 2608565 h 3436871"/>
              <a:gd name="connsiteX37" fmla="*/ 1380014 w 1997094"/>
              <a:gd name="connsiteY37" fmla="*/ 3119058 h 3436871"/>
              <a:gd name="connsiteX38" fmla="*/ 1447332 w 1997094"/>
              <a:gd name="connsiteY38" fmla="*/ 3091009 h 3436871"/>
              <a:gd name="connsiteX39" fmla="*/ 1419283 w 1997094"/>
              <a:gd name="connsiteY39" fmla="*/ 2625394 h 3436871"/>
              <a:gd name="connsiteX40" fmla="*/ 1469772 w 1997094"/>
              <a:gd name="connsiteY40" fmla="*/ 2636614 h 3436871"/>
              <a:gd name="connsiteX41" fmla="*/ 1480991 w 1997094"/>
              <a:gd name="connsiteY41" fmla="*/ 3292962 h 3436871"/>
              <a:gd name="connsiteX42" fmla="*/ 1531479 w 1997094"/>
              <a:gd name="connsiteY42" fmla="*/ 3276133 h 3436871"/>
              <a:gd name="connsiteX43" fmla="*/ 1553919 w 1997094"/>
              <a:gd name="connsiteY43" fmla="*/ 2821738 h 3436871"/>
              <a:gd name="connsiteX44" fmla="*/ 1604407 w 1997094"/>
              <a:gd name="connsiteY44" fmla="*/ 2961983 h 3436871"/>
              <a:gd name="connsiteX45" fmla="*/ 1952216 w 1997094"/>
              <a:gd name="connsiteY45" fmla="*/ 2771249 h 3436871"/>
              <a:gd name="connsiteX46" fmla="*/ 1997094 w 1997094"/>
              <a:gd name="connsiteY46" fmla="*/ 2653443 h 3436871"/>
              <a:gd name="connsiteX47" fmla="*/ 1823190 w 1997094"/>
              <a:gd name="connsiteY47" fmla="*/ 2642224 h 3436871"/>
              <a:gd name="connsiteX48" fmla="*/ 1694164 w 1997094"/>
              <a:gd name="connsiteY48" fmla="*/ 2546857 h 3436871"/>
              <a:gd name="connsiteX49" fmla="*/ 1621237 w 1997094"/>
              <a:gd name="connsiteY49" fmla="*/ 2451490 h 3436871"/>
              <a:gd name="connsiteX50" fmla="*/ 1694164 w 1997094"/>
              <a:gd name="connsiteY50" fmla="*/ 2328074 h 3436871"/>
              <a:gd name="connsiteX51" fmla="*/ 1514650 w 1997094"/>
              <a:gd name="connsiteY51" fmla="*/ 2030754 h 3436871"/>
              <a:gd name="connsiteX52" fmla="*/ 1531479 w 1997094"/>
              <a:gd name="connsiteY52" fmla="*/ 1610018 h 3436871"/>
              <a:gd name="connsiteX53" fmla="*/ 1301477 w 1997094"/>
              <a:gd name="connsiteY53" fmla="*/ 1615627 h 3436871"/>
              <a:gd name="connsiteX54" fmla="*/ 1323916 w 1997094"/>
              <a:gd name="connsiteY54" fmla="*/ 1486602 h 3436871"/>
              <a:gd name="connsiteX55" fmla="*/ 1262208 w 1997094"/>
              <a:gd name="connsiteY55" fmla="*/ 1301478 h 3436871"/>
              <a:gd name="connsiteX56" fmla="*/ 1301477 w 1997094"/>
              <a:gd name="connsiteY56" fmla="*/ 1228550 h 3436871"/>
              <a:gd name="connsiteX57" fmla="*/ 1234159 w 1997094"/>
              <a:gd name="connsiteY57" fmla="*/ 1043426 h 3436871"/>
              <a:gd name="connsiteX58" fmla="*/ 1250989 w 1997094"/>
              <a:gd name="connsiteY58" fmla="*/ 847083 h 3436871"/>
              <a:gd name="connsiteX59" fmla="*/ 970498 w 1997094"/>
              <a:gd name="connsiteY59" fmla="*/ 712447 h 3436871"/>
              <a:gd name="connsiteX60" fmla="*/ 1015376 w 1997094"/>
              <a:gd name="connsiteY60" fmla="*/ 622690 h 3436871"/>
              <a:gd name="connsiteX61" fmla="*/ 1150012 w 1997094"/>
              <a:gd name="connsiteY61" fmla="*/ 482445 h 3436871"/>
              <a:gd name="connsiteX62" fmla="*/ 1166841 w 1997094"/>
              <a:gd name="connsiteY62" fmla="*/ 314150 h 3436871"/>
              <a:gd name="connsiteX63" fmla="*/ 1161232 w 1997094"/>
              <a:gd name="connsiteY63" fmla="*/ 196344 h 3436871"/>
              <a:gd name="connsiteX64" fmla="*/ 1065865 w 1997094"/>
              <a:gd name="connsiteY64" fmla="*/ 117807 h 3436871"/>
              <a:gd name="connsiteX65" fmla="*/ 998547 w 1997094"/>
              <a:gd name="connsiteY65" fmla="*/ 72928 h 3436871"/>
              <a:gd name="connsiteX66" fmla="*/ 920010 w 1997094"/>
              <a:gd name="connsiteY66"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70248 w 1997094"/>
              <a:gd name="connsiteY16" fmla="*/ 3141497 h 3436871"/>
              <a:gd name="connsiteX17" fmla="*/ 426346 w 1997094"/>
              <a:gd name="connsiteY17" fmla="*/ 3141497 h 3436871"/>
              <a:gd name="connsiteX18" fmla="*/ 431956 w 1997094"/>
              <a:gd name="connsiteY18" fmla="*/ 2423441 h 3436871"/>
              <a:gd name="connsiteX19" fmla="*/ 482444 w 1997094"/>
              <a:gd name="connsiteY19" fmla="*/ 2434660 h 3436871"/>
              <a:gd name="connsiteX20" fmla="*/ 493664 w 1997094"/>
              <a:gd name="connsiteY20" fmla="*/ 2928324 h 3436871"/>
              <a:gd name="connsiteX21" fmla="*/ 566591 w 1997094"/>
              <a:gd name="connsiteY21" fmla="*/ 2933934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28549 w 1997094"/>
              <a:gd name="connsiteY31" fmla="*/ 3051741 h 3436871"/>
              <a:gd name="connsiteX32" fmla="*/ 1211720 w 1997094"/>
              <a:gd name="connsiteY32" fmla="*/ 2922714 h 3436871"/>
              <a:gd name="connsiteX33" fmla="*/ 1234159 w 1997094"/>
              <a:gd name="connsiteY33" fmla="*/ 2883446 h 3436871"/>
              <a:gd name="connsiteX34" fmla="*/ 1239769 w 1997094"/>
              <a:gd name="connsiteY34" fmla="*/ 2614175 h 3436871"/>
              <a:gd name="connsiteX35" fmla="*/ 1301477 w 1997094"/>
              <a:gd name="connsiteY35" fmla="*/ 2586126 h 3436871"/>
              <a:gd name="connsiteX36" fmla="*/ 1284648 w 1997094"/>
              <a:gd name="connsiteY36" fmla="*/ 2417831 h 3436871"/>
              <a:gd name="connsiteX37" fmla="*/ 1351965 w 1997094"/>
              <a:gd name="connsiteY37" fmla="*/ 2608565 h 3436871"/>
              <a:gd name="connsiteX38" fmla="*/ 1380014 w 1997094"/>
              <a:gd name="connsiteY38" fmla="*/ 3119058 h 3436871"/>
              <a:gd name="connsiteX39" fmla="*/ 1447332 w 1997094"/>
              <a:gd name="connsiteY39" fmla="*/ 3091009 h 3436871"/>
              <a:gd name="connsiteX40" fmla="*/ 1419283 w 1997094"/>
              <a:gd name="connsiteY40" fmla="*/ 2625394 h 3436871"/>
              <a:gd name="connsiteX41" fmla="*/ 1469772 w 1997094"/>
              <a:gd name="connsiteY41" fmla="*/ 2636614 h 3436871"/>
              <a:gd name="connsiteX42" fmla="*/ 1480991 w 1997094"/>
              <a:gd name="connsiteY42" fmla="*/ 3292962 h 3436871"/>
              <a:gd name="connsiteX43" fmla="*/ 1531479 w 1997094"/>
              <a:gd name="connsiteY43" fmla="*/ 3276133 h 3436871"/>
              <a:gd name="connsiteX44" fmla="*/ 1553919 w 1997094"/>
              <a:gd name="connsiteY44" fmla="*/ 2821738 h 3436871"/>
              <a:gd name="connsiteX45" fmla="*/ 1604407 w 1997094"/>
              <a:gd name="connsiteY45" fmla="*/ 2961983 h 3436871"/>
              <a:gd name="connsiteX46" fmla="*/ 1952216 w 1997094"/>
              <a:gd name="connsiteY46" fmla="*/ 2771249 h 3436871"/>
              <a:gd name="connsiteX47" fmla="*/ 1997094 w 1997094"/>
              <a:gd name="connsiteY47" fmla="*/ 2653443 h 3436871"/>
              <a:gd name="connsiteX48" fmla="*/ 1823190 w 1997094"/>
              <a:gd name="connsiteY48" fmla="*/ 2642224 h 3436871"/>
              <a:gd name="connsiteX49" fmla="*/ 1694164 w 1997094"/>
              <a:gd name="connsiteY49" fmla="*/ 2546857 h 3436871"/>
              <a:gd name="connsiteX50" fmla="*/ 1621237 w 1997094"/>
              <a:gd name="connsiteY50" fmla="*/ 2451490 h 3436871"/>
              <a:gd name="connsiteX51" fmla="*/ 1694164 w 1997094"/>
              <a:gd name="connsiteY51" fmla="*/ 2328074 h 3436871"/>
              <a:gd name="connsiteX52" fmla="*/ 1514650 w 1997094"/>
              <a:gd name="connsiteY52" fmla="*/ 2030754 h 3436871"/>
              <a:gd name="connsiteX53" fmla="*/ 1531479 w 1997094"/>
              <a:gd name="connsiteY53" fmla="*/ 1610018 h 3436871"/>
              <a:gd name="connsiteX54" fmla="*/ 1301477 w 1997094"/>
              <a:gd name="connsiteY54" fmla="*/ 1615627 h 3436871"/>
              <a:gd name="connsiteX55" fmla="*/ 1323916 w 1997094"/>
              <a:gd name="connsiteY55" fmla="*/ 1486602 h 3436871"/>
              <a:gd name="connsiteX56" fmla="*/ 1262208 w 1997094"/>
              <a:gd name="connsiteY56" fmla="*/ 1301478 h 3436871"/>
              <a:gd name="connsiteX57" fmla="*/ 1301477 w 1997094"/>
              <a:gd name="connsiteY57" fmla="*/ 1228550 h 3436871"/>
              <a:gd name="connsiteX58" fmla="*/ 1234159 w 1997094"/>
              <a:gd name="connsiteY58" fmla="*/ 1043426 h 3436871"/>
              <a:gd name="connsiteX59" fmla="*/ 1250989 w 1997094"/>
              <a:gd name="connsiteY59" fmla="*/ 847083 h 3436871"/>
              <a:gd name="connsiteX60" fmla="*/ 970498 w 1997094"/>
              <a:gd name="connsiteY60" fmla="*/ 712447 h 3436871"/>
              <a:gd name="connsiteX61" fmla="*/ 1015376 w 1997094"/>
              <a:gd name="connsiteY61" fmla="*/ 622690 h 3436871"/>
              <a:gd name="connsiteX62" fmla="*/ 1150012 w 1997094"/>
              <a:gd name="connsiteY62" fmla="*/ 482445 h 3436871"/>
              <a:gd name="connsiteX63" fmla="*/ 1166841 w 1997094"/>
              <a:gd name="connsiteY63" fmla="*/ 314150 h 3436871"/>
              <a:gd name="connsiteX64" fmla="*/ 1161232 w 1997094"/>
              <a:gd name="connsiteY64" fmla="*/ 196344 h 3436871"/>
              <a:gd name="connsiteX65" fmla="*/ 1065865 w 1997094"/>
              <a:gd name="connsiteY65" fmla="*/ 117807 h 3436871"/>
              <a:gd name="connsiteX66" fmla="*/ 998547 w 1997094"/>
              <a:gd name="connsiteY66" fmla="*/ 72928 h 3436871"/>
              <a:gd name="connsiteX67" fmla="*/ 920010 w 1997094"/>
              <a:gd name="connsiteY67"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70248 w 1997094"/>
              <a:gd name="connsiteY16" fmla="*/ 3141497 h 3436871"/>
              <a:gd name="connsiteX17" fmla="*/ 426346 w 1997094"/>
              <a:gd name="connsiteY17" fmla="*/ 3141497 h 3436871"/>
              <a:gd name="connsiteX18" fmla="*/ 431956 w 1997094"/>
              <a:gd name="connsiteY18" fmla="*/ 2423441 h 3436871"/>
              <a:gd name="connsiteX19" fmla="*/ 482444 w 1997094"/>
              <a:gd name="connsiteY19" fmla="*/ 2434660 h 3436871"/>
              <a:gd name="connsiteX20" fmla="*/ 493664 w 1997094"/>
              <a:gd name="connsiteY20" fmla="*/ 2928324 h 3436871"/>
              <a:gd name="connsiteX21" fmla="*/ 566591 w 1997094"/>
              <a:gd name="connsiteY21" fmla="*/ 2933934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28549 w 1997094"/>
              <a:gd name="connsiteY31" fmla="*/ 3051741 h 3436871"/>
              <a:gd name="connsiteX32" fmla="*/ 1211720 w 1997094"/>
              <a:gd name="connsiteY32" fmla="*/ 2922714 h 3436871"/>
              <a:gd name="connsiteX33" fmla="*/ 1234159 w 1997094"/>
              <a:gd name="connsiteY33" fmla="*/ 2883446 h 3436871"/>
              <a:gd name="connsiteX34" fmla="*/ 1250988 w 1997094"/>
              <a:gd name="connsiteY34" fmla="*/ 2664663 h 3436871"/>
              <a:gd name="connsiteX35" fmla="*/ 1301477 w 1997094"/>
              <a:gd name="connsiteY35" fmla="*/ 2586126 h 3436871"/>
              <a:gd name="connsiteX36" fmla="*/ 1284648 w 1997094"/>
              <a:gd name="connsiteY36" fmla="*/ 2417831 h 3436871"/>
              <a:gd name="connsiteX37" fmla="*/ 1351965 w 1997094"/>
              <a:gd name="connsiteY37" fmla="*/ 2608565 h 3436871"/>
              <a:gd name="connsiteX38" fmla="*/ 1380014 w 1997094"/>
              <a:gd name="connsiteY38" fmla="*/ 3119058 h 3436871"/>
              <a:gd name="connsiteX39" fmla="*/ 1447332 w 1997094"/>
              <a:gd name="connsiteY39" fmla="*/ 3091009 h 3436871"/>
              <a:gd name="connsiteX40" fmla="*/ 1419283 w 1997094"/>
              <a:gd name="connsiteY40" fmla="*/ 2625394 h 3436871"/>
              <a:gd name="connsiteX41" fmla="*/ 1469772 w 1997094"/>
              <a:gd name="connsiteY41" fmla="*/ 2636614 h 3436871"/>
              <a:gd name="connsiteX42" fmla="*/ 1480991 w 1997094"/>
              <a:gd name="connsiteY42" fmla="*/ 3292962 h 3436871"/>
              <a:gd name="connsiteX43" fmla="*/ 1531479 w 1997094"/>
              <a:gd name="connsiteY43" fmla="*/ 3276133 h 3436871"/>
              <a:gd name="connsiteX44" fmla="*/ 1553919 w 1997094"/>
              <a:gd name="connsiteY44" fmla="*/ 2821738 h 3436871"/>
              <a:gd name="connsiteX45" fmla="*/ 1604407 w 1997094"/>
              <a:gd name="connsiteY45" fmla="*/ 2961983 h 3436871"/>
              <a:gd name="connsiteX46" fmla="*/ 1952216 w 1997094"/>
              <a:gd name="connsiteY46" fmla="*/ 2771249 h 3436871"/>
              <a:gd name="connsiteX47" fmla="*/ 1997094 w 1997094"/>
              <a:gd name="connsiteY47" fmla="*/ 2653443 h 3436871"/>
              <a:gd name="connsiteX48" fmla="*/ 1823190 w 1997094"/>
              <a:gd name="connsiteY48" fmla="*/ 2642224 h 3436871"/>
              <a:gd name="connsiteX49" fmla="*/ 1694164 w 1997094"/>
              <a:gd name="connsiteY49" fmla="*/ 2546857 h 3436871"/>
              <a:gd name="connsiteX50" fmla="*/ 1621237 w 1997094"/>
              <a:gd name="connsiteY50" fmla="*/ 2451490 h 3436871"/>
              <a:gd name="connsiteX51" fmla="*/ 1694164 w 1997094"/>
              <a:gd name="connsiteY51" fmla="*/ 2328074 h 3436871"/>
              <a:gd name="connsiteX52" fmla="*/ 1514650 w 1997094"/>
              <a:gd name="connsiteY52" fmla="*/ 2030754 h 3436871"/>
              <a:gd name="connsiteX53" fmla="*/ 1531479 w 1997094"/>
              <a:gd name="connsiteY53" fmla="*/ 1610018 h 3436871"/>
              <a:gd name="connsiteX54" fmla="*/ 1301477 w 1997094"/>
              <a:gd name="connsiteY54" fmla="*/ 1615627 h 3436871"/>
              <a:gd name="connsiteX55" fmla="*/ 1323916 w 1997094"/>
              <a:gd name="connsiteY55" fmla="*/ 1486602 h 3436871"/>
              <a:gd name="connsiteX56" fmla="*/ 1262208 w 1997094"/>
              <a:gd name="connsiteY56" fmla="*/ 1301478 h 3436871"/>
              <a:gd name="connsiteX57" fmla="*/ 1301477 w 1997094"/>
              <a:gd name="connsiteY57" fmla="*/ 1228550 h 3436871"/>
              <a:gd name="connsiteX58" fmla="*/ 1234159 w 1997094"/>
              <a:gd name="connsiteY58" fmla="*/ 1043426 h 3436871"/>
              <a:gd name="connsiteX59" fmla="*/ 1250989 w 1997094"/>
              <a:gd name="connsiteY59" fmla="*/ 847083 h 3436871"/>
              <a:gd name="connsiteX60" fmla="*/ 970498 w 1997094"/>
              <a:gd name="connsiteY60" fmla="*/ 712447 h 3436871"/>
              <a:gd name="connsiteX61" fmla="*/ 1015376 w 1997094"/>
              <a:gd name="connsiteY61" fmla="*/ 622690 h 3436871"/>
              <a:gd name="connsiteX62" fmla="*/ 1150012 w 1997094"/>
              <a:gd name="connsiteY62" fmla="*/ 482445 h 3436871"/>
              <a:gd name="connsiteX63" fmla="*/ 1166841 w 1997094"/>
              <a:gd name="connsiteY63" fmla="*/ 314150 h 3436871"/>
              <a:gd name="connsiteX64" fmla="*/ 1161232 w 1997094"/>
              <a:gd name="connsiteY64" fmla="*/ 196344 h 3436871"/>
              <a:gd name="connsiteX65" fmla="*/ 1065865 w 1997094"/>
              <a:gd name="connsiteY65" fmla="*/ 117807 h 3436871"/>
              <a:gd name="connsiteX66" fmla="*/ 998547 w 1997094"/>
              <a:gd name="connsiteY66" fmla="*/ 72928 h 3436871"/>
              <a:gd name="connsiteX67" fmla="*/ 920010 w 1997094"/>
              <a:gd name="connsiteY67"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70248 w 1997094"/>
              <a:gd name="connsiteY16" fmla="*/ 3141497 h 3436871"/>
              <a:gd name="connsiteX17" fmla="*/ 426346 w 1997094"/>
              <a:gd name="connsiteY17" fmla="*/ 3141497 h 3436871"/>
              <a:gd name="connsiteX18" fmla="*/ 431956 w 1997094"/>
              <a:gd name="connsiteY18" fmla="*/ 2423441 h 3436871"/>
              <a:gd name="connsiteX19" fmla="*/ 482444 w 1997094"/>
              <a:gd name="connsiteY19" fmla="*/ 2434660 h 3436871"/>
              <a:gd name="connsiteX20" fmla="*/ 493664 w 1997094"/>
              <a:gd name="connsiteY20" fmla="*/ 2928324 h 3436871"/>
              <a:gd name="connsiteX21" fmla="*/ 566591 w 1997094"/>
              <a:gd name="connsiteY21" fmla="*/ 2933934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28549 w 1997094"/>
              <a:gd name="connsiteY31" fmla="*/ 3051741 h 3436871"/>
              <a:gd name="connsiteX32" fmla="*/ 1211720 w 1997094"/>
              <a:gd name="connsiteY32" fmla="*/ 2922714 h 3436871"/>
              <a:gd name="connsiteX33" fmla="*/ 1234159 w 1997094"/>
              <a:gd name="connsiteY33" fmla="*/ 2883446 h 3436871"/>
              <a:gd name="connsiteX34" fmla="*/ 1250988 w 1997094"/>
              <a:gd name="connsiteY34" fmla="*/ 2664663 h 3436871"/>
              <a:gd name="connsiteX35" fmla="*/ 1256599 w 1997094"/>
              <a:gd name="connsiteY35" fmla="*/ 2552467 h 3436871"/>
              <a:gd name="connsiteX36" fmla="*/ 1284648 w 1997094"/>
              <a:gd name="connsiteY36" fmla="*/ 2417831 h 3436871"/>
              <a:gd name="connsiteX37" fmla="*/ 1351965 w 1997094"/>
              <a:gd name="connsiteY37" fmla="*/ 2608565 h 3436871"/>
              <a:gd name="connsiteX38" fmla="*/ 1380014 w 1997094"/>
              <a:gd name="connsiteY38" fmla="*/ 3119058 h 3436871"/>
              <a:gd name="connsiteX39" fmla="*/ 1447332 w 1997094"/>
              <a:gd name="connsiteY39" fmla="*/ 3091009 h 3436871"/>
              <a:gd name="connsiteX40" fmla="*/ 1419283 w 1997094"/>
              <a:gd name="connsiteY40" fmla="*/ 2625394 h 3436871"/>
              <a:gd name="connsiteX41" fmla="*/ 1469772 w 1997094"/>
              <a:gd name="connsiteY41" fmla="*/ 2636614 h 3436871"/>
              <a:gd name="connsiteX42" fmla="*/ 1480991 w 1997094"/>
              <a:gd name="connsiteY42" fmla="*/ 3292962 h 3436871"/>
              <a:gd name="connsiteX43" fmla="*/ 1531479 w 1997094"/>
              <a:gd name="connsiteY43" fmla="*/ 3276133 h 3436871"/>
              <a:gd name="connsiteX44" fmla="*/ 1553919 w 1997094"/>
              <a:gd name="connsiteY44" fmla="*/ 2821738 h 3436871"/>
              <a:gd name="connsiteX45" fmla="*/ 1604407 w 1997094"/>
              <a:gd name="connsiteY45" fmla="*/ 2961983 h 3436871"/>
              <a:gd name="connsiteX46" fmla="*/ 1952216 w 1997094"/>
              <a:gd name="connsiteY46" fmla="*/ 2771249 h 3436871"/>
              <a:gd name="connsiteX47" fmla="*/ 1997094 w 1997094"/>
              <a:gd name="connsiteY47" fmla="*/ 2653443 h 3436871"/>
              <a:gd name="connsiteX48" fmla="*/ 1823190 w 1997094"/>
              <a:gd name="connsiteY48" fmla="*/ 2642224 h 3436871"/>
              <a:gd name="connsiteX49" fmla="*/ 1694164 w 1997094"/>
              <a:gd name="connsiteY49" fmla="*/ 2546857 h 3436871"/>
              <a:gd name="connsiteX50" fmla="*/ 1621237 w 1997094"/>
              <a:gd name="connsiteY50" fmla="*/ 2451490 h 3436871"/>
              <a:gd name="connsiteX51" fmla="*/ 1694164 w 1997094"/>
              <a:gd name="connsiteY51" fmla="*/ 2328074 h 3436871"/>
              <a:gd name="connsiteX52" fmla="*/ 1514650 w 1997094"/>
              <a:gd name="connsiteY52" fmla="*/ 2030754 h 3436871"/>
              <a:gd name="connsiteX53" fmla="*/ 1531479 w 1997094"/>
              <a:gd name="connsiteY53" fmla="*/ 1610018 h 3436871"/>
              <a:gd name="connsiteX54" fmla="*/ 1301477 w 1997094"/>
              <a:gd name="connsiteY54" fmla="*/ 1615627 h 3436871"/>
              <a:gd name="connsiteX55" fmla="*/ 1323916 w 1997094"/>
              <a:gd name="connsiteY55" fmla="*/ 1486602 h 3436871"/>
              <a:gd name="connsiteX56" fmla="*/ 1262208 w 1997094"/>
              <a:gd name="connsiteY56" fmla="*/ 1301478 h 3436871"/>
              <a:gd name="connsiteX57" fmla="*/ 1301477 w 1997094"/>
              <a:gd name="connsiteY57" fmla="*/ 1228550 h 3436871"/>
              <a:gd name="connsiteX58" fmla="*/ 1234159 w 1997094"/>
              <a:gd name="connsiteY58" fmla="*/ 1043426 h 3436871"/>
              <a:gd name="connsiteX59" fmla="*/ 1250989 w 1997094"/>
              <a:gd name="connsiteY59" fmla="*/ 847083 h 3436871"/>
              <a:gd name="connsiteX60" fmla="*/ 970498 w 1997094"/>
              <a:gd name="connsiteY60" fmla="*/ 712447 h 3436871"/>
              <a:gd name="connsiteX61" fmla="*/ 1015376 w 1997094"/>
              <a:gd name="connsiteY61" fmla="*/ 622690 h 3436871"/>
              <a:gd name="connsiteX62" fmla="*/ 1150012 w 1997094"/>
              <a:gd name="connsiteY62" fmla="*/ 482445 h 3436871"/>
              <a:gd name="connsiteX63" fmla="*/ 1166841 w 1997094"/>
              <a:gd name="connsiteY63" fmla="*/ 314150 h 3436871"/>
              <a:gd name="connsiteX64" fmla="*/ 1161232 w 1997094"/>
              <a:gd name="connsiteY64" fmla="*/ 196344 h 3436871"/>
              <a:gd name="connsiteX65" fmla="*/ 1065865 w 1997094"/>
              <a:gd name="connsiteY65" fmla="*/ 117807 h 3436871"/>
              <a:gd name="connsiteX66" fmla="*/ 998547 w 1997094"/>
              <a:gd name="connsiteY66" fmla="*/ 72928 h 3436871"/>
              <a:gd name="connsiteX67" fmla="*/ 920010 w 1997094"/>
              <a:gd name="connsiteY67"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70248 w 1997094"/>
              <a:gd name="connsiteY16" fmla="*/ 3141497 h 3436871"/>
              <a:gd name="connsiteX17" fmla="*/ 426346 w 1997094"/>
              <a:gd name="connsiteY17" fmla="*/ 3141497 h 3436871"/>
              <a:gd name="connsiteX18" fmla="*/ 431956 w 1997094"/>
              <a:gd name="connsiteY18" fmla="*/ 2423441 h 3436871"/>
              <a:gd name="connsiteX19" fmla="*/ 482444 w 1997094"/>
              <a:gd name="connsiteY19" fmla="*/ 2434660 h 3436871"/>
              <a:gd name="connsiteX20" fmla="*/ 493664 w 1997094"/>
              <a:gd name="connsiteY20" fmla="*/ 2928324 h 3436871"/>
              <a:gd name="connsiteX21" fmla="*/ 566591 w 1997094"/>
              <a:gd name="connsiteY21" fmla="*/ 2933934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28549 w 1997094"/>
              <a:gd name="connsiteY31" fmla="*/ 3051741 h 3436871"/>
              <a:gd name="connsiteX32" fmla="*/ 1211720 w 1997094"/>
              <a:gd name="connsiteY32" fmla="*/ 2922714 h 3436871"/>
              <a:gd name="connsiteX33" fmla="*/ 1234159 w 1997094"/>
              <a:gd name="connsiteY33" fmla="*/ 2883446 h 3436871"/>
              <a:gd name="connsiteX34" fmla="*/ 1250988 w 1997094"/>
              <a:gd name="connsiteY34" fmla="*/ 2664663 h 3436871"/>
              <a:gd name="connsiteX35" fmla="*/ 1256599 w 1997094"/>
              <a:gd name="connsiteY35" fmla="*/ 2552467 h 3436871"/>
              <a:gd name="connsiteX36" fmla="*/ 1262209 w 1997094"/>
              <a:gd name="connsiteY36" fmla="*/ 2417831 h 3436871"/>
              <a:gd name="connsiteX37" fmla="*/ 1351965 w 1997094"/>
              <a:gd name="connsiteY37" fmla="*/ 2608565 h 3436871"/>
              <a:gd name="connsiteX38" fmla="*/ 1380014 w 1997094"/>
              <a:gd name="connsiteY38" fmla="*/ 3119058 h 3436871"/>
              <a:gd name="connsiteX39" fmla="*/ 1447332 w 1997094"/>
              <a:gd name="connsiteY39" fmla="*/ 3091009 h 3436871"/>
              <a:gd name="connsiteX40" fmla="*/ 1419283 w 1997094"/>
              <a:gd name="connsiteY40" fmla="*/ 2625394 h 3436871"/>
              <a:gd name="connsiteX41" fmla="*/ 1469772 w 1997094"/>
              <a:gd name="connsiteY41" fmla="*/ 2636614 h 3436871"/>
              <a:gd name="connsiteX42" fmla="*/ 1480991 w 1997094"/>
              <a:gd name="connsiteY42" fmla="*/ 3292962 h 3436871"/>
              <a:gd name="connsiteX43" fmla="*/ 1531479 w 1997094"/>
              <a:gd name="connsiteY43" fmla="*/ 3276133 h 3436871"/>
              <a:gd name="connsiteX44" fmla="*/ 1553919 w 1997094"/>
              <a:gd name="connsiteY44" fmla="*/ 2821738 h 3436871"/>
              <a:gd name="connsiteX45" fmla="*/ 1604407 w 1997094"/>
              <a:gd name="connsiteY45" fmla="*/ 2961983 h 3436871"/>
              <a:gd name="connsiteX46" fmla="*/ 1952216 w 1997094"/>
              <a:gd name="connsiteY46" fmla="*/ 2771249 h 3436871"/>
              <a:gd name="connsiteX47" fmla="*/ 1997094 w 1997094"/>
              <a:gd name="connsiteY47" fmla="*/ 2653443 h 3436871"/>
              <a:gd name="connsiteX48" fmla="*/ 1823190 w 1997094"/>
              <a:gd name="connsiteY48" fmla="*/ 2642224 h 3436871"/>
              <a:gd name="connsiteX49" fmla="*/ 1694164 w 1997094"/>
              <a:gd name="connsiteY49" fmla="*/ 2546857 h 3436871"/>
              <a:gd name="connsiteX50" fmla="*/ 1621237 w 1997094"/>
              <a:gd name="connsiteY50" fmla="*/ 2451490 h 3436871"/>
              <a:gd name="connsiteX51" fmla="*/ 1694164 w 1997094"/>
              <a:gd name="connsiteY51" fmla="*/ 2328074 h 3436871"/>
              <a:gd name="connsiteX52" fmla="*/ 1514650 w 1997094"/>
              <a:gd name="connsiteY52" fmla="*/ 2030754 h 3436871"/>
              <a:gd name="connsiteX53" fmla="*/ 1531479 w 1997094"/>
              <a:gd name="connsiteY53" fmla="*/ 1610018 h 3436871"/>
              <a:gd name="connsiteX54" fmla="*/ 1301477 w 1997094"/>
              <a:gd name="connsiteY54" fmla="*/ 1615627 h 3436871"/>
              <a:gd name="connsiteX55" fmla="*/ 1323916 w 1997094"/>
              <a:gd name="connsiteY55" fmla="*/ 1486602 h 3436871"/>
              <a:gd name="connsiteX56" fmla="*/ 1262208 w 1997094"/>
              <a:gd name="connsiteY56" fmla="*/ 1301478 h 3436871"/>
              <a:gd name="connsiteX57" fmla="*/ 1301477 w 1997094"/>
              <a:gd name="connsiteY57" fmla="*/ 1228550 h 3436871"/>
              <a:gd name="connsiteX58" fmla="*/ 1234159 w 1997094"/>
              <a:gd name="connsiteY58" fmla="*/ 1043426 h 3436871"/>
              <a:gd name="connsiteX59" fmla="*/ 1250989 w 1997094"/>
              <a:gd name="connsiteY59" fmla="*/ 847083 h 3436871"/>
              <a:gd name="connsiteX60" fmla="*/ 970498 w 1997094"/>
              <a:gd name="connsiteY60" fmla="*/ 712447 h 3436871"/>
              <a:gd name="connsiteX61" fmla="*/ 1015376 w 1997094"/>
              <a:gd name="connsiteY61" fmla="*/ 622690 h 3436871"/>
              <a:gd name="connsiteX62" fmla="*/ 1150012 w 1997094"/>
              <a:gd name="connsiteY62" fmla="*/ 482445 h 3436871"/>
              <a:gd name="connsiteX63" fmla="*/ 1166841 w 1997094"/>
              <a:gd name="connsiteY63" fmla="*/ 314150 h 3436871"/>
              <a:gd name="connsiteX64" fmla="*/ 1161232 w 1997094"/>
              <a:gd name="connsiteY64" fmla="*/ 196344 h 3436871"/>
              <a:gd name="connsiteX65" fmla="*/ 1065865 w 1997094"/>
              <a:gd name="connsiteY65" fmla="*/ 117807 h 3436871"/>
              <a:gd name="connsiteX66" fmla="*/ 998547 w 1997094"/>
              <a:gd name="connsiteY66" fmla="*/ 72928 h 3436871"/>
              <a:gd name="connsiteX67" fmla="*/ 920010 w 1997094"/>
              <a:gd name="connsiteY67"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70248 w 1997094"/>
              <a:gd name="connsiteY16" fmla="*/ 3141497 h 3436871"/>
              <a:gd name="connsiteX17" fmla="*/ 426346 w 1997094"/>
              <a:gd name="connsiteY17" fmla="*/ 3141497 h 3436871"/>
              <a:gd name="connsiteX18" fmla="*/ 431956 w 1997094"/>
              <a:gd name="connsiteY18" fmla="*/ 2423441 h 3436871"/>
              <a:gd name="connsiteX19" fmla="*/ 482444 w 1997094"/>
              <a:gd name="connsiteY19" fmla="*/ 2434660 h 3436871"/>
              <a:gd name="connsiteX20" fmla="*/ 493664 w 1997094"/>
              <a:gd name="connsiteY20" fmla="*/ 2928324 h 3436871"/>
              <a:gd name="connsiteX21" fmla="*/ 566591 w 1997094"/>
              <a:gd name="connsiteY21" fmla="*/ 2933934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28549 w 1997094"/>
              <a:gd name="connsiteY31" fmla="*/ 3051741 h 3436871"/>
              <a:gd name="connsiteX32" fmla="*/ 1211720 w 1997094"/>
              <a:gd name="connsiteY32" fmla="*/ 2922714 h 3436871"/>
              <a:gd name="connsiteX33" fmla="*/ 1234159 w 1997094"/>
              <a:gd name="connsiteY33" fmla="*/ 2883446 h 3436871"/>
              <a:gd name="connsiteX34" fmla="*/ 1250988 w 1997094"/>
              <a:gd name="connsiteY34" fmla="*/ 2664663 h 3436871"/>
              <a:gd name="connsiteX35" fmla="*/ 1256599 w 1997094"/>
              <a:gd name="connsiteY35" fmla="*/ 2552467 h 3436871"/>
              <a:gd name="connsiteX36" fmla="*/ 1262209 w 1997094"/>
              <a:gd name="connsiteY36" fmla="*/ 2417831 h 3436871"/>
              <a:gd name="connsiteX37" fmla="*/ 1374404 w 1997094"/>
              <a:gd name="connsiteY37" fmla="*/ 2591736 h 3436871"/>
              <a:gd name="connsiteX38" fmla="*/ 1380014 w 1997094"/>
              <a:gd name="connsiteY38" fmla="*/ 3119058 h 3436871"/>
              <a:gd name="connsiteX39" fmla="*/ 1447332 w 1997094"/>
              <a:gd name="connsiteY39" fmla="*/ 3091009 h 3436871"/>
              <a:gd name="connsiteX40" fmla="*/ 1419283 w 1997094"/>
              <a:gd name="connsiteY40" fmla="*/ 2625394 h 3436871"/>
              <a:gd name="connsiteX41" fmla="*/ 1469772 w 1997094"/>
              <a:gd name="connsiteY41" fmla="*/ 2636614 h 3436871"/>
              <a:gd name="connsiteX42" fmla="*/ 1480991 w 1997094"/>
              <a:gd name="connsiteY42" fmla="*/ 3292962 h 3436871"/>
              <a:gd name="connsiteX43" fmla="*/ 1531479 w 1997094"/>
              <a:gd name="connsiteY43" fmla="*/ 3276133 h 3436871"/>
              <a:gd name="connsiteX44" fmla="*/ 1553919 w 1997094"/>
              <a:gd name="connsiteY44" fmla="*/ 2821738 h 3436871"/>
              <a:gd name="connsiteX45" fmla="*/ 1604407 w 1997094"/>
              <a:gd name="connsiteY45" fmla="*/ 2961983 h 3436871"/>
              <a:gd name="connsiteX46" fmla="*/ 1952216 w 1997094"/>
              <a:gd name="connsiteY46" fmla="*/ 2771249 h 3436871"/>
              <a:gd name="connsiteX47" fmla="*/ 1997094 w 1997094"/>
              <a:gd name="connsiteY47" fmla="*/ 2653443 h 3436871"/>
              <a:gd name="connsiteX48" fmla="*/ 1823190 w 1997094"/>
              <a:gd name="connsiteY48" fmla="*/ 2642224 h 3436871"/>
              <a:gd name="connsiteX49" fmla="*/ 1694164 w 1997094"/>
              <a:gd name="connsiteY49" fmla="*/ 2546857 h 3436871"/>
              <a:gd name="connsiteX50" fmla="*/ 1621237 w 1997094"/>
              <a:gd name="connsiteY50" fmla="*/ 2451490 h 3436871"/>
              <a:gd name="connsiteX51" fmla="*/ 1694164 w 1997094"/>
              <a:gd name="connsiteY51" fmla="*/ 2328074 h 3436871"/>
              <a:gd name="connsiteX52" fmla="*/ 1514650 w 1997094"/>
              <a:gd name="connsiteY52" fmla="*/ 2030754 h 3436871"/>
              <a:gd name="connsiteX53" fmla="*/ 1531479 w 1997094"/>
              <a:gd name="connsiteY53" fmla="*/ 1610018 h 3436871"/>
              <a:gd name="connsiteX54" fmla="*/ 1301477 w 1997094"/>
              <a:gd name="connsiteY54" fmla="*/ 1615627 h 3436871"/>
              <a:gd name="connsiteX55" fmla="*/ 1323916 w 1997094"/>
              <a:gd name="connsiteY55" fmla="*/ 1486602 h 3436871"/>
              <a:gd name="connsiteX56" fmla="*/ 1262208 w 1997094"/>
              <a:gd name="connsiteY56" fmla="*/ 1301478 h 3436871"/>
              <a:gd name="connsiteX57" fmla="*/ 1301477 w 1997094"/>
              <a:gd name="connsiteY57" fmla="*/ 1228550 h 3436871"/>
              <a:gd name="connsiteX58" fmla="*/ 1234159 w 1997094"/>
              <a:gd name="connsiteY58" fmla="*/ 1043426 h 3436871"/>
              <a:gd name="connsiteX59" fmla="*/ 1250989 w 1997094"/>
              <a:gd name="connsiteY59" fmla="*/ 847083 h 3436871"/>
              <a:gd name="connsiteX60" fmla="*/ 970498 w 1997094"/>
              <a:gd name="connsiteY60" fmla="*/ 712447 h 3436871"/>
              <a:gd name="connsiteX61" fmla="*/ 1015376 w 1997094"/>
              <a:gd name="connsiteY61" fmla="*/ 622690 h 3436871"/>
              <a:gd name="connsiteX62" fmla="*/ 1150012 w 1997094"/>
              <a:gd name="connsiteY62" fmla="*/ 482445 h 3436871"/>
              <a:gd name="connsiteX63" fmla="*/ 1166841 w 1997094"/>
              <a:gd name="connsiteY63" fmla="*/ 314150 h 3436871"/>
              <a:gd name="connsiteX64" fmla="*/ 1161232 w 1997094"/>
              <a:gd name="connsiteY64" fmla="*/ 196344 h 3436871"/>
              <a:gd name="connsiteX65" fmla="*/ 1065865 w 1997094"/>
              <a:gd name="connsiteY65" fmla="*/ 117807 h 3436871"/>
              <a:gd name="connsiteX66" fmla="*/ 998547 w 1997094"/>
              <a:gd name="connsiteY66" fmla="*/ 72928 h 3436871"/>
              <a:gd name="connsiteX67" fmla="*/ 920010 w 1997094"/>
              <a:gd name="connsiteY67"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70248 w 1997094"/>
              <a:gd name="connsiteY16" fmla="*/ 3141497 h 3436871"/>
              <a:gd name="connsiteX17" fmla="*/ 426346 w 1997094"/>
              <a:gd name="connsiteY17" fmla="*/ 3141497 h 3436871"/>
              <a:gd name="connsiteX18" fmla="*/ 431956 w 1997094"/>
              <a:gd name="connsiteY18" fmla="*/ 2423441 h 3436871"/>
              <a:gd name="connsiteX19" fmla="*/ 482444 w 1997094"/>
              <a:gd name="connsiteY19" fmla="*/ 2434660 h 3436871"/>
              <a:gd name="connsiteX20" fmla="*/ 493664 w 1997094"/>
              <a:gd name="connsiteY20" fmla="*/ 2928324 h 3436871"/>
              <a:gd name="connsiteX21" fmla="*/ 566591 w 1997094"/>
              <a:gd name="connsiteY21" fmla="*/ 2933934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28549 w 1997094"/>
              <a:gd name="connsiteY31" fmla="*/ 3051741 h 3436871"/>
              <a:gd name="connsiteX32" fmla="*/ 1211720 w 1997094"/>
              <a:gd name="connsiteY32" fmla="*/ 2922714 h 3436871"/>
              <a:gd name="connsiteX33" fmla="*/ 1234159 w 1997094"/>
              <a:gd name="connsiteY33" fmla="*/ 2883446 h 3436871"/>
              <a:gd name="connsiteX34" fmla="*/ 1250988 w 1997094"/>
              <a:gd name="connsiteY34" fmla="*/ 2664663 h 3436871"/>
              <a:gd name="connsiteX35" fmla="*/ 1256599 w 1997094"/>
              <a:gd name="connsiteY35" fmla="*/ 2552467 h 3436871"/>
              <a:gd name="connsiteX36" fmla="*/ 1262209 w 1997094"/>
              <a:gd name="connsiteY36" fmla="*/ 2417831 h 3436871"/>
              <a:gd name="connsiteX37" fmla="*/ 1357574 w 1997094"/>
              <a:gd name="connsiteY37" fmla="*/ 2569297 h 3436871"/>
              <a:gd name="connsiteX38" fmla="*/ 1380014 w 1997094"/>
              <a:gd name="connsiteY38" fmla="*/ 3119058 h 3436871"/>
              <a:gd name="connsiteX39" fmla="*/ 1447332 w 1997094"/>
              <a:gd name="connsiteY39" fmla="*/ 3091009 h 3436871"/>
              <a:gd name="connsiteX40" fmla="*/ 1419283 w 1997094"/>
              <a:gd name="connsiteY40" fmla="*/ 2625394 h 3436871"/>
              <a:gd name="connsiteX41" fmla="*/ 1469772 w 1997094"/>
              <a:gd name="connsiteY41" fmla="*/ 2636614 h 3436871"/>
              <a:gd name="connsiteX42" fmla="*/ 1480991 w 1997094"/>
              <a:gd name="connsiteY42" fmla="*/ 3292962 h 3436871"/>
              <a:gd name="connsiteX43" fmla="*/ 1531479 w 1997094"/>
              <a:gd name="connsiteY43" fmla="*/ 3276133 h 3436871"/>
              <a:gd name="connsiteX44" fmla="*/ 1553919 w 1997094"/>
              <a:gd name="connsiteY44" fmla="*/ 2821738 h 3436871"/>
              <a:gd name="connsiteX45" fmla="*/ 1604407 w 1997094"/>
              <a:gd name="connsiteY45" fmla="*/ 2961983 h 3436871"/>
              <a:gd name="connsiteX46" fmla="*/ 1952216 w 1997094"/>
              <a:gd name="connsiteY46" fmla="*/ 2771249 h 3436871"/>
              <a:gd name="connsiteX47" fmla="*/ 1997094 w 1997094"/>
              <a:gd name="connsiteY47" fmla="*/ 2653443 h 3436871"/>
              <a:gd name="connsiteX48" fmla="*/ 1823190 w 1997094"/>
              <a:gd name="connsiteY48" fmla="*/ 2642224 h 3436871"/>
              <a:gd name="connsiteX49" fmla="*/ 1694164 w 1997094"/>
              <a:gd name="connsiteY49" fmla="*/ 2546857 h 3436871"/>
              <a:gd name="connsiteX50" fmla="*/ 1621237 w 1997094"/>
              <a:gd name="connsiteY50" fmla="*/ 2451490 h 3436871"/>
              <a:gd name="connsiteX51" fmla="*/ 1694164 w 1997094"/>
              <a:gd name="connsiteY51" fmla="*/ 2328074 h 3436871"/>
              <a:gd name="connsiteX52" fmla="*/ 1514650 w 1997094"/>
              <a:gd name="connsiteY52" fmla="*/ 2030754 h 3436871"/>
              <a:gd name="connsiteX53" fmla="*/ 1531479 w 1997094"/>
              <a:gd name="connsiteY53" fmla="*/ 1610018 h 3436871"/>
              <a:gd name="connsiteX54" fmla="*/ 1301477 w 1997094"/>
              <a:gd name="connsiteY54" fmla="*/ 1615627 h 3436871"/>
              <a:gd name="connsiteX55" fmla="*/ 1323916 w 1997094"/>
              <a:gd name="connsiteY55" fmla="*/ 1486602 h 3436871"/>
              <a:gd name="connsiteX56" fmla="*/ 1262208 w 1997094"/>
              <a:gd name="connsiteY56" fmla="*/ 1301478 h 3436871"/>
              <a:gd name="connsiteX57" fmla="*/ 1301477 w 1997094"/>
              <a:gd name="connsiteY57" fmla="*/ 1228550 h 3436871"/>
              <a:gd name="connsiteX58" fmla="*/ 1234159 w 1997094"/>
              <a:gd name="connsiteY58" fmla="*/ 1043426 h 3436871"/>
              <a:gd name="connsiteX59" fmla="*/ 1250989 w 1997094"/>
              <a:gd name="connsiteY59" fmla="*/ 847083 h 3436871"/>
              <a:gd name="connsiteX60" fmla="*/ 970498 w 1997094"/>
              <a:gd name="connsiteY60" fmla="*/ 712447 h 3436871"/>
              <a:gd name="connsiteX61" fmla="*/ 1015376 w 1997094"/>
              <a:gd name="connsiteY61" fmla="*/ 622690 h 3436871"/>
              <a:gd name="connsiteX62" fmla="*/ 1150012 w 1997094"/>
              <a:gd name="connsiteY62" fmla="*/ 482445 h 3436871"/>
              <a:gd name="connsiteX63" fmla="*/ 1166841 w 1997094"/>
              <a:gd name="connsiteY63" fmla="*/ 314150 h 3436871"/>
              <a:gd name="connsiteX64" fmla="*/ 1161232 w 1997094"/>
              <a:gd name="connsiteY64" fmla="*/ 196344 h 3436871"/>
              <a:gd name="connsiteX65" fmla="*/ 1065865 w 1997094"/>
              <a:gd name="connsiteY65" fmla="*/ 117807 h 3436871"/>
              <a:gd name="connsiteX66" fmla="*/ 998547 w 1997094"/>
              <a:gd name="connsiteY66" fmla="*/ 72928 h 3436871"/>
              <a:gd name="connsiteX67" fmla="*/ 920010 w 1997094"/>
              <a:gd name="connsiteY67"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70248 w 1997094"/>
              <a:gd name="connsiteY16" fmla="*/ 3141497 h 3436871"/>
              <a:gd name="connsiteX17" fmla="*/ 426346 w 1997094"/>
              <a:gd name="connsiteY17" fmla="*/ 3141497 h 3436871"/>
              <a:gd name="connsiteX18" fmla="*/ 431956 w 1997094"/>
              <a:gd name="connsiteY18" fmla="*/ 2423441 h 3436871"/>
              <a:gd name="connsiteX19" fmla="*/ 482444 w 1997094"/>
              <a:gd name="connsiteY19" fmla="*/ 2434660 h 3436871"/>
              <a:gd name="connsiteX20" fmla="*/ 493664 w 1997094"/>
              <a:gd name="connsiteY20" fmla="*/ 2928324 h 3436871"/>
              <a:gd name="connsiteX21" fmla="*/ 566591 w 1997094"/>
              <a:gd name="connsiteY21" fmla="*/ 2933934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28549 w 1997094"/>
              <a:gd name="connsiteY31" fmla="*/ 3051741 h 3436871"/>
              <a:gd name="connsiteX32" fmla="*/ 1211720 w 1997094"/>
              <a:gd name="connsiteY32" fmla="*/ 2922714 h 3436871"/>
              <a:gd name="connsiteX33" fmla="*/ 1234159 w 1997094"/>
              <a:gd name="connsiteY33" fmla="*/ 2883446 h 3436871"/>
              <a:gd name="connsiteX34" fmla="*/ 1250988 w 1997094"/>
              <a:gd name="connsiteY34" fmla="*/ 2664663 h 3436871"/>
              <a:gd name="connsiteX35" fmla="*/ 1256599 w 1997094"/>
              <a:gd name="connsiteY35" fmla="*/ 2552467 h 3436871"/>
              <a:gd name="connsiteX36" fmla="*/ 1262209 w 1997094"/>
              <a:gd name="connsiteY36" fmla="*/ 2417831 h 3436871"/>
              <a:gd name="connsiteX37" fmla="*/ 1357574 w 1997094"/>
              <a:gd name="connsiteY37" fmla="*/ 2569297 h 3436871"/>
              <a:gd name="connsiteX38" fmla="*/ 1374404 w 1997094"/>
              <a:gd name="connsiteY38" fmla="*/ 3034911 h 3436871"/>
              <a:gd name="connsiteX39" fmla="*/ 1447332 w 1997094"/>
              <a:gd name="connsiteY39" fmla="*/ 3091009 h 3436871"/>
              <a:gd name="connsiteX40" fmla="*/ 1419283 w 1997094"/>
              <a:gd name="connsiteY40" fmla="*/ 2625394 h 3436871"/>
              <a:gd name="connsiteX41" fmla="*/ 1469772 w 1997094"/>
              <a:gd name="connsiteY41" fmla="*/ 2636614 h 3436871"/>
              <a:gd name="connsiteX42" fmla="*/ 1480991 w 1997094"/>
              <a:gd name="connsiteY42" fmla="*/ 3292962 h 3436871"/>
              <a:gd name="connsiteX43" fmla="*/ 1531479 w 1997094"/>
              <a:gd name="connsiteY43" fmla="*/ 3276133 h 3436871"/>
              <a:gd name="connsiteX44" fmla="*/ 1553919 w 1997094"/>
              <a:gd name="connsiteY44" fmla="*/ 2821738 h 3436871"/>
              <a:gd name="connsiteX45" fmla="*/ 1604407 w 1997094"/>
              <a:gd name="connsiteY45" fmla="*/ 2961983 h 3436871"/>
              <a:gd name="connsiteX46" fmla="*/ 1952216 w 1997094"/>
              <a:gd name="connsiteY46" fmla="*/ 2771249 h 3436871"/>
              <a:gd name="connsiteX47" fmla="*/ 1997094 w 1997094"/>
              <a:gd name="connsiteY47" fmla="*/ 2653443 h 3436871"/>
              <a:gd name="connsiteX48" fmla="*/ 1823190 w 1997094"/>
              <a:gd name="connsiteY48" fmla="*/ 2642224 h 3436871"/>
              <a:gd name="connsiteX49" fmla="*/ 1694164 w 1997094"/>
              <a:gd name="connsiteY49" fmla="*/ 2546857 h 3436871"/>
              <a:gd name="connsiteX50" fmla="*/ 1621237 w 1997094"/>
              <a:gd name="connsiteY50" fmla="*/ 2451490 h 3436871"/>
              <a:gd name="connsiteX51" fmla="*/ 1694164 w 1997094"/>
              <a:gd name="connsiteY51" fmla="*/ 2328074 h 3436871"/>
              <a:gd name="connsiteX52" fmla="*/ 1514650 w 1997094"/>
              <a:gd name="connsiteY52" fmla="*/ 2030754 h 3436871"/>
              <a:gd name="connsiteX53" fmla="*/ 1531479 w 1997094"/>
              <a:gd name="connsiteY53" fmla="*/ 1610018 h 3436871"/>
              <a:gd name="connsiteX54" fmla="*/ 1301477 w 1997094"/>
              <a:gd name="connsiteY54" fmla="*/ 1615627 h 3436871"/>
              <a:gd name="connsiteX55" fmla="*/ 1323916 w 1997094"/>
              <a:gd name="connsiteY55" fmla="*/ 1486602 h 3436871"/>
              <a:gd name="connsiteX56" fmla="*/ 1262208 w 1997094"/>
              <a:gd name="connsiteY56" fmla="*/ 1301478 h 3436871"/>
              <a:gd name="connsiteX57" fmla="*/ 1301477 w 1997094"/>
              <a:gd name="connsiteY57" fmla="*/ 1228550 h 3436871"/>
              <a:gd name="connsiteX58" fmla="*/ 1234159 w 1997094"/>
              <a:gd name="connsiteY58" fmla="*/ 1043426 h 3436871"/>
              <a:gd name="connsiteX59" fmla="*/ 1250989 w 1997094"/>
              <a:gd name="connsiteY59" fmla="*/ 847083 h 3436871"/>
              <a:gd name="connsiteX60" fmla="*/ 970498 w 1997094"/>
              <a:gd name="connsiteY60" fmla="*/ 712447 h 3436871"/>
              <a:gd name="connsiteX61" fmla="*/ 1015376 w 1997094"/>
              <a:gd name="connsiteY61" fmla="*/ 622690 h 3436871"/>
              <a:gd name="connsiteX62" fmla="*/ 1150012 w 1997094"/>
              <a:gd name="connsiteY62" fmla="*/ 482445 h 3436871"/>
              <a:gd name="connsiteX63" fmla="*/ 1166841 w 1997094"/>
              <a:gd name="connsiteY63" fmla="*/ 314150 h 3436871"/>
              <a:gd name="connsiteX64" fmla="*/ 1161232 w 1997094"/>
              <a:gd name="connsiteY64" fmla="*/ 196344 h 3436871"/>
              <a:gd name="connsiteX65" fmla="*/ 1065865 w 1997094"/>
              <a:gd name="connsiteY65" fmla="*/ 117807 h 3436871"/>
              <a:gd name="connsiteX66" fmla="*/ 998547 w 1997094"/>
              <a:gd name="connsiteY66" fmla="*/ 72928 h 3436871"/>
              <a:gd name="connsiteX67" fmla="*/ 920010 w 1997094"/>
              <a:gd name="connsiteY67"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70248 w 1997094"/>
              <a:gd name="connsiteY16" fmla="*/ 3141497 h 3436871"/>
              <a:gd name="connsiteX17" fmla="*/ 426346 w 1997094"/>
              <a:gd name="connsiteY17" fmla="*/ 3141497 h 3436871"/>
              <a:gd name="connsiteX18" fmla="*/ 431956 w 1997094"/>
              <a:gd name="connsiteY18" fmla="*/ 2423441 h 3436871"/>
              <a:gd name="connsiteX19" fmla="*/ 482444 w 1997094"/>
              <a:gd name="connsiteY19" fmla="*/ 2434660 h 3436871"/>
              <a:gd name="connsiteX20" fmla="*/ 493664 w 1997094"/>
              <a:gd name="connsiteY20" fmla="*/ 2928324 h 3436871"/>
              <a:gd name="connsiteX21" fmla="*/ 566591 w 1997094"/>
              <a:gd name="connsiteY21" fmla="*/ 2933934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28549 w 1997094"/>
              <a:gd name="connsiteY31" fmla="*/ 3051741 h 3436871"/>
              <a:gd name="connsiteX32" fmla="*/ 1211720 w 1997094"/>
              <a:gd name="connsiteY32" fmla="*/ 2922714 h 3436871"/>
              <a:gd name="connsiteX33" fmla="*/ 1234159 w 1997094"/>
              <a:gd name="connsiteY33" fmla="*/ 2883446 h 3436871"/>
              <a:gd name="connsiteX34" fmla="*/ 1250988 w 1997094"/>
              <a:gd name="connsiteY34" fmla="*/ 2664663 h 3436871"/>
              <a:gd name="connsiteX35" fmla="*/ 1256599 w 1997094"/>
              <a:gd name="connsiteY35" fmla="*/ 2552467 h 3436871"/>
              <a:gd name="connsiteX36" fmla="*/ 1262209 w 1997094"/>
              <a:gd name="connsiteY36" fmla="*/ 2417831 h 3436871"/>
              <a:gd name="connsiteX37" fmla="*/ 1357574 w 1997094"/>
              <a:gd name="connsiteY37" fmla="*/ 2569297 h 3436871"/>
              <a:gd name="connsiteX38" fmla="*/ 1374404 w 1997094"/>
              <a:gd name="connsiteY38" fmla="*/ 3034911 h 3436871"/>
              <a:gd name="connsiteX39" fmla="*/ 1413673 w 1997094"/>
              <a:gd name="connsiteY39" fmla="*/ 3113448 h 3436871"/>
              <a:gd name="connsiteX40" fmla="*/ 1419283 w 1997094"/>
              <a:gd name="connsiteY40" fmla="*/ 2625394 h 3436871"/>
              <a:gd name="connsiteX41" fmla="*/ 1469772 w 1997094"/>
              <a:gd name="connsiteY41" fmla="*/ 2636614 h 3436871"/>
              <a:gd name="connsiteX42" fmla="*/ 1480991 w 1997094"/>
              <a:gd name="connsiteY42" fmla="*/ 3292962 h 3436871"/>
              <a:gd name="connsiteX43" fmla="*/ 1531479 w 1997094"/>
              <a:gd name="connsiteY43" fmla="*/ 3276133 h 3436871"/>
              <a:gd name="connsiteX44" fmla="*/ 1553919 w 1997094"/>
              <a:gd name="connsiteY44" fmla="*/ 2821738 h 3436871"/>
              <a:gd name="connsiteX45" fmla="*/ 1604407 w 1997094"/>
              <a:gd name="connsiteY45" fmla="*/ 2961983 h 3436871"/>
              <a:gd name="connsiteX46" fmla="*/ 1952216 w 1997094"/>
              <a:gd name="connsiteY46" fmla="*/ 2771249 h 3436871"/>
              <a:gd name="connsiteX47" fmla="*/ 1997094 w 1997094"/>
              <a:gd name="connsiteY47" fmla="*/ 2653443 h 3436871"/>
              <a:gd name="connsiteX48" fmla="*/ 1823190 w 1997094"/>
              <a:gd name="connsiteY48" fmla="*/ 2642224 h 3436871"/>
              <a:gd name="connsiteX49" fmla="*/ 1694164 w 1997094"/>
              <a:gd name="connsiteY49" fmla="*/ 2546857 h 3436871"/>
              <a:gd name="connsiteX50" fmla="*/ 1621237 w 1997094"/>
              <a:gd name="connsiteY50" fmla="*/ 2451490 h 3436871"/>
              <a:gd name="connsiteX51" fmla="*/ 1694164 w 1997094"/>
              <a:gd name="connsiteY51" fmla="*/ 2328074 h 3436871"/>
              <a:gd name="connsiteX52" fmla="*/ 1514650 w 1997094"/>
              <a:gd name="connsiteY52" fmla="*/ 2030754 h 3436871"/>
              <a:gd name="connsiteX53" fmla="*/ 1531479 w 1997094"/>
              <a:gd name="connsiteY53" fmla="*/ 1610018 h 3436871"/>
              <a:gd name="connsiteX54" fmla="*/ 1301477 w 1997094"/>
              <a:gd name="connsiteY54" fmla="*/ 1615627 h 3436871"/>
              <a:gd name="connsiteX55" fmla="*/ 1323916 w 1997094"/>
              <a:gd name="connsiteY55" fmla="*/ 1486602 h 3436871"/>
              <a:gd name="connsiteX56" fmla="*/ 1262208 w 1997094"/>
              <a:gd name="connsiteY56" fmla="*/ 1301478 h 3436871"/>
              <a:gd name="connsiteX57" fmla="*/ 1301477 w 1997094"/>
              <a:gd name="connsiteY57" fmla="*/ 1228550 h 3436871"/>
              <a:gd name="connsiteX58" fmla="*/ 1234159 w 1997094"/>
              <a:gd name="connsiteY58" fmla="*/ 1043426 h 3436871"/>
              <a:gd name="connsiteX59" fmla="*/ 1250989 w 1997094"/>
              <a:gd name="connsiteY59" fmla="*/ 847083 h 3436871"/>
              <a:gd name="connsiteX60" fmla="*/ 970498 w 1997094"/>
              <a:gd name="connsiteY60" fmla="*/ 712447 h 3436871"/>
              <a:gd name="connsiteX61" fmla="*/ 1015376 w 1997094"/>
              <a:gd name="connsiteY61" fmla="*/ 622690 h 3436871"/>
              <a:gd name="connsiteX62" fmla="*/ 1150012 w 1997094"/>
              <a:gd name="connsiteY62" fmla="*/ 482445 h 3436871"/>
              <a:gd name="connsiteX63" fmla="*/ 1166841 w 1997094"/>
              <a:gd name="connsiteY63" fmla="*/ 314150 h 3436871"/>
              <a:gd name="connsiteX64" fmla="*/ 1161232 w 1997094"/>
              <a:gd name="connsiteY64" fmla="*/ 196344 h 3436871"/>
              <a:gd name="connsiteX65" fmla="*/ 1065865 w 1997094"/>
              <a:gd name="connsiteY65" fmla="*/ 117807 h 3436871"/>
              <a:gd name="connsiteX66" fmla="*/ 998547 w 1997094"/>
              <a:gd name="connsiteY66" fmla="*/ 72928 h 3436871"/>
              <a:gd name="connsiteX67" fmla="*/ 920010 w 1997094"/>
              <a:gd name="connsiteY67"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70248 w 1997094"/>
              <a:gd name="connsiteY16" fmla="*/ 3141497 h 3436871"/>
              <a:gd name="connsiteX17" fmla="*/ 426346 w 1997094"/>
              <a:gd name="connsiteY17" fmla="*/ 3141497 h 3436871"/>
              <a:gd name="connsiteX18" fmla="*/ 431956 w 1997094"/>
              <a:gd name="connsiteY18" fmla="*/ 2423441 h 3436871"/>
              <a:gd name="connsiteX19" fmla="*/ 482444 w 1997094"/>
              <a:gd name="connsiteY19" fmla="*/ 2434660 h 3436871"/>
              <a:gd name="connsiteX20" fmla="*/ 493664 w 1997094"/>
              <a:gd name="connsiteY20" fmla="*/ 2928324 h 3436871"/>
              <a:gd name="connsiteX21" fmla="*/ 566591 w 1997094"/>
              <a:gd name="connsiteY21" fmla="*/ 2933934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28549 w 1997094"/>
              <a:gd name="connsiteY31" fmla="*/ 3051741 h 3436871"/>
              <a:gd name="connsiteX32" fmla="*/ 1211720 w 1997094"/>
              <a:gd name="connsiteY32" fmla="*/ 2922714 h 3436871"/>
              <a:gd name="connsiteX33" fmla="*/ 1234159 w 1997094"/>
              <a:gd name="connsiteY33" fmla="*/ 2883446 h 3436871"/>
              <a:gd name="connsiteX34" fmla="*/ 1250988 w 1997094"/>
              <a:gd name="connsiteY34" fmla="*/ 2664663 h 3436871"/>
              <a:gd name="connsiteX35" fmla="*/ 1256599 w 1997094"/>
              <a:gd name="connsiteY35" fmla="*/ 2552467 h 3436871"/>
              <a:gd name="connsiteX36" fmla="*/ 1262209 w 1997094"/>
              <a:gd name="connsiteY36" fmla="*/ 2417831 h 3436871"/>
              <a:gd name="connsiteX37" fmla="*/ 1357574 w 1997094"/>
              <a:gd name="connsiteY37" fmla="*/ 2569297 h 3436871"/>
              <a:gd name="connsiteX38" fmla="*/ 1368794 w 1997094"/>
              <a:gd name="connsiteY38" fmla="*/ 3107839 h 3436871"/>
              <a:gd name="connsiteX39" fmla="*/ 1413673 w 1997094"/>
              <a:gd name="connsiteY39" fmla="*/ 3113448 h 3436871"/>
              <a:gd name="connsiteX40" fmla="*/ 1419283 w 1997094"/>
              <a:gd name="connsiteY40" fmla="*/ 2625394 h 3436871"/>
              <a:gd name="connsiteX41" fmla="*/ 1469772 w 1997094"/>
              <a:gd name="connsiteY41" fmla="*/ 2636614 h 3436871"/>
              <a:gd name="connsiteX42" fmla="*/ 1480991 w 1997094"/>
              <a:gd name="connsiteY42" fmla="*/ 3292962 h 3436871"/>
              <a:gd name="connsiteX43" fmla="*/ 1531479 w 1997094"/>
              <a:gd name="connsiteY43" fmla="*/ 3276133 h 3436871"/>
              <a:gd name="connsiteX44" fmla="*/ 1553919 w 1997094"/>
              <a:gd name="connsiteY44" fmla="*/ 2821738 h 3436871"/>
              <a:gd name="connsiteX45" fmla="*/ 1604407 w 1997094"/>
              <a:gd name="connsiteY45" fmla="*/ 2961983 h 3436871"/>
              <a:gd name="connsiteX46" fmla="*/ 1952216 w 1997094"/>
              <a:gd name="connsiteY46" fmla="*/ 2771249 h 3436871"/>
              <a:gd name="connsiteX47" fmla="*/ 1997094 w 1997094"/>
              <a:gd name="connsiteY47" fmla="*/ 2653443 h 3436871"/>
              <a:gd name="connsiteX48" fmla="*/ 1823190 w 1997094"/>
              <a:gd name="connsiteY48" fmla="*/ 2642224 h 3436871"/>
              <a:gd name="connsiteX49" fmla="*/ 1694164 w 1997094"/>
              <a:gd name="connsiteY49" fmla="*/ 2546857 h 3436871"/>
              <a:gd name="connsiteX50" fmla="*/ 1621237 w 1997094"/>
              <a:gd name="connsiteY50" fmla="*/ 2451490 h 3436871"/>
              <a:gd name="connsiteX51" fmla="*/ 1694164 w 1997094"/>
              <a:gd name="connsiteY51" fmla="*/ 2328074 h 3436871"/>
              <a:gd name="connsiteX52" fmla="*/ 1514650 w 1997094"/>
              <a:gd name="connsiteY52" fmla="*/ 2030754 h 3436871"/>
              <a:gd name="connsiteX53" fmla="*/ 1531479 w 1997094"/>
              <a:gd name="connsiteY53" fmla="*/ 1610018 h 3436871"/>
              <a:gd name="connsiteX54" fmla="*/ 1301477 w 1997094"/>
              <a:gd name="connsiteY54" fmla="*/ 1615627 h 3436871"/>
              <a:gd name="connsiteX55" fmla="*/ 1323916 w 1997094"/>
              <a:gd name="connsiteY55" fmla="*/ 1486602 h 3436871"/>
              <a:gd name="connsiteX56" fmla="*/ 1262208 w 1997094"/>
              <a:gd name="connsiteY56" fmla="*/ 1301478 h 3436871"/>
              <a:gd name="connsiteX57" fmla="*/ 1301477 w 1997094"/>
              <a:gd name="connsiteY57" fmla="*/ 1228550 h 3436871"/>
              <a:gd name="connsiteX58" fmla="*/ 1234159 w 1997094"/>
              <a:gd name="connsiteY58" fmla="*/ 1043426 h 3436871"/>
              <a:gd name="connsiteX59" fmla="*/ 1250989 w 1997094"/>
              <a:gd name="connsiteY59" fmla="*/ 847083 h 3436871"/>
              <a:gd name="connsiteX60" fmla="*/ 970498 w 1997094"/>
              <a:gd name="connsiteY60" fmla="*/ 712447 h 3436871"/>
              <a:gd name="connsiteX61" fmla="*/ 1015376 w 1997094"/>
              <a:gd name="connsiteY61" fmla="*/ 622690 h 3436871"/>
              <a:gd name="connsiteX62" fmla="*/ 1150012 w 1997094"/>
              <a:gd name="connsiteY62" fmla="*/ 482445 h 3436871"/>
              <a:gd name="connsiteX63" fmla="*/ 1166841 w 1997094"/>
              <a:gd name="connsiteY63" fmla="*/ 314150 h 3436871"/>
              <a:gd name="connsiteX64" fmla="*/ 1161232 w 1997094"/>
              <a:gd name="connsiteY64" fmla="*/ 196344 h 3436871"/>
              <a:gd name="connsiteX65" fmla="*/ 1065865 w 1997094"/>
              <a:gd name="connsiteY65" fmla="*/ 117807 h 3436871"/>
              <a:gd name="connsiteX66" fmla="*/ 998547 w 1997094"/>
              <a:gd name="connsiteY66" fmla="*/ 72928 h 3436871"/>
              <a:gd name="connsiteX67" fmla="*/ 920010 w 1997094"/>
              <a:gd name="connsiteY67"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70248 w 1997094"/>
              <a:gd name="connsiteY16" fmla="*/ 3141497 h 3436871"/>
              <a:gd name="connsiteX17" fmla="*/ 426346 w 1997094"/>
              <a:gd name="connsiteY17" fmla="*/ 3141497 h 3436871"/>
              <a:gd name="connsiteX18" fmla="*/ 431956 w 1997094"/>
              <a:gd name="connsiteY18" fmla="*/ 2423441 h 3436871"/>
              <a:gd name="connsiteX19" fmla="*/ 482444 w 1997094"/>
              <a:gd name="connsiteY19" fmla="*/ 2434660 h 3436871"/>
              <a:gd name="connsiteX20" fmla="*/ 493664 w 1997094"/>
              <a:gd name="connsiteY20" fmla="*/ 2928324 h 3436871"/>
              <a:gd name="connsiteX21" fmla="*/ 583421 w 1997094"/>
              <a:gd name="connsiteY21" fmla="*/ 3124668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28549 w 1997094"/>
              <a:gd name="connsiteY31" fmla="*/ 3051741 h 3436871"/>
              <a:gd name="connsiteX32" fmla="*/ 1211720 w 1997094"/>
              <a:gd name="connsiteY32" fmla="*/ 2922714 h 3436871"/>
              <a:gd name="connsiteX33" fmla="*/ 1234159 w 1997094"/>
              <a:gd name="connsiteY33" fmla="*/ 2883446 h 3436871"/>
              <a:gd name="connsiteX34" fmla="*/ 1250988 w 1997094"/>
              <a:gd name="connsiteY34" fmla="*/ 2664663 h 3436871"/>
              <a:gd name="connsiteX35" fmla="*/ 1256599 w 1997094"/>
              <a:gd name="connsiteY35" fmla="*/ 2552467 h 3436871"/>
              <a:gd name="connsiteX36" fmla="*/ 1262209 w 1997094"/>
              <a:gd name="connsiteY36" fmla="*/ 2417831 h 3436871"/>
              <a:gd name="connsiteX37" fmla="*/ 1357574 w 1997094"/>
              <a:gd name="connsiteY37" fmla="*/ 2569297 h 3436871"/>
              <a:gd name="connsiteX38" fmla="*/ 1368794 w 1997094"/>
              <a:gd name="connsiteY38" fmla="*/ 3107839 h 3436871"/>
              <a:gd name="connsiteX39" fmla="*/ 1413673 w 1997094"/>
              <a:gd name="connsiteY39" fmla="*/ 3113448 h 3436871"/>
              <a:gd name="connsiteX40" fmla="*/ 1419283 w 1997094"/>
              <a:gd name="connsiteY40" fmla="*/ 2625394 h 3436871"/>
              <a:gd name="connsiteX41" fmla="*/ 1469772 w 1997094"/>
              <a:gd name="connsiteY41" fmla="*/ 2636614 h 3436871"/>
              <a:gd name="connsiteX42" fmla="*/ 1480991 w 1997094"/>
              <a:gd name="connsiteY42" fmla="*/ 3292962 h 3436871"/>
              <a:gd name="connsiteX43" fmla="*/ 1531479 w 1997094"/>
              <a:gd name="connsiteY43" fmla="*/ 3276133 h 3436871"/>
              <a:gd name="connsiteX44" fmla="*/ 1553919 w 1997094"/>
              <a:gd name="connsiteY44" fmla="*/ 2821738 h 3436871"/>
              <a:gd name="connsiteX45" fmla="*/ 1604407 w 1997094"/>
              <a:gd name="connsiteY45" fmla="*/ 2961983 h 3436871"/>
              <a:gd name="connsiteX46" fmla="*/ 1952216 w 1997094"/>
              <a:gd name="connsiteY46" fmla="*/ 2771249 h 3436871"/>
              <a:gd name="connsiteX47" fmla="*/ 1997094 w 1997094"/>
              <a:gd name="connsiteY47" fmla="*/ 2653443 h 3436871"/>
              <a:gd name="connsiteX48" fmla="*/ 1823190 w 1997094"/>
              <a:gd name="connsiteY48" fmla="*/ 2642224 h 3436871"/>
              <a:gd name="connsiteX49" fmla="*/ 1694164 w 1997094"/>
              <a:gd name="connsiteY49" fmla="*/ 2546857 h 3436871"/>
              <a:gd name="connsiteX50" fmla="*/ 1621237 w 1997094"/>
              <a:gd name="connsiteY50" fmla="*/ 2451490 h 3436871"/>
              <a:gd name="connsiteX51" fmla="*/ 1694164 w 1997094"/>
              <a:gd name="connsiteY51" fmla="*/ 2328074 h 3436871"/>
              <a:gd name="connsiteX52" fmla="*/ 1514650 w 1997094"/>
              <a:gd name="connsiteY52" fmla="*/ 2030754 h 3436871"/>
              <a:gd name="connsiteX53" fmla="*/ 1531479 w 1997094"/>
              <a:gd name="connsiteY53" fmla="*/ 1610018 h 3436871"/>
              <a:gd name="connsiteX54" fmla="*/ 1301477 w 1997094"/>
              <a:gd name="connsiteY54" fmla="*/ 1615627 h 3436871"/>
              <a:gd name="connsiteX55" fmla="*/ 1323916 w 1997094"/>
              <a:gd name="connsiteY55" fmla="*/ 1486602 h 3436871"/>
              <a:gd name="connsiteX56" fmla="*/ 1262208 w 1997094"/>
              <a:gd name="connsiteY56" fmla="*/ 1301478 h 3436871"/>
              <a:gd name="connsiteX57" fmla="*/ 1301477 w 1997094"/>
              <a:gd name="connsiteY57" fmla="*/ 1228550 h 3436871"/>
              <a:gd name="connsiteX58" fmla="*/ 1234159 w 1997094"/>
              <a:gd name="connsiteY58" fmla="*/ 1043426 h 3436871"/>
              <a:gd name="connsiteX59" fmla="*/ 1250989 w 1997094"/>
              <a:gd name="connsiteY59" fmla="*/ 847083 h 3436871"/>
              <a:gd name="connsiteX60" fmla="*/ 970498 w 1997094"/>
              <a:gd name="connsiteY60" fmla="*/ 712447 h 3436871"/>
              <a:gd name="connsiteX61" fmla="*/ 1015376 w 1997094"/>
              <a:gd name="connsiteY61" fmla="*/ 622690 h 3436871"/>
              <a:gd name="connsiteX62" fmla="*/ 1150012 w 1997094"/>
              <a:gd name="connsiteY62" fmla="*/ 482445 h 3436871"/>
              <a:gd name="connsiteX63" fmla="*/ 1166841 w 1997094"/>
              <a:gd name="connsiteY63" fmla="*/ 314150 h 3436871"/>
              <a:gd name="connsiteX64" fmla="*/ 1161232 w 1997094"/>
              <a:gd name="connsiteY64" fmla="*/ 196344 h 3436871"/>
              <a:gd name="connsiteX65" fmla="*/ 1065865 w 1997094"/>
              <a:gd name="connsiteY65" fmla="*/ 117807 h 3436871"/>
              <a:gd name="connsiteX66" fmla="*/ 998547 w 1997094"/>
              <a:gd name="connsiteY66" fmla="*/ 72928 h 3436871"/>
              <a:gd name="connsiteX67" fmla="*/ 920010 w 1997094"/>
              <a:gd name="connsiteY67"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70248 w 1997094"/>
              <a:gd name="connsiteY16" fmla="*/ 3141497 h 3436871"/>
              <a:gd name="connsiteX17" fmla="*/ 426346 w 1997094"/>
              <a:gd name="connsiteY17" fmla="*/ 3141497 h 3436871"/>
              <a:gd name="connsiteX18" fmla="*/ 431956 w 1997094"/>
              <a:gd name="connsiteY18" fmla="*/ 2423441 h 3436871"/>
              <a:gd name="connsiteX19" fmla="*/ 482444 w 1997094"/>
              <a:gd name="connsiteY19" fmla="*/ 2434660 h 3436871"/>
              <a:gd name="connsiteX20" fmla="*/ 516103 w 1997094"/>
              <a:gd name="connsiteY20" fmla="*/ 3119058 h 3436871"/>
              <a:gd name="connsiteX21" fmla="*/ 583421 w 1997094"/>
              <a:gd name="connsiteY21" fmla="*/ 3124668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28549 w 1997094"/>
              <a:gd name="connsiteY31" fmla="*/ 3051741 h 3436871"/>
              <a:gd name="connsiteX32" fmla="*/ 1211720 w 1997094"/>
              <a:gd name="connsiteY32" fmla="*/ 2922714 h 3436871"/>
              <a:gd name="connsiteX33" fmla="*/ 1234159 w 1997094"/>
              <a:gd name="connsiteY33" fmla="*/ 2883446 h 3436871"/>
              <a:gd name="connsiteX34" fmla="*/ 1250988 w 1997094"/>
              <a:gd name="connsiteY34" fmla="*/ 2664663 h 3436871"/>
              <a:gd name="connsiteX35" fmla="*/ 1256599 w 1997094"/>
              <a:gd name="connsiteY35" fmla="*/ 2552467 h 3436871"/>
              <a:gd name="connsiteX36" fmla="*/ 1262209 w 1997094"/>
              <a:gd name="connsiteY36" fmla="*/ 2417831 h 3436871"/>
              <a:gd name="connsiteX37" fmla="*/ 1357574 w 1997094"/>
              <a:gd name="connsiteY37" fmla="*/ 2569297 h 3436871"/>
              <a:gd name="connsiteX38" fmla="*/ 1368794 w 1997094"/>
              <a:gd name="connsiteY38" fmla="*/ 3107839 h 3436871"/>
              <a:gd name="connsiteX39" fmla="*/ 1413673 w 1997094"/>
              <a:gd name="connsiteY39" fmla="*/ 3113448 h 3436871"/>
              <a:gd name="connsiteX40" fmla="*/ 1419283 w 1997094"/>
              <a:gd name="connsiteY40" fmla="*/ 2625394 h 3436871"/>
              <a:gd name="connsiteX41" fmla="*/ 1469772 w 1997094"/>
              <a:gd name="connsiteY41" fmla="*/ 2636614 h 3436871"/>
              <a:gd name="connsiteX42" fmla="*/ 1480991 w 1997094"/>
              <a:gd name="connsiteY42" fmla="*/ 3292962 h 3436871"/>
              <a:gd name="connsiteX43" fmla="*/ 1531479 w 1997094"/>
              <a:gd name="connsiteY43" fmla="*/ 3276133 h 3436871"/>
              <a:gd name="connsiteX44" fmla="*/ 1553919 w 1997094"/>
              <a:gd name="connsiteY44" fmla="*/ 2821738 h 3436871"/>
              <a:gd name="connsiteX45" fmla="*/ 1604407 w 1997094"/>
              <a:gd name="connsiteY45" fmla="*/ 2961983 h 3436871"/>
              <a:gd name="connsiteX46" fmla="*/ 1952216 w 1997094"/>
              <a:gd name="connsiteY46" fmla="*/ 2771249 h 3436871"/>
              <a:gd name="connsiteX47" fmla="*/ 1997094 w 1997094"/>
              <a:gd name="connsiteY47" fmla="*/ 2653443 h 3436871"/>
              <a:gd name="connsiteX48" fmla="*/ 1823190 w 1997094"/>
              <a:gd name="connsiteY48" fmla="*/ 2642224 h 3436871"/>
              <a:gd name="connsiteX49" fmla="*/ 1694164 w 1997094"/>
              <a:gd name="connsiteY49" fmla="*/ 2546857 h 3436871"/>
              <a:gd name="connsiteX50" fmla="*/ 1621237 w 1997094"/>
              <a:gd name="connsiteY50" fmla="*/ 2451490 h 3436871"/>
              <a:gd name="connsiteX51" fmla="*/ 1694164 w 1997094"/>
              <a:gd name="connsiteY51" fmla="*/ 2328074 h 3436871"/>
              <a:gd name="connsiteX52" fmla="*/ 1514650 w 1997094"/>
              <a:gd name="connsiteY52" fmla="*/ 2030754 h 3436871"/>
              <a:gd name="connsiteX53" fmla="*/ 1531479 w 1997094"/>
              <a:gd name="connsiteY53" fmla="*/ 1610018 h 3436871"/>
              <a:gd name="connsiteX54" fmla="*/ 1301477 w 1997094"/>
              <a:gd name="connsiteY54" fmla="*/ 1615627 h 3436871"/>
              <a:gd name="connsiteX55" fmla="*/ 1323916 w 1997094"/>
              <a:gd name="connsiteY55" fmla="*/ 1486602 h 3436871"/>
              <a:gd name="connsiteX56" fmla="*/ 1262208 w 1997094"/>
              <a:gd name="connsiteY56" fmla="*/ 1301478 h 3436871"/>
              <a:gd name="connsiteX57" fmla="*/ 1301477 w 1997094"/>
              <a:gd name="connsiteY57" fmla="*/ 1228550 h 3436871"/>
              <a:gd name="connsiteX58" fmla="*/ 1234159 w 1997094"/>
              <a:gd name="connsiteY58" fmla="*/ 1043426 h 3436871"/>
              <a:gd name="connsiteX59" fmla="*/ 1250989 w 1997094"/>
              <a:gd name="connsiteY59" fmla="*/ 847083 h 3436871"/>
              <a:gd name="connsiteX60" fmla="*/ 970498 w 1997094"/>
              <a:gd name="connsiteY60" fmla="*/ 712447 h 3436871"/>
              <a:gd name="connsiteX61" fmla="*/ 1015376 w 1997094"/>
              <a:gd name="connsiteY61" fmla="*/ 622690 h 3436871"/>
              <a:gd name="connsiteX62" fmla="*/ 1150012 w 1997094"/>
              <a:gd name="connsiteY62" fmla="*/ 482445 h 3436871"/>
              <a:gd name="connsiteX63" fmla="*/ 1166841 w 1997094"/>
              <a:gd name="connsiteY63" fmla="*/ 314150 h 3436871"/>
              <a:gd name="connsiteX64" fmla="*/ 1161232 w 1997094"/>
              <a:gd name="connsiteY64" fmla="*/ 196344 h 3436871"/>
              <a:gd name="connsiteX65" fmla="*/ 1065865 w 1997094"/>
              <a:gd name="connsiteY65" fmla="*/ 117807 h 3436871"/>
              <a:gd name="connsiteX66" fmla="*/ 998547 w 1997094"/>
              <a:gd name="connsiteY66" fmla="*/ 72928 h 3436871"/>
              <a:gd name="connsiteX67" fmla="*/ 920010 w 1997094"/>
              <a:gd name="connsiteY67"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70248 w 1997094"/>
              <a:gd name="connsiteY16" fmla="*/ 3141497 h 3436871"/>
              <a:gd name="connsiteX17" fmla="*/ 448785 w 1997094"/>
              <a:gd name="connsiteY17" fmla="*/ 3298572 h 3436871"/>
              <a:gd name="connsiteX18" fmla="*/ 431956 w 1997094"/>
              <a:gd name="connsiteY18" fmla="*/ 2423441 h 3436871"/>
              <a:gd name="connsiteX19" fmla="*/ 482444 w 1997094"/>
              <a:gd name="connsiteY19" fmla="*/ 2434660 h 3436871"/>
              <a:gd name="connsiteX20" fmla="*/ 516103 w 1997094"/>
              <a:gd name="connsiteY20" fmla="*/ 3119058 h 3436871"/>
              <a:gd name="connsiteX21" fmla="*/ 583421 w 1997094"/>
              <a:gd name="connsiteY21" fmla="*/ 3124668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28549 w 1997094"/>
              <a:gd name="connsiteY31" fmla="*/ 3051741 h 3436871"/>
              <a:gd name="connsiteX32" fmla="*/ 1211720 w 1997094"/>
              <a:gd name="connsiteY32" fmla="*/ 2922714 h 3436871"/>
              <a:gd name="connsiteX33" fmla="*/ 1234159 w 1997094"/>
              <a:gd name="connsiteY33" fmla="*/ 2883446 h 3436871"/>
              <a:gd name="connsiteX34" fmla="*/ 1250988 w 1997094"/>
              <a:gd name="connsiteY34" fmla="*/ 2664663 h 3436871"/>
              <a:gd name="connsiteX35" fmla="*/ 1256599 w 1997094"/>
              <a:gd name="connsiteY35" fmla="*/ 2552467 h 3436871"/>
              <a:gd name="connsiteX36" fmla="*/ 1262209 w 1997094"/>
              <a:gd name="connsiteY36" fmla="*/ 2417831 h 3436871"/>
              <a:gd name="connsiteX37" fmla="*/ 1357574 w 1997094"/>
              <a:gd name="connsiteY37" fmla="*/ 2569297 h 3436871"/>
              <a:gd name="connsiteX38" fmla="*/ 1368794 w 1997094"/>
              <a:gd name="connsiteY38" fmla="*/ 3107839 h 3436871"/>
              <a:gd name="connsiteX39" fmla="*/ 1413673 w 1997094"/>
              <a:gd name="connsiteY39" fmla="*/ 3113448 h 3436871"/>
              <a:gd name="connsiteX40" fmla="*/ 1419283 w 1997094"/>
              <a:gd name="connsiteY40" fmla="*/ 2625394 h 3436871"/>
              <a:gd name="connsiteX41" fmla="*/ 1469772 w 1997094"/>
              <a:gd name="connsiteY41" fmla="*/ 2636614 h 3436871"/>
              <a:gd name="connsiteX42" fmla="*/ 1480991 w 1997094"/>
              <a:gd name="connsiteY42" fmla="*/ 3292962 h 3436871"/>
              <a:gd name="connsiteX43" fmla="*/ 1531479 w 1997094"/>
              <a:gd name="connsiteY43" fmla="*/ 3276133 h 3436871"/>
              <a:gd name="connsiteX44" fmla="*/ 1553919 w 1997094"/>
              <a:gd name="connsiteY44" fmla="*/ 2821738 h 3436871"/>
              <a:gd name="connsiteX45" fmla="*/ 1604407 w 1997094"/>
              <a:gd name="connsiteY45" fmla="*/ 2961983 h 3436871"/>
              <a:gd name="connsiteX46" fmla="*/ 1952216 w 1997094"/>
              <a:gd name="connsiteY46" fmla="*/ 2771249 h 3436871"/>
              <a:gd name="connsiteX47" fmla="*/ 1997094 w 1997094"/>
              <a:gd name="connsiteY47" fmla="*/ 2653443 h 3436871"/>
              <a:gd name="connsiteX48" fmla="*/ 1823190 w 1997094"/>
              <a:gd name="connsiteY48" fmla="*/ 2642224 h 3436871"/>
              <a:gd name="connsiteX49" fmla="*/ 1694164 w 1997094"/>
              <a:gd name="connsiteY49" fmla="*/ 2546857 h 3436871"/>
              <a:gd name="connsiteX50" fmla="*/ 1621237 w 1997094"/>
              <a:gd name="connsiteY50" fmla="*/ 2451490 h 3436871"/>
              <a:gd name="connsiteX51" fmla="*/ 1694164 w 1997094"/>
              <a:gd name="connsiteY51" fmla="*/ 2328074 h 3436871"/>
              <a:gd name="connsiteX52" fmla="*/ 1514650 w 1997094"/>
              <a:gd name="connsiteY52" fmla="*/ 2030754 h 3436871"/>
              <a:gd name="connsiteX53" fmla="*/ 1531479 w 1997094"/>
              <a:gd name="connsiteY53" fmla="*/ 1610018 h 3436871"/>
              <a:gd name="connsiteX54" fmla="*/ 1301477 w 1997094"/>
              <a:gd name="connsiteY54" fmla="*/ 1615627 h 3436871"/>
              <a:gd name="connsiteX55" fmla="*/ 1323916 w 1997094"/>
              <a:gd name="connsiteY55" fmla="*/ 1486602 h 3436871"/>
              <a:gd name="connsiteX56" fmla="*/ 1262208 w 1997094"/>
              <a:gd name="connsiteY56" fmla="*/ 1301478 h 3436871"/>
              <a:gd name="connsiteX57" fmla="*/ 1301477 w 1997094"/>
              <a:gd name="connsiteY57" fmla="*/ 1228550 h 3436871"/>
              <a:gd name="connsiteX58" fmla="*/ 1234159 w 1997094"/>
              <a:gd name="connsiteY58" fmla="*/ 1043426 h 3436871"/>
              <a:gd name="connsiteX59" fmla="*/ 1250989 w 1997094"/>
              <a:gd name="connsiteY59" fmla="*/ 847083 h 3436871"/>
              <a:gd name="connsiteX60" fmla="*/ 970498 w 1997094"/>
              <a:gd name="connsiteY60" fmla="*/ 712447 h 3436871"/>
              <a:gd name="connsiteX61" fmla="*/ 1015376 w 1997094"/>
              <a:gd name="connsiteY61" fmla="*/ 622690 h 3436871"/>
              <a:gd name="connsiteX62" fmla="*/ 1150012 w 1997094"/>
              <a:gd name="connsiteY62" fmla="*/ 482445 h 3436871"/>
              <a:gd name="connsiteX63" fmla="*/ 1166841 w 1997094"/>
              <a:gd name="connsiteY63" fmla="*/ 314150 h 3436871"/>
              <a:gd name="connsiteX64" fmla="*/ 1161232 w 1997094"/>
              <a:gd name="connsiteY64" fmla="*/ 196344 h 3436871"/>
              <a:gd name="connsiteX65" fmla="*/ 1065865 w 1997094"/>
              <a:gd name="connsiteY65" fmla="*/ 117807 h 3436871"/>
              <a:gd name="connsiteX66" fmla="*/ 998547 w 1997094"/>
              <a:gd name="connsiteY66" fmla="*/ 72928 h 3436871"/>
              <a:gd name="connsiteX67" fmla="*/ 920010 w 1997094"/>
              <a:gd name="connsiteY67"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87077 w 1997094"/>
              <a:gd name="connsiteY16" fmla="*/ 3326621 h 3436871"/>
              <a:gd name="connsiteX17" fmla="*/ 448785 w 1997094"/>
              <a:gd name="connsiteY17" fmla="*/ 3298572 h 3436871"/>
              <a:gd name="connsiteX18" fmla="*/ 431956 w 1997094"/>
              <a:gd name="connsiteY18" fmla="*/ 2423441 h 3436871"/>
              <a:gd name="connsiteX19" fmla="*/ 482444 w 1997094"/>
              <a:gd name="connsiteY19" fmla="*/ 2434660 h 3436871"/>
              <a:gd name="connsiteX20" fmla="*/ 516103 w 1997094"/>
              <a:gd name="connsiteY20" fmla="*/ 3119058 h 3436871"/>
              <a:gd name="connsiteX21" fmla="*/ 583421 w 1997094"/>
              <a:gd name="connsiteY21" fmla="*/ 3124668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28549 w 1997094"/>
              <a:gd name="connsiteY31" fmla="*/ 3051741 h 3436871"/>
              <a:gd name="connsiteX32" fmla="*/ 1211720 w 1997094"/>
              <a:gd name="connsiteY32" fmla="*/ 2922714 h 3436871"/>
              <a:gd name="connsiteX33" fmla="*/ 1234159 w 1997094"/>
              <a:gd name="connsiteY33" fmla="*/ 2883446 h 3436871"/>
              <a:gd name="connsiteX34" fmla="*/ 1250988 w 1997094"/>
              <a:gd name="connsiteY34" fmla="*/ 2664663 h 3436871"/>
              <a:gd name="connsiteX35" fmla="*/ 1256599 w 1997094"/>
              <a:gd name="connsiteY35" fmla="*/ 2552467 h 3436871"/>
              <a:gd name="connsiteX36" fmla="*/ 1262209 w 1997094"/>
              <a:gd name="connsiteY36" fmla="*/ 2417831 h 3436871"/>
              <a:gd name="connsiteX37" fmla="*/ 1357574 w 1997094"/>
              <a:gd name="connsiteY37" fmla="*/ 2569297 h 3436871"/>
              <a:gd name="connsiteX38" fmla="*/ 1368794 w 1997094"/>
              <a:gd name="connsiteY38" fmla="*/ 3107839 h 3436871"/>
              <a:gd name="connsiteX39" fmla="*/ 1413673 w 1997094"/>
              <a:gd name="connsiteY39" fmla="*/ 3113448 h 3436871"/>
              <a:gd name="connsiteX40" fmla="*/ 1419283 w 1997094"/>
              <a:gd name="connsiteY40" fmla="*/ 2625394 h 3436871"/>
              <a:gd name="connsiteX41" fmla="*/ 1469772 w 1997094"/>
              <a:gd name="connsiteY41" fmla="*/ 2636614 h 3436871"/>
              <a:gd name="connsiteX42" fmla="*/ 1480991 w 1997094"/>
              <a:gd name="connsiteY42" fmla="*/ 3292962 h 3436871"/>
              <a:gd name="connsiteX43" fmla="*/ 1531479 w 1997094"/>
              <a:gd name="connsiteY43" fmla="*/ 3276133 h 3436871"/>
              <a:gd name="connsiteX44" fmla="*/ 1553919 w 1997094"/>
              <a:gd name="connsiteY44" fmla="*/ 2821738 h 3436871"/>
              <a:gd name="connsiteX45" fmla="*/ 1604407 w 1997094"/>
              <a:gd name="connsiteY45" fmla="*/ 2961983 h 3436871"/>
              <a:gd name="connsiteX46" fmla="*/ 1952216 w 1997094"/>
              <a:gd name="connsiteY46" fmla="*/ 2771249 h 3436871"/>
              <a:gd name="connsiteX47" fmla="*/ 1997094 w 1997094"/>
              <a:gd name="connsiteY47" fmla="*/ 2653443 h 3436871"/>
              <a:gd name="connsiteX48" fmla="*/ 1823190 w 1997094"/>
              <a:gd name="connsiteY48" fmla="*/ 2642224 h 3436871"/>
              <a:gd name="connsiteX49" fmla="*/ 1694164 w 1997094"/>
              <a:gd name="connsiteY49" fmla="*/ 2546857 h 3436871"/>
              <a:gd name="connsiteX50" fmla="*/ 1621237 w 1997094"/>
              <a:gd name="connsiteY50" fmla="*/ 2451490 h 3436871"/>
              <a:gd name="connsiteX51" fmla="*/ 1694164 w 1997094"/>
              <a:gd name="connsiteY51" fmla="*/ 2328074 h 3436871"/>
              <a:gd name="connsiteX52" fmla="*/ 1514650 w 1997094"/>
              <a:gd name="connsiteY52" fmla="*/ 2030754 h 3436871"/>
              <a:gd name="connsiteX53" fmla="*/ 1531479 w 1997094"/>
              <a:gd name="connsiteY53" fmla="*/ 1610018 h 3436871"/>
              <a:gd name="connsiteX54" fmla="*/ 1301477 w 1997094"/>
              <a:gd name="connsiteY54" fmla="*/ 1615627 h 3436871"/>
              <a:gd name="connsiteX55" fmla="*/ 1323916 w 1997094"/>
              <a:gd name="connsiteY55" fmla="*/ 1486602 h 3436871"/>
              <a:gd name="connsiteX56" fmla="*/ 1262208 w 1997094"/>
              <a:gd name="connsiteY56" fmla="*/ 1301478 h 3436871"/>
              <a:gd name="connsiteX57" fmla="*/ 1301477 w 1997094"/>
              <a:gd name="connsiteY57" fmla="*/ 1228550 h 3436871"/>
              <a:gd name="connsiteX58" fmla="*/ 1234159 w 1997094"/>
              <a:gd name="connsiteY58" fmla="*/ 1043426 h 3436871"/>
              <a:gd name="connsiteX59" fmla="*/ 1250989 w 1997094"/>
              <a:gd name="connsiteY59" fmla="*/ 847083 h 3436871"/>
              <a:gd name="connsiteX60" fmla="*/ 970498 w 1997094"/>
              <a:gd name="connsiteY60" fmla="*/ 712447 h 3436871"/>
              <a:gd name="connsiteX61" fmla="*/ 1015376 w 1997094"/>
              <a:gd name="connsiteY61" fmla="*/ 622690 h 3436871"/>
              <a:gd name="connsiteX62" fmla="*/ 1150012 w 1997094"/>
              <a:gd name="connsiteY62" fmla="*/ 482445 h 3436871"/>
              <a:gd name="connsiteX63" fmla="*/ 1166841 w 1997094"/>
              <a:gd name="connsiteY63" fmla="*/ 314150 h 3436871"/>
              <a:gd name="connsiteX64" fmla="*/ 1161232 w 1997094"/>
              <a:gd name="connsiteY64" fmla="*/ 196344 h 3436871"/>
              <a:gd name="connsiteX65" fmla="*/ 1065865 w 1997094"/>
              <a:gd name="connsiteY65" fmla="*/ 117807 h 3436871"/>
              <a:gd name="connsiteX66" fmla="*/ 998547 w 1997094"/>
              <a:gd name="connsiteY66" fmla="*/ 72928 h 3436871"/>
              <a:gd name="connsiteX67" fmla="*/ 920010 w 1997094"/>
              <a:gd name="connsiteY67"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87077 w 1997094"/>
              <a:gd name="connsiteY16" fmla="*/ 3326621 h 3436871"/>
              <a:gd name="connsiteX17" fmla="*/ 448785 w 1997094"/>
              <a:gd name="connsiteY17" fmla="*/ 3298572 h 3436871"/>
              <a:gd name="connsiteX18" fmla="*/ 431956 w 1997094"/>
              <a:gd name="connsiteY18" fmla="*/ 2423441 h 3436871"/>
              <a:gd name="connsiteX19" fmla="*/ 482444 w 1997094"/>
              <a:gd name="connsiteY19" fmla="*/ 2434660 h 3436871"/>
              <a:gd name="connsiteX20" fmla="*/ 516103 w 1997094"/>
              <a:gd name="connsiteY20" fmla="*/ 3119058 h 3436871"/>
              <a:gd name="connsiteX21" fmla="*/ 583421 w 1997094"/>
              <a:gd name="connsiteY21" fmla="*/ 3124668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28549 w 1997094"/>
              <a:gd name="connsiteY31" fmla="*/ 3051741 h 3436871"/>
              <a:gd name="connsiteX32" fmla="*/ 1211720 w 1997094"/>
              <a:gd name="connsiteY32" fmla="*/ 2922714 h 3436871"/>
              <a:gd name="connsiteX33" fmla="*/ 1234159 w 1997094"/>
              <a:gd name="connsiteY33" fmla="*/ 2883446 h 3436871"/>
              <a:gd name="connsiteX34" fmla="*/ 1250988 w 1997094"/>
              <a:gd name="connsiteY34" fmla="*/ 2664663 h 3436871"/>
              <a:gd name="connsiteX35" fmla="*/ 1256599 w 1997094"/>
              <a:gd name="connsiteY35" fmla="*/ 2552467 h 3436871"/>
              <a:gd name="connsiteX36" fmla="*/ 1262209 w 1997094"/>
              <a:gd name="connsiteY36" fmla="*/ 2417831 h 3436871"/>
              <a:gd name="connsiteX37" fmla="*/ 1357574 w 1997094"/>
              <a:gd name="connsiteY37" fmla="*/ 2569297 h 3436871"/>
              <a:gd name="connsiteX38" fmla="*/ 1368794 w 1997094"/>
              <a:gd name="connsiteY38" fmla="*/ 3107839 h 3436871"/>
              <a:gd name="connsiteX39" fmla="*/ 1413673 w 1997094"/>
              <a:gd name="connsiteY39" fmla="*/ 3113448 h 3436871"/>
              <a:gd name="connsiteX40" fmla="*/ 1419283 w 1997094"/>
              <a:gd name="connsiteY40" fmla="*/ 2625394 h 3436871"/>
              <a:gd name="connsiteX41" fmla="*/ 1469772 w 1997094"/>
              <a:gd name="connsiteY41" fmla="*/ 2636614 h 3436871"/>
              <a:gd name="connsiteX42" fmla="*/ 1480991 w 1997094"/>
              <a:gd name="connsiteY42" fmla="*/ 3292962 h 3436871"/>
              <a:gd name="connsiteX43" fmla="*/ 1531479 w 1997094"/>
              <a:gd name="connsiteY43" fmla="*/ 3276133 h 3436871"/>
              <a:gd name="connsiteX44" fmla="*/ 1537090 w 1997094"/>
              <a:gd name="connsiteY44" fmla="*/ 2804908 h 3436871"/>
              <a:gd name="connsiteX45" fmla="*/ 1604407 w 1997094"/>
              <a:gd name="connsiteY45" fmla="*/ 2961983 h 3436871"/>
              <a:gd name="connsiteX46" fmla="*/ 1952216 w 1997094"/>
              <a:gd name="connsiteY46" fmla="*/ 2771249 h 3436871"/>
              <a:gd name="connsiteX47" fmla="*/ 1997094 w 1997094"/>
              <a:gd name="connsiteY47" fmla="*/ 2653443 h 3436871"/>
              <a:gd name="connsiteX48" fmla="*/ 1823190 w 1997094"/>
              <a:gd name="connsiteY48" fmla="*/ 2642224 h 3436871"/>
              <a:gd name="connsiteX49" fmla="*/ 1694164 w 1997094"/>
              <a:gd name="connsiteY49" fmla="*/ 2546857 h 3436871"/>
              <a:gd name="connsiteX50" fmla="*/ 1621237 w 1997094"/>
              <a:gd name="connsiteY50" fmla="*/ 2451490 h 3436871"/>
              <a:gd name="connsiteX51" fmla="*/ 1694164 w 1997094"/>
              <a:gd name="connsiteY51" fmla="*/ 2328074 h 3436871"/>
              <a:gd name="connsiteX52" fmla="*/ 1514650 w 1997094"/>
              <a:gd name="connsiteY52" fmla="*/ 2030754 h 3436871"/>
              <a:gd name="connsiteX53" fmla="*/ 1531479 w 1997094"/>
              <a:gd name="connsiteY53" fmla="*/ 1610018 h 3436871"/>
              <a:gd name="connsiteX54" fmla="*/ 1301477 w 1997094"/>
              <a:gd name="connsiteY54" fmla="*/ 1615627 h 3436871"/>
              <a:gd name="connsiteX55" fmla="*/ 1323916 w 1997094"/>
              <a:gd name="connsiteY55" fmla="*/ 1486602 h 3436871"/>
              <a:gd name="connsiteX56" fmla="*/ 1262208 w 1997094"/>
              <a:gd name="connsiteY56" fmla="*/ 1301478 h 3436871"/>
              <a:gd name="connsiteX57" fmla="*/ 1301477 w 1997094"/>
              <a:gd name="connsiteY57" fmla="*/ 1228550 h 3436871"/>
              <a:gd name="connsiteX58" fmla="*/ 1234159 w 1997094"/>
              <a:gd name="connsiteY58" fmla="*/ 1043426 h 3436871"/>
              <a:gd name="connsiteX59" fmla="*/ 1250989 w 1997094"/>
              <a:gd name="connsiteY59" fmla="*/ 847083 h 3436871"/>
              <a:gd name="connsiteX60" fmla="*/ 970498 w 1997094"/>
              <a:gd name="connsiteY60" fmla="*/ 712447 h 3436871"/>
              <a:gd name="connsiteX61" fmla="*/ 1015376 w 1997094"/>
              <a:gd name="connsiteY61" fmla="*/ 622690 h 3436871"/>
              <a:gd name="connsiteX62" fmla="*/ 1150012 w 1997094"/>
              <a:gd name="connsiteY62" fmla="*/ 482445 h 3436871"/>
              <a:gd name="connsiteX63" fmla="*/ 1166841 w 1997094"/>
              <a:gd name="connsiteY63" fmla="*/ 314150 h 3436871"/>
              <a:gd name="connsiteX64" fmla="*/ 1161232 w 1997094"/>
              <a:gd name="connsiteY64" fmla="*/ 196344 h 3436871"/>
              <a:gd name="connsiteX65" fmla="*/ 1065865 w 1997094"/>
              <a:gd name="connsiteY65" fmla="*/ 117807 h 3436871"/>
              <a:gd name="connsiteX66" fmla="*/ 998547 w 1997094"/>
              <a:gd name="connsiteY66" fmla="*/ 72928 h 3436871"/>
              <a:gd name="connsiteX67" fmla="*/ 920010 w 1997094"/>
              <a:gd name="connsiteY67"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87077 w 1997094"/>
              <a:gd name="connsiteY16" fmla="*/ 3326621 h 3436871"/>
              <a:gd name="connsiteX17" fmla="*/ 448785 w 1997094"/>
              <a:gd name="connsiteY17" fmla="*/ 3298572 h 3436871"/>
              <a:gd name="connsiteX18" fmla="*/ 431956 w 1997094"/>
              <a:gd name="connsiteY18" fmla="*/ 2423441 h 3436871"/>
              <a:gd name="connsiteX19" fmla="*/ 482444 w 1997094"/>
              <a:gd name="connsiteY19" fmla="*/ 2434660 h 3436871"/>
              <a:gd name="connsiteX20" fmla="*/ 516103 w 1997094"/>
              <a:gd name="connsiteY20" fmla="*/ 3119058 h 3436871"/>
              <a:gd name="connsiteX21" fmla="*/ 583421 w 1997094"/>
              <a:gd name="connsiteY21" fmla="*/ 3124668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28549 w 1997094"/>
              <a:gd name="connsiteY31" fmla="*/ 3051741 h 3436871"/>
              <a:gd name="connsiteX32" fmla="*/ 1211720 w 1997094"/>
              <a:gd name="connsiteY32" fmla="*/ 2922714 h 3436871"/>
              <a:gd name="connsiteX33" fmla="*/ 1234159 w 1997094"/>
              <a:gd name="connsiteY33" fmla="*/ 2883446 h 3436871"/>
              <a:gd name="connsiteX34" fmla="*/ 1250988 w 1997094"/>
              <a:gd name="connsiteY34" fmla="*/ 2664663 h 3436871"/>
              <a:gd name="connsiteX35" fmla="*/ 1256599 w 1997094"/>
              <a:gd name="connsiteY35" fmla="*/ 2552467 h 3436871"/>
              <a:gd name="connsiteX36" fmla="*/ 1262209 w 1997094"/>
              <a:gd name="connsiteY36" fmla="*/ 2417831 h 3436871"/>
              <a:gd name="connsiteX37" fmla="*/ 1357574 w 1997094"/>
              <a:gd name="connsiteY37" fmla="*/ 2569297 h 3436871"/>
              <a:gd name="connsiteX38" fmla="*/ 1368794 w 1997094"/>
              <a:gd name="connsiteY38" fmla="*/ 3107839 h 3436871"/>
              <a:gd name="connsiteX39" fmla="*/ 1413673 w 1997094"/>
              <a:gd name="connsiteY39" fmla="*/ 3113448 h 3436871"/>
              <a:gd name="connsiteX40" fmla="*/ 1419283 w 1997094"/>
              <a:gd name="connsiteY40" fmla="*/ 2625394 h 3436871"/>
              <a:gd name="connsiteX41" fmla="*/ 1469772 w 1997094"/>
              <a:gd name="connsiteY41" fmla="*/ 2636614 h 3436871"/>
              <a:gd name="connsiteX42" fmla="*/ 1480991 w 1997094"/>
              <a:gd name="connsiteY42" fmla="*/ 3292962 h 3436871"/>
              <a:gd name="connsiteX43" fmla="*/ 1531479 w 1997094"/>
              <a:gd name="connsiteY43" fmla="*/ 3276133 h 3436871"/>
              <a:gd name="connsiteX44" fmla="*/ 1537090 w 1997094"/>
              <a:gd name="connsiteY44" fmla="*/ 2804908 h 3436871"/>
              <a:gd name="connsiteX45" fmla="*/ 1604407 w 1997094"/>
              <a:gd name="connsiteY45" fmla="*/ 2961983 h 3436871"/>
              <a:gd name="connsiteX46" fmla="*/ 1952216 w 1997094"/>
              <a:gd name="connsiteY46" fmla="*/ 2771249 h 3436871"/>
              <a:gd name="connsiteX47" fmla="*/ 1997094 w 1997094"/>
              <a:gd name="connsiteY47" fmla="*/ 2653443 h 3436871"/>
              <a:gd name="connsiteX48" fmla="*/ 1823190 w 1997094"/>
              <a:gd name="connsiteY48" fmla="*/ 2642224 h 3436871"/>
              <a:gd name="connsiteX49" fmla="*/ 1694164 w 1997094"/>
              <a:gd name="connsiteY49" fmla="*/ 2546857 h 3436871"/>
              <a:gd name="connsiteX50" fmla="*/ 1621237 w 1997094"/>
              <a:gd name="connsiteY50" fmla="*/ 2451490 h 3436871"/>
              <a:gd name="connsiteX51" fmla="*/ 1694164 w 1997094"/>
              <a:gd name="connsiteY51" fmla="*/ 2328074 h 3436871"/>
              <a:gd name="connsiteX52" fmla="*/ 1514650 w 1997094"/>
              <a:gd name="connsiteY52" fmla="*/ 2030754 h 3436871"/>
              <a:gd name="connsiteX53" fmla="*/ 1531479 w 1997094"/>
              <a:gd name="connsiteY53" fmla="*/ 1610018 h 3436871"/>
              <a:gd name="connsiteX54" fmla="*/ 1301477 w 1997094"/>
              <a:gd name="connsiteY54" fmla="*/ 1615627 h 3436871"/>
              <a:gd name="connsiteX55" fmla="*/ 1323916 w 1997094"/>
              <a:gd name="connsiteY55" fmla="*/ 1486602 h 3436871"/>
              <a:gd name="connsiteX56" fmla="*/ 1262208 w 1997094"/>
              <a:gd name="connsiteY56" fmla="*/ 1301478 h 3436871"/>
              <a:gd name="connsiteX57" fmla="*/ 1301477 w 1997094"/>
              <a:gd name="connsiteY57" fmla="*/ 1228550 h 3436871"/>
              <a:gd name="connsiteX58" fmla="*/ 1234159 w 1997094"/>
              <a:gd name="connsiteY58" fmla="*/ 1043426 h 3436871"/>
              <a:gd name="connsiteX59" fmla="*/ 1250989 w 1997094"/>
              <a:gd name="connsiteY59" fmla="*/ 847083 h 3436871"/>
              <a:gd name="connsiteX60" fmla="*/ 970498 w 1997094"/>
              <a:gd name="connsiteY60" fmla="*/ 712447 h 3436871"/>
              <a:gd name="connsiteX61" fmla="*/ 1015376 w 1997094"/>
              <a:gd name="connsiteY61" fmla="*/ 622690 h 3436871"/>
              <a:gd name="connsiteX62" fmla="*/ 1150012 w 1997094"/>
              <a:gd name="connsiteY62" fmla="*/ 482445 h 3436871"/>
              <a:gd name="connsiteX63" fmla="*/ 1166841 w 1997094"/>
              <a:gd name="connsiteY63" fmla="*/ 314150 h 3436871"/>
              <a:gd name="connsiteX64" fmla="*/ 1161232 w 1997094"/>
              <a:gd name="connsiteY64" fmla="*/ 196344 h 3436871"/>
              <a:gd name="connsiteX65" fmla="*/ 1065865 w 1997094"/>
              <a:gd name="connsiteY65" fmla="*/ 117807 h 3436871"/>
              <a:gd name="connsiteX66" fmla="*/ 998547 w 1997094"/>
              <a:gd name="connsiteY66" fmla="*/ 72928 h 3436871"/>
              <a:gd name="connsiteX67" fmla="*/ 920010 w 1997094"/>
              <a:gd name="connsiteY67"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87077 w 1997094"/>
              <a:gd name="connsiteY16" fmla="*/ 3326621 h 3436871"/>
              <a:gd name="connsiteX17" fmla="*/ 448785 w 1997094"/>
              <a:gd name="connsiteY17" fmla="*/ 3298572 h 3436871"/>
              <a:gd name="connsiteX18" fmla="*/ 431956 w 1997094"/>
              <a:gd name="connsiteY18" fmla="*/ 2423441 h 3436871"/>
              <a:gd name="connsiteX19" fmla="*/ 482444 w 1997094"/>
              <a:gd name="connsiteY19" fmla="*/ 2434660 h 3436871"/>
              <a:gd name="connsiteX20" fmla="*/ 516103 w 1997094"/>
              <a:gd name="connsiteY20" fmla="*/ 3119058 h 3436871"/>
              <a:gd name="connsiteX21" fmla="*/ 583421 w 1997094"/>
              <a:gd name="connsiteY21" fmla="*/ 3124668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28549 w 1997094"/>
              <a:gd name="connsiteY31" fmla="*/ 3051741 h 3436871"/>
              <a:gd name="connsiteX32" fmla="*/ 1211720 w 1997094"/>
              <a:gd name="connsiteY32" fmla="*/ 2922714 h 3436871"/>
              <a:gd name="connsiteX33" fmla="*/ 1234159 w 1997094"/>
              <a:gd name="connsiteY33" fmla="*/ 2883446 h 3436871"/>
              <a:gd name="connsiteX34" fmla="*/ 1250988 w 1997094"/>
              <a:gd name="connsiteY34" fmla="*/ 2664663 h 3436871"/>
              <a:gd name="connsiteX35" fmla="*/ 1256599 w 1997094"/>
              <a:gd name="connsiteY35" fmla="*/ 2552467 h 3436871"/>
              <a:gd name="connsiteX36" fmla="*/ 1262209 w 1997094"/>
              <a:gd name="connsiteY36" fmla="*/ 2417831 h 3436871"/>
              <a:gd name="connsiteX37" fmla="*/ 1357574 w 1997094"/>
              <a:gd name="connsiteY37" fmla="*/ 2569297 h 3436871"/>
              <a:gd name="connsiteX38" fmla="*/ 1368794 w 1997094"/>
              <a:gd name="connsiteY38" fmla="*/ 3107839 h 3436871"/>
              <a:gd name="connsiteX39" fmla="*/ 1413673 w 1997094"/>
              <a:gd name="connsiteY39" fmla="*/ 3113448 h 3436871"/>
              <a:gd name="connsiteX40" fmla="*/ 1419283 w 1997094"/>
              <a:gd name="connsiteY40" fmla="*/ 2625394 h 3436871"/>
              <a:gd name="connsiteX41" fmla="*/ 1469772 w 1997094"/>
              <a:gd name="connsiteY41" fmla="*/ 2636614 h 3436871"/>
              <a:gd name="connsiteX42" fmla="*/ 1480991 w 1997094"/>
              <a:gd name="connsiteY42" fmla="*/ 3292962 h 3436871"/>
              <a:gd name="connsiteX43" fmla="*/ 1531479 w 1997094"/>
              <a:gd name="connsiteY43" fmla="*/ 3276133 h 3436871"/>
              <a:gd name="connsiteX44" fmla="*/ 1537090 w 1997094"/>
              <a:gd name="connsiteY44" fmla="*/ 2804908 h 3436871"/>
              <a:gd name="connsiteX45" fmla="*/ 1604407 w 1997094"/>
              <a:gd name="connsiteY45" fmla="*/ 2961983 h 3436871"/>
              <a:gd name="connsiteX46" fmla="*/ 1991484 w 1997094"/>
              <a:gd name="connsiteY46" fmla="*/ 2765639 h 3436871"/>
              <a:gd name="connsiteX47" fmla="*/ 1997094 w 1997094"/>
              <a:gd name="connsiteY47" fmla="*/ 2653443 h 3436871"/>
              <a:gd name="connsiteX48" fmla="*/ 1823190 w 1997094"/>
              <a:gd name="connsiteY48" fmla="*/ 2642224 h 3436871"/>
              <a:gd name="connsiteX49" fmla="*/ 1694164 w 1997094"/>
              <a:gd name="connsiteY49" fmla="*/ 2546857 h 3436871"/>
              <a:gd name="connsiteX50" fmla="*/ 1621237 w 1997094"/>
              <a:gd name="connsiteY50" fmla="*/ 2451490 h 3436871"/>
              <a:gd name="connsiteX51" fmla="*/ 1694164 w 1997094"/>
              <a:gd name="connsiteY51" fmla="*/ 2328074 h 3436871"/>
              <a:gd name="connsiteX52" fmla="*/ 1514650 w 1997094"/>
              <a:gd name="connsiteY52" fmla="*/ 2030754 h 3436871"/>
              <a:gd name="connsiteX53" fmla="*/ 1531479 w 1997094"/>
              <a:gd name="connsiteY53" fmla="*/ 1610018 h 3436871"/>
              <a:gd name="connsiteX54" fmla="*/ 1301477 w 1997094"/>
              <a:gd name="connsiteY54" fmla="*/ 1615627 h 3436871"/>
              <a:gd name="connsiteX55" fmla="*/ 1323916 w 1997094"/>
              <a:gd name="connsiteY55" fmla="*/ 1486602 h 3436871"/>
              <a:gd name="connsiteX56" fmla="*/ 1262208 w 1997094"/>
              <a:gd name="connsiteY56" fmla="*/ 1301478 h 3436871"/>
              <a:gd name="connsiteX57" fmla="*/ 1301477 w 1997094"/>
              <a:gd name="connsiteY57" fmla="*/ 1228550 h 3436871"/>
              <a:gd name="connsiteX58" fmla="*/ 1234159 w 1997094"/>
              <a:gd name="connsiteY58" fmla="*/ 1043426 h 3436871"/>
              <a:gd name="connsiteX59" fmla="*/ 1250989 w 1997094"/>
              <a:gd name="connsiteY59" fmla="*/ 847083 h 3436871"/>
              <a:gd name="connsiteX60" fmla="*/ 970498 w 1997094"/>
              <a:gd name="connsiteY60" fmla="*/ 712447 h 3436871"/>
              <a:gd name="connsiteX61" fmla="*/ 1015376 w 1997094"/>
              <a:gd name="connsiteY61" fmla="*/ 622690 h 3436871"/>
              <a:gd name="connsiteX62" fmla="*/ 1150012 w 1997094"/>
              <a:gd name="connsiteY62" fmla="*/ 482445 h 3436871"/>
              <a:gd name="connsiteX63" fmla="*/ 1166841 w 1997094"/>
              <a:gd name="connsiteY63" fmla="*/ 314150 h 3436871"/>
              <a:gd name="connsiteX64" fmla="*/ 1161232 w 1997094"/>
              <a:gd name="connsiteY64" fmla="*/ 196344 h 3436871"/>
              <a:gd name="connsiteX65" fmla="*/ 1065865 w 1997094"/>
              <a:gd name="connsiteY65" fmla="*/ 117807 h 3436871"/>
              <a:gd name="connsiteX66" fmla="*/ 998547 w 1997094"/>
              <a:gd name="connsiteY66" fmla="*/ 72928 h 3436871"/>
              <a:gd name="connsiteX67" fmla="*/ 920010 w 1997094"/>
              <a:gd name="connsiteY67" fmla="*/ 0 h 3436871"/>
              <a:gd name="connsiteX0" fmla="*/ 920010 w 2025802"/>
              <a:gd name="connsiteY0" fmla="*/ 0 h 3436871"/>
              <a:gd name="connsiteX1" fmla="*/ 779764 w 2025802"/>
              <a:gd name="connsiteY1" fmla="*/ 117807 h 3436871"/>
              <a:gd name="connsiteX2" fmla="*/ 751715 w 2025802"/>
              <a:gd name="connsiteY2" fmla="*/ 224393 h 3436871"/>
              <a:gd name="connsiteX3" fmla="*/ 656348 w 2025802"/>
              <a:gd name="connsiteY3" fmla="*/ 403907 h 3436871"/>
              <a:gd name="connsiteX4" fmla="*/ 656348 w 2025802"/>
              <a:gd name="connsiteY4" fmla="*/ 460005 h 3436871"/>
              <a:gd name="connsiteX5" fmla="*/ 673178 w 2025802"/>
              <a:gd name="connsiteY5" fmla="*/ 544153 h 3436871"/>
              <a:gd name="connsiteX6" fmla="*/ 448785 w 2025802"/>
              <a:gd name="connsiteY6" fmla="*/ 656349 h 3436871"/>
              <a:gd name="connsiteX7" fmla="*/ 263661 w 2025802"/>
              <a:gd name="connsiteY7" fmla="*/ 673178 h 3436871"/>
              <a:gd name="connsiteX8" fmla="*/ 218783 w 2025802"/>
              <a:gd name="connsiteY8" fmla="*/ 948059 h 3436871"/>
              <a:gd name="connsiteX9" fmla="*/ 168294 w 2025802"/>
              <a:gd name="connsiteY9" fmla="*/ 1082695 h 3436871"/>
              <a:gd name="connsiteX10" fmla="*/ 72927 w 2025802"/>
              <a:gd name="connsiteY10" fmla="*/ 1211721 h 3436871"/>
              <a:gd name="connsiteX11" fmla="*/ 0 w 2025802"/>
              <a:gd name="connsiteY11" fmla="*/ 1346356 h 3436871"/>
              <a:gd name="connsiteX12" fmla="*/ 134635 w 2025802"/>
              <a:gd name="connsiteY12" fmla="*/ 1705384 h 3436871"/>
              <a:gd name="connsiteX13" fmla="*/ 241222 w 2025802"/>
              <a:gd name="connsiteY13" fmla="*/ 1778312 h 3436871"/>
              <a:gd name="connsiteX14" fmla="*/ 291710 w 2025802"/>
              <a:gd name="connsiteY14" fmla="*/ 1744653 h 3436871"/>
              <a:gd name="connsiteX15" fmla="*/ 336589 w 2025802"/>
              <a:gd name="connsiteY15" fmla="*/ 1800751 h 3436871"/>
              <a:gd name="connsiteX16" fmla="*/ 387077 w 2025802"/>
              <a:gd name="connsiteY16" fmla="*/ 3326621 h 3436871"/>
              <a:gd name="connsiteX17" fmla="*/ 448785 w 2025802"/>
              <a:gd name="connsiteY17" fmla="*/ 3298572 h 3436871"/>
              <a:gd name="connsiteX18" fmla="*/ 431956 w 2025802"/>
              <a:gd name="connsiteY18" fmla="*/ 2423441 h 3436871"/>
              <a:gd name="connsiteX19" fmla="*/ 482444 w 2025802"/>
              <a:gd name="connsiteY19" fmla="*/ 2434660 h 3436871"/>
              <a:gd name="connsiteX20" fmla="*/ 516103 w 2025802"/>
              <a:gd name="connsiteY20" fmla="*/ 3119058 h 3436871"/>
              <a:gd name="connsiteX21" fmla="*/ 583421 w 2025802"/>
              <a:gd name="connsiteY21" fmla="*/ 3124668 h 3436871"/>
              <a:gd name="connsiteX22" fmla="*/ 572201 w 2025802"/>
              <a:gd name="connsiteY22" fmla="*/ 2457100 h 3436871"/>
              <a:gd name="connsiteX23" fmla="*/ 964888 w 2025802"/>
              <a:gd name="connsiteY23" fmla="*/ 2462710 h 3436871"/>
              <a:gd name="connsiteX24" fmla="*/ 970498 w 2025802"/>
              <a:gd name="connsiteY24" fmla="*/ 2866616 h 3436871"/>
              <a:gd name="connsiteX25" fmla="*/ 1026596 w 2025802"/>
              <a:gd name="connsiteY25" fmla="*/ 2877836 h 3436871"/>
              <a:gd name="connsiteX26" fmla="*/ 1020986 w 2025802"/>
              <a:gd name="connsiteY26" fmla="*/ 3051740 h 3436871"/>
              <a:gd name="connsiteX27" fmla="*/ 1009767 w 2025802"/>
              <a:gd name="connsiteY27" fmla="*/ 3175156 h 3436871"/>
              <a:gd name="connsiteX28" fmla="*/ 1020986 w 2025802"/>
              <a:gd name="connsiteY28" fmla="*/ 3393939 h 3436871"/>
              <a:gd name="connsiteX29" fmla="*/ 1217330 w 2025802"/>
              <a:gd name="connsiteY29" fmla="*/ 3410768 h 3436871"/>
              <a:gd name="connsiteX30" fmla="*/ 1211720 w 2025802"/>
              <a:gd name="connsiteY30" fmla="*/ 3225645 h 3436871"/>
              <a:gd name="connsiteX31" fmla="*/ 1228549 w 2025802"/>
              <a:gd name="connsiteY31" fmla="*/ 3051741 h 3436871"/>
              <a:gd name="connsiteX32" fmla="*/ 1211720 w 2025802"/>
              <a:gd name="connsiteY32" fmla="*/ 2922714 h 3436871"/>
              <a:gd name="connsiteX33" fmla="*/ 1234159 w 2025802"/>
              <a:gd name="connsiteY33" fmla="*/ 2883446 h 3436871"/>
              <a:gd name="connsiteX34" fmla="*/ 1250988 w 2025802"/>
              <a:gd name="connsiteY34" fmla="*/ 2664663 h 3436871"/>
              <a:gd name="connsiteX35" fmla="*/ 1256599 w 2025802"/>
              <a:gd name="connsiteY35" fmla="*/ 2552467 h 3436871"/>
              <a:gd name="connsiteX36" fmla="*/ 1262209 w 2025802"/>
              <a:gd name="connsiteY36" fmla="*/ 2417831 h 3436871"/>
              <a:gd name="connsiteX37" fmla="*/ 1357574 w 2025802"/>
              <a:gd name="connsiteY37" fmla="*/ 2569297 h 3436871"/>
              <a:gd name="connsiteX38" fmla="*/ 1368794 w 2025802"/>
              <a:gd name="connsiteY38" fmla="*/ 3107839 h 3436871"/>
              <a:gd name="connsiteX39" fmla="*/ 1413673 w 2025802"/>
              <a:gd name="connsiteY39" fmla="*/ 3113448 h 3436871"/>
              <a:gd name="connsiteX40" fmla="*/ 1419283 w 2025802"/>
              <a:gd name="connsiteY40" fmla="*/ 2625394 h 3436871"/>
              <a:gd name="connsiteX41" fmla="*/ 1469772 w 2025802"/>
              <a:gd name="connsiteY41" fmla="*/ 2636614 h 3436871"/>
              <a:gd name="connsiteX42" fmla="*/ 1480991 w 2025802"/>
              <a:gd name="connsiteY42" fmla="*/ 3292962 h 3436871"/>
              <a:gd name="connsiteX43" fmla="*/ 1531479 w 2025802"/>
              <a:gd name="connsiteY43" fmla="*/ 3276133 h 3436871"/>
              <a:gd name="connsiteX44" fmla="*/ 1537090 w 2025802"/>
              <a:gd name="connsiteY44" fmla="*/ 2804908 h 3436871"/>
              <a:gd name="connsiteX45" fmla="*/ 1604407 w 2025802"/>
              <a:gd name="connsiteY45" fmla="*/ 2961983 h 3436871"/>
              <a:gd name="connsiteX46" fmla="*/ 1991484 w 2025802"/>
              <a:gd name="connsiteY46" fmla="*/ 2765639 h 3436871"/>
              <a:gd name="connsiteX47" fmla="*/ 1997094 w 2025802"/>
              <a:gd name="connsiteY47" fmla="*/ 2653443 h 3436871"/>
              <a:gd name="connsiteX48" fmla="*/ 1823190 w 2025802"/>
              <a:gd name="connsiteY48" fmla="*/ 2642224 h 3436871"/>
              <a:gd name="connsiteX49" fmla="*/ 1694164 w 2025802"/>
              <a:gd name="connsiteY49" fmla="*/ 2546857 h 3436871"/>
              <a:gd name="connsiteX50" fmla="*/ 1621237 w 2025802"/>
              <a:gd name="connsiteY50" fmla="*/ 2451490 h 3436871"/>
              <a:gd name="connsiteX51" fmla="*/ 1694164 w 2025802"/>
              <a:gd name="connsiteY51" fmla="*/ 2328074 h 3436871"/>
              <a:gd name="connsiteX52" fmla="*/ 1514650 w 2025802"/>
              <a:gd name="connsiteY52" fmla="*/ 2030754 h 3436871"/>
              <a:gd name="connsiteX53" fmla="*/ 1531479 w 2025802"/>
              <a:gd name="connsiteY53" fmla="*/ 1610018 h 3436871"/>
              <a:gd name="connsiteX54" fmla="*/ 1301477 w 2025802"/>
              <a:gd name="connsiteY54" fmla="*/ 1615627 h 3436871"/>
              <a:gd name="connsiteX55" fmla="*/ 1323916 w 2025802"/>
              <a:gd name="connsiteY55" fmla="*/ 1486602 h 3436871"/>
              <a:gd name="connsiteX56" fmla="*/ 1262208 w 2025802"/>
              <a:gd name="connsiteY56" fmla="*/ 1301478 h 3436871"/>
              <a:gd name="connsiteX57" fmla="*/ 1301477 w 2025802"/>
              <a:gd name="connsiteY57" fmla="*/ 1228550 h 3436871"/>
              <a:gd name="connsiteX58" fmla="*/ 1234159 w 2025802"/>
              <a:gd name="connsiteY58" fmla="*/ 1043426 h 3436871"/>
              <a:gd name="connsiteX59" fmla="*/ 1250989 w 2025802"/>
              <a:gd name="connsiteY59" fmla="*/ 847083 h 3436871"/>
              <a:gd name="connsiteX60" fmla="*/ 970498 w 2025802"/>
              <a:gd name="connsiteY60" fmla="*/ 712447 h 3436871"/>
              <a:gd name="connsiteX61" fmla="*/ 1015376 w 2025802"/>
              <a:gd name="connsiteY61" fmla="*/ 622690 h 3436871"/>
              <a:gd name="connsiteX62" fmla="*/ 1150012 w 2025802"/>
              <a:gd name="connsiteY62" fmla="*/ 482445 h 3436871"/>
              <a:gd name="connsiteX63" fmla="*/ 1166841 w 2025802"/>
              <a:gd name="connsiteY63" fmla="*/ 314150 h 3436871"/>
              <a:gd name="connsiteX64" fmla="*/ 1161232 w 2025802"/>
              <a:gd name="connsiteY64" fmla="*/ 196344 h 3436871"/>
              <a:gd name="connsiteX65" fmla="*/ 1065865 w 2025802"/>
              <a:gd name="connsiteY65" fmla="*/ 117807 h 3436871"/>
              <a:gd name="connsiteX66" fmla="*/ 998547 w 2025802"/>
              <a:gd name="connsiteY66" fmla="*/ 72928 h 3436871"/>
              <a:gd name="connsiteX67" fmla="*/ 920010 w 2025802"/>
              <a:gd name="connsiteY67" fmla="*/ 0 h 3436871"/>
              <a:gd name="connsiteX0" fmla="*/ 920010 w 2038796"/>
              <a:gd name="connsiteY0" fmla="*/ 0 h 3436871"/>
              <a:gd name="connsiteX1" fmla="*/ 779764 w 2038796"/>
              <a:gd name="connsiteY1" fmla="*/ 117807 h 3436871"/>
              <a:gd name="connsiteX2" fmla="*/ 751715 w 2038796"/>
              <a:gd name="connsiteY2" fmla="*/ 224393 h 3436871"/>
              <a:gd name="connsiteX3" fmla="*/ 656348 w 2038796"/>
              <a:gd name="connsiteY3" fmla="*/ 403907 h 3436871"/>
              <a:gd name="connsiteX4" fmla="*/ 656348 w 2038796"/>
              <a:gd name="connsiteY4" fmla="*/ 460005 h 3436871"/>
              <a:gd name="connsiteX5" fmla="*/ 673178 w 2038796"/>
              <a:gd name="connsiteY5" fmla="*/ 544153 h 3436871"/>
              <a:gd name="connsiteX6" fmla="*/ 448785 w 2038796"/>
              <a:gd name="connsiteY6" fmla="*/ 656349 h 3436871"/>
              <a:gd name="connsiteX7" fmla="*/ 263661 w 2038796"/>
              <a:gd name="connsiteY7" fmla="*/ 673178 h 3436871"/>
              <a:gd name="connsiteX8" fmla="*/ 218783 w 2038796"/>
              <a:gd name="connsiteY8" fmla="*/ 948059 h 3436871"/>
              <a:gd name="connsiteX9" fmla="*/ 168294 w 2038796"/>
              <a:gd name="connsiteY9" fmla="*/ 1082695 h 3436871"/>
              <a:gd name="connsiteX10" fmla="*/ 72927 w 2038796"/>
              <a:gd name="connsiteY10" fmla="*/ 1211721 h 3436871"/>
              <a:gd name="connsiteX11" fmla="*/ 0 w 2038796"/>
              <a:gd name="connsiteY11" fmla="*/ 1346356 h 3436871"/>
              <a:gd name="connsiteX12" fmla="*/ 134635 w 2038796"/>
              <a:gd name="connsiteY12" fmla="*/ 1705384 h 3436871"/>
              <a:gd name="connsiteX13" fmla="*/ 241222 w 2038796"/>
              <a:gd name="connsiteY13" fmla="*/ 1778312 h 3436871"/>
              <a:gd name="connsiteX14" fmla="*/ 291710 w 2038796"/>
              <a:gd name="connsiteY14" fmla="*/ 1744653 h 3436871"/>
              <a:gd name="connsiteX15" fmla="*/ 336589 w 2038796"/>
              <a:gd name="connsiteY15" fmla="*/ 1800751 h 3436871"/>
              <a:gd name="connsiteX16" fmla="*/ 387077 w 2038796"/>
              <a:gd name="connsiteY16" fmla="*/ 3326621 h 3436871"/>
              <a:gd name="connsiteX17" fmla="*/ 448785 w 2038796"/>
              <a:gd name="connsiteY17" fmla="*/ 3298572 h 3436871"/>
              <a:gd name="connsiteX18" fmla="*/ 431956 w 2038796"/>
              <a:gd name="connsiteY18" fmla="*/ 2423441 h 3436871"/>
              <a:gd name="connsiteX19" fmla="*/ 482444 w 2038796"/>
              <a:gd name="connsiteY19" fmla="*/ 2434660 h 3436871"/>
              <a:gd name="connsiteX20" fmla="*/ 516103 w 2038796"/>
              <a:gd name="connsiteY20" fmla="*/ 3119058 h 3436871"/>
              <a:gd name="connsiteX21" fmla="*/ 583421 w 2038796"/>
              <a:gd name="connsiteY21" fmla="*/ 3124668 h 3436871"/>
              <a:gd name="connsiteX22" fmla="*/ 572201 w 2038796"/>
              <a:gd name="connsiteY22" fmla="*/ 2457100 h 3436871"/>
              <a:gd name="connsiteX23" fmla="*/ 964888 w 2038796"/>
              <a:gd name="connsiteY23" fmla="*/ 2462710 h 3436871"/>
              <a:gd name="connsiteX24" fmla="*/ 970498 w 2038796"/>
              <a:gd name="connsiteY24" fmla="*/ 2866616 h 3436871"/>
              <a:gd name="connsiteX25" fmla="*/ 1026596 w 2038796"/>
              <a:gd name="connsiteY25" fmla="*/ 2877836 h 3436871"/>
              <a:gd name="connsiteX26" fmla="*/ 1020986 w 2038796"/>
              <a:gd name="connsiteY26" fmla="*/ 3051740 h 3436871"/>
              <a:gd name="connsiteX27" fmla="*/ 1009767 w 2038796"/>
              <a:gd name="connsiteY27" fmla="*/ 3175156 h 3436871"/>
              <a:gd name="connsiteX28" fmla="*/ 1020986 w 2038796"/>
              <a:gd name="connsiteY28" fmla="*/ 3393939 h 3436871"/>
              <a:gd name="connsiteX29" fmla="*/ 1217330 w 2038796"/>
              <a:gd name="connsiteY29" fmla="*/ 3410768 h 3436871"/>
              <a:gd name="connsiteX30" fmla="*/ 1211720 w 2038796"/>
              <a:gd name="connsiteY30" fmla="*/ 3225645 h 3436871"/>
              <a:gd name="connsiteX31" fmla="*/ 1228549 w 2038796"/>
              <a:gd name="connsiteY31" fmla="*/ 3051741 h 3436871"/>
              <a:gd name="connsiteX32" fmla="*/ 1211720 w 2038796"/>
              <a:gd name="connsiteY32" fmla="*/ 2922714 h 3436871"/>
              <a:gd name="connsiteX33" fmla="*/ 1234159 w 2038796"/>
              <a:gd name="connsiteY33" fmla="*/ 2883446 h 3436871"/>
              <a:gd name="connsiteX34" fmla="*/ 1250988 w 2038796"/>
              <a:gd name="connsiteY34" fmla="*/ 2664663 h 3436871"/>
              <a:gd name="connsiteX35" fmla="*/ 1256599 w 2038796"/>
              <a:gd name="connsiteY35" fmla="*/ 2552467 h 3436871"/>
              <a:gd name="connsiteX36" fmla="*/ 1262209 w 2038796"/>
              <a:gd name="connsiteY36" fmla="*/ 2417831 h 3436871"/>
              <a:gd name="connsiteX37" fmla="*/ 1357574 w 2038796"/>
              <a:gd name="connsiteY37" fmla="*/ 2569297 h 3436871"/>
              <a:gd name="connsiteX38" fmla="*/ 1368794 w 2038796"/>
              <a:gd name="connsiteY38" fmla="*/ 3107839 h 3436871"/>
              <a:gd name="connsiteX39" fmla="*/ 1413673 w 2038796"/>
              <a:gd name="connsiteY39" fmla="*/ 3113448 h 3436871"/>
              <a:gd name="connsiteX40" fmla="*/ 1419283 w 2038796"/>
              <a:gd name="connsiteY40" fmla="*/ 2625394 h 3436871"/>
              <a:gd name="connsiteX41" fmla="*/ 1469772 w 2038796"/>
              <a:gd name="connsiteY41" fmla="*/ 2636614 h 3436871"/>
              <a:gd name="connsiteX42" fmla="*/ 1480991 w 2038796"/>
              <a:gd name="connsiteY42" fmla="*/ 3292962 h 3436871"/>
              <a:gd name="connsiteX43" fmla="*/ 1531479 w 2038796"/>
              <a:gd name="connsiteY43" fmla="*/ 3276133 h 3436871"/>
              <a:gd name="connsiteX44" fmla="*/ 1537090 w 2038796"/>
              <a:gd name="connsiteY44" fmla="*/ 2804908 h 3436871"/>
              <a:gd name="connsiteX45" fmla="*/ 1604407 w 2038796"/>
              <a:gd name="connsiteY45" fmla="*/ 2961983 h 3436871"/>
              <a:gd name="connsiteX46" fmla="*/ 1991484 w 2038796"/>
              <a:gd name="connsiteY46" fmla="*/ 2765639 h 3436871"/>
              <a:gd name="connsiteX47" fmla="*/ 1997094 w 2038796"/>
              <a:gd name="connsiteY47" fmla="*/ 2653443 h 3436871"/>
              <a:gd name="connsiteX48" fmla="*/ 1823190 w 2038796"/>
              <a:gd name="connsiteY48" fmla="*/ 2642224 h 3436871"/>
              <a:gd name="connsiteX49" fmla="*/ 1694164 w 2038796"/>
              <a:gd name="connsiteY49" fmla="*/ 2546857 h 3436871"/>
              <a:gd name="connsiteX50" fmla="*/ 1621237 w 2038796"/>
              <a:gd name="connsiteY50" fmla="*/ 2451490 h 3436871"/>
              <a:gd name="connsiteX51" fmla="*/ 1694164 w 2038796"/>
              <a:gd name="connsiteY51" fmla="*/ 2328074 h 3436871"/>
              <a:gd name="connsiteX52" fmla="*/ 1514650 w 2038796"/>
              <a:gd name="connsiteY52" fmla="*/ 2030754 h 3436871"/>
              <a:gd name="connsiteX53" fmla="*/ 1531479 w 2038796"/>
              <a:gd name="connsiteY53" fmla="*/ 1610018 h 3436871"/>
              <a:gd name="connsiteX54" fmla="*/ 1301477 w 2038796"/>
              <a:gd name="connsiteY54" fmla="*/ 1615627 h 3436871"/>
              <a:gd name="connsiteX55" fmla="*/ 1323916 w 2038796"/>
              <a:gd name="connsiteY55" fmla="*/ 1486602 h 3436871"/>
              <a:gd name="connsiteX56" fmla="*/ 1262208 w 2038796"/>
              <a:gd name="connsiteY56" fmla="*/ 1301478 h 3436871"/>
              <a:gd name="connsiteX57" fmla="*/ 1301477 w 2038796"/>
              <a:gd name="connsiteY57" fmla="*/ 1228550 h 3436871"/>
              <a:gd name="connsiteX58" fmla="*/ 1234159 w 2038796"/>
              <a:gd name="connsiteY58" fmla="*/ 1043426 h 3436871"/>
              <a:gd name="connsiteX59" fmla="*/ 1250989 w 2038796"/>
              <a:gd name="connsiteY59" fmla="*/ 847083 h 3436871"/>
              <a:gd name="connsiteX60" fmla="*/ 970498 w 2038796"/>
              <a:gd name="connsiteY60" fmla="*/ 712447 h 3436871"/>
              <a:gd name="connsiteX61" fmla="*/ 1015376 w 2038796"/>
              <a:gd name="connsiteY61" fmla="*/ 622690 h 3436871"/>
              <a:gd name="connsiteX62" fmla="*/ 1150012 w 2038796"/>
              <a:gd name="connsiteY62" fmla="*/ 482445 h 3436871"/>
              <a:gd name="connsiteX63" fmla="*/ 1166841 w 2038796"/>
              <a:gd name="connsiteY63" fmla="*/ 314150 h 3436871"/>
              <a:gd name="connsiteX64" fmla="*/ 1161232 w 2038796"/>
              <a:gd name="connsiteY64" fmla="*/ 196344 h 3436871"/>
              <a:gd name="connsiteX65" fmla="*/ 1065865 w 2038796"/>
              <a:gd name="connsiteY65" fmla="*/ 117807 h 3436871"/>
              <a:gd name="connsiteX66" fmla="*/ 998547 w 2038796"/>
              <a:gd name="connsiteY66" fmla="*/ 72928 h 3436871"/>
              <a:gd name="connsiteX67" fmla="*/ 920010 w 2038796"/>
              <a:gd name="connsiteY67" fmla="*/ 0 h 3436871"/>
              <a:gd name="connsiteX0" fmla="*/ 920010 w 2038796"/>
              <a:gd name="connsiteY0" fmla="*/ 0 h 3436871"/>
              <a:gd name="connsiteX1" fmla="*/ 779764 w 2038796"/>
              <a:gd name="connsiteY1" fmla="*/ 117807 h 3436871"/>
              <a:gd name="connsiteX2" fmla="*/ 751715 w 2038796"/>
              <a:gd name="connsiteY2" fmla="*/ 224393 h 3436871"/>
              <a:gd name="connsiteX3" fmla="*/ 656348 w 2038796"/>
              <a:gd name="connsiteY3" fmla="*/ 403907 h 3436871"/>
              <a:gd name="connsiteX4" fmla="*/ 656348 w 2038796"/>
              <a:gd name="connsiteY4" fmla="*/ 460005 h 3436871"/>
              <a:gd name="connsiteX5" fmla="*/ 673178 w 2038796"/>
              <a:gd name="connsiteY5" fmla="*/ 544153 h 3436871"/>
              <a:gd name="connsiteX6" fmla="*/ 448785 w 2038796"/>
              <a:gd name="connsiteY6" fmla="*/ 656349 h 3436871"/>
              <a:gd name="connsiteX7" fmla="*/ 263661 w 2038796"/>
              <a:gd name="connsiteY7" fmla="*/ 673178 h 3436871"/>
              <a:gd name="connsiteX8" fmla="*/ 218783 w 2038796"/>
              <a:gd name="connsiteY8" fmla="*/ 948059 h 3436871"/>
              <a:gd name="connsiteX9" fmla="*/ 168294 w 2038796"/>
              <a:gd name="connsiteY9" fmla="*/ 1082695 h 3436871"/>
              <a:gd name="connsiteX10" fmla="*/ 72927 w 2038796"/>
              <a:gd name="connsiteY10" fmla="*/ 1211721 h 3436871"/>
              <a:gd name="connsiteX11" fmla="*/ 0 w 2038796"/>
              <a:gd name="connsiteY11" fmla="*/ 1346356 h 3436871"/>
              <a:gd name="connsiteX12" fmla="*/ 134635 w 2038796"/>
              <a:gd name="connsiteY12" fmla="*/ 1705384 h 3436871"/>
              <a:gd name="connsiteX13" fmla="*/ 241222 w 2038796"/>
              <a:gd name="connsiteY13" fmla="*/ 1778312 h 3436871"/>
              <a:gd name="connsiteX14" fmla="*/ 291710 w 2038796"/>
              <a:gd name="connsiteY14" fmla="*/ 1744653 h 3436871"/>
              <a:gd name="connsiteX15" fmla="*/ 336589 w 2038796"/>
              <a:gd name="connsiteY15" fmla="*/ 1800751 h 3436871"/>
              <a:gd name="connsiteX16" fmla="*/ 387077 w 2038796"/>
              <a:gd name="connsiteY16" fmla="*/ 3326621 h 3436871"/>
              <a:gd name="connsiteX17" fmla="*/ 448785 w 2038796"/>
              <a:gd name="connsiteY17" fmla="*/ 3298572 h 3436871"/>
              <a:gd name="connsiteX18" fmla="*/ 431956 w 2038796"/>
              <a:gd name="connsiteY18" fmla="*/ 2423441 h 3436871"/>
              <a:gd name="connsiteX19" fmla="*/ 482444 w 2038796"/>
              <a:gd name="connsiteY19" fmla="*/ 2434660 h 3436871"/>
              <a:gd name="connsiteX20" fmla="*/ 516103 w 2038796"/>
              <a:gd name="connsiteY20" fmla="*/ 3119058 h 3436871"/>
              <a:gd name="connsiteX21" fmla="*/ 583421 w 2038796"/>
              <a:gd name="connsiteY21" fmla="*/ 3124668 h 3436871"/>
              <a:gd name="connsiteX22" fmla="*/ 572201 w 2038796"/>
              <a:gd name="connsiteY22" fmla="*/ 2457100 h 3436871"/>
              <a:gd name="connsiteX23" fmla="*/ 964888 w 2038796"/>
              <a:gd name="connsiteY23" fmla="*/ 2462710 h 3436871"/>
              <a:gd name="connsiteX24" fmla="*/ 970498 w 2038796"/>
              <a:gd name="connsiteY24" fmla="*/ 2866616 h 3436871"/>
              <a:gd name="connsiteX25" fmla="*/ 1026596 w 2038796"/>
              <a:gd name="connsiteY25" fmla="*/ 2877836 h 3436871"/>
              <a:gd name="connsiteX26" fmla="*/ 1020986 w 2038796"/>
              <a:gd name="connsiteY26" fmla="*/ 3051740 h 3436871"/>
              <a:gd name="connsiteX27" fmla="*/ 1009767 w 2038796"/>
              <a:gd name="connsiteY27" fmla="*/ 3175156 h 3436871"/>
              <a:gd name="connsiteX28" fmla="*/ 1020986 w 2038796"/>
              <a:gd name="connsiteY28" fmla="*/ 3393939 h 3436871"/>
              <a:gd name="connsiteX29" fmla="*/ 1217330 w 2038796"/>
              <a:gd name="connsiteY29" fmla="*/ 3410768 h 3436871"/>
              <a:gd name="connsiteX30" fmla="*/ 1211720 w 2038796"/>
              <a:gd name="connsiteY30" fmla="*/ 3225645 h 3436871"/>
              <a:gd name="connsiteX31" fmla="*/ 1228549 w 2038796"/>
              <a:gd name="connsiteY31" fmla="*/ 3051741 h 3436871"/>
              <a:gd name="connsiteX32" fmla="*/ 1211720 w 2038796"/>
              <a:gd name="connsiteY32" fmla="*/ 2922714 h 3436871"/>
              <a:gd name="connsiteX33" fmla="*/ 1234159 w 2038796"/>
              <a:gd name="connsiteY33" fmla="*/ 2883446 h 3436871"/>
              <a:gd name="connsiteX34" fmla="*/ 1250988 w 2038796"/>
              <a:gd name="connsiteY34" fmla="*/ 2664663 h 3436871"/>
              <a:gd name="connsiteX35" fmla="*/ 1256599 w 2038796"/>
              <a:gd name="connsiteY35" fmla="*/ 2552467 h 3436871"/>
              <a:gd name="connsiteX36" fmla="*/ 1262209 w 2038796"/>
              <a:gd name="connsiteY36" fmla="*/ 2417831 h 3436871"/>
              <a:gd name="connsiteX37" fmla="*/ 1357574 w 2038796"/>
              <a:gd name="connsiteY37" fmla="*/ 2569297 h 3436871"/>
              <a:gd name="connsiteX38" fmla="*/ 1368794 w 2038796"/>
              <a:gd name="connsiteY38" fmla="*/ 3107839 h 3436871"/>
              <a:gd name="connsiteX39" fmla="*/ 1413673 w 2038796"/>
              <a:gd name="connsiteY39" fmla="*/ 3113448 h 3436871"/>
              <a:gd name="connsiteX40" fmla="*/ 1419283 w 2038796"/>
              <a:gd name="connsiteY40" fmla="*/ 2625394 h 3436871"/>
              <a:gd name="connsiteX41" fmla="*/ 1469772 w 2038796"/>
              <a:gd name="connsiteY41" fmla="*/ 2636614 h 3436871"/>
              <a:gd name="connsiteX42" fmla="*/ 1480991 w 2038796"/>
              <a:gd name="connsiteY42" fmla="*/ 3292962 h 3436871"/>
              <a:gd name="connsiteX43" fmla="*/ 1531479 w 2038796"/>
              <a:gd name="connsiteY43" fmla="*/ 3276133 h 3436871"/>
              <a:gd name="connsiteX44" fmla="*/ 1537090 w 2038796"/>
              <a:gd name="connsiteY44" fmla="*/ 2804908 h 3436871"/>
              <a:gd name="connsiteX45" fmla="*/ 1604407 w 2038796"/>
              <a:gd name="connsiteY45" fmla="*/ 2961983 h 3436871"/>
              <a:gd name="connsiteX46" fmla="*/ 1991484 w 2038796"/>
              <a:gd name="connsiteY46" fmla="*/ 2765639 h 3436871"/>
              <a:gd name="connsiteX47" fmla="*/ 1997094 w 2038796"/>
              <a:gd name="connsiteY47" fmla="*/ 2653443 h 3436871"/>
              <a:gd name="connsiteX48" fmla="*/ 1806360 w 2038796"/>
              <a:gd name="connsiteY48" fmla="*/ 2664663 h 3436871"/>
              <a:gd name="connsiteX49" fmla="*/ 1694164 w 2038796"/>
              <a:gd name="connsiteY49" fmla="*/ 2546857 h 3436871"/>
              <a:gd name="connsiteX50" fmla="*/ 1621237 w 2038796"/>
              <a:gd name="connsiteY50" fmla="*/ 2451490 h 3436871"/>
              <a:gd name="connsiteX51" fmla="*/ 1694164 w 2038796"/>
              <a:gd name="connsiteY51" fmla="*/ 2328074 h 3436871"/>
              <a:gd name="connsiteX52" fmla="*/ 1514650 w 2038796"/>
              <a:gd name="connsiteY52" fmla="*/ 2030754 h 3436871"/>
              <a:gd name="connsiteX53" fmla="*/ 1531479 w 2038796"/>
              <a:gd name="connsiteY53" fmla="*/ 1610018 h 3436871"/>
              <a:gd name="connsiteX54" fmla="*/ 1301477 w 2038796"/>
              <a:gd name="connsiteY54" fmla="*/ 1615627 h 3436871"/>
              <a:gd name="connsiteX55" fmla="*/ 1323916 w 2038796"/>
              <a:gd name="connsiteY55" fmla="*/ 1486602 h 3436871"/>
              <a:gd name="connsiteX56" fmla="*/ 1262208 w 2038796"/>
              <a:gd name="connsiteY56" fmla="*/ 1301478 h 3436871"/>
              <a:gd name="connsiteX57" fmla="*/ 1301477 w 2038796"/>
              <a:gd name="connsiteY57" fmla="*/ 1228550 h 3436871"/>
              <a:gd name="connsiteX58" fmla="*/ 1234159 w 2038796"/>
              <a:gd name="connsiteY58" fmla="*/ 1043426 h 3436871"/>
              <a:gd name="connsiteX59" fmla="*/ 1250989 w 2038796"/>
              <a:gd name="connsiteY59" fmla="*/ 847083 h 3436871"/>
              <a:gd name="connsiteX60" fmla="*/ 970498 w 2038796"/>
              <a:gd name="connsiteY60" fmla="*/ 712447 h 3436871"/>
              <a:gd name="connsiteX61" fmla="*/ 1015376 w 2038796"/>
              <a:gd name="connsiteY61" fmla="*/ 622690 h 3436871"/>
              <a:gd name="connsiteX62" fmla="*/ 1150012 w 2038796"/>
              <a:gd name="connsiteY62" fmla="*/ 482445 h 3436871"/>
              <a:gd name="connsiteX63" fmla="*/ 1166841 w 2038796"/>
              <a:gd name="connsiteY63" fmla="*/ 314150 h 3436871"/>
              <a:gd name="connsiteX64" fmla="*/ 1161232 w 2038796"/>
              <a:gd name="connsiteY64" fmla="*/ 196344 h 3436871"/>
              <a:gd name="connsiteX65" fmla="*/ 1065865 w 2038796"/>
              <a:gd name="connsiteY65" fmla="*/ 117807 h 3436871"/>
              <a:gd name="connsiteX66" fmla="*/ 998547 w 2038796"/>
              <a:gd name="connsiteY66" fmla="*/ 72928 h 3436871"/>
              <a:gd name="connsiteX67" fmla="*/ 920010 w 2038796"/>
              <a:gd name="connsiteY67" fmla="*/ 0 h 3436871"/>
              <a:gd name="connsiteX0" fmla="*/ 920010 w 2038796"/>
              <a:gd name="connsiteY0" fmla="*/ 0 h 3436871"/>
              <a:gd name="connsiteX1" fmla="*/ 779764 w 2038796"/>
              <a:gd name="connsiteY1" fmla="*/ 117807 h 3436871"/>
              <a:gd name="connsiteX2" fmla="*/ 751715 w 2038796"/>
              <a:gd name="connsiteY2" fmla="*/ 224393 h 3436871"/>
              <a:gd name="connsiteX3" fmla="*/ 656348 w 2038796"/>
              <a:gd name="connsiteY3" fmla="*/ 403907 h 3436871"/>
              <a:gd name="connsiteX4" fmla="*/ 656348 w 2038796"/>
              <a:gd name="connsiteY4" fmla="*/ 460005 h 3436871"/>
              <a:gd name="connsiteX5" fmla="*/ 673178 w 2038796"/>
              <a:gd name="connsiteY5" fmla="*/ 544153 h 3436871"/>
              <a:gd name="connsiteX6" fmla="*/ 448785 w 2038796"/>
              <a:gd name="connsiteY6" fmla="*/ 656349 h 3436871"/>
              <a:gd name="connsiteX7" fmla="*/ 263661 w 2038796"/>
              <a:gd name="connsiteY7" fmla="*/ 673178 h 3436871"/>
              <a:gd name="connsiteX8" fmla="*/ 218783 w 2038796"/>
              <a:gd name="connsiteY8" fmla="*/ 948059 h 3436871"/>
              <a:gd name="connsiteX9" fmla="*/ 168294 w 2038796"/>
              <a:gd name="connsiteY9" fmla="*/ 1082695 h 3436871"/>
              <a:gd name="connsiteX10" fmla="*/ 72927 w 2038796"/>
              <a:gd name="connsiteY10" fmla="*/ 1211721 h 3436871"/>
              <a:gd name="connsiteX11" fmla="*/ 0 w 2038796"/>
              <a:gd name="connsiteY11" fmla="*/ 1346356 h 3436871"/>
              <a:gd name="connsiteX12" fmla="*/ 134635 w 2038796"/>
              <a:gd name="connsiteY12" fmla="*/ 1705384 h 3436871"/>
              <a:gd name="connsiteX13" fmla="*/ 241222 w 2038796"/>
              <a:gd name="connsiteY13" fmla="*/ 1778312 h 3436871"/>
              <a:gd name="connsiteX14" fmla="*/ 291710 w 2038796"/>
              <a:gd name="connsiteY14" fmla="*/ 1744653 h 3436871"/>
              <a:gd name="connsiteX15" fmla="*/ 336589 w 2038796"/>
              <a:gd name="connsiteY15" fmla="*/ 1800751 h 3436871"/>
              <a:gd name="connsiteX16" fmla="*/ 387077 w 2038796"/>
              <a:gd name="connsiteY16" fmla="*/ 3326621 h 3436871"/>
              <a:gd name="connsiteX17" fmla="*/ 448785 w 2038796"/>
              <a:gd name="connsiteY17" fmla="*/ 3298572 h 3436871"/>
              <a:gd name="connsiteX18" fmla="*/ 431956 w 2038796"/>
              <a:gd name="connsiteY18" fmla="*/ 2423441 h 3436871"/>
              <a:gd name="connsiteX19" fmla="*/ 482444 w 2038796"/>
              <a:gd name="connsiteY19" fmla="*/ 2434660 h 3436871"/>
              <a:gd name="connsiteX20" fmla="*/ 516103 w 2038796"/>
              <a:gd name="connsiteY20" fmla="*/ 3119058 h 3436871"/>
              <a:gd name="connsiteX21" fmla="*/ 583421 w 2038796"/>
              <a:gd name="connsiteY21" fmla="*/ 3124668 h 3436871"/>
              <a:gd name="connsiteX22" fmla="*/ 572201 w 2038796"/>
              <a:gd name="connsiteY22" fmla="*/ 2457100 h 3436871"/>
              <a:gd name="connsiteX23" fmla="*/ 964888 w 2038796"/>
              <a:gd name="connsiteY23" fmla="*/ 2462710 h 3436871"/>
              <a:gd name="connsiteX24" fmla="*/ 970498 w 2038796"/>
              <a:gd name="connsiteY24" fmla="*/ 2866616 h 3436871"/>
              <a:gd name="connsiteX25" fmla="*/ 1026596 w 2038796"/>
              <a:gd name="connsiteY25" fmla="*/ 2877836 h 3436871"/>
              <a:gd name="connsiteX26" fmla="*/ 1020986 w 2038796"/>
              <a:gd name="connsiteY26" fmla="*/ 3051740 h 3436871"/>
              <a:gd name="connsiteX27" fmla="*/ 1009767 w 2038796"/>
              <a:gd name="connsiteY27" fmla="*/ 3175156 h 3436871"/>
              <a:gd name="connsiteX28" fmla="*/ 1020986 w 2038796"/>
              <a:gd name="connsiteY28" fmla="*/ 3393939 h 3436871"/>
              <a:gd name="connsiteX29" fmla="*/ 1217330 w 2038796"/>
              <a:gd name="connsiteY29" fmla="*/ 3410768 h 3436871"/>
              <a:gd name="connsiteX30" fmla="*/ 1211720 w 2038796"/>
              <a:gd name="connsiteY30" fmla="*/ 3225645 h 3436871"/>
              <a:gd name="connsiteX31" fmla="*/ 1228549 w 2038796"/>
              <a:gd name="connsiteY31" fmla="*/ 3051741 h 3436871"/>
              <a:gd name="connsiteX32" fmla="*/ 1211720 w 2038796"/>
              <a:gd name="connsiteY32" fmla="*/ 2922714 h 3436871"/>
              <a:gd name="connsiteX33" fmla="*/ 1234159 w 2038796"/>
              <a:gd name="connsiteY33" fmla="*/ 2883446 h 3436871"/>
              <a:gd name="connsiteX34" fmla="*/ 1250988 w 2038796"/>
              <a:gd name="connsiteY34" fmla="*/ 2664663 h 3436871"/>
              <a:gd name="connsiteX35" fmla="*/ 1256599 w 2038796"/>
              <a:gd name="connsiteY35" fmla="*/ 2552467 h 3436871"/>
              <a:gd name="connsiteX36" fmla="*/ 1262209 w 2038796"/>
              <a:gd name="connsiteY36" fmla="*/ 2417831 h 3436871"/>
              <a:gd name="connsiteX37" fmla="*/ 1357574 w 2038796"/>
              <a:gd name="connsiteY37" fmla="*/ 2569297 h 3436871"/>
              <a:gd name="connsiteX38" fmla="*/ 1368794 w 2038796"/>
              <a:gd name="connsiteY38" fmla="*/ 3107839 h 3436871"/>
              <a:gd name="connsiteX39" fmla="*/ 1413673 w 2038796"/>
              <a:gd name="connsiteY39" fmla="*/ 3113448 h 3436871"/>
              <a:gd name="connsiteX40" fmla="*/ 1419283 w 2038796"/>
              <a:gd name="connsiteY40" fmla="*/ 2625394 h 3436871"/>
              <a:gd name="connsiteX41" fmla="*/ 1469772 w 2038796"/>
              <a:gd name="connsiteY41" fmla="*/ 2636614 h 3436871"/>
              <a:gd name="connsiteX42" fmla="*/ 1480991 w 2038796"/>
              <a:gd name="connsiteY42" fmla="*/ 3292962 h 3436871"/>
              <a:gd name="connsiteX43" fmla="*/ 1531479 w 2038796"/>
              <a:gd name="connsiteY43" fmla="*/ 3276133 h 3436871"/>
              <a:gd name="connsiteX44" fmla="*/ 1537090 w 2038796"/>
              <a:gd name="connsiteY44" fmla="*/ 2804908 h 3436871"/>
              <a:gd name="connsiteX45" fmla="*/ 1604407 w 2038796"/>
              <a:gd name="connsiteY45" fmla="*/ 2961983 h 3436871"/>
              <a:gd name="connsiteX46" fmla="*/ 1991484 w 2038796"/>
              <a:gd name="connsiteY46" fmla="*/ 2765639 h 3436871"/>
              <a:gd name="connsiteX47" fmla="*/ 1997094 w 2038796"/>
              <a:gd name="connsiteY47" fmla="*/ 2653443 h 3436871"/>
              <a:gd name="connsiteX48" fmla="*/ 1806360 w 2038796"/>
              <a:gd name="connsiteY48" fmla="*/ 2664663 h 3436871"/>
              <a:gd name="connsiteX49" fmla="*/ 1694164 w 2038796"/>
              <a:gd name="connsiteY49" fmla="*/ 2546857 h 3436871"/>
              <a:gd name="connsiteX50" fmla="*/ 1621237 w 2038796"/>
              <a:gd name="connsiteY50" fmla="*/ 2451490 h 3436871"/>
              <a:gd name="connsiteX51" fmla="*/ 1694164 w 2038796"/>
              <a:gd name="connsiteY51" fmla="*/ 2328074 h 3436871"/>
              <a:gd name="connsiteX52" fmla="*/ 1514650 w 2038796"/>
              <a:gd name="connsiteY52" fmla="*/ 2030754 h 3436871"/>
              <a:gd name="connsiteX53" fmla="*/ 1531479 w 2038796"/>
              <a:gd name="connsiteY53" fmla="*/ 1610018 h 3436871"/>
              <a:gd name="connsiteX54" fmla="*/ 1301477 w 2038796"/>
              <a:gd name="connsiteY54" fmla="*/ 1615627 h 3436871"/>
              <a:gd name="connsiteX55" fmla="*/ 1323916 w 2038796"/>
              <a:gd name="connsiteY55" fmla="*/ 1486602 h 3436871"/>
              <a:gd name="connsiteX56" fmla="*/ 1262208 w 2038796"/>
              <a:gd name="connsiteY56" fmla="*/ 1301478 h 3436871"/>
              <a:gd name="connsiteX57" fmla="*/ 1301477 w 2038796"/>
              <a:gd name="connsiteY57" fmla="*/ 1228550 h 3436871"/>
              <a:gd name="connsiteX58" fmla="*/ 1234159 w 2038796"/>
              <a:gd name="connsiteY58" fmla="*/ 1043426 h 3436871"/>
              <a:gd name="connsiteX59" fmla="*/ 1250989 w 2038796"/>
              <a:gd name="connsiteY59" fmla="*/ 847083 h 3436871"/>
              <a:gd name="connsiteX60" fmla="*/ 970498 w 2038796"/>
              <a:gd name="connsiteY60" fmla="*/ 712447 h 3436871"/>
              <a:gd name="connsiteX61" fmla="*/ 1015376 w 2038796"/>
              <a:gd name="connsiteY61" fmla="*/ 622690 h 3436871"/>
              <a:gd name="connsiteX62" fmla="*/ 1150012 w 2038796"/>
              <a:gd name="connsiteY62" fmla="*/ 482445 h 3436871"/>
              <a:gd name="connsiteX63" fmla="*/ 1166841 w 2038796"/>
              <a:gd name="connsiteY63" fmla="*/ 314150 h 3436871"/>
              <a:gd name="connsiteX64" fmla="*/ 1161232 w 2038796"/>
              <a:gd name="connsiteY64" fmla="*/ 196344 h 3436871"/>
              <a:gd name="connsiteX65" fmla="*/ 1065865 w 2038796"/>
              <a:gd name="connsiteY65" fmla="*/ 117807 h 3436871"/>
              <a:gd name="connsiteX66" fmla="*/ 998547 w 2038796"/>
              <a:gd name="connsiteY66" fmla="*/ 72928 h 3436871"/>
              <a:gd name="connsiteX67" fmla="*/ 920010 w 2038796"/>
              <a:gd name="connsiteY67" fmla="*/ 0 h 3436871"/>
              <a:gd name="connsiteX0" fmla="*/ 920010 w 2038796"/>
              <a:gd name="connsiteY0" fmla="*/ 0 h 3436871"/>
              <a:gd name="connsiteX1" fmla="*/ 779764 w 2038796"/>
              <a:gd name="connsiteY1" fmla="*/ 117807 h 3436871"/>
              <a:gd name="connsiteX2" fmla="*/ 751715 w 2038796"/>
              <a:gd name="connsiteY2" fmla="*/ 224393 h 3436871"/>
              <a:gd name="connsiteX3" fmla="*/ 656348 w 2038796"/>
              <a:gd name="connsiteY3" fmla="*/ 403907 h 3436871"/>
              <a:gd name="connsiteX4" fmla="*/ 656348 w 2038796"/>
              <a:gd name="connsiteY4" fmla="*/ 460005 h 3436871"/>
              <a:gd name="connsiteX5" fmla="*/ 673178 w 2038796"/>
              <a:gd name="connsiteY5" fmla="*/ 544153 h 3436871"/>
              <a:gd name="connsiteX6" fmla="*/ 448785 w 2038796"/>
              <a:gd name="connsiteY6" fmla="*/ 656349 h 3436871"/>
              <a:gd name="connsiteX7" fmla="*/ 263661 w 2038796"/>
              <a:gd name="connsiteY7" fmla="*/ 673178 h 3436871"/>
              <a:gd name="connsiteX8" fmla="*/ 218783 w 2038796"/>
              <a:gd name="connsiteY8" fmla="*/ 948059 h 3436871"/>
              <a:gd name="connsiteX9" fmla="*/ 168294 w 2038796"/>
              <a:gd name="connsiteY9" fmla="*/ 1082695 h 3436871"/>
              <a:gd name="connsiteX10" fmla="*/ 72927 w 2038796"/>
              <a:gd name="connsiteY10" fmla="*/ 1211721 h 3436871"/>
              <a:gd name="connsiteX11" fmla="*/ 0 w 2038796"/>
              <a:gd name="connsiteY11" fmla="*/ 1346356 h 3436871"/>
              <a:gd name="connsiteX12" fmla="*/ 134635 w 2038796"/>
              <a:gd name="connsiteY12" fmla="*/ 1705384 h 3436871"/>
              <a:gd name="connsiteX13" fmla="*/ 241222 w 2038796"/>
              <a:gd name="connsiteY13" fmla="*/ 1778312 h 3436871"/>
              <a:gd name="connsiteX14" fmla="*/ 291710 w 2038796"/>
              <a:gd name="connsiteY14" fmla="*/ 1744653 h 3436871"/>
              <a:gd name="connsiteX15" fmla="*/ 336589 w 2038796"/>
              <a:gd name="connsiteY15" fmla="*/ 1800751 h 3436871"/>
              <a:gd name="connsiteX16" fmla="*/ 387077 w 2038796"/>
              <a:gd name="connsiteY16" fmla="*/ 3326621 h 3436871"/>
              <a:gd name="connsiteX17" fmla="*/ 448785 w 2038796"/>
              <a:gd name="connsiteY17" fmla="*/ 3298572 h 3436871"/>
              <a:gd name="connsiteX18" fmla="*/ 431956 w 2038796"/>
              <a:gd name="connsiteY18" fmla="*/ 2423441 h 3436871"/>
              <a:gd name="connsiteX19" fmla="*/ 482444 w 2038796"/>
              <a:gd name="connsiteY19" fmla="*/ 2434660 h 3436871"/>
              <a:gd name="connsiteX20" fmla="*/ 516103 w 2038796"/>
              <a:gd name="connsiteY20" fmla="*/ 3119058 h 3436871"/>
              <a:gd name="connsiteX21" fmla="*/ 583421 w 2038796"/>
              <a:gd name="connsiteY21" fmla="*/ 3124668 h 3436871"/>
              <a:gd name="connsiteX22" fmla="*/ 572201 w 2038796"/>
              <a:gd name="connsiteY22" fmla="*/ 2457100 h 3436871"/>
              <a:gd name="connsiteX23" fmla="*/ 964888 w 2038796"/>
              <a:gd name="connsiteY23" fmla="*/ 2462710 h 3436871"/>
              <a:gd name="connsiteX24" fmla="*/ 970498 w 2038796"/>
              <a:gd name="connsiteY24" fmla="*/ 2866616 h 3436871"/>
              <a:gd name="connsiteX25" fmla="*/ 1026596 w 2038796"/>
              <a:gd name="connsiteY25" fmla="*/ 2877836 h 3436871"/>
              <a:gd name="connsiteX26" fmla="*/ 1020986 w 2038796"/>
              <a:gd name="connsiteY26" fmla="*/ 3051740 h 3436871"/>
              <a:gd name="connsiteX27" fmla="*/ 1009767 w 2038796"/>
              <a:gd name="connsiteY27" fmla="*/ 3175156 h 3436871"/>
              <a:gd name="connsiteX28" fmla="*/ 1020986 w 2038796"/>
              <a:gd name="connsiteY28" fmla="*/ 3393939 h 3436871"/>
              <a:gd name="connsiteX29" fmla="*/ 1217330 w 2038796"/>
              <a:gd name="connsiteY29" fmla="*/ 3410768 h 3436871"/>
              <a:gd name="connsiteX30" fmla="*/ 1211720 w 2038796"/>
              <a:gd name="connsiteY30" fmla="*/ 3225645 h 3436871"/>
              <a:gd name="connsiteX31" fmla="*/ 1228549 w 2038796"/>
              <a:gd name="connsiteY31" fmla="*/ 3051741 h 3436871"/>
              <a:gd name="connsiteX32" fmla="*/ 1211720 w 2038796"/>
              <a:gd name="connsiteY32" fmla="*/ 2922714 h 3436871"/>
              <a:gd name="connsiteX33" fmla="*/ 1234159 w 2038796"/>
              <a:gd name="connsiteY33" fmla="*/ 2883446 h 3436871"/>
              <a:gd name="connsiteX34" fmla="*/ 1250988 w 2038796"/>
              <a:gd name="connsiteY34" fmla="*/ 2664663 h 3436871"/>
              <a:gd name="connsiteX35" fmla="*/ 1256599 w 2038796"/>
              <a:gd name="connsiteY35" fmla="*/ 2552467 h 3436871"/>
              <a:gd name="connsiteX36" fmla="*/ 1262209 w 2038796"/>
              <a:gd name="connsiteY36" fmla="*/ 2417831 h 3436871"/>
              <a:gd name="connsiteX37" fmla="*/ 1357574 w 2038796"/>
              <a:gd name="connsiteY37" fmla="*/ 2569297 h 3436871"/>
              <a:gd name="connsiteX38" fmla="*/ 1368794 w 2038796"/>
              <a:gd name="connsiteY38" fmla="*/ 3107839 h 3436871"/>
              <a:gd name="connsiteX39" fmla="*/ 1413673 w 2038796"/>
              <a:gd name="connsiteY39" fmla="*/ 3113448 h 3436871"/>
              <a:gd name="connsiteX40" fmla="*/ 1419283 w 2038796"/>
              <a:gd name="connsiteY40" fmla="*/ 2625394 h 3436871"/>
              <a:gd name="connsiteX41" fmla="*/ 1469772 w 2038796"/>
              <a:gd name="connsiteY41" fmla="*/ 2636614 h 3436871"/>
              <a:gd name="connsiteX42" fmla="*/ 1480991 w 2038796"/>
              <a:gd name="connsiteY42" fmla="*/ 3292962 h 3436871"/>
              <a:gd name="connsiteX43" fmla="*/ 1531479 w 2038796"/>
              <a:gd name="connsiteY43" fmla="*/ 3276133 h 3436871"/>
              <a:gd name="connsiteX44" fmla="*/ 1537090 w 2038796"/>
              <a:gd name="connsiteY44" fmla="*/ 2804908 h 3436871"/>
              <a:gd name="connsiteX45" fmla="*/ 1604407 w 2038796"/>
              <a:gd name="connsiteY45" fmla="*/ 2961983 h 3436871"/>
              <a:gd name="connsiteX46" fmla="*/ 1991484 w 2038796"/>
              <a:gd name="connsiteY46" fmla="*/ 2765639 h 3436871"/>
              <a:gd name="connsiteX47" fmla="*/ 1997094 w 2038796"/>
              <a:gd name="connsiteY47" fmla="*/ 2653443 h 3436871"/>
              <a:gd name="connsiteX48" fmla="*/ 1828800 w 2038796"/>
              <a:gd name="connsiteY48" fmla="*/ 2636614 h 3436871"/>
              <a:gd name="connsiteX49" fmla="*/ 1694164 w 2038796"/>
              <a:gd name="connsiteY49" fmla="*/ 2546857 h 3436871"/>
              <a:gd name="connsiteX50" fmla="*/ 1621237 w 2038796"/>
              <a:gd name="connsiteY50" fmla="*/ 2451490 h 3436871"/>
              <a:gd name="connsiteX51" fmla="*/ 1694164 w 2038796"/>
              <a:gd name="connsiteY51" fmla="*/ 2328074 h 3436871"/>
              <a:gd name="connsiteX52" fmla="*/ 1514650 w 2038796"/>
              <a:gd name="connsiteY52" fmla="*/ 2030754 h 3436871"/>
              <a:gd name="connsiteX53" fmla="*/ 1531479 w 2038796"/>
              <a:gd name="connsiteY53" fmla="*/ 1610018 h 3436871"/>
              <a:gd name="connsiteX54" fmla="*/ 1301477 w 2038796"/>
              <a:gd name="connsiteY54" fmla="*/ 1615627 h 3436871"/>
              <a:gd name="connsiteX55" fmla="*/ 1323916 w 2038796"/>
              <a:gd name="connsiteY55" fmla="*/ 1486602 h 3436871"/>
              <a:gd name="connsiteX56" fmla="*/ 1262208 w 2038796"/>
              <a:gd name="connsiteY56" fmla="*/ 1301478 h 3436871"/>
              <a:gd name="connsiteX57" fmla="*/ 1301477 w 2038796"/>
              <a:gd name="connsiteY57" fmla="*/ 1228550 h 3436871"/>
              <a:gd name="connsiteX58" fmla="*/ 1234159 w 2038796"/>
              <a:gd name="connsiteY58" fmla="*/ 1043426 h 3436871"/>
              <a:gd name="connsiteX59" fmla="*/ 1250989 w 2038796"/>
              <a:gd name="connsiteY59" fmla="*/ 847083 h 3436871"/>
              <a:gd name="connsiteX60" fmla="*/ 970498 w 2038796"/>
              <a:gd name="connsiteY60" fmla="*/ 712447 h 3436871"/>
              <a:gd name="connsiteX61" fmla="*/ 1015376 w 2038796"/>
              <a:gd name="connsiteY61" fmla="*/ 622690 h 3436871"/>
              <a:gd name="connsiteX62" fmla="*/ 1150012 w 2038796"/>
              <a:gd name="connsiteY62" fmla="*/ 482445 h 3436871"/>
              <a:gd name="connsiteX63" fmla="*/ 1166841 w 2038796"/>
              <a:gd name="connsiteY63" fmla="*/ 314150 h 3436871"/>
              <a:gd name="connsiteX64" fmla="*/ 1161232 w 2038796"/>
              <a:gd name="connsiteY64" fmla="*/ 196344 h 3436871"/>
              <a:gd name="connsiteX65" fmla="*/ 1065865 w 2038796"/>
              <a:gd name="connsiteY65" fmla="*/ 117807 h 3436871"/>
              <a:gd name="connsiteX66" fmla="*/ 998547 w 2038796"/>
              <a:gd name="connsiteY66" fmla="*/ 72928 h 3436871"/>
              <a:gd name="connsiteX67" fmla="*/ 920010 w 2038796"/>
              <a:gd name="connsiteY67" fmla="*/ 0 h 3436871"/>
              <a:gd name="connsiteX0" fmla="*/ 920010 w 2038796"/>
              <a:gd name="connsiteY0" fmla="*/ 0 h 3436871"/>
              <a:gd name="connsiteX1" fmla="*/ 779764 w 2038796"/>
              <a:gd name="connsiteY1" fmla="*/ 117807 h 3436871"/>
              <a:gd name="connsiteX2" fmla="*/ 751715 w 2038796"/>
              <a:gd name="connsiteY2" fmla="*/ 224393 h 3436871"/>
              <a:gd name="connsiteX3" fmla="*/ 656348 w 2038796"/>
              <a:gd name="connsiteY3" fmla="*/ 403907 h 3436871"/>
              <a:gd name="connsiteX4" fmla="*/ 656348 w 2038796"/>
              <a:gd name="connsiteY4" fmla="*/ 460005 h 3436871"/>
              <a:gd name="connsiteX5" fmla="*/ 673178 w 2038796"/>
              <a:gd name="connsiteY5" fmla="*/ 544153 h 3436871"/>
              <a:gd name="connsiteX6" fmla="*/ 448785 w 2038796"/>
              <a:gd name="connsiteY6" fmla="*/ 656349 h 3436871"/>
              <a:gd name="connsiteX7" fmla="*/ 263661 w 2038796"/>
              <a:gd name="connsiteY7" fmla="*/ 673178 h 3436871"/>
              <a:gd name="connsiteX8" fmla="*/ 218783 w 2038796"/>
              <a:gd name="connsiteY8" fmla="*/ 948059 h 3436871"/>
              <a:gd name="connsiteX9" fmla="*/ 168294 w 2038796"/>
              <a:gd name="connsiteY9" fmla="*/ 1082695 h 3436871"/>
              <a:gd name="connsiteX10" fmla="*/ 72927 w 2038796"/>
              <a:gd name="connsiteY10" fmla="*/ 1211721 h 3436871"/>
              <a:gd name="connsiteX11" fmla="*/ 0 w 2038796"/>
              <a:gd name="connsiteY11" fmla="*/ 1346356 h 3436871"/>
              <a:gd name="connsiteX12" fmla="*/ 134635 w 2038796"/>
              <a:gd name="connsiteY12" fmla="*/ 1705384 h 3436871"/>
              <a:gd name="connsiteX13" fmla="*/ 241222 w 2038796"/>
              <a:gd name="connsiteY13" fmla="*/ 1778312 h 3436871"/>
              <a:gd name="connsiteX14" fmla="*/ 291710 w 2038796"/>
              <a:gd name="connsiteY14" fmla="*/ 1744653 h 3436871"/>
              <a:gd name="connsiteX15" fmla="*/ 336589 w 2038796"/>
              <a:gd name="connsiteY15" fmla="*/ 1800751 h 3436871"/>
              <a:gd name="connsiteX16" fmla="*/ 387077 w 2038796"/>
              <a:gd name="connsiteY16" fmla="*/ 3326621 h 3436871"/>
              <a:gd name="connsiteX17" fmla="*/ 448785 w 2038796"/>
              <a:gd name="connsiteY17" fmla="*/ 3298572 h 3436871"/>
              <a:gd name="connsiteX18" fmla="*/ 431956 w 2038796"/>
              <a:gd name="connsiteY18" fmla="*/ 2423441 h 3436871"/>
              <a:gd name="connsiteX19" fmla="*/ 482444 w 2038796"/>
              <a:gd name="connsiteY19" fmla="*/ 2434660 h 3436871"/>
              <a:gd name="connsiteX20" fmla="*/ 516103 w 2038796"/>
              <a:gd name="connsiteY20" fmla="*/ 3119058 h 3436871"/>
              <a:gd name="connsiteX21" fmla="*/ 583421 w 2038796"/>
              <a:gd name="connsiteY21" fmla="*/ 3124668 h 3436871"/>
              <a:gd name="connsiteX22" fmla="*/ 572201 w 2038796"/>
              <a:gd name="connsiteY22" fmla="*/ 2457100 h 3436871"/>
              <a:gd name="connsiteX23" fmla="*/ 964888 w 2038796"/>
              <a:gd name="connsiteY23" fmla="*/ 2462710 h 3436871"/>
              <a:gd name="connsiteX24" fmla="*/ 970498 w 2038796"/>
              <a:gd name="connsiteY24" fmla="*/ 2866616 h 3436871"/>
              <a:gd name="connsiteX25" fmla="*/ 1026596 w 2038796"/>
              <a:gd name="connsiteY25" fmla="*/ 2877836 h 3436871"/>
              <a:gd name="connsiteX26" fmla="*/ 1020986 w 2038796"/>
              <a:gd name="connsiteY26" fmla="*/ 3051740 h 3436871"/>
              <a:gd name="connsiteX27" fmla="*/ 1009767 w 2038796"/>
              <a:gd name="connsiteY27" fmla="*/ 3175156 h 3436871"/>
              <a:gd name="connsiteX28" fmla="*/ 1020986 w 2038796"/>
              <a:gd name="connsiteY28" fmla="*/ 3393939 h 3436871"/>
              <a:gd name="connsiteX29" fmla="*/ 1217330 w 2038796"/>
              <a:gd name="connsiteY29" fmla="*/ 3410768 h 3436871"/>
              <a:gd name="connsiteX30" fmla="*/ 1211720 w 2038796"/>
              <a:gd name="connsiteY30" fmla="*/ 3225645 h 3436871"/>
              <a:gd name="connsiteX31" fmla="*/ 1228549 w 2038796"/>
              <a:gd name="connsiteY31" fmla="*/ 3051741 h 3436871"/>
              <a:gd name="connsiteX32" fmla="*/ 1211720 w 2038796"/>
              <a:gd name="connsiteY32" fmla="*/ 2922714 h 3436871"/>
              <a:gd name="connsiteX33" fmla="*/ 1234159 w 2038796"/>
              <a:gd name="connsiteY33" fmla="*/ 2883446 h 3436871"/>
              <a:gd name="connsiteX34" fmla="*/ 1250988 w 2038796"/>
              <a:gd name="connsiteY34" fmla="*/ 2664663 h 3436871"/>
              <a:gd name="connsiteX35" fmla="*/ 1256599 w 2038796"/>
              <a:gd name="connsiteY35" fmla="*/ 2552467 h 3436871"/>
              <a:gd name="connsiteX36" fmla="*/ 1262209 w 2038796"/>
              <a:gd name="connsiteY36" fmla="*/ 2417831 h 3436871"/>
              <a:gd name="connsiteX37" fmla="*/ 1357574 w 2038796"/>
              <a:gd name="connsiteY37" fmla="*/ 2569297 h 3436871"/>
              <a:gd name="connsiteX38" fmla="*/ 1368794 w 2038796"/>
              <a:gd name="connsiteY38" fmla="*/ 3107839 h 3436871"/>
              <a:gd name="connsiteX39" fmla="*/ 1413673 w 2038796"/>
              <a:gd name="connsiteY39" fmla="*/ 3113448 h 3436871"/>
              <a:gd name="connsiteX40" fmla="*/ 1419283 w 2038796"/>
              <a:gd name="connsiteY40" fmla="*/ 2625394 h 3436871"/>
              <a:gd name="connsiteX41" fmla="*/ 1469772 w 2038796"/>
              <a:gd name="connsiteY41" fmla="*/ 2636614 h 3436871"/>
              <a:gd name="connsiteX42" fmla="*/ 1480991 w 2038796"/>
              <a:gd name="connsiteY42" fmla="*/ 3292962 h 3436871"/>
              <a:gd name="connsiteX43" fmla="*/ 1531479 w 2038796"/>
              <a:gd name="connsiteY43" fmla="*/ 3276133 h 3436871"/>
              <a:gd name="connsiteX44" fmla="*/ 1537090 w 2038796"/>
              <a:gd name="connsiteY44" fmla="*/ 2804908 h 3436871"/>
              <a:gd name="connsiteX45" fmla="*/ 1604407 w 2038796"/>
              <a:gd name="connsiteY45" fmla="*/ 2961983 h 3436871"/>
              <a:gd name="connsiteX46" fmla="*/ 1991484 w 2038796"/>
              <a:gd name="connsiteY46" fmla="*/ 2765639 h 3436871"/>
              <a:gd name="connsiteX47" fmla="*/ 1997094 w 2038796"/>
              <a:gd name="connsiteY47" fmla="*/ 2653443 h 3436871"/>
              <a:gd name="connsiteX48" fmla="*/ 1828800 w 2038796"/>
              <a:gd name="connsiteY48" fmla="*/ 2636614 h 3436871"/>
              <a:gd name="connsiteX49" fmla="*/ 1705383 w 2038796"/>
              <a:gd name="connsiteY49" fmla="*/ 2563686 h 3436871"/>
              <a:gd name="connsiteX50" fmla="*/ 1621237 w 2038796"/>
              <a:gd name="connsiteY50" fmla="*/ 2451490 h 3436871"/>
              <a:gd name="connsiteX51" fmla="*/ 1694164 w 2038796"/>
              <a:gd name="connsiteY51" fmla="*/ 2328074 h 3436871"/>
              <a:gd name="connsiteX52" fmla="*/ 1514650 w 2038796"/>
              <a:gd name="connsiteY52" fmla="*/ 2030754 h 3436871"/>
              <a:gd name="connsiteX53" fmla="*/ 1531479 w 2038796"/>
              <a:gd name="connsiteY53" fmla="*/ 1610018 h 3436871"/>
              <a:gd name="connsiteX54" fmla="*/ 1301477 w 2038796"/>
              <a:gd name="connsiteY54" fmla="*/ 1615627 h 3436871"/>
              <a:gd name="connsiteX55" fmla="*/ 1323916 w 2038796"/>
              <a:gd name="connsiteY55" fmla="*/ 1486602 h 3436871"/>
              <a:gd name="connsiteX56" fmla="*/ 1262208 w 2038796"/>
              <a:gd name="connsiteY56" fmla="*/ 1301478 h 3436871"/>
              <a:gd name="connsiteX57" fmla="*/ 1301477 w 2038796"/>
              <a:gd name="connsiteY57" fmla="*/ 1228550 h 3436871"/>
              <a:gd name="connsiteX58" fmla="*/ 1234159 w 2038796"/>
              <a:gd name="connsiteY58" fmla="*/ 1043426 h 3436871"/>
              <a:gd name="connsiteX59" fmla="*/ 1250989 w 2038796"/>
              <a:gd name="connsiteY59" fmla="*/ 847083 h 3436871"/>
              <a:gd name="connsiteX60" fmla="*/ 970498 w 2038796"/>
              <a:gd name="connsiteY60" fmla="*/ 712447 h 3436871"/>
              <a:gd name="connsiteX61" fmla="*/ 1015376 w 2038796"/>
              <a:gd name="connsiteY61" fmla="*/ 622690 h 3436871"/>
              <a:gd name="connsiteX62" fmla="*/ 1150012 w 2038796"/>
              <a:gd name="connsiteY62" fmla="*/ 482445 h 3436871"/>
              <a:gd name="connsiteX63" fmla="*/ 1166841 w 2038796"/>
              <a:gd name="connsiteY63" fmla="*/ 314150 h 3436871"/>
              <a:gd name="connsiteX64" fmla="*/ 1161232 w 2038796"/>
              <a:gd name="connsiteY64" fmla="*/ 196344 h 3436871"/>
              <a:gd name="connsiteX65" fmla="*/ 1065865 w 2038796"/>
              <a:gd name="connsiteY65" fmla="*/ 117807 h 3436871"/>
              <a:gd name="connsiteX66" fmla="*/ 998547 w 2038796"/>
              <a:gd name="connsiteY66" fmla="*/ 72928 h 3436871"/>
              <a:gd name="connsiteX67" fmla="*/ 920010 w 2038796"/>
              <a:gd name="connsiteY67" fmla="*/ 0 h 3436871"/>
              <a:gd name="connsiteX0" fmla="*/ 920010 w 2038796"/>
              <a:gd name="connsiteY0" fmla="*/ 0 h 3436871"/>
              <a:gd name="connsiteX1" fmla="*/ 779764 w 2038796"/>
              <a:gd name="connsiteY1" fmla="*/ 117807 h 3436871"/>
              <a:gd name="connsiteX2" fmla="*/ 751715 w 2038796"/>
              <a:gd name="connsiteY2" fmla="*/ 224393 h 3436871"/>
              <a:gd name="connsiteX3" fmla="*/ 656348 w 2038796"/>
              <a:gd name="connsiteY3" fmla="*/ 403907 h 3436871"/>
              <a:gd name="connsiteX4" fmla="*/ 656348 w 2038796"/>
              <a:gd name="connsiteY4" fmla="*/ 460005 h 3436871"/>
              <a:gd name="connsiteX5" fmla="*/ 673178 w 2038796"/>
              <a:gd name="connsiteY5" fmla="*/ 544153 h 3436871"/>
              <a:gd name="connsiteX6" fmla="*/ 448785 w 2038796"/>
              <a:gd name="connsiteY6" fmla="*/ 656349 h 3436871"/>
              <a:gd name="connsiteX7" fmla="*/ 263661 w 2038796"/>
              <a:gd name="connsiteY7" fmla="*/ 673178 h 3436871"/>
              <a:gd name="connsiteX8" fmla="*/ 218783 w 2038796"/>
              <a:gd name="connsiteY8" fmla="*/ 948059 h 3436871"/>
              <a:gd name="connsiteX9" fmla="*/ 168294 w 2038796"/>
              <a:gd name="connsiteY9" fmla="*/ 1082695 h 3436871"/>
              <a:gd name="connsiteX10" fmla="*/ 72927 w 2038796"/>
              <a:gd name="connsiteY10" fmla="*/ 1211721 h 3436871"/>
              <a:gd name="connsiteX11" fmla="*/ 0 w 2038796"/>
              <a:gd name="connsiteY11" fmla="*/ 1346356 h 3436871"/>
              <a:gd name="connsiteX12" fmla="*/ 134635 w 2038796"/>
              <a:gd name="connsiteY12" fmla="*/ 1705384 h 3436871"/>
              <a:gd name="connsiteX13" fmla="*/ 241222 w 2038796"/>
              <a:gd name="connsiteY13" fmla="*/ 1778312 h 3436871"/>
              <a:gd name="connsiteX14" fmla="*/ 291710 w 2038796"/>
              <a:gd name="connsiteY14" fmla="*/ 1744653 h 3436871"/>
              <a:gd name="connsiteX15" fmla="*/ 336589 w 2038796"/>
              <a:gd name="connsiteY15" fmla="*/ 1800751 h 3436871"/>
              <a:gd name="connsiteX16" fmla="*/ 387077 w 2038796"/>
              <a:gd name="connsiteY16" fmla="*/ 3326621 h 3436871"/>
              <a:gd name="connsiteX17" fmla="*/ 448785 w 2038796"/>
              <a:gd name="connsiteY17" fmla="*/ 3298572 h 3436871"/>
              <a:gd name="connsiteX18" fmla="*/ 431956 w 2038796"/>
              <a:gd name="connsiteY18" fmla="*/ 2423441 h 3436871"/>
              <a:gd name="connsiteX19" fmla="*/ 482444 w 2038796"/>
              <a:gd name="connsiteY19" fmla="*/ 2434660 h 3436871"/>
              <a:gd name="connsiteX20" fmla="*/ 516103 w 2038796"/>
              <a:gd name="connsiteY20" fmla="*/ 3119058 h 3436871"/>
              <a:gd name="connsiteX21" fmla="*/ 583421 w 2038796"/>
              <a:gd name="connsiteY21" fmla="*/ 3124668 h 3436871"/>
              <a:gd name="connsiteX22" fmla="*/ 572201 w 2038796"/>
              <a:gd name="connsiteY22" fmla="*/ 2457100 h 3436871"/>
              <a:gd name="connsiteX23" fmla="*/ 964888 w 2038796"/>
              <a:gd name="connsiteY23" fmla="*/ 2462710 h 3436871"/>
              <a:gd name="connsiteX24" fmla="*/ 970498 w 2038796"/>
              <a:gd name="connsiteY24" fmla="*/ 2866616 h 3436871"/>
              <a:gd name="connsiteX25" fmla="*/ 1026596 w 2038796"/>
              <a:gd name="connsiteY25" fmla="*/ 2877836 h 3436871"/>
              <a:gd name="connsiteX26" fmla="*/ 1020986 w 2038796"/>
              <a:gd name="connsiteY26" fmla="*/ 3051740 h 3436871"/>
              <a:gd name="connsiteX27" fmla="*/ 1009767 w 2038796"/>
              <a:gd name="connsiteY27" fmla="*/ 3175156 h 3436871"/>
              <a:gd name="connsiteX28" fmla="*/ 1020986 w 2038796"/>
              <a:gd name="connsiteY28" fmla="*/ 3393939 h 3436871"/>
              <a:gd name="connsiteX29" fmla="*/ 1217330 w 2038796"/>
              <a:gd name="connsiteY29" fmla="*/ 3410768 h 3436871"/>
              <a:gd name="connsiteX30" fmla="*/ 1211720 w 2038796"/>
              <a:gd name="connsiteY30" fmla="*/ 3225645 h 3436871"/>
              <a:gd name="connsiteX31" fmla="*/ 1228549 w 2038796"/>
              <a:gd name="connsiteY31" fmla="*/ 3051741 h 3436871"/>
              <a:gd name="connsiteX32" fmla="*/ 1211720 w 2038796"/>
              <a:gd name="connsiteY32" fmla="*/ 2922714 h 3436871"/>
              <a:gd name="connsiteX33" fmla="*/ 1234159 w 2038796"/>
              <a:gd name="connsiteY33" fmla="*/ 2883446 h 3436871"/>
              <a:gd name="connsiteX34" fmla="*/ 1250988 w 2038796"/>
              <a:gd name="connsiteY34" fmla="*/ 2664663 h 3436871"/>
              <a:gd name="connsiteX35" fmla="*/ 1256599 w 2038796"/>
              <a:gd name="connsiteY35" fmla="*/ 2552467 h 3436871"/>
              <a:gd name="connsiteX36" fmla="*/ 1262209 w 2038796"/>
              <a:gd name="connsiteY36" fmla="*/ 2417831 h 3436871"/>
              <a:gd name="connsiteX37" fmla="*/ 1357574 w 2038796"/>
              <a:gd name="connsiteY37" fmla="*/ 2569297 h 3436871"/>
              <a:gd name="connsiteX38" fmla="*/ 1368794 w 2038796"/>
              <a:gd name="connsiteY38" fmla="*/ 3107839 h 3436871"/>
              <a:gd name="connsiteX39" fmla="*/ 1413673 w 2038796"/>
              <a:gd name="connsiteY39" fmla="*/ 3113448 h 3436871"/>
              <a:gd name="connsiteX40" fmla="*/ 1419283 w 2038796"/>
              <a:gd name="connsiteY40" fmla="*/ 2625394 h 3436871"/>
              <a:gd name="connsiteX41" fmla="*/ 1469772 w 2038796"/>
              <a:gd name="connsiteY41" fmla="*/ 2636614 h 3436871"/>
              <a:gd name="connsiteX42" fmla="*/ 1480991 w 2038796"/>
              <a:gd name="connsiteY42" fmla="*/ 3292962 h 3436871"/>
              <a:gd name="connsiteX43" fmla="*/ 1531479 w 2038796"/>
              <a:gd name="connsiteY43" fmla="*/ 3276133 h 3436871"/>
              <a:gd name="connsiteX44" fmla="*/ 1537090 w 2038796"/>
              <a:gd name="connsiteY44" fmla="*/ 2804908 h 3436871"/>
              <a:gd name="connsiteX45" fmla="*/ 1604407 w 2038796"/>
              <a:gd name="connsiteY45" fmla="*/ 2961983 h 3436871"/>
              <a:gd name="connsiteX46" fmla="*/ 1991484 w 2038796"/>
              <a:gd name="connsiteY46" fmla="*/ 2765639 h 3436871"/>
              <a:gd name="connsiteX47" fmla="*/ 1997094 w 2038796"/>
              <a:gd name="connsiteY47" fmla="*/ 2653443 h 3436871"/>
              <a:gd name="connsiteX48" fmla="*/ 1828800 w 2038796"/>
              <a:gd name="connsiteY48" fmla="*/ 2636614 h 3436871"/>
              <a:gd name="connsiteX49" fmla="*/ 1705383 w 2038796"/>
              <a:gd name="connsiteY49" fmla="*/ 2563686 h 3436871"/>
              <a:gd name="connsiteX50" fmla="*/ 1621237 w 2038796"/>
              <a:gd name="connsiteY50" fmla="*/ 2451490 h 3436871"/>
              <a:gd name="connsiteX51" fmla="*/ 1694164 w 2038796"/>
              <a:gd name="connsiteY51" fmla="*/ 2328074 h 3436871"/>
              <a:gd name="connsiteX52" fmla="*/ 1514650 w 2038796"/>
              <a:gd name="connsiteY52" fmla="*/ 2030754 h 3436871"/>
              <a:gd name="connsiteX53" fmla="*/ 1503430 w 2038796"/>
              <a:gd name="connsiteY53" fmla="*/ 1626847 h 3436871"/>
              <a:gd name="connsiteX54" fmla="*/ 1301477 w 2038796"/>
              <a:gd name="connsiteY54" fmla="*/ 1615627 h 3436871"/>
              <a:gd name="connsiteX55" fmla="*/ 1323916 w 2038796"/>
              <a:gd name="connsiteY55" fmla="*/ 1486602 h 3436871"/>
              <a:gd name="connsiteX56" fmla="*/ 1262208 w 2038796"/>
              <a:gd name="connsiteY56" fmla="*/ 1301478 h 3436871"/>
              <a:gd name="connsiteX57" fmla="*/ 1301477 w 2038796"/>
              <a:gd name="connsiteY57" fmla="*/ 1228550 h 3436871"/>
              <a:gd name="connsiteX58" fmla="*/ 1234159 w 2038796"/>
              <a:gd name="connsiteY58" fmla="*/ 1043426 h 3436871"/>
              <a:gd name="connsiteX59" fmla="*/ 1250989 w 2038796"/>
              <a:gd name="connsiteY59" fmla="*/ 847083 h 3436871"/>
              <a:gd name="connsiteX60" fmla="*/ 970498 w 2038796"/>
              <a:gd name="connsiteY60" fmla="*/ 712447 h 3436871"/>
              <a:gd name="connsiteX61" fmla="*/ 1015376 w 2038796"/>
              <a:gd name="connsiteY61" fmla="*/ 622690 h 3436871"/>
              <a:gd name="connsiteX62" fmla="*/ 1150012 w 2038796"/>
              <a:gd name="connsiteY62" fmla="*/ 482445 h 3436871"/>
              <a:gd name="connsiteX63" fmla="*/ 1166841 w 2038796"/>
              <a:gd name="connsiteY63" fmla="*/ 314150 h 3436871"/>
              <a:gd name="connsiteX64" fmla="*/ 1161232 w 2038796"/>
              <a:gd name="connsiteY64" fmla="*/ 196344 h 3436871"/>
              <a:gd name="connsiteX65" fmla="*/ 1065865 w 2038796"/>
              <a:gd name="connsiteY65" fmla="*/ 117807 h 3436871"/>
              <a:gd name="connsiteX66" fmla="*/ 998547 w 2038796"/>
              <a:gd name="connsiteY66" fmla="*/ 72928 h 3436871"/>
              <a:gd name="connsiteX67" fmla="*/ 920010 w 2038796"/>
              <a:gd name="connsiteY67" fmla="*/ 0 h 3436871"/>
              <a:gd name="connsiteX0" fmla="*/ 920010 w 2038796"/>
              <a:gd name="connsiteY0" fmla="*/ 0 h 3436871"/>
              <a:gd name="connsiteX1" fmla="*/ 779764 w 2038796"/>
              <a:gd name="connsiteY1" fmla="*/ 117807 h 3436871"/>
              <a:gd name="connsiteX2" fmla="*/ 751715 w 2038796"/>
              <a:gd name="connsiteY2" fmla="*/ 224393 h 3436871"/>
              <a:gd name="connsiteX3" fmla="*/ 656348 w 2038796"/>
              <a:gd name="connsiteY3" fmla="*/ 403907 h 3436871"/>
              <a:gd name="connsiteX4" fmla="*/ 656348 w 2038796"/>
              <a:gd name="connsiteY4" fmla="*/ 460005 h 3436871"/>
              <a:gd name="connsiteX5" fmla="*/ 673178 w 2038796"/>
              <a:gd name="connsiteY5" fmla="*/ 544153 h 3436871"/>
              <a:gd name="connsiteX6" fmla="*/ 448785 w 2038796"/>
              <a:gd name="connsiteY6" fmla="*/ 656349 h 3436871"/>
              <a:gd name="connsiteX7" fmla="*/ 263661 w 2038796"/>
              <a:gd name="connsiteY7" fmla="*/ 673178 h 3436871"/>
              <a:gd name="connsiteX8" fmla="*/ 218783 w 2038796"/>
              <a:gd name="connsiteY8" fmla="*/ 948059 h 3436871"/>
              <a:gd name="connsiteX9" fmla="*/ 168294 w 2038796"/>
              <a:gd name="connsiteY9" fmla="*/ 1082695 h 3436871"/>
              <a:gd name="connsiteX10" fmla="*/ 72927 w 2038796"/>
              <a:gd name="connsiteY10" fmla="*/ 1211721 h 3436871"/>
              <a:gd name="connsiteX11" fmla="*/ 0 w 2038796"/>
              <a:gd name="connsiteY11" fmla="*/ 1346356 h 3436871"/>
              <a:gd name="connsiteX12" fmla="*/ 134635 w 2038796"/>
              <a:gd name="connsiteY12" fmla="*/ 1705384 h 3436871"/>
              <a:gd name="connsiteX13" fmla="*/ 241222 w 2038796"/>
              <a:gd name="connsiteY13" fmla="*/ 1778312 h 3436871"/>
              <a:gd name="connsiteX14" fmla="*/ 291710 w 2038796"/>
              <a:gd name="connsiteY14" fmla="*/ 1744653 h 3436871"/>
              <a:gd name="connsiteX15" fmla="*/ 336589 w 2038796"/>
              <a:gd name="connsiteY15" fmla="*/ 1800751 h 3436871"/>
              <a:gd name="connsiteX16" fmla="*/ 387077 w 2038796"/>
              <a:gd name="connsiteY16" fmla="*/ 3326621 h 3436871"/>
              <a:gd name="connsiteX17" fmla="*/ 448785 w 2038796"/>
              <a:gd name="connsiteY17" fmla="*/ 3298572 h 3436871"/>
              <a:gd name="connsiteX18" fmla="*/ 431956 w 2038796"/>
              <a:gd name="connsiteY18" fmla="*/ 2423441 h 3436871"/>
              <a:gd name="connsiteX19" fmla="*/ 482444 w 2038796"/>
              <a:gd name="connsiteY19" fmla="*/ 2434660 h 3436871"/>
              <a:gd name="connsiteX20" fmla="*/ 516103 w 2038796"/>
              <a:gd name="connsiteY20" fmla="*/ 3119058 h 3436871"/>
              <a:gd name="connsiteX21" fmla="*/ 583421 w 2038796"/>
              <a:gd name="connsiteY21" fmla="*/ 3124668 h 3436871"/>
              <a:gd name="connsiteX22" fmla="*/ 572201 w 2038796"/>
              <a:gd name="connsiteY22" fmla="*/ 2457100 h 3436871"/>
              <a:gd name="connsiteX23" fmla="*/ 964888 w 2038796"/>
              <a:gd name="connsiteY23" fmla="*/ 2462710 h 3436871"/>
              <a:gd name="connsiteX24" fmla="*/ 970498 w 2038796"/>
              <a:gd name="connsiteY24" fmla="*/ 2866616 h 3436871"/>
              <a:gd name="connsiteX25" fmla="*/ 1026596 w 2038796"/>
              <a:gd name="connsiteY25" fmla="*/ 2877836 h 3436871"/>
              <a:gd name="connsiteX26" fmla="*/ 1020986 w 2038796"/>
              <a:gd name="connsiteY26" fmla="*/ 3051740 h 3436871"/>
              <a:gd name="connsiteX27" fmla="*/ 1009767 w 2038796"/>
              <a:gd name="connsiteY27" fmla="*/ 3175156 h 3436871"/>
              <a:gd name="connsiteX28" fmla="*/ 1020986 w 2038796"/>
              <a:gd name="connsiteY28" fmla="*/ 3393939 h 3436871"/>
              <a:gd name="connsiteX29" fmla="*/ 1217330 w 2038796"/>
              <a:gd name="connsiteY29" fmla="*/ 3410768 h 3436871"/>
              <a:gd name="connsiteX30" fmla="*/ 1211720 w 2038796"/>
              <a:gd name="connsiteY30" fmla="*/ 3225645 h 3436871"/>
              <a:gd name="connsiteX31" fmla="*/ 1228549 w 2038796"/>
              <a:gd name="connsiteY31" fmla="*/ 3051741 h 3436871"/>
              <a:gd name="connsiteX32" fmla="*/ 1211720 w 2038796"/>
              <a:gd name="connsiteY32" fmla="*/ 2922714 h 3436871"/>
              <a:gd name="connsiteX33" fmla="*/ 1234159 w 2038796"/>
              <a:gd name="connsiteY33" fmla="*/ 2883446 h 3436871"/>
              <a:gd name="connsiteX34" fmla="*/ 1250988 w 2038796"/>
              <a:gd name="connsiteY34" fmla="*/ 2664663 h 3436871"/>
              <a:gd name="connsiteX35" fmla="*/ 1256599 w 2038796"/>
              <a:gd name="connsiteY35" fmla="*/ 2552467 h 3436871"/>
              <a:gd name="connsiteX36" fmla="*/ 1262209 w 2038796"/>
              <a:gd name="connsiteY36" fmla="*/ 2417831 h 3436871"/>
              <a:gd name="connsiteX37" fmla="*/ 1357574 w 2038796"/>
              <a:gd name="connsiteY37" fmla="*/ 2569297 h 3436871"/>
              <a:gd name="connsiteX38" fmla="*/ 1368794 w 2038796"/>
              <a:gd name="connsiteY38" fmla="*/ 3107839 h 3436871"/>
              <a:gd name="connsiteX39" fmla="*/ 1413673 w 2038796"/>
              <a:gd name="connsiteY39" fmla="*/ 3113448 h 3436871"/>
              <a:gd name="connsiteX40" fmla="*/ 1419283 w 2038796"/>
              <a:gd name="connsiteY40" fmla="*/ 2625394 h 3436871"/>
              <a:gd name="connsiteX41" fmla="*/ 1469772 w 2038796"/>
              <a:gd name="connsiteY41" fmla="*/ 2636614 h 3436871"/>
              <a:gd name="connsiteX42" fmla="*/ 1480991 w 2038796"/>
              <a:gd name="connsiteY42" fmla="*/ 3292962 h 3436871"/>
              <a:gd name="connsiteX43" fmla="*/ 1531479 w 2038796"/>
              <a:gd name="connsiteY43" fmla="*/ 3276133 h 3436871"/>
              <a:gd name="connsiteX44" fmla="*/ 1537090 w 2038796"/>
              <a:gd name="connsiteY44" fmla="*/ 2804908 h 3436871"/>
              <a:gd name="connsiteX45" fmla="*/ 1604407 w 2038796"/>
              <a:gd name="connsiteY45" fmla="*/ 2961983 h 3436871"/>
              <a:gd name="connsiteX46" fmla="*/ 1991484 w 2038796"/>
              <a:gd name="connsiteY46" fmla="*/ 2765639 h 3436871"/>
              <a:gd name="connsiteX47" fmla="*/ 1997094 w 2038796"/>
              <a:gd name="connsiteY47" fmla="*/ 2653443 h 3436871"/>
              <a:gd name="connsiteX48" fmla="*/ 1828800 w 2038796"/>
              <a:gd name="connsiteY48" fmla="*/ 2636614 h 3436871"/>
              <a:gd name="connsiteX49" fmla="*/ 1705383 w 2038796"/>
              <a:gd name="connsiteY49" fmla="*/ 2563686 h 3436871"/>
              <a:gd name="connsiteX50" fmla="*/ 1621237 w 2038796"/>
              <a:gd name="connsiteY50" fmla="*/ 2451490 h 3436871"/>
              <a:gd name="connsiteX51" fmla="*/ 1694164 w 2038796"/>
              <a:gd name="connsiteY51" fmla="*/ 2328074 h 3436871"/>
              <a:gd name="connsiteX52" fmla="*/ 1514650 w 2038796"/>
              <a:gd name="connsiteY52" fmla="*/ 2030754 h 3436871"/>
              <a:gd name="connsiteX53" fmla="*/ 1503430 w 2038796"/>
              <a:gd name="connsiteY53" fmla="*/ 1626847 h 3436871"/>
              <a:gd name="connsiteX54" fmla="*/ 1301477 w 2038796"/>
              <a:gd name="connsiteY54" fmla="*/ 1615627 h 3436871"/>
              <a:gd name="connsiteX55" fmla="*/ 1323916 w 2038796"/>
              <a:gd name="connsiteY55" fmla="*/ 1486602 h 3436871"/>
              <a:gd name="connsiteX56" fmla="*/ 1262208 w 2038796"/>
              <a:gd name="connsiteY56" fmla="*/ 1301478 h 3436871"/>
              <a:gd name="connsiteX57" fmla="*/ 1301477 w 2038796"/>
              <a:gd name="connsiteY57" fmla="*/ 1228550 h 3436871"/>
              <a:gd name="connsiteX58" fmla="*/ 1234159 w 2038796"/>
              <a:gd name="connsiteY58" fmla="*/ 1043426 h 3436871"/>
              <a:gd name="connsiteX59" fmla="*/ 1250989 w 2038796"/>
              <a:gd name="connsiteY59" fmla="*/ 847083 h 3436871"/>
              <a:gd name="connsiteX60" fmla="*/ 970498 w 2038796"/>
              <a:gd name="connsiteY60" fmla="*/ 712447 h 3436871"/>
              <a:gd name="connsiteX61" fmla="*/ 1015376 w 2038796"/>
              <a:gd name="connsiteY61" fmla="*/ 622690 h 3436871"/>
              <a:gd name="connsiteX62" fmla="*/ 1150012 w 2038796"/>
              <a:gd name="connsiteY62" fmla="*/ 482445 h 3436871"/>
              <a:gd name="connsiteX63" fmla="*/ 1166841 w 2038796"/>
              <a:gd name="connsiteY63" fmla="*/ 314150 h 3436871"/>
              <a:gd name="connsiteX64" fmla="*/ 1161232 w 2038796"/>
              <a:gd name="connsiteY64" fmla="*/ 196344 h 3436871"/>
              <a:gd name="connsiteX65" fmla="*/ 1065865 w 2038796"/>
              <a:gd name="connsiteY65" fmla="*/ 117807 h 3436871"/>
              <a:gd name="connsiteX66" fmla="*/ 998547 w 2038796"/>
              <a:gd name="connsiteY66" fmla="*/ 72928 h 3436871"/>
              <a:gd name="connsiteX67" fmla="*/ 920010 w 2038796"/>
              <a:gd name="connsiteY67" fmla="*/ 0 h 3436871"/>
              <a:gd name="connsiteX0" fmla="*/ 920010 w 2038796"/>
              <a:gd name="connsiteY0" fmla="*/ 0 h 3436871"/>
              <a:gd name="connsiteX1" fmla="*/ 779764 w 2038796"/>
              <a:gd name="connsiteY1" fmla="*/ 117807 h 3436871"/>
              <a:gd name="connsiteX2" fmla="*/ 751715 w 2038796"/>
              <a:gd name="connsiteY2" fmla="*/ 224393 h 3436871"/>
              <a:gd name="connsiteX3" fmla="*/ 656348 w 2038796"/>
              <a:gd name="connsiteY3" fmla="*/ 403907 h 3436871"/>
              <a:gd name="connsiteX4" fmla="*/ 656348 w 2038796"/>
              <a:gd name="connsiteY4" fmla="*/ 460005 h 3436871"/>
              <a:gd name="connsiteX5" fmla="*/ 673178 w 2038796"/>
              <a:gd name="connsiteY5" fmla="*/ 544153 h 3436871"/>
              <a:gd name="connsiteX6" fmla="*/ 448785 w 2038796"/>
              <a:gd name="connsiteY6" fmla="*/ 656349 h 3436871"/>
              <a:gd name="connsiteX7" fmla="*/ 263661 w 2038796"/>
              <a:gd name="connsiteY7" fmla="*/ 673178 h 3436871"/>
              <a:gd name="connsiteX8" fmla="*/ 218783 w 2038796"/>
              <a:gd name="connsiteY8" fmla="*/ 948059 h 3436871"/>
              <a:gd name="connsiteX9" fmla="*/ 168294 w 2038796"/>
              <a:gd name="connsiteY9" fmla="*/ 1082695 h 3436871"/>
              <a:gd name="connsiteX10" fmla="*/ 72927 w 2038796"/>
              <a:gd name="connsiteY10" fmla="*/ 1211721 h 3436871"/>
              <a:gd name="connsiteX11" fmla="*/ 0 w 2038796"/>
              <a:gd name="connsiteY11" fmla="*/ 1346356 h 3436871"/>
              <a:gd name="connsiteX12" fmla="*/ 134635 w 2038796"/>
              <a:gd name="connsiteY12" fmla="*/ 1705384 h 3436871"/>
              <a:gd name="connsiteX13" fmla="*/ 241222 w 2038796"/>
              <a:gd name="connsiteY13" fmla="*/ 1778312 h 3436871"/>
              <a:gd name="connsiteX14" fmla="*/ 291710 w 2038796"/>
              <a:gd name="connsiteY14" fmla="*/ 1744653 h 3436871"/>
              <a:gd name="connsiteX15" fmla="*/ 336589 w 2038796"/>
              <a:gd name="connsiteY15" fmla="*/ 1800751 h 3436871"/>
              <a:gd name="connsiteX16" fmla="*/ 387077 w 2038796"/>
              <a:gd name="connsiteY16" fmla="*/ 3326621 h 3436871"/>
              <a:gd name="connsiteX17" fmla="*/ 448785 w 2038796"/>
              <a:gd name="connsiteY17" fmla="*/ 3298572 h 3436871"/>
              <a:gd name="connsiteX18" fmla="*/ 431956 w 2038796"/>
              <a:gd name="connsiteY18" fmla="*/ 2423441 h 3436871"/>
              <a:gd name="connsiteX19" fmla="*/ 482444 w 2038796"/>
              <a:gd name="connsiteY19" fmla="*/ 2434660 h 3436871"/>
              <a:gd name="connsiteX20" fmla="*/ 516103 w 2038796"/>
              <a:gd name="connsiteY20" fmla="*/ 3119058 h 3436871"/>
              <a:gd name="connsiteX21" fmla="*/ 583421 w 2038796"/>
              <a:gd name="connsiteY21" fmla="*/ 3124668 h 3436871"/>
              <a:gd name="connsiteX22" fmla="*/ 572201 w 2038796"/>
              <a:gd name="connsiteY22" fmla="*/ 2457100 h 3436871"/>
              <a:gd name="connsiteX23" fmla="*/ 964888 w 2038796"/>
              <a:gd name="connsiteY23" fmla="*/ 2462710 h 3436871"/>
              <a:gd name="connsiteX24" fmla="*/ 970498 w 2038796"/>
              <a:gd name="connsiteY24" fmla="*/ 2866616 h 3436871"/>
              <a:gd name="connsiteX25" fmla="*/ 1026596 w 2038796"/>
              <a:gd name="connsiteY25" fmla="*/ 2877836 h 3436871"/>
              <a:gd name="connsiteX26" fmla="*/ 1020986 w 2038796"/>
              <a:gd name="connsiteY26" fmla="*/ 3051740 h 3436871"/>
              <a:gd name="connsiteX27" fmla="*/ 1009767 w 2038796"/>
              <a:gd name="connsiteY27" fmla="*/ 3175156 h 3436871"/>
              <a:gd name="connsiteX28" fmla="*/ 1020986 w 2038796"/>
              <a:gd name="connsiteY28" fmla="*/ 3393939 h 3436871"/>
              <a:gd name="connsiteX29" fmla="*/ 1217330 w 2038796"/>
              <a:gd name="connsiteY29" fmla="*/ 3410768 h 3436871"/>
              <a:gd name="connsiteX30" fmla="*/ 1211720 w 2038796"/>
              <a:gd name="connsiteY30" fmla="*/ 3225645 h 3436871"/>
              <a:gd name="connsiteX31" fmla="*/ 1228549 w 2038796"/>
              <a:gd name="connsiteY31" fmla="*/ 3051741 h 3436871"/>
              <a:gd name="connsiteX32" fmla="*/ 1211720 w 2038796"/>
              <a:gd name="connsiteY32" fmla="*/ 2922714 h 3436871"/>
              <a:gd name="connsiteX33" fmla="*/ 1234159 w 2038796"/>
              <a:gd name="connsiteY33" fmla="*/ 2883446 h 3436871"/>
              <a:gd name="connsiteX34" fmla="*/ 1250988 w 2038796"/>
              <a:gd name="connsiteY34" fmla="*/ 2664663 h 3436871"/>
              <a:gd name="connsiteX35" fmla="*/ 1256599 w 2038796"/>
              <a:gd name="connsiteY35" fmla="*/ 2552467 h 3436871"/>
              <a:gd name="connsiteX36" fmla="*/ 1262209 w 2038796"/>
              <a:gd name="connsiteY36" fmla="*/ 2417831 h 3436871"/>
              <a:gd name="connsiteX37" fmla="*/ 1357574 w 2038796"/>
              <a:gd name="connsiteY37" fmla="*/ 2569297 h 3436871"/>
              <a:gd name="connsiteX38" fmla="*/ 1368794 w 2038796"/>
              <a:gd name="connsiteY38" fmla="*/ 3107839 h 3436871"/>
              <a:gd name="connsiteX39" fmla="*/ 1413673 w 2038796"/>
              <a:gd name="connsiteY39" fmla="*/ 3113448 h 3436871"/>
              <a:gd name="connsiteX40" fmla="*/ 1419283 w 2038796"/>
              <a:gd name="connsiteY40" fmla="*/ 2625394 h 3436871"/>
              <a:gd name="connsiteX41" fmla="*/ 1469772 w 2038796"/>
              <a:gd name="connsiteY41" fmla="*/ 2636614 h 3436871"/>
              <a:gd name="connsiteX42" fmla="*/ 1480991 w 2038796"/>
              <a:gd name="connsiteY42" fmla="*/ 3292962 h 3436871"/>
              <a:gd name="connsiteX43" fmla="*/ 1531479 w 2038796"/>
              <a:gd name="connsiteY43" fmla="*/ 3276133 h 3436871"/>
              <a:gd name="connsiteX44" fmla="*/ 1537090 w 2038796"/>
              <a:gd name="connsiteY44" fmla="*/ 2804908 h 3436871"/>
              <a:gd name="connsiteX45" fmla="*/ 1604407 w 2038796"/>
              <a:gd name="connsiteY45" fmla="*/ 2961983 h 3436871"/>
              <a:gd name="connsiteX46" fmla="*/ 1991484 w 2038796"/>
              <a:gd name="connsiteY46" fmla="*/ 2765639 h 3436871"/>
              <a:gd name="connsiteX47" fmla="*/ 1997094 w 2038796"/>
              <a:gd name="connsiteY47" fmla="*/ 2653443 h 3436871"/>
              <a:gd name="connsiteX48" fmla="*/ 1828800 w 2038796"/>
              <a:gd name="connsiteY48" fmla="*/ 2636614 h 3436871"/>
              <a:gd name="connsiteX49" fmla="*/ 1705383 w 2038796"/>
              <a:gd name="connsiteY49" fmla="*/ 2563686 h 3436871"/>
              <a:gd name="connsiteX50" fmla="*/ 1621237 w 2038796"/>
              <a:gd name="connsiteY50" fmla="*/ 2451490 h 3436871"/>
              <a:gd name="connsiteX51" fmla="*/ 1694164 w 2038796"/>
              <a:gd name="connsiteY51" fmla="*/ 2328074 h 3436871"/>
              <a:gd name="connsiteX52" fmla="*/ 1514650 w 2038796"/>
              <a:gd name="connsiteY52" fmla="*/ 2030754 h 3436871"/>
              <a:gd name="connsiteX53" fmla="*/ 1503430 w 2038796"/>
              <a:gd name="connsiteY53" fmla="*/ 1626847 h 3436871"/>
              <a:gd name="connsiteX54" fmla="*/ 1312696 w 2038796"/>
              <a:gd name="connsiteY54" fmla="*/ 1649285 h 3436871"/>
              <a:gd name="connsiteX55" fmla="*/ 1323916 w 2038796"/>
              <a:gd name="connsiteY55" fmla="*/ 1486602 h 3436871"/>
              <a:gd name="connsiteX56" fmla="*/ 1262208 w 2038796"/>
              <a:gd name="connsiteY56" fmla="*/ 1301478 h 3436871"/>
              <a:gd name="connsiteX57" fmla="*/ 1301477 w 2038796"/>
              <a:gd name="connsiteY57" fmla="*/ 1228550 h 3436871"/>
              <a:gd name="connsiteX58" fmla="*/ 1234159 w 2038796"/>
              <a:gd name="connsiteY58" fmla="*/ 1043426 h 3436871"/>
              <a:gd name="connsiteX59" fmla="*/ 1250989 w 2038796"/>
              <a:gd name="connsiteY59" fmla="*/ 847083 h 3436871"/>
              <a:gd name="connsiteX60" fmla="*/ 970498 w 2038796"/>
              <a:gd name="connsiteY60" fmla="*/ 712447 h 3436871"/>
              <a:gd name="connsiteX61" fmla="*/ 1015376 w 2038796"/>
              <a:gd name="connsiteY61" fmla="*/ 622690 h 3436871"/>
              <a:gd name="connsiteX62" fmla="*/ 1150012 w 2038796"/>
              <a:gd name="connsiteY62" fmla="*/ 482445 h 3436871"/>
              <a:gd name="connsiteX63" fmla="*/ 1166841 w 2038796"/>
              <a:gd name="connsiteY63" fmla="*/ 314150 h 3436871"/>
              <a:gd name="connsiteX64" fmla="*/ 1161232 w 2038796"/>
              <a:gd name="connsiteY64" fmla="*/ 196344 h 3436871"/>
              <a:gd name="connsiteX65" fmla="*/ 1065865 w 2038796"/>
              <a:gd name="connsiteY65" fmla="*/ 117807 h 3436871"/>
              <a:gd name="connsiteX66" fmla="*/ 998547 w 2038796"/>
              <a:gd name="connsiteY66" fmla="*/ 72928 h 3436871"/>
              <a:gd name="connsiteX67" fmla="*/ 920010 w 2038796"/>
              <a:gd name="connsiteY67" fmla="*/ 0 h 3436871"/>
              <a:gd name="connsiteX0" fmla="*/ 920010 w 2038796"/>
              <a:gd name="connsiteY0" fmla="*/ 0 h 3436871"/>
              <a:gd name="connsiteX1" fmla="*/ 779764 w 2038796"/>
              <a:gd name="connsiteY1" fmla="*/ 117807 h 3436871"/>
              <a:gd name="connsiteX2" fmla="*/ 751715 w 2038796"/>
              <a:gd name="connsiteY2" fmla="*/ 224393 h 3436871"/>
              <a:gd name="connsiteX3" fmla="*/ 656348 w 2038796"/>
              <a:gd name="connsiteY3" fmla="*/ 403907 h 3436871"/>
              <a:gd name="connsiteX4" fmla="*/ 656348 w 2038796"/>
              <a:gd name="connsiteY4" fmla="*/ 460005 h 3436871"/>
              <a:gd name="connsiteX5" fmla="*/ 673178 w 2038796"/>
              <a:gd name="connsiteY5" fmla="*/ 544153 h 3436871"/>
              <a:gd name="connsiteX6" fmla="*/ 448785 w 2038796"/>
              <a:gd name="connsiteY6" fmla="*/ 656349 h 3436871"/>
              <a:gd name="connsiteX7" fmla="*/ 263661 w 2038796"/>
              <a:gd name="connsiteY7" fmla="*/ 673178 h 3436871"/>
              <a:gd name="connsiteX8" fmla="*/ 218783 w 2038796"/>
              <a:gd name="connsiteY8" fmla="*/ 948059 h 3436871"/>
              <a:gd name="connsiteX9" fmla="*/ 168294 w 2038796"/>
              <a:gd name="connsiteY9" fmla="*/ 1082695 h 3436871"/>
              <a:gd name="connsiteX10" fmla="*/ 72927 w 2038796"/>
              <a:gd name="connsiteY10" fmla="*/ 1211721 h 3436871"/>
              <a:gd name="connsiteX11" fmla="*/ 0 w 2038796"/>
              <a:gd name="connsiteY11" fmla="*/ 1346356 h 3436871"/>
              <a:gd name="connsiteX12" fmla="*/ 134635 w 2038796"/>
              <a:gd name="connsiteY12" fmla="*/ 1705384 h 3436871"/>
              <a:gd name="connsiteX13" fmla="*/ 241222 w 2038796"/>
              <a:gd name="connsiteY13" fmla="*/ 1778312 h 3436871"/>
              <a:gd name="connsiteX14" fmla="*/ 291710 w 2038796"/>
              <a:gd name="connsiteY14" fmla="*/ 1744653 h 3436871"/>
              <a:gd name="connsiteX15" fmla="*/ 336589 w 2038796"/>
              <a:gd name="connsiteY15" fmla="*/ 1800751 h 3436871"/>
              <a:gd name="connsiteX16" fmla="*/ 387077 w 2038796"/>
              <a:gd name="connsiteY16" fmla="*/ 3326621 h 3436871"/>
              <a:gd name="connsiteX17" fmla="*/ 448785 w 2038796"/>
              <a:gd name="connsiteY17" fmla="*/ 3298572 h 3436871"/>
              <a:gd name="connsiteX18" fmla="*/ 431956 w 2038796"/>
              <a:gd name="connsiteY18" fmla="*/ 2423441 h 3436871"/>
              <a:gd name="connsiteX19" fmla="*/ 482444 w 2038796"/>
              <a:gd name="connsiteY19" fmla="*/ 2434660 h 3436871"/>
              <a:gd name="connsiteX20" fmla="*/ 516103 w 2038796"/>
              <a:gd name="connsiteY20" fmla="*/ 3119058 h 3436871"/>
              <a:gd name="connsiteX21" fmla="*/ 583421 w 2038796"/>
              <a:gd name="connsiteY21" fmla="*/ 3124668 h 3436871"/>
              <a:gd name="connsiteX22" fmla="*/ 572201 w 2038796"/>
              <a:gd name="connsiteY22" fmla="*/ 2457100 h 3436871"/>
              <a:gd name="connsiteX23" fmla="*/ 964888 w 2038796"/>
              <a:gd name="connsiteY23" fmla="*/ 2462710 h 3436871"/>
              <a:gd name="connsiteX24" fmla="*/ 970498 w 2038796"/>
              <a:gd name="connsiteY24" fmla="*/ 2866616 h 3436871"/>
              <a:gd name="connsiteX25" fmla="*/ 1026596 w 2038796"/>
              <a:gd name="connsiteY25" fmla="*/ 2877836 h 3436871"/>
              <a:gd name="connsiteX26" fmla="*/ 1020986 w 2038796"/>
              <a:gd name="connsiteY26" fmla="*/ 3051740 h 3436871"/>
              <a:gd name="connsiteX27" fmla="*/ 1009767 w 2038796"/>
              <a:gd name="connsiteY27" fmla="*/ 3175156 h 3436871"/>
              <a:gd name="connsiteX28" fmla="*/ 1020986 w 2038796"/>
              <a:gd name="connsiteY28" fmla="*/ 3393939 h 3436871"/>
              <a:gd name="connsiteX29" fmla="*/ 1217330 w 2038796"/>
              <a:gd name="connsiteY29" fmla="*/ 3410768 h 3436871"/>
              <a:gd name="connsiteX30" fmla="*/ 1211720 w 2038796"/>
              <a:gd name="connsiteY30" fmla="*/ 3225645 h 3436871"/>
              <a:gd name="connsiteX31" fmla="*/ 1228549 w 2038796"/>
              <a:gd name="connsiteY31" fmla="*/ 3051741 h 3436871"/>
              <a:gd name="connsiteX32" fmla="*/ 1211720 w 2038796"/>
              <a:gd name="connsiteY32" fmla="*/ 2922714 h 3436871"/>
              <a:gd name="connsiteX33" fmla="*/ 1234159 w 2038796"/>
              <a:gd name="connsiteY33" fmla="*/ 2883446 h 3436871"/>
              <a:gd name="connsiteX34" fmla="*/ 1250988 w 2038796"/>
              <a:gd name="connsiteY34" fmla="*/ 2664663 h 3436871"/>
              <a:gd name="connsiteX35" fmla="*/ 1256599 w 2038796"/>
              <a:gd name="connsiteY35" fmla="*/ 2552467 h 3436871"/>
              <a:gd name="connsiteX36" fmla="*/ 1262209 w 2038796"/>
              <a:gd name="connsiteY36" fmla="*/ 2417831 h 3436871"/>
              <a:gd name="connsiteX37" fmla="*/ 1357574 w 2038796"/>
              <a:gd name="connsiteY37" fmla="*/ 2569297 h 3436871"/>
              <a:gd name="connsiteX38" fmla="*/ 1368794 w 2038796"/>
              <a:gd name="connsiteY38" fmla="*/ 3107839 h 3436871"/>
              <a:gd name="connsiteX39" fmla="*/ 1413673 w 2038796"/>
              <a:gd name="connsiteY39" fmla="*/ 3113448 h 3436871"/>
              <a:gd name="connsiteX40" fmla="*/ 1419283 w 2038796"/>
              <a:gd name="connsiteY40" fmla="*/ 2625394 h 3436871"/>
              <a:gd name="connsiteX41" fmla="*/ 1469772 w 2038796"/>
              <a:gd name="connsiteY41" fmla="*/ 2636614 h 3436871"/>
              <a:gd name="connsiteX42" fmla="*/ 1480991 w 2038796"/>
              <a:gd name="connsiteY42" fmla="*/ 3292962 h 3436871"/>
              <a:gd name="connsiteX43" fmla="*/ 1531479 w 2038796"/>
              <a:gd name="connsiteY43" fmla="*/ 3276133 h 3436871"/>
              <a:gd name="connsiteX44" fmla="*/ 1537090 w 2038796"/>
              <a:gd name="connsiteY44" fmla="*/ 2804908 h 3436871"/>
              <a:gd name="connsiteX45" fmla="*/ 1604407 w 2038796"/>
              <a:gd name="connsiteY45" fmla="*/ 2961983 h 3436871"/>
              <a:gd name="connsiteX46" fmla="*/ 1991484 w 2038796"/>
              <a:gd name="connsiteY46" fmla="*/ 2765639 h 3436871"/>
              <a:gd name="connsiteX47" fmla="*/ 1997094 w 2038796"/>
              <a:gd name="connsiteY47" fmla="*/ 2653443 h 3436871"/>
              <a:gd name="connsiteX48" fmla="*/ 1828800 w 2038796"/>
              <a:gd name="connsiteY48" fmla="*/ 2636614 h 3436871"/>
              <a:gd name="connsiteX49" fmla="*/ 1705383 w 2038796"/>
              <a:gd name="connsiteY49" fmla="*/ 2563686 h 3436871"/>
              <a:gd name="connsiteX50" fmla="*/ 1621237 w 2038796"/>
              <a:gd name="connsiteY50" fmla="*/ 2451490 h 3436871"/>
              <a:gd name="connsiteX51" fmla="*/ 1694164 w 2038796"/>
              <a:gd name="connsiteY51" fmla="*/ 2328074 h 3436871"/>
              <a:gd name="connsiteX52" fmla="*/ 1514650 w 2038796"/>
              <a:gd name="connsiteY52" fmla="*/ 2030754 h 3436871"/>
              <a:gd name="connsiteX53" fmla="*/ 1503430 w 2038796"/>
              <a:gd name="connsiteY53" fmla="*/ 1626847 h 3436871"/>
              <a:gd name="connsiteX54" fmla="*/ 1312696 w 2038796"/>
              <a:gd name="connsiteY54" fmla="*/ 1649285 h 3436871"/>
              <a:gd name="connsiteX55" fmla="*/ 1323916 w 2038796"/>
              <a:gd name="connsiteY55" fmla="*/ 1486602 h 3436871"/>
              <a:gd name="connsiteX56" fmla="*/ 1262208 w 2038796"/>
              <a:gd name="connsiteY56" fmla="*/ 1346357 h 3436871"/>
              <a:gd name="connsiteX57" fmla="*/ 1301477 w 2038796"/>
              <a:gd name="connsiteY57" fmla="*/ 1228550 h 3436871"/>
              <a:gd name="connsiteX58" fmla="*/ 1234159 w 2038796"/>
              <a:gd name="connsiteY58" fmla="*/ 1043426 h 3436871"/>
              <a:gd name="connsiteX59" fmla="*/ 1250989 w 2038796"/>
              <a:gd name="connsiteY59" fmla="*/ 847083 h 3436871"/>
              <a:gd name="connsiteX60" fmla="*/ 970498 w 2038796"/>
              <a:gd name="connsiteY60" fmla="*/ 712447 h 3436871"/>
              <a:gd name="connsiteX61" fmla="*/ 1015376 w 2038796"/>
              <a:gd name="connsiteY61" fmla="*/ 622690 h 3436871"/>
              <a:gd name="connsiteX62" fmla="*/ 1150012 w 2038796"/>
              <a:gd name="connsiteY62" fmla="*/ 482445 h 3436871"/>
              <a:gd name="connsiteX63" fmla="*/ 1166841 w 2038796"/>
              <a:gd name="connsiteY63" fmla="*/ 314150 h 3436871"/>
              <a:gd name="connsiteX64" fmla="*/ 1161232 w 2038796"/>
              <a:gd name="connsiteY64" fmla="*/ 196344 h 3436871"/>
              <a:gd name="connsiteX65" fmla="*/ 1065865 w 2038796"/>
              <a:gd name="connsiteY65" fmla="*/ 117807 h 3436871"/>
              <a:gd name="connsiteX66" fmla="*/ 998547 w 2038796"/>
              <a:gd name="connsiteY66" fmla="*/ 72928 h 3436871"/>
              <a:gd name="connsiteX67" fmla="*/ 920010 w 2038796"/>
              <a:gd name="connsiteY67" fmla="*/ 0 h 3436871"/>
              <a:gd name="connsiteX0" fmla="*/ 920010 w 2038796"/>
              <a:gd name="connsiteY0" fmla="*/ 0 h 3436871"/>
              <a:gd name="connsiteX1" fmla="*/ 779764 w 2038796"/>
              <a:gd name="connsiteY1" fmla="*/ 117807 h 3436871"/>
              <a:gd name="connsiteX2" fmla="*/ 751715 w 2038796"/>
              <a:gd name="connsiteY2" fmla="*/ 224393 h 3436871"/>
              <a:gd name="connsiteX3" fmla="*/ 656348 w 2038796"/>
              <a:gd name="connsiteY3" fmla="*/ 403907 h 3436871"/>
              <a:gd name="connsiteX4" fmla="*/ 656348 w 2038796"/>
              <a:gd name="connsiteY4" fmla="*/ 460005 h 3436871"/>
              <a:gd name="connsiteX5" fmla="*/ 673178 w 2038796"/>
              <a:gd name="connsiteY5" fmla="*/ 544153 h 3436871"/>
              <a:gd name="connsiteX6" fmla="*/ 448785 w 2038796"/>
              <a:gd name="connsiteY6" fmla="*/ 656349 h 3436871"/>
              <a:gd name="connsiteX7" fmla="*/ 263661 w 2038796"/>
              <a:gd name="connsiteY7" fmla="*/ 673178 h 3436871"/>
              <a:gd name="connsiteX8" fmla="*/ 218783 w 2038796"/>
              <a:gd name="connsiteY8" fmla="*/ 948059 h 3436871"/>
              <a:gd name="connsiteX9" fmla="*/ 168294 w 2038796"/>
              <a:gd name="connsiteY9" fmla="*/ 1082695 h 3436871"/>
              <a:gd name="connsiteX10" fmla="*/ 72927 w 2038796"/>
              <a:gd name="connsiteY10" fmla="*/ 1211721 h 3436871"/>
              <a:gd name="connsiteX11" fmla="*/ 0 w 2038796"/>
              <a:gd name="connsiteY11" fmla="*/ 1346356 h 3436871"/>
              <a:gd name="connsiteX12" fmla="*/ 134635 w 2038796"/>
              <a:gd name="connsiteY12" fmla="*/ 1705384 h 3436871"/>
              <a:gd name="connsiteX13" fmla="*/ 241222 w 2038796"/>
              <a:gd name="connsiteY13" fmla="*/ 1778312 h 3436871"/>
              <a:gd name="connsiteX14" fmla="*/ 291710 w 2038796"/>
              <a:gd name="connsiteY14" fmla="*/ 1744653 h 3436871"/>
              <a:gd name="connsiteX15" fmla="*/ 336589 w 2038796"/>
              <a:gd name="connsiteY15" fmla="*/ 1800751 h 3436871"/>
              <a:gd name="connsiteX16" fmla="*/ 387077 w 2038796"/>
              <a:gd name="connsiteY16" fmla="*/ 3326621 h 3436871"/>
              <a:gd name="connsiteX17" fmla="*/ 448785 w 2038796"/>
              <a:gd name="connsiteY17" fmla="*/ 3298572 h 3436871"/>
              <a:gd name="connsiteX18" fmla="*/ 431956 w 2038796"/>
              <a:gd name="connsiteY18" fmla="*/ 2423441 h 3436871"/>
              <a:gd name="connsiteX19" fmla="*/ 482444 w 2038796"/>
              <a:gd name="connsiteY19" fmla="*/ 2434660 h 3436871"/>
              <a:gd name="connsiteX20" fmla="*/ 516103 w 2038796"/>
              <a:gd name="connsiteY20" fmla="*/ 3119058 h 3436871"/>
              <a:gd name="connsiteX21" fmla="*/ 583421 w 2038796"/>
              <a:gd name="connsiteY21" fmla="*/ 3124668 h 3436871"/>
              <a:gd name="connsiteX22" fmla="*/ 572201 w 2038796"/>
              <a:gd name="connsiteY22" fmla="*/ 2457100 h 3436871"/>
              <a:gd name="connsiteX23" fmla="*/ 964888 w 2038796"/>
              <a:gd name="connsiteY23" fmla="*/ 2462710 h 3436871"/>
              <a:gd name="connsiteX24" fmla="*/ 970498 w 2038796"/>
              <a:gd name="connsiteY24" fmla="*/ 2866616 h 3436871"/>
              <a:gd name="connsiteX25" fmla="*/ 1026596 w 2038796"/>
              <a:gd name="connsiteY25" fmla="*/ 2877836 h 3436871"/>
              <a:gd name="connsiteX26" fmla="*/ 1020986 w 2038796"/>
              <a:gd name="connsiteY26" fmla="*/ 3051740 h 3436871"/>
              <a:gd name="connsiteX27" fmla="*/ 1009767 w 2038796"/>
              <a:gd name="connsiteY27" fmla="*/ 3175156 h 3436871"/>
              <a:gd name="connsiteX28" fmla="*/ 1020986 w 2038796"/>
              <a:gd name="connsiteY28" fmla="*/ 3393939 h 3436871"/>
              <a:gd name="connsiteX29" fmla="*/ 1217330 w 2038796"/>
              <a:gd name="connsiteY29" fmla="*/ 3410768 h 3436871"/>
              <a:gd name="connsiteX30" fmla="*/ 1211720 w 2038796"/>
              <a:gd name="connsiteY30" fmla="*/ 3225645 h 3436871"/>
              <a:gd name="connsiteX31" fmla="*/ 1228549 w 2038796"/>
              <a:gd name="connsiteY31" fmla="*/ 3051741 h 3436871"/>
              <a:gd name="connsiteX32" fmla="*/ 1211720 w 2038796"/>
              <a:gd name="connsiteY32" fmla="*/ 2922714 h 3436871"/>
              <a:gd name="connsiteX33" fmla="*/ 1234159 w 2038796"/>
              <a:gd name="connsiteY33" fmla="*/ 2883446 h 3436871"/>
              <a:gd name="connsiteX34" fmla="*/ 1250988 w 2038796"/>
              <a:gd name="connsiteY34" fmla="*/ 2664663 h 3436871"/>
              <a:gd name="connsiteX35" fmla="*/ 1256599 w 2038796"/>
              <a:gd name="connsiteY35" fmla="*/ 2552467 h 3436871"/>
              <a:gd name="connsiteX36" fmla="*/ 1262209 w 2038796"/>
              <a:gd name="connsiteY36" fmla="*/ 2417831 h 3436871"/>
              <a:gd name="connsiteX37" fmla="*/ 1357574 w 2038796"/>
              <a:gd name="connsiteY37" fmla="*/ 2569297 h 3436871"/>
              <a:gd name="connsiteX38" fmla="*/ 1368794 w 2038796"/>
              <a:gd name="connsiteY38" fmla="*/ 3107839 h 3436871"/>
              <a:gd name="connsiteX39" fmla="*/ 1413673 w 2038796"/>
              <a:gd name="connsiteY39" fmla="*/ 3113448 h 3436871"/>
              <a:gd name="connsiteX40" fmla="*/ 1419283 w 2038796"/>
              <a:gd name="connsiteY40" fmla="*/ 2625394 h 3436871"/>
              <a:gd name="connsiteX41" fmla="*/ 1469772 w 2038796"/>
              <a:gd name="connsiteY41" fmla="*/ 2636614 h 3436871"/>
              <a:gd name="connsiteX42" fmla="*/ 1480991 w 2038796"/>
              <a:gd name="connsiteY42" fmla="*/ 3292962 h 3436871"/>
              <a:gd name="connsiteX43" fmla="*/ 1531479 w 2038796"/>
              <a:gd name="connsiteY43" fmla="*/ 3276133 h 3436871"/>
              <a:gd name="connsiteX44" fmla="*/ 1537090 w 2038796"/>
              <a:gd name="connsiteY44" fmla="*/ 2804908 h 3436871"/>
              <a:gd name="connsiteX45" fmla="*/ 1604407 w 2038796"/>
              <a:gd name="connsiteY45" fmla="*/ 2961983 h 3436871"/>
              <a:gd name="connsiteX46" fmla="*/ 1991484 w 2038796"/>
              <a:gd name="connsiteY46" fmla="*/ 2765639 h 3436871"/>
              <a:gd name="connsiteX47" fmla="*/ 1997094 w 2038796"/>
              <a:gd name="connsiteY47" fmla="*/ 2653443 h 3436871"/>
              <a:gd name="connsiteX48" fmla="*/ 1828800 w 2038796"/>
              <a:gd name="connsiteY48" fmla="*/ 2636614 h 3436871"/>
              <a:gd name="connsiteX49" fmla="*/ 1705383 w 2038796"/>
              <a:gd name="connsiteY49" fmla="*/ 2563686 h 3436871"/>
              <a:gd name="connsiteX50" fmla="*/ 1621237 w 2038796"/>
              <a:gd name="connsiteY50" fmla="*/ 2451490 h 3436871"/>
              <a:gd name="connsiteX51" fmla="*/ 1694164 w 2038796"/>
              <a:gd name="connsiteY51" fmla="*/ 2328074 h 3436871"/>
              <a:gd name="connsiteX52" fmla="*/ 1514650 w 2038796"/>
              <a:gd name="connsiteY52" fmla="*/ 2030754 h 3436871"/>
              <a:gd name="connsiteX53" fmla="*/ 1503430 w 2038796"/>
              <a:gd name="connsiteY53" fmla="*/ 1626847 h 3436871"/>
              <a:gd name="connsiteX54" fmla="*/ 1312696 w 2038796"/>
              <a:gd name="connsiteY54" fmla="*/ 1649285 h 3436871"/>
              <a:gd name="connsiteX55" fmla="*/ 1323916 w 2038796"/>
              <a:gd name="connsiteY55" fmla="*/ 1486602 h 3436871"/>
              <a:gd name="connsiteX56" fmla="*/ 1262208 w 2038796"/>
              <a:gd name="connsiteY56" fmla="*/ 1346357 h 3436871"/>
              <a:gd name="connsiteX57" fmla="*/ 1284648 w 2038796"/>
              <a:gd name="connsiteY57" fmla="*/ 1239770 h 3436871"/>
              <a:gd name="connsiteX58" fmla="*/ 1234159 w 2038796"/>
              <a:gd name="connsiteY58" fmla="*/ 1043426 h 3436871"/>
              <a:gd name="connsiteX59" fmla="*/ 1250989 w 2038796"/>
              <a:gd name="connsiteY59" fmla="*/ 847083 h 3436871"/>
              <a:gd name="connsiteX60" fmla="*/ 970498 w 2038796"/>
              <a:gd name="connsiteY60" fmla="*/ 712447 h 3436871"/>
              <a:gd name="connsiteX61" fmla="*/ 1015376 w 2038796"/>
              <a:gd name="connsiteY61" fmla="*/ 622690 h 3436871"/>
              <a:gd name="connsiteX62" fmla="*/ 1150012 w 2038796"/>
              <a:gd name="connsiteY62" fmla="*/ 482445 h 3436871"/>
              <a:gd name="connsiteX63" fmla="*/ 1166841 w 2038796"/>
              <a:gd name="connsiteY63" fmla="*/ 314150 h 3436871"/>
              <a:gd name="connsiteX64" fmla="*/ 1161232 w 2038796"/>
              <a:gd name="connsiteY64" fmla="*/ 196344 h 3436871"/>
              <a:gd name="connsiteX65" fmla="*/ 1065865 w 2038796"/>
              <a:gd name="connsiteY65" fmla="*/ 117807 h 3436871"/>
              <a:gd name="connsiteX66" fmla="*/ 998547 w 2038796"/>
              <a:gd name="connsiteY66" fmla="*/ 72928 h 3436871"/>
              <a:gd name="connsiteX67" fmla="*/ 920010 w 2038796"/>
              <a:gd name="connsiteY67" fmla="*/ 0 h 3436871"/>
              <a:gd name="connsiteX0" fmla="*/ 920010 w 2038796"/>
              <a:gd name="connsiteY0" fmla="*/ 0 h 3436871"/>
              <a:gd name="connsiteX1" fmla="*/ 779764 w 2038796"/>
              <a:gd name="connsiteY1" fmla="*/ 117807 h 3436871"/>
              <a:gd name="connsiteX2" fmla="*/ 751715 w 2038796"/>
              <a:gd name="connsiteY2" fmla="*/ 224393 h 3436871"/>
              <a:gd name="connsiteX3" fmla="*/ 656348 w 2038796"/>
              <a:gd name="connsiteY3" fmla="*/ 403907 h 3436871"/>
              <a:gd name="connsiteX4" fmla="*/ 656348 w 2038796"/>
              <a:gd name="connsiteY4" fmla="*/ 460005 h 3436871"/>
              <a:gd name="connsiteX5" fmla="*/ 673178 w 2038796"/>
              <a:gd name="connsiteY5" fmla="*/ 544153 h 3436871"/>
              <a:gd name="connsiteX6" fmla="*/ 448785 w 2038796"/>
              <a:gd name="connsiteY6" fmla="*/ 656349 h 3436871"/>
              <a:gd name="connsiteX7" fmla="*/ 263661 w 2038796"/>
              <a:gd name="connsiteY7" fmla="*/ 673178 h 3436871"/>
              <a:gd name="connsiteX8" fmla="*/ 218783 w 2038796"/>
              <a:gd name="connsiteY8" fmla="*/ 948059 h 3436871"/>
              <a:gd name="connsiteX9" fmla="*/ 168294 w 2038796"/>
              <a:gd name="connsiteY9" fmla="*/ 1082695 h 3436871"/>
              <a:gd name="connsiteX10" fmla="*/ 72927 w 2038796"/>
              <a:gd name="connsiteY10" fmla="*/ 1211721 h 3436871"/>
              <a:gd name="connsiteX11" fmla="*/ 0 w 2038796"/>
              <a:gd name="connsiteY11" fmla="*/ 1346356 h 3436871"/>
              <a:gd name="connsiteX12" fmla="*/ 134635 w 2038796"/>
              <a:gd name="connsiteY12" fmla="*/ 1705384 h 3436871"/>
              <a:gd name="connsiteX13" fmla="*/ 241222 w 2038796"/>
              <a:gd name="connsiteY13" fmla="*/ 1778312 h 3436871"/>
              <a:gd name="connsiteX14" fmla="*/ 291710 w 2038796"/>
              <a:gd name="connsiteY14" fmla="*/ 1744653 h 3436871"/>
              <a:gd name="connsiteX15" fmla="*/ 336589 w 2038796"/>
              <a:gd name="connsiteY15" fmla="*/ 1800751 h 3436871"/>
              <a:gd name="connsiteX16" fmla="*/ 387077 w 2038796"/>
              <a:gd name="connsiteY16" fmla="*/ 3326621 h 3436871"/>
              <a:gd name="connsiteX17" fmla="*/ 448785 w 2038796"/>
              <a:gd name="connsiteY17" fmla="*/ 3298572 h 3436871"/>
              <a:gd name="connsiteX18" fmla="*/ 431956 w 2038796"/>
              <a:gd name="connsiteY18" fmla="*/ 2423441 h 3436871"/>
              <a:gd name="connsiteX19" fmla="*/ 482444 w 2038796"/>
              <a:gd name="connsiteY19" fmla="*/ 2434660 h 3436871"/>
              <a:gd name="connsiteX20" fmla="*/ 516103 w 2038796"/>
              <a:gd name="connsiteY20" fmla="*/ 3119058 h 3436871"/>
              <a:gd name="connsiteX21" fmla="*/ 583421 w 2038796"/>
              <a:gd name="connsiteY21" fmla="*/ 3124668 h 3436871"/>
              <a:gd name="connsiteX22" fmla="*/ 572201 w 2038796"/>
              <a:gd name="connsiteY22" fmla="*/ 2457100 h 3436871"/>
              <a:gd name="connsiteX23" fmla="*/ 964888 w 2038796"/>
              <a:gd name="connsiteY23" fmla="*/ 2462710 h 3436871"/>
              <a:gd name="connsiteX24" fmla="*/ 970498 w 2038796"/>
              <a:gd name="connsiteY24" fmla="*/ 2866616 h 3436871"/>
              <a:gd name="connsiteX25" fmla="*/ 1026596 w 2038796"/>
              <a:gd name="connsiteY25" fmla="*/ 2877836 h 3436871"/>
              <a:gd name="connsiteX26" fmla="*/ 1020986 w 2038796"/>
              <a:gd name="connsiteY26" fmla="*/ 3051740 h 3436871"/>
              <a:gd name="connsiteX27" fmla="*/ 1009767 w 2038796"/>
              <a:gd name="connsiteY27" fmla="*/ 3175156 h 3436871"/>
              <a:gd name="connsiteX28" fmla="*/ 1020986 w 2038796"/>
              <a:gd name="connsiteY28" fmla="*/ 3393939 h 3436871"/>
              <a:gd name="connsiteX29" fmla="*/ 1217330 w 2038796"/>
              <a:gd name="connsiteY29" fmla="*/ 3410768 h 3436871"/>
              <a:gd name="connsiteX30" fmla="*/ 1211720 w 2038796"/>
              <a:gd name="connsiteY30" fmla="*/ 3225645 h 3436871"/>
              <a:gd name="connsiteX31" fmla="*/ 1228549 w 2038796"/>
              <a:gd name="connsiteY31" fmla="*/ 3051741 h 3436871"/>
              <a:gd name="connsiteX32" fmla="*/ 1211720 w 2038796"/>
              <a:gd name="connsiteY32" fmla="*/ 2922714 h 3436871"/>
              <a:gd name="connsiteX33" fmla="*/ 1234159 w 2038796"/>
              <a:gd name="connsiteY33" fmla="*/ 2883446 h 3436871"/>
              <a:gd name="connsiteX34" fmla="*/ 1250988 w 2038796"/>
              <a:gd name="connsiteY34" fmla="*/ 2664663 h 3436871"/>
              <a:gd name="connsiteX35" fmla="*/ 1256599 w 2038796"/>
              <a:gd name="connsiteY35" fmla="*/ 2552467 h 3436871"/>
              <a:gd name="connsiteX36" fmla="*/ 1262209 w 2038796"/>
              <a:gd name="connsiteY36" fmla="*/ 2417831 h 3436871"/>
              <a:gd name="connsiteX37" fmla="*/ 1357574 w 2038796"/>
              <a:gd name="connsiteY37" fmla="*/ 2569297 h 3436871"/>
              <a:gd name="connsiteX38" fmla="*/ 1368794 w 2038796"/>
              <a:gd name="connsiteY38" fmla="*/ 3107839 h 3436871"/>
              <a:gd name="connsiteX39" fmla="*/ 1413673 w 2038796"/>
              <a:gd name="connsiteY39" fmla="*/ 3113448 h 3436871"/>
              <a:gd name="connsiteX40" fmla="*/ 1419283 w 2038796"/>
              <a:gd name="connsiteY40" fmla="*/ 2625394 h 3436871"/>
              <a:gd name="connsiteX41" fmla="*/ 1469772 w 2038796"/>
              <a:gd name="connsiteY41" fmla="*/ 2636614 h 3436871"/>
              <a:gd name="connsiteX42" fmla="*/ 1480991 w 2038796"/>
              <a:gd name="connsiteY42" fmla="*/ 3292962 h 3436871"/>
              <a:gd name="connsiteX43" fmla="*/ 1531479 w 2038796"/>
              <a:gd name="connsiteY43" fmla="*/ 3276133 h 3436871"/>
              <a:gd name="connsiteX44" fmla="*/ 1537090 w 2038796"/>
              <a:gd name="connsiteY44" fmla="*/ 2804908 h 3436871"/>
              <a:gd name="connsiteX45" fmla="*/ 1604407 w 2038796"/>
              <a:gd name="connsiteY45" fmla="*/ 2961983 h 3436871"/>
              <a:gd name="connsiteX46" fmla="*/ 1991484 w 2038796"/>
              <a:gd name="connsiteY46" fmla="*/ 2765639 h 3436871"/>
              <a:gd name="connsiteX47" fmla="*/ 1997094 w 2038796"/>
              <a:gd name="connsiteY47" fmla="*/ 2653443 h 3436871"/>
              <a:gd name="connsiteX48" fmla="*/ 1828800 w 2038796"/>
              <a:gd name="connsiteY48" fmla="*/ 2636614 h 3436871"/>
              <a:gd name="connsiteX49" fmla="*/ 1705383 w 2038796"/>
              <a:gd name="connsiteY49" fmla="*/ 2563686 h 3436871"/>
              <a:gd name="connsiteX50" fmla="*/ 1621237 w 2038796"/>
              <a:gd name="connsiteY50" fmla="*/ 2451490 h 3436871"/>
              <a:gd name="connsiteX51" fmla="*/ 1694164 w 2038796"/>
              <a:gd name="connsiteY51" fmla="*/ 2328074 h 3436871"/>
              <a:gd name="connsiteX52" fmla="*/ 1514650 w 2038796"/>
              <a:gd name="connsiteY52" fmla="*/ 2030754 h 3436871"/>
              <a:gd name="connsiteX53" fmla="*/ 1503430 w 2038796"/>
              <a:gd name="connsiteY53" fmla="*/ 1626847 h 3436871"/>
              <a:gd name="connsiteX54" fmla="*/ 1312696 w 2038796"/>
              <a:gd name="connsiteY54" fmla="*/ 1649285 h 3436871"/>
              <a:gd name="connsiteX55" fmla="*/ 1323916 w 2038796"/>
              <a:gd name="connsiteY55" fmla="*/ 1486602 h 3436871"/>
              <a:gd name="connsiteX56" fmla="*/ 1262208 w 2038796"/>
              <a:gd name="connsiteY56" fmla="*/ 1346357 h 3436871"/>
              <a:gd name="connsiteX57" fmla="*/ 1284648 w 2038796"/>
              <a:gd name="connsiteY57" fmla="*/ 1239770 h 3436871"/>
              <a:gd name="connsiteX58" fmla="*/ 1256599 w 2038796"/>
              <a:gd name="connsiteY58" fmla="*/ 1077085 h 3436871"/>
              <a:gd name="connsiteX59" fmla="*/ 1250989 w 2038796"/>
              <a:gd name="connsiteY59" fmla="*/ 847083 h 3436871"/>
              <a:gd name="connsiteX60" fmla="*/ 970498 w 2038796"/>
              <a:gd name="connsiteY60" fmla="*/ 712447 h 3436871"/>
              <a:gd name="connsiteX61" fmla="*/ 1015376 w 2038796"/>
              <a:gd name="connsiteY61" fmla="*/ 622690 h 3436871"/>
              <a:gd name="connsiteX62" fmla="*/ 1150012 w 2038796"/>
              <a:gd name="connsiteY62" fmla="*/ 482445 h 3436871"/>
              <a:gd name="connsiteX63" fmla="*/ 1166841 w 2038796"/>
              <a:gd name="connsiteY63" fmla="*/ 314150 h 3436871"/>
              <a:gd name="connsiteX64" fmla="*/ 1161232 w 2038796"/>
              <a:gd name="connsiteY64" fmla="*/ 196344 h 3436871"/>
              <a:gd name="connsiteX65" fmla="*/ 1065865 w 2038796"/>
              <a:gd name="connsiteY65" fmla="*/ 117807 h 3436871"/>
              <a:gd name="connsiteX66" fmla="*/ 998547 w 2038796"/>
              <a:gd name="connsiteY66" fmla="*/ 72928 h 3436871"/>
              <a:gd name="connsiteX67" fmla="*/ 920010 w 2038796"/>
              <a:gd name="connsiteY67" fmla="*/ 0 h 3436871"/>
              <a:gd name="connsiteX0" fmla="*/ 920010 w 2038796"/>
              <a:gd name="connsiteY0" fmla="*/ 0 h 3436871"/>
              <a:gd name="connsiteX1" fmla="*/ 779764 w 2038796"/>
              <a:gd name="connsiteY1" fmla="*/ 117807 h 3436871"/>
              <a:gd name="connsiteX2" fmla="*/ 751715 w 2038796"/>
              <a:gd name="connsiteY2" fmla="*/ 224393 h 3436871"/>
              <a:gd name="connsiteX3" fmla="*/ 656348 w 2038796"/>
              <a:gd name="connsiteY3" fmla="*/ 403907 h 3436871"/>
              <a:gd name="connsiteX4" fmla="*/ 656348 w 2038796"/>
              <a:gd name="connsiteY4" fmla="*/ 460005 h 3436871"/>
              <a:gd name="connsiteX5" fmla="*/ 673178 w 2038796"/>
              <a:gd name="connsiteY5" fmla="*/ 544153 h 3436871"/>
              <a:gd name="connsiteX6" fmla="*/ 448785 w 2038796"/>
              <a:gd name="connsiteY6" fmla="*/ 656349 h 3436871"/>
              <a:gd name="connsiteX7" fmla="*/ 263661 w 2038796"/>
              <a:gd name="connsiteY7" fmla="*/ 673178 h 3436871"/>
              <a:gd name="connsiteX8" fmla="*/ 218783 w 2038796"/>
              <a:gd name="connsiteY8" fmla="*/ 948059 h 3436871"/>
              <a:gd name="connsiteX9" fmla="*/ 168294 w 2038796"/>
              <a:gd name="connsiteY9" fmla="*/ 1082695 h 3436871"/>
              <a:gd name="connsiteX10" fmla="*/ 72927 w 2038796"/>
              <a:gd name="connsiteY10" fmla="*/ 1211721 h 3436871"/>
              <a:gd name="connsiteX11" fmla="*/ 0 w 2038796"/>
              <a:gd name="connsiteY11" fmla="*/ 1346356 h 3436871"/>
              <a:gd name="connsiteX12" fmla="*/ 134635 w 2038796"/>
              <a:gd name="connsiteY12" fmla="*/ 1705384 h 3436871"/>
              <a:gd name="connsiteX13" fmla="*/ 241222 w 2038796"/>
              <a:gd name="connsiteY13" fmla="*/ 1778312 h 3436871"/>
              <a:gd name="connsiteX14" fmla="*/ 291710 w 2038796"/>
              <a:gd name="connsiteY14" fmla="*/ 1744653 h 3436871"/>
              <a:gd name="connsiteX15" fmla="*/ 336589 w 2038796"/>
              <a:gd name="connsiteY15" fmla="*/ 1800751 h 3436871"/>
              <a:gd name="connsiteX16" fmla="*/ 387077 w 2038796"/>
              <a:gd name="connsiteY16" fmla="*/ 3326621 h 3436871"/>
              <a:gd name="connsiteX17" fmla="*/ 448785 w 2038796"/>
              <a:gd name="connsiteY17" fmla="*/ 3298572 h 3436871"/>
              <a:gd name="connsiteX18" fmla="*/ 431956 w 2038796"/>
              <a:gd name="connsiteY18" fmla="*/ 2423441 h 3436871"/>
              <a:gd name="connsiteX19" fmla="*/ 482444 w 2038796"/>
              <a:gd name="connsiteY19" fmla="*/ 2434660 h 3436871"/>
              <a:gd name="connsiteX20" fmla="*/ 516103 w 2038796"/>
              <a:gd name="connsiteY20" fmla="*/ 3119058 h 3436871"/>
              <a:gd name="connsiteX21" fmla="*/ 583421 w 2038796"/>
              <a:gd name="connsiteY21" fmla="*/ 3124668 h 3436871"/>
              <a:gd name="connsiteX22" fmla="*/ 572201 w 2038796"/>
              <a:gd name="connsiteY22" fmla="*/ 2457100 h 3436871"/>
              <a:gd name="connsiteX23" fmla="*/ 964888 w 2038796"/>
              <a:gd name="connsiteY23" fmla="*/ 2462710 h 3436871"/>
              <a:gd name="connsiteX24" fmla="*/ 970498 w 2038796"/>
              <a:gd name="connsiteY24" fmla="*/ 2866616 h 3436871"/>
              <a:gd name="connsiteX25" fmla="*/ 1026596 w 2038796"/>
              <a:gd name="connsiteY25" fmla="*/ 2877836 h 3436871"/>
              <a:gd name="connsiteX26" fmla="*/ 1020986 w 2038796"/>
              <a:gd name="connsiteY26" fmla="*/ 3051740 h 3436871"/>
              <a:gd name="connsiteX27" fmla="*/ 1009767 w 2038796"/>
              <a:gd name="connsiteY27" fmla="*/ 3175156 h 3436871"/>
              <a:gd name="connsiteX28" fmla="*/ 1020986 w 2038796"/>
              <a:gd name="connsiteY28" fmla="*/ 3393939 h 3436871"/>
              <a:gd name="connsiteX29" fmla="*/ 1217330 w 2038796"/>
              <a:gd name="connsiteY29" fmla="*/ 3410768 h 3436871"/>
              <a:gd name="connsiteX30" fmla="*/ 1211720 w 2038796"/>
              <a:gd name="connsiteY30" fmla="*/ 3225645 h 3436871"/>
              <a:gd name="connsiteX31" fmla="*/ 1228549 w 2038796"/>
              <a:gd name="connsiteY31" fmla="*/ 3051741 h 3436871"/>
              <a:gd name="connsiteX32" fmla="*/ 1211720 w 2038796"/>
              <a:gd name="connsiteY32" fmla="*/ 2922714 h 3436871"/>
              <a:gd name="connsiteX33" fmla="*/ 1234159 w 2038796"/>
              <a:gd name="connsiteY33" fmla="*/ 2883446 h 3436871"/>
              <a:gd name="connsiteX34" fmla="*/ 1250988 w 2038796"/>
              <a:gd name="connsiteY34" fmla="*/ 2664663 h 3436871"/>
              <a:gd name="connsiteX35" fmla="*/ 1256599 w 2038796"/>
              <a:gd name="connsiteY35" fmla="*/ 2552467 h 3436871"/>
              <a:gd name="connsiteX36" fmla="*/ 1262209 w 2038796"/>
              <a:gd name="connsiteY36" fmla="*/ 2417831 h 3436871"/>
              <a:gd name="connsiteX37" fmla="*/ 1357574 w 2038796"/>
              <a:gd name="connsiteY37" fmla="*/ 2569297 h 3436871"/>
              <a:gd name="connsiteX38" fmla="*/ 1368794 w 2038796"/>
              <a:gd name="connsiteY38" fmla="*/ 3107839 h 3436871"/>
              <a:gd name="connsiteX39" fmla="*/ 1413673 w 2038796"/>
              <a:gd name="connsiteY39" fmla="*/ 3113448 h 3436871"/>
              <a:gd name="connsiteX40" fmla="*/ 1419283 w 2038796"/>
              <a:gd name="connsiteY40" fmla="*/ 2625394 h 3436871"/>
              <a:gd name="connsiteX41" fmla="*/ 1469772 w 2038796"/>
              <a:gd name="connsiteY41" fmla="*/ 2636614 h 3436871"/>
              <a:gd name="connsiteX42" fmla="*/ 1480991 w 2038796"/>
              <a:gd name="connsiteY42" fmla="*/ 3292962 h 3436871"/>
              <a:gd name="connsiteX43" fmla="*/ 1531479 w 2038796"/>
              <a:gd name="connsiteY43" fmla="*/ 3276133 h 3436871"/>
              <a:gd name="connsiteX44" fmla="*/ 1537090 w 2038796"/>
              <a:gd name="connsiteY44" fmla="*/ 2804908 h 3436871"/>
              <a:gd name="connsiteX45" fmla="*/ 1604407 w 2038796"/>
              <a:gd name="connsiteY45" fmla="*/ 2961983 h 3436871"/>
              <a:gd name="connsiteX46" fmla="*/ 1991484 w 2038796"/>
              <a:gd name="connsiteY46" fmla="*/ 2765639 h 3436871"/>
              <a:gd name="connsiteX47" fmla="*/ 1997094 w 2038796"/>
              <a:gd name="connsiteY47" fmla="*/ 2653443 h 3436871"/>
              <a:gd name="connsiteX48" fmla="*/ 1828800 w 2038796"/>
              <a:gd name="connsiteY48" fmla="*/ 2636614 h 3436871"/>
              <a:gd name="connsiteX49" fmla="*/ 1705383 w 2038796"/>
              <a:gd name="connsiteY49" fmla="*/ 2563686 h 3436871"/>
              <a:gd name="connsiteX50" fmla="*/ 1621237 w 2038796"/>
              <a:gd name="connsiteY50" fmla="*/ 2451490 h 3436871"/>
              <a:gd name="connsiteX51" fmla="*/ 1694164 w 2038796"/>
              <a:gd name="connsiteY51" fmla="*/ 2328074 h 3436871"/>
              <a:gd name="connsiteX52" fmla="*/ 1514650 w 2038796"/>
              <a:gd name="connsiteY52" fmla="*/ 2030754 h 3436871"/>
              <a:gd name="connsiteX53" fmla="*/ 1503430 w 2038796"/>
              <a:gd name="connsiteY53" fmla="*/ 1626847 h 3436871"/>
              <a:gd name="connsiteX54" fmla="*/ 1312696 w 2038796"/>
              <a:gd name="connsiteY54" fmla="*/ 1649285 h 3436871"/>
              <a:gd name="connsiteX55" fmla="*/ 1323916 w 2038796"/>
              <a:gd name="connsiteY55" fmla="*/ 1486602 h 3436871"/>
              <a:gd name="connsiteX56" fmla="*/ 1262208 w 2038796"/>
              <a:gd name="connsiteY56" fmla="*/ 1346357 h 3436871"/>
              <a:gd name="connsiteX57" fmla="*/ 1284648 w 2038796"/>
              <a:gd name="connsiteY57" fmla="*/ 1239770 h 3436871"/>
              <a:gd name="connsiteX58" fmla="*/ 1256599 w 2038796"/>
              <a:gd name="connsiteY58" fmla="*/ 1077085 h 3436871"/>
              <a:gd name="connsiteX59" fmla="*/ 1256599 w 2038796"/>
              <a:gd name="connsiteY59" fmla="*/ 880742 h 3436871"/>
              <a:gd name="connsiteX60" fmla="*/ 970498 w 2038796"/>
              <a:gd name="connsiteY60" fmla="*/ 712447 h 3436871"/>
              <a:gd name="connsiteX61" fmla="*/ 1015376 w 2038796"/>
              <a:gd name="connsiteY61" fmla="*/ 622690 h 3436871"/>
              <a:gd name="connsiteX62" fmla="*/ 1150012 w 2038796"/>
              <a:gd name="connsiteY62" fmla="*/ 482445 h 3436871"/>
              <a:gd name="connsiteX63" fmla="*/ 1166841 w 2038796"/>
              <a:gd name="connsiteY63" fmla="*/ 314150 h 3436871"/>
              <a:gd name="connsiteX64" fmla="*/ 1161232 w 2038796"/>
              <a:gd name="connsiteY64" fmla="*/ 196344 h 3436871"/>
              <a:gd name="connsiteX65" fmla="*/ 1065865 w 2038796"/>
              <a:gd name="connsiteY65" fmla="*/ 117807 h 3436871"/>
              <a:gd name="connsiteX66" fmla="*/ 998547 w 2038796"/>
              <a:gd name="connsiteY66" fmla="*/ 72928 h 3436871"/>
              <a:gd name="connsiteX67" fmla="*/ 920010 w 2038796"/>
              <a:gd name="connsiteY67" fmla="*/ 0 h 3436871"/>
              <a:gd name="connsiteX0" fmla="*/ 920010 w 2038796"/>
              <a:gd name="connsiteY0" fmla="*/ 0 h 3436871"/>
              <a:gd name="connsiteX1" fmla="*/ 779764 w 2038796"/>
              <a:gd name="connsiteY1" fmla="*/ 117807 h 3436871"/>
              <a:gd name="connsiteX2" fmla="*/ 751715 w 2038796"/>
              <a:gd name="connsiteY2" fmla="*/ 224393 h 3436871"/>
              <a:gd name="connsiteX3" fmla="*/ 656348 w 2038796"/>
              <a:gd name="connsiteY3" fmla="*/ 403907 h 3436871"/>
              <a:gd name="connsiteX4" fmla="*/ 656348 w 2038796"/>
              <a:gd name="connsiteY4" fmla="*/ 460005 h 3436871"/>
              <a:gd name="connsiteX5" fmla="*/ 673178 w 2038796"/>
              <a:gd name="connsiteY5" fmla="*/ 544153 h 3436871"/>
              <a:gd name="connsiteX6" fmla="*/ 448785 w 2038796"/>
              <a:gd name="connsiteY6" fmla="*/ 656349 h 3436871"/>
              <a:gd name="connsiteX7" fmla="*/ 263661 w 2038796"/>
              <a:gd name="connsiteY7" fmla="*/ 673178 h 3436871"/>
              <a:gd name="connsiteX8" fmla="*/ 218783 w 2038796"/>
              <a:gd name="connsiteY8" fmla="*/ 948059 h 3436871"/>
              <a:gd name="connsiteX9" fmla="*/ 168294 w 2038796"/>
              <a:gd name="connsiteY9" fmla="*/ 1082695 h 3436871"/>
              <a:gd name="connsiteX10" fmla="*/ 72927 w 2038796"/>
              <a:gd name="connsiteY10" fmla="*/ 1211721 h 3436871"/>
              <a:gd name="connsiteX11" fmla="*/ 0 w 2038796"/>
              <a:gd name="connsiteY11" fmla="*/ 1346356 h 3436871"/>
              <a:gd name="connsiteX12" fmla="*/ 134635 w 2038796"/>
              <a:gd name="connsiteY12" fmla="*/ 1705384 h 3436871"/>
              <a:gd name="connsiteX13" fmla="*/ 241222 w 2038796"/>
              <a:gd name="connsiteY13" fmla="*/ 1778312 h 3436871"/>
              <a:gd name="connsiteX14" fmla="*/ 291710 w 2038796"/>
              <a:gd name="connsiteY14" fmla="*/ 1744653 h 3436871"/>
              <a:gd name="connsiteX15" fmla="*/ 336589 w 2038796"/>
              <a:gd name="connsiteY15" fmla="*/ 1800751 h 3436871"/>
              <a:gd name="connsiteX16" fmla="*/ 387077 w 2038796"/>
              <a:gd name="connsiteY16" fmla="*/ 3326621 h 3436871"/>
              <a:gd name="connsiteX17" fmla="*/ 448785 w 2038796"/>
              <a:gd name="connsiteY17" fmla="*/ 3298572 h 3436871"/>
              <a:gd name="connsiteX18" fmla="*/ 431956 w 2038796"/>
              <a:gd name="connsiteY18" fmla="*/ 2423441 h 3436871"/>
              <a:gd name="connsiteX19" fmla="*/ 482444 w 2038796"/>
              <a:gd name="connsiteY19" fmla="*/ 2434660 h 3436871"/>
              <a:gd name="connsiteX20" fmla="*/ 516103 w 2038796"/>
              <a:gd name="connsiteY20" fmla="*/ 3119058 h 3436871"/>
              <a:gd name="connsiteX21" fmla="*/ 583421 w 2038796"/>
              <a:gd name="connsiteY21" fmla="*/ 3124668 h 3436871"/>
              <a:gd name="connsiteX22" fmla="*/ 572201 w 2038796"/>
              <a:gd name="connsiteY22" fmla="*/ 2457100 h 3436871"/>
              <a:gd name="connsiteX23" fmla="*/ 964888 w 2038796"/>
              <a:gd name="connsiteY23" fmla="*/ 2462710 h 3436871"/>
              <a:gd name="connsiteX24" fmla="*/ 970498 w 2038796"/>
              <a:gd name="connsiteY24" fmla="*/ 2866616 h 3436871"/>
              <a:gd name="connsiteX25" fmla="*/ 1026596 w 2038796"/>
              <a:gd name="connsiteY25" fmla="*/ 2877836 h 3436871"/>
              <a:gd name="connsiteX26" fmla="*/ 1020986 w 2038796"/>
              <a:gd name="connsiteY26" fmla="*/ 3051740 h 3436871"/>
              <a:gd name="connsiteX27" fmla="*/ 1009767 w 2038796"/>
              <a:gd name="connsiteY27" fmla="*/ 3175156 h 3436871"/>
              <a:gd name="connsiteX28" fmla="*/ 1020986 w 2038796"/>
              <a:gd name="connsiteY28" fmla="*/ 3393939 h 3436871"/>
              <a:gd name="connsiteX29" fmla="*/ 1217330 w 2038796"/>
              <a:gd name="connsiteY29" fmla="*/ 3410768 h 3436871"/>
              <a:gd name="connsiteX30" fmla="*/ 1211720 w 2038796"/>
              <a:gd name="connsiteY30" fmla="*/ 3225645 h 3436871"/>
              <a:gd name="connsiteX31" fmla="*/ 1228549 w 2038796"/>
              <a:gd name="connsiteY31" fmla="*/ 3051741 h 3436871"/>
              <a:gd name="connsiteX32" fmla="*/ 1211720 w 2038796"/>
              <a:gd name="connsiteY32" fmla="*/ 2922714 h 3436871"/>
              <a:gd name="connsiteX33" fmla="*/ 1234159 w 2038796"/>
              <a:gd name="connsiteY33" fmla="*/ 2883446 h 3436871"/>
              <a:gd name="connsiteX34" fmla="*/ 1250988 w 2038796"/>
              <a:gd name="connsiteY34" fmla="*/ 2664663 h 3436871"/>
              <a:gd name="connsiteX35" fmla="*/ 1256599 w 2038796"/>
              <a:gd name="connsiteY35" fmla="*/ 2552467 h 3436871"/>
              <a:gd name="connsiteX36" fmla="*/ 1262209 w 2038796"/>
              <a:gd name="connsiteY36" fmla="*/ 2417831 h 3436871"/>
              <a:gd name="connsiteX37" fmla="*/ 1357574 w 2038796"/>
              <a:gd name="connsiteY37" fmla="*/ 2569297 h 3436871"/>
              <a:gd name="connsiteX38" fmla="*/ 1368794 w 2038796"/>
              <a:gd name="connsiteY38" fmla="*/ 3107839 h 3436871"/>
              <a:gd name="connsiteX39" fmla="*/ 1413673 w 2038796"/>
              <a:gd name="connsiteY39" fmla="*/ 3113448 h 3436871"/>
              <a:gd name="connsiteX40" fmla="*/ 1419283 w 2038796"/>
              <a:gd name="connsiteY40" fmla="*/ 2625394 h 3436871"/>
              <a:gd name="connsiteX41" fmla="*/ 1469772 w 2038796"/>
              <a:gd name="connsiteY41" fmla="*/ 2636614 h 3436871"/>
              <a:gd name="connsiteX42" fmla="*/ 1480991 w 2038796"/>
              <a:gd name="connsiteY42" fmla="*/ 3292962 h 3436871"/>
              <a:gd name="connsiteX43" fmla="*/ 1531479 w 2038796"/>
              <a:gd name="connsiteY43" fmla="*/ 3276133 h 3436871"/>
              <a:gd name="connsiteX44" fmla="*/ 1537090 w 2038796"/>
              <a:gd name="connsiteY44" fmla="*/ 2804908 h 3436871"/>
              <a:gd name="connsiteX45" fmla="*/ 1604407 w 2038796"/>
              <a:gd name="connsiteY45" fmla="*/ 2961983 h 3436871"/>
              <a:gd name="connsiteX46" fmla="*/ 1991484 w 2038796"/>
              <a:gd name="connsiteY46" fmla="*/ 2765639 h 3436871"/>
              <a:gd name="connsiteX47" fmla="*/ 1997094 w 2038796"/>
              <a:gd name="connsiteY47" fmla="*/ 2653443 h 3436871"/>
              <a:gd name="connsiteX48" fmla="*/ 1828800 w 2038796"/>
              <a:gd name="connsiteY48" fmla="*/ 2636614 h 3436871"/>
              <a:gd name="connsiteX49" fmla="*/ 1705383 w 2038796"/>
              <a:gd name="connsiteY49" fmla="*/ 2563686 h 3436871"/>
              <a:gd name="connsiteX50" fmla="*/ 1621237 w 2038796"/>
              <a:gd name="connsiteY50" fmla="*/ 2451490 h 3436871"/>
              <a:gd name="connsiteX51" fmla="*/ 1694164 w 2038796"/>
              <a:gd name="connsiteY51" fmla="*/ 2328074 h 3436871"/>
              <a:gd name="connsiteX52" fmla="*/ 1514650 w 2038796"/>
              <a:gd name="connsiteY52" fmla="*/ 2030754 h 3436871"/>
              <a:gd name="connsiteX53" fmla="*/ 1503430 w 2038796"/>
              <a:gd name="connsiteY53" fmla="*/ 1626847 h 3436871"/>
              <a:gd name="connsiteX54" fmla="*/ 1312696 w 2038796"/>
              <a:gd name="connsiteY54" fmla="*/ 1649285 h 3436871"/>
              <a:gd name="connsiteX55" fmla="*/ 1323916 w 2038796"/>
              <a:gd name="connsiteY55" fmla="*/ 1486602 h 3436871"/>
              <a:gd name="connsiteX56" fmla="*/ 1262208 w 2038796"/>
              <a:gd name="connsiteY56" fmla="*/ 1346357 h 3436871"/>
              <a:gd name="connsiteX57" fmla="*/ 1284648 w 2038796"/>
              <a:gd name="connsiteY57" fmla="*/ 1239770 h 3436871"/>
              <a:gd name="connsiteX58" fmla="*/ 1256599 w 2038796"/>
              <a:gd name="connsiteY58" fmla="*/ 1077085 h 3436871"/>
              <a:gd name="connsiteX59" fmla="*/ 1256599 w 2038796"/>
              <a:gd name="connsiteY59" fmla="*/ 880742 h 3436871"/>
              <a:gd name="connsiteX60" fmla="*/ 970498 w 2038796"/>
              <a:gd name="connsiteY60" fmla="*/ 712447 h 3436871"/>
              <a:gd name="connsiteX61" fmla="*/ 1015376 w 2038796"/>
              <a:gd name="connsiteY61" fmla="*/ 622690 h 3436871"/>
              <a:gd name="connsiteX62" fmla="*/ 1150012 w 2038796"/>
              <a:gd name="connsiteY62" fmla="*/ 482445 h 3436871"/>
              <a:gd name="connsiteX63" fmla="*/ 1166841 w 2038796"/>
              <a:gd name="connsiteY63" fmla="*/ 314150 h 3436871"/>
              <a:gd name="connsiteX64" fmla="*/ 1161232 w 2038796"/>
              <a:gd name="connsiteY64" fmla="*/ 196344 h 3436871"/>
              <a:gd name="connsiteX65" fmla="*/ 1065865 w 2038796"/>
              <a:gd name="connsiteY65" fmla="*/ 117807 h 3436871"/>
              <a:gd name="connsiteX66" fmla="*/ 998547 w 2038796"/>
              <a:gd name="connsiteY66" fmla="*/ 72928 h 3436871"/>
              <a:gd name="connsiteX67" fmla="*/ 920010 w 2038796"/>
              <a:gd name="connsiteY67" fmla="*/ 0 h 3436871"/>
              <a:gd name="connsiteX0" fmla="*/ 920010 w 2038796"/>
              <a:gd name="connsiteY0" fmla="*/ 0 h 3436871"/>
              <a:gd name="connsiteX1" fmla="*/ 779764 w 2038796"/>
              <a:gd name="connsiteY1" fmla="*/ 117807 h 3436871"/>
              <a:gd name="connsiteX2" fmla="*/ 751715 w 2038796"/>
              <a:gd name="connsiteY2" fmla="*/ 224393 h 3436871"/>
              <a:gd name="connsiteX3" fmla="*/ 656348 w 2038796"/>
              <a:gd name="connsiteY3" fmla="*/ 403907 h 3436871"/>
              <a:gd name="connsiteX4" fmla="*/ 656348 w 2038796"/>
              <a:gd name="connsiteY4" fmla="*/ 460005 h 3436871"/>
              <a:gd name="connsiteX5" fmla="*/ 673178 w 2038796"/>
              <a:gd name="connsiteY5" fmla="*/ 544153 h 3436871"/>
              <a:gd name="connsiteX6" fmla="*/ 448785 w 2038796"/>
              <a:gd name="connsiteY6" fmla="*/ 656349 h 3436871"/>
              <a:gd name="connsiteX7" fmla="*/ 263661 w 2038796"/>
              <a:gd name="connsiteY7" fmla="*/ 673178 h 3436871"/>
              <a:gd name="connsiteX8" fmla="*/ 218783 w 2038796"/>
              <a:gd name="connsiteY8" fmla="*/ 948059 h 3436871"/>
              <a:gd name="connsiteX9" fmla="*/ 168294 w 2038796"/>
              <a:gd name="connsiteY9" fmla="*/ 1082695 h 3436871"/>
              <a:gd name="connsiteX10" fmla="*/ 72927 w 2038796"/>
              <a:gd name="connsiteY10" fmla="*/ 1211721 h 3436871"/>
              <a:gd name="connsiteX11" fmla="*/ 0 w 2038796"/>
              <a:gd name="connsiteY11" fmla="*/ 1346356 h 3436871"/>
              <a:gd name="connsiteX12" fmla="*/ 134635 w 2038796"/>
              <a:gd name="connsiteY12" fmla="*/ 1705384 h 3436871"/>
              <a:gd name="connsiteX13" fmla="*/ 241222 w 2038796"/>
              <a:gd name="connsiteY13" fmla="*/ 1778312 h 3436871"/>
              <a:gd name="connsiteX14" fmla="*/ 291710 w 2038796"/>
              <a:gd name="connsiteY14" fmla="*/ 1744653 h 3436871"/>
              <a:gd name="connsiteX15" fmla="*/ 336589 w 2038796"/>
              <a:gd name="connsiteY15" fmla="*/ 1800751 h 3436871"/>
              <a:gd name="connsiteX16" fmla="*/ 387077 w 2038796"/>
              <a:gd name="connsiteY16" fmla="*/ 3326621 h 3436871"/>
              <a:gd name="connsiteX17" fmla="*/ 448785 w 2038796"/>
              <a:gd name="connsiteY17" fmla="*/ 3298572 h 3436871"/>
              <a:gd name="connsiteX18" fmla="*/ 431956 w 2038796"/>
              <a:gd name="connsiteY18" fmla="*/ 2423441 h 3436871"/>
              <a:gd name="connsiteX19" fmla="*/ 482444 w 2038796"/>
              <a:gd name="connsiteY19" fmla="*/ 2434660 h 3436871"/>
              <a:gd name="connsiteX20" fmla="*/ 516103 w 2038796"/>
              <a:gd name="connsiteY20" fmla="*/ 3119058 h 3436871"/>
              <a:gd name="connsiteX21" fmla="*/ 583421 w 2038796"/>
              <a:gd name="connsiteY21" fmla="*/ 3124668 h 3436871"/>
              <a:gd name="connsiteX22" fmla="*/ 572201 w 2038796"/>
              <a:gd name="connsiteY22" fmla="*/ 2457100 h 3436871"/>
              <a:gd name="connsiteX23" fmla="*/ 964888 w 2038796"/>
              <a:gd name="connsiteY23" fmla="*/ 2462710 h 3436871"/>
              <a:gd name="connsiteX24" fmla="*/ 970498 w 2038796"/>
              <a:gd name="connsiteY24" fmla="*/ 2866616 h 3436871"/>
              <a:gd name="connsiteX25" fmla="*/ 1026596 w 2038796"/>
              <a:gd name="connsiteY25" fmla="*/ 2877836 h 3436871"/>
              <a:gd name="connsiteX26" fmla="*/ 1020986 w 2038796"/>
              <a:gd name="connsiteY26" fmla="*/ 3051740 h 3436871"/>
              <a:gd name="connsiteX27" fmla="*/ 1009767 w 2038796"/>
              <a:gd name="connsiteY27" fmla="*/ 3175156 h 3436871"/>
              <a:gd name="connsiteX28" fmla="*/ 1020986 w 2038796"/>
              <a:gd name="connsiteY28" fmla="*/ 3393939 h 3436871"/>
              <a:gd name="connsiteX29" fmla="*/ 1217330 w 2038796"/>
              <a:gd name="connsiteY29" fmla="*/ 3410768 h 3436871"/>
              <a:gd name="connsiteX30" fmla="*/ 1211720 w 2038796"/>
              <a:gd name="connsiteY30" fmla="*/ 3225645 h 3436871"/>
              <a:gd name="connsiteX31" fmla="*/ 1228549 w 2038796"/>
              <a:gd name="connsiteY31" fmla="*/ 3051741 h 3436871"/>
              <a:gd name="connsiteX32" fmla="*/ 1211720 w 2038796"/>
              <a:gd name="connsiteY32" fmla="*/ 2922714 h 3436871"/>
              <a:gd name="connsiteX33" fmla="*/ 1234159 w 2038796"/>
              <a:gd name="connsiteY33" fmla="*/ 2883446 h 3436871"/>
              <a:gd name="connsiteX34" fmla="*/ 1250988 w 2038796"/>
              <a:gd name="connsiteY34" fmla="*/ 2664663 h 3436871"/>
              <a:gd name="connsiteX35" fmla="*/ 1256599 w 2038796"/>
              <a:gd name="connsiteY35" fmla="*/ 2552467 h 3436871"/>
              <a:gd name="connsiteX36" fmla="*/ 1262209 w 2038796"/>
              <a:gd name="connsiteY36" fmla="*/ 2417831 h 3436871"/>
              <a:gd name="connsiteX37" fmla="*/ 1357574 w 2038796"/>
              <a:gd name="connsiteY37" fmla="*/ 2569297 h 3436871"/>
              <a:gd name="connsiteX38" fmla="*/ 1368794 w 2038796"/>
              <a:gd name="connsiteY38" fmla="*/ 3107839 h 3436871"/>
              <a:gd name="connsiteX39" fmla="*/ 1413673 w 2038796"/>
              <a:gd name="connsiteY39" fmla="*/ 3113448 h 3436871"/>
              <a:gd name="connsiteX40" fmla="*/ 1419283 w 2038796"/>
              <a:gd name="connsiteY40" fmla="*/ 2625394 h 3436871"/>
              <a:gd name="connsiteX41" fmla="*/ 1469772 w 2038796"/>
              <a:gd name="connsiteY41" fmla="*/ 2636614 h 3436871"/>
              <a:gd name="connsiteX42" fmla="*/ 1480991 w 2038796"/>
              <a:gd name="connsiteY42" fmla="*/ 3292962 h 3436871"/>
              <a:gd name="connsiteX43" fmla="*/ 1531479 w 2038796"/>
              <a:gd name="connsiteY43" fmla="*/ 3276133 h 3436871"/>
              <a:gd name="connsiteX44" fmla="*/ 1537090 w 2038796"/>
              <a:gd name="connsiteY44" fmla="*/ 2804908 h 3436871"/>
              <a:gd name="connsiteX45" fmla="*/ 1604407 w 2038796"/>
              <a:gd name="connsiteY45" fmla="*/ 2961983 h 3436871"/>
              <a:gd name="connsiteX46" fmla="*/ 1991484 w 2038796"/>
              <a:gd name="connsiteY46" fmla="*/ 2765639 h 3436871"/>
              <a:gd name="connsiteX47" fmla="*/ 1997094 w 2038796"/>
              <a:gd name="connsiteY47" fmla="*/ 2653443 h 3436871"/>
              <a:gd name="connsiteX48" fmla="*/ 1828800 w 2038796"/>
              <a:gd name="connsiteY48" fmla="*/ 2636614 h 3436871"/>
              <a:gd name="connsiteX49" fmla="*/ 1705383 w 2038796"/>
              <a:gd name="connsiteY49" fmla="*/ 2563686 h 3436871"/>
              <a:gd name="connsiteX50" fmla="*/ 1621237 w 2038796"/>
              <a:gd name="connsiteY50" fmla="*/ 2451490 h 3436871"/>
              <a:gd name="connsiteX51" fmla="*/ 1694164 w 2038796"/>
              <a:gd name="connsiteY51" fmla="*/ 2328074 h 3436871"/>
              <a:gd name="connsiteX52" fmla="*/ 1514650 w 2038796"/>
              <a:gd name="connsiteY52" fmla="*/ 2030754 h 3436871"/>
              <a:gd name="connsiteX53" fmla="*/ 1503430 w 2038796"/>
              <a:gd name="connsiteY53" fmla="*/ 1626847 h 3436871"/>
              <a:gd name="connsiteX54" fmla="*/ 1312696 w 2038796"/>
              <a:gd name="connsiteY54" fmla="*/ 1649285 h 3436871"/>
              <a:gd name="connsiteX55" fmla="*/ 1323916 w 2038796"/>
              <a:gd name="connsiteY55" fmla="*/ 1486602 h 3436871"/>
              <a:gd name="connsiteX56" fmla="*/ 1262208 w 2038796"/>
              <a:gd name="connsiteY56" fmla="*/ 1346357 h 3436871"/>
              <a:gd name="connsiteX57" fmla="*/ 1284648 w 2038796"/>
              <a:gd name="connsiteY57" fmla="*/ 1239770 h 3436871"/>
              <a:gd name="connsiteX58" fmla="*/ 1256599 w 2038796"/>
              <a:gd name="connsiteY58" fmla="*/ 1077085 h 3436871"/>
              <a:gd name="connsiteX59" fmla="*/ 1256599 w 2038796"/>
              <a:gd name="connsiteY59" fmla="*/ 880742 h 3436871"/>
              <a:gd name="connsiteX60" fmla="*/ 970498 w 2038796"/>
              <a:gd name="connsiteY60" fmla="*/ 712447 h 3436871"/>
              <a:gd name="connsiteX61" fmla="*/ 1015376 w 2038796"/>
              <a:gd name="connsiteY61" fmla="*/ 622690 h 3436871"/>
              <a:gd name="connsiteX62" fmla="*/ 1150012 w 2038796"/>
              <a:gd name="connsiteY62" fmla="*/ 482445 h 3436871"/>
              <a:gd name="connsiteX63" fmla="*/ 1166841 w 2038796"/>
              <a:gd name="connsiteY63" fmla="*/ 314150 h 3436871"/>
              <a:gd name="connsiteX64" fmla="*/ 1161232 w 2038796"/>
              <a:gd name="connsiteY64" fmla="*/ 196344 h 3436871"/>
              <a:gd name="connsiteX65" fmla="*/ 1065865 w 2038796"/>
              <a:gd name="connsiteY65" fmla="*/ 117807 h 3436871"/>
              <a:gd name="connsiteX66" fmla="*/ 998547 w 2038796"/>
              <a:gd name="connsiteY66" fmla="*/ 72928 h 3436871"/>
              <a:gd name="connsiteX67" fmla="*/ 920010 w 2038796"/>
              <a:gd name="connsiteY67" fmla="*/ 0 h 3436871"/>
              <a:gd name="connsiteX0" fmla="*/ 920010 w 2038796"/>
              <a:gd name="connsiteY0" fmla="*/ 0 h 3436871"/>
              <a:gd name="connsiteX1" fmla="*/ 779764 w 2038796"/>
              <a:gd name="connsiteY1" fmla="*/ 117807 h 3436871"/>
              <a:gd name="connsiteX2" fmla="*/ 751715 w 2038796"/>
              <a:gd name="connsiteY2" fmla="*/ 224393 h 3436871"/>
              <a:gd name="connsiteX3" fmla="*/ 656348 w 2038796"/>
              <a:gd name="connsiteY3" fmla="*/ 403907 h 3436871"/>
              <a:gd name="connsiteX4" fmla="*/ 656348 w 2038796"/>
              <a:gd name="connsiteY4" fmla="*/ 460005 h 3436871"/>
              <a:gd name="connsiteX5" fmla="*/ 673178 w 2038796"/>
              <a:gd name="connsiteY5" fmla="*/ 544153 h 3436871"/>
              <a:gd name="connsiteX6" fmla="*/ 448785 w 2038796"/>
              <a:gd name="connsiteY6" fmla="*/ 656349 h 3436871"/>
              <a:gd name="connsiteX7" fmla="*/ 263661 w 2038796"/>
              <a:gd name="connsiteY7" fmla="*/ 673178 h 3436871"/>
              <a:gd name="connsiteX8" fmla="*/ 218783 w 2038796"/>
              <a:gd name="connsiteY8" fmla="*/ 948059 h 3436871"/>
              <a:gd name="connsiteX9" fmla="*/ 168294 w 2038796"/>
              <a:gd name="connsiteY9" fmla="*/ 1082695 h 3436871"/>
              <a:gd name="connsiteX10" fmla="*/ 72927 w 2038796"/>
              <a:gd name="connsiteY10" fmla="*/ 1211721 h 3436871"/>
              <a:gd name="connsiteX11" fmla="*/ 0 w 2038796"/>
              <a:gd name="connsiteY11" fmla="*/ 1346356 h 3436871"/>
              <a:gd name="connsiteX12" fmla="*/ 134635 w 2038796"/>
              <a:gd name="connsiteY12" fmla="*/ 1705384 h 3436871"/>
              <a:gd name="connsiteX13" fmla="*/ 241222 w 2038796"/>
              <a:gd name="connsiteY13" fmla="*/ 1778312 h 3436871"/>
              <a:gd name="connsiteX14" fmla="*/ 291710 w 2038796"/>
              <a:gd name="connsiteY14" fmla="*/ 1744653 h 3436871"/>
              <a:gd name="connsiteX15" fmla="*/ 336589 w 2038796"/>
              <a:gd name="connsiteY15" fmla="*/ 1800751 h 3436871"/>
              <a:gd name="connsiteX16" fmla="*/ 387077 w 2038796"/>
              <a:gd name="connsiteY16" fmla="*/ 3326621 h 3436871"/>
              <a:gd name="connsiteX17" fmla="*/ 448785 w 2038796"/>
              <a:gd name="connsiteY17" fmla="*/ 3298572 h 3436871"/>
              <a:gd name="connsiteX18" fmla="*/ 431956 w 2038796"/>
              <a:gd name="connsiteY18" fmla="*/ 2423441 h 3436871"/>
              <a:gd name="connsiteX19" fmla="*/ 482444 w 2038796"/>
              <a:gd name="connsiteY19" fmla="*/ 2434660 h 3436871"/>
              <a:gd name="connsiteX20" fmla="*/ 516103 w 2038796"/>
              <a:gd name="connsiteY20" fmla="*/ 3119058 h 3436871"/>
              <a:gd name="connsiteX21" fmla="*/ 583421 w 2038796"/>
              <a:gd name="connsiteY21" fmla="*/ 3124668 h 3436871"/>
              <a:gd name="connsiteX22" fmla="*/ 572201 w 2038796"/>
              <a:gd name="connsiteY22" fmla="*/ 2457100 h 3436871"/>
              <a:gd name="connsiteX23" fmla="*/ 964888 w 2038796"/>
              <a:gd name="connsiteY23" fmla="*/ 2462710 h 3436871"/>
              <a:gd name="connsiteX24" fmla="*/ 970498 w 2038796"/>
              <a:gd name="connsiteY24" fmla="*/ 2866616 h 3436871"/>
              <a:gd name="connsiteX25" fmla="*/ 1026596 w 2038796"/>
              <a:gd name="connsiteY25" fmla="*/ 2877836 h 3436871"/>
              <a:gd name="connsiteX26" fmla="*/ 1020986 w 2038796"/>
              <a:gd name="connsiteY26" fmla="*/ 3051740 h 3436871"/>
              <a:gd name="connsiteX27" fmla="*/ 1009767 w 2038796"/>
              <a:gd name="connsiteY27" fmla="*/ 3175156 h 3436871"/>
              <a:gd name="connsiteX28" fmla="*/ 1020986 w 2038796"/>
              <a:gd name="connsiteY28" fmla="*/ 3393939 h 3436871"/>
              <a:gd name="connsiteX29" fmla="*/ 1217330 w 2038796"/>
              <a:gd name="connsiteY29" fmla="*/ 3410768 h 3436871"/>
              <a:gd name="connsiteX30" fmla="*/ 1211720 w 2038796"/>
              <a:gd name="connsiteY30" fmla="*/ 3225645 h 3436871"/>
              <a:gd name="connsiteX31" fmla="*/ 1228549 w 2038796"/>
              <a:gd name="connsiteY31" fmla="*/ 3051741 h 3436871"/>
              <a:gd name="connsiteX32" fmla="*/ 1211720 w 2038796"/>
              <a:gd name="connsiteY32" fmla="*/ 2922714 h 3436871"/>
              <a:gd name="connsiteX33" fmla="*/ 1234159 w 2038796"/>
              <a:gd name="connsiteY33" fmla="*/ 2883446 h 3436871"/>
              <a:gd name="connsiteX34" fmla="*/ 1250988 w 2038796"/>
              <a:gd name="connsiteY34" fmla="*/ 2664663 h 3436871"/>
              <a:gd name="connsiteX35" fmla="*/ 1256599 w 2038796"/>
              <a:gd name="connsiteY35" fmla="*/ 2552467 h 3436871"/>
              <a:gd name="connsiteX36" fmla="*/ 1262209 w 2038796"/>
              <a:gd name="connsiteY36" fmla="*/ 2417831 h 3436871"/>
              <a:gd name="connsiteX37" fmla="*/ 1357574 w 2038796"/>
              <a:gd name="connsiteY37" fmla="*/ 2569297 h 3436871"/>
              <a:gd name="connsiteX38" fmla="*/ 1368794 w 2038796"/>
              <a:gd name="connsiteY38" fmla="*/ 3107839 h 3436871"/>
              <a:gd name="connsiteX39" fmla="*/ 1413673 w 2038796"/>
              <a:gd name="connsiteY39" fmla="*/ 3113448 h 3436871"/>
              <a:gd name="connsiteX40" fmla="*/ 1419283 w 2038796"/>
              <a:gd name="connsiteY40" fmla="*/ 2625394 h 3436871"/>
              <a:gd name="connsiteX41" fmla="*/ 1469772 w 2038796"/>
              <a:gd name="connsiteY41" fmla="*/ 2636614 h 3436871"/>
              <a:gd name="connsiteX42" fmla="*/ 1480991 w 2038796"/>
              <a:gd name="connsiteY42" fmla="*/ 3292962 h 3436871"/>
              <a:gd name="connsiteX43" fmla="*/ 1531479 w 2038796"/>
              <a:gd name="connsiteY43" fmla="*/ 3276133 h 3436871"/>
              <a:gd name="connsiteX44" fmla="*/ 1537090 w 2038796"/>
              <a:gd name="connsiteY44" fmla="*/ 2804908 h 3436871"/>
              <a:gd name="connsiteX45" fmla="*/ 1604407 w 2038796"/>
              <a:gd name="connsiteY45" fmla="*/ 2961983 h 3436871"/>
              <a:gd name="connsiteX46" fmla="*/ 1991484 w 2038796"/>
              <a:gd name="connsiteY46" fmla="*/ 2765639 h 3436871"/>
              <a:gd name="connsiteX47" fmla="*/ 1997094 w 2038796"/>
              <a:gd name="connsiteY47" fmla="*/ 2653443 h 3436871"/>
              <a:gd name="connsiteX48" fmla="*/ 1828800 w 2038796"/>
              <a:gd name="connsiteY48" fmla="*/ 2636614 h 3436871"/>
              <a:gd name="connsiteX49" fmla="*/ 1705383 w 2038796"/>
              <a:gd name="connsiteY49" fmla="*/ 2563686 h 3436871"/>
              <a:gd name="connsiteX50" fmla="*/ 1621237 w 2038796"/>
              <a:gd name="connsiteY50" fmla="*/ 2451490 h 3436871"/>
              <a:gd name="connsiteX51" fmla="*/ 1694164 w 2038796"/>
              <a:gd name="connsiteY51" fmla="*/ 2328074 h 3436871"/>
              <a:gd name="connsiteX52" fmla="*/ 1514650 w 2038796"/>
              <a:gd name="connsiteY52" fmla="*/ 2030754 h 3436871"/>
              <a:gd name="connsiteX53" fmla="*/ 1503430 w 2038796"/>
              <a:gd name="connsiteY53" fmla="*/ 1626847 h 3436871"/>
              <a:gd name="connsiteX54" fmla="*/ 1312696 w 2038796"/>
              <a:gd name="connsiteY54" fmla="*/ 1649285 h 3436871"/>
              <a:gd name="connsiteX55" fmla="*/ 1323916 w 2038796"/>
              <a:gd name="connsiteY55" fmla="*/ 1486602 h 3436871"/>
              <a:gd name="connsiteX56" fmla="*/ 1262208 w 2038796"/>
              <a:gd name="connsiteY56" fmla="*/ 1346357 h 3436871"/>
              <a:gd name="connsiteX57" fmla="*/ 1284648 w 2038796"/>
              <a:gd name="connsiteY57" fmla="*/ 1239770 h 3436871"/>
              <a:gd name="connsiteX58" fmla="*/ 1256599 w 2038796"/>
              <a:gd name="connsiteY58" fmla="*/ 1077085 h 3436871"/>
              <a:gd name="connsiteX59" fmla="*/ 1256599 w 2038796"/>
              <a:gd name="connsiteY59" fmla="*/ 880742 h 3436871"/>
              <a:gd name="connsiteX60" fmla="*/ 970498 w 2038796"/>
              <a:gd name="connsiteY60" fmla="*/ 712447 h 3436871"/>
              <a:gd name="connsiteX61" fmla="*/ 1015376 w 2038796"/>
              <a:gd name="connsiteY61" fmla="*/ 622690 h 3436871"/>
              <a:gd name="connsiteX62" fmla="*/ 1150012 w 2038796"/>
              <a:gd name="connsiteY62" fmla="*/ 482445 h 3436871"/>
              <a:gd name="connsiteX63" fmla="*/ 1166841 w 2038796"/>
              <a:gd name="connsiteY63" fmla="*/ 314150 h 3436871"/>
              <a:gd name="connsiteX64" fmla="*/ 1161232 w 2038796"/>
              <a:gd name="connsiteY64" fmla="*/ 196344 h 3436871"/>
              <a:gd name="connsiteX65" fmla="*/ 1065865 w 2038796"/>
              <a:gd name="connsiteY65" fmla="*/ 117807 h 3436871"/>
              <a:gd name="connsiteX66" fmla="*/ 998547 w 2038796"/>
              <a:gd name="connsiteY66" fmla="*/ 72928 h 3436871"/>
              <a:gd name="connsiteX67" fmla="*/ 920010 w 2038796"/>
              <a:gd name="connsiteY67" fmla="*/ 0 h 3436871"/>
              <a:gd name="connsiteX0" fmla="*/ 920010 w 2038796"/>
              <a:gd name="connsiteY0" fmla="*/ 0 h 3436871"/>
              <a:gd name="connsiteX1" fmla="*/ 779764 w 2038796"/>
              <a:gd name="connsiteY1" fmla="*/ 117807 h 3436871"/>
              <a:gd name="connsiteX2" fmla="*/ 751715 w 2038796"/>
              <a:gd name="connsiteY2" fmla="*/ 224393 h 3436871"/>
              <a:gd name="connsiteX3" fmla="*/ 656348 w 2038796"/>
              <a:gd name="connsiteY3" fmla="*/ 403907 h 3436871"/>
              <a:gd name="connsiteX4" fmla="*/ 656348 w 2038796"/>
              <a:gd name="connsiteY4" fmla="*/ 460005 h 3436871"/>
              <a:gd name="connsiteX5" fmla="*/ 673178 w 2038796"/>
              <a:gd name="connsiteY5" fmla="*/ 544153 h 3436871"/>
              <a:gd name="connsiteX6" fmla="*/ 448785 w 2038796"/>
              <a:gd name="connsiteY6" fmla="*/ 656349 h 3436871"/>
              <a:gd name="connsiteX7" fmla="*/ 263661 w 2038796"/>
              <a:gd name="connsiteY7" fmla="*/ 673178 h 3436871"/>
              <a:gd name="connsiteX8" fmla="*/ 218783 w 2038796"/>
              <a:gd name="connsiteY8" fmla="*/ 948059 h 3436871"/>
              <a:gd name="connsiteX9" fmla="*/ 168294 w 2038796"/>
              <a:gd name="connsiteY9" fmla="*/ 1082695 h 3436871"/>
              <a:gd name="connsiteX10" fmla="*/ 72927 w 2038796"/>
              <a:gd name="connsiteY10" fmla="*/ 1211721 h 3436871"/>
              <a:gd name="connsiteX11" fmla="*/ 0 w 2038796"/>
              <a:gd name="connsiteY11" fmla="*/ 1346356 h 3436871"/>
              <a:gd name="connsiteX12" fmla="*/ 134635 w 2038796"/>
              <a:gd name="connsiteY12" fmla="*/ 1705384 h 3436871"/>
              <a:gd name="connsiteX13" fmla="*/ 241222 w 2038796"/>
              <a:gd name="connsiteY13" fmla="*/ 1778312 h 3436871"/>
              <a:gd name="connsiteX14" fmla="*/ 291710 w 2038796"/>
              <a:gd name="connsiteY14" fmla="*/ 1744653 h 3436871"/>
              <a:gd name="connsiteX15" fmla="*/ 336589 w 2038796"/>
              <a:gd name="connsiteY15" fmla="*/ 1800751 h 3436871"/>
              <a:gd name="connsiteX16" fmla="*/ 387077 w 2038796"/>
              <a:gd name="connsiteY16" fmla="*/ 3326621 h 3436871"/>
              <a:gd name="connsiteX17" fmla="*/ 448785 w 2038796"/>
              <a:gd name="connsiteY17" fmla="*/ 3298572 h 3436871"/>
              <a:gd name="connsiteX18" fmla="*/ 431956 w 2038796"/>
              <a:gd name="connsiteY18" fmla="*/ 2423441 h 3436871"/>
              <a:gd name="connsiteX19" fmla="*/ 482444 w 2038796"/>
              <a:gd name="connsiteY19" fmla="*/ 2434660 h 3436871"/>
              <a:gd name="connsiteX20" fmla="*/ 516103 w 2038796"/>
              <a:gd name="connsiteY20" fmla="*/ 3119058 h 3436871"/>
              <a:gd name="connsiteX21" fmla="*/ 583421 w 2038796"/>
              <a:gd name="connsiteY21" fmla="*/ 3124668 h 3436871"/>
              <a:gd name="connsiteX22" fmla="*/ 572201 w 2038796"/>
              <a:gd name="connsiteY22" fmla="*/ 2457100 h 3436871"/>
              <a:gd name="connsiteX23" fmla="*/ 964888 w 2038796"/>
              <a:gd name="connsiteY23" fmla="*/ 2462710 h 3436871"/>
              <a:gd name="connsiteX24" fmla="*/ 970498 w 2038796"/>
              <a:gd name="connsiteY24" fmla="*/ 2866616 h 3436871"/>
              <a:gd name="connsiteX25" fmla="*/ 1026596 w 2038796"/>
              <a:gd name="connsiteY25" fmla="*/ 2877836 h 3436871"/>
              <a:gd name="connsiteX26" fmla="*/ 1020986 w 2038796"/>
              <a:gd name="connsiteY26" fmla="*/ 3051740 h 3436871"/>
              <a:gd name="connsiteX27" fmla="*/ 1009767 w 2038796"/>
              <a:gd name="connsiteY27" fmla="*/ 3175156 h 3436871"/>
              <a:gd name="connsiteX28" fmla="*/ 1020986 w 2038796"/>
              <a:gd name="connsiteY28" fmla="*/ 3393939 h 3436871"/>
              <a:gd name="connsiteX29" fmla="*/ 1217330 w 2038796"/>
              <a:gd name="connsiteY29" fmla="*/ 3410768 h 3436871"/>
              <a:gd name="connsiteX30" fmla="*/ 1211720 w 2038796"/>
              <a:gd name="connsiteY30" fmla="*/ 3225645 h 3436871"/>
              <a:gd name="connsiteX31" fmla="*/ 1228549 w 2038796"/>
              <a:gd name="connsiteY31" fmla="*/ 3051741 h 3436871"/>
              <a:gd name="connsiteX32" fmla="*/ 1211720 w 2038796"/>
              <a:gd name="connsiteY32" fmla="*/ 2922714 h 3436871"/>
              <a:gd name="connsiteX33" fmla="*/ 1234159 w 2038796"/>
              <a:gd name="connsiteY33" fmla="*/ 2883446 h 3436871"/>
              <a:gd name="connsiteX34" fmla="*/ 1250988 w 2038796"/>
              <a:gd name="connsiteY34" fmla="*/ 2664663 h 3436871"/>
              <a:gd name="connsiteX35" fmla="*/ 1256599 w 2038796"/>
              <a:gd name="connsiteY35" fmla="*/ 2552467 h 3436871"/>
              <a:gd name="connsiteX36" fmla="*/ 1262209 w 2038796"/>
              <a:gd name="connsiteY36" fmla="*/ 2417831 h 3436871"/>
              <a:gd name="connsiteX37" fmla="*/ 1357574 w 2038796"/>
              <a:gd name="connsiteY37" fmla="*/ 2569297 h 3436871"/>
              <a:gd name="connsiteX38" fmla="*/ 1368794 w 2038796"/>
              <a:gd name="connsiteY38" fmla="*/ 3107839 h 3436871"/>
              <a:gd name="connsiteX39" fmla="*/ 1413673 w 2038796"/>
              <a:gd name="connsiteY39" fmla="*/ 3113448 h 3436871"/>
              <a:gd name="connsiteX40" fmla="*/ 1419283 w 2038796"/>
              <a:gd name="connsiteY40" fmla="*/ 2625394 h 3436871"/>
              <a:gd name="connsiteX41" fmla="*/ 1469772 w 2038796"/>
              <a:gd name="connsiteY41" fmla="*/ 2636614 h 3436871"/>
              <a:gd name="connsiteX42" fmla="*/ 1480991 w 2038796"/>
              <a:gd name="connsiteY42" fmla="*/ 3292962 h 3436871"/>
              <a:gd name="connsiteX43" fmla="*/ 1531479 w 2038796"/>
              <a:gd name="connsiteY43" fmla="*/ 3276133 h 3436871"/>
              <a:gd name="connsiteX44" fmla="*/ 1537090 w 2038796"/>
              <a:gd name="connsiteY44" fmla="*/ 2804908 h 3436871"/>
              <a:gd name="connsiteX45" fmla="*/ 1604407 w 2038796"/>
              <a:gd name="connsiteY45" fmla="*/ 2961983 h 3436871"/>
              <a:gd name="connsiteX46" fmla="*/ 1991484 w 2038796"/>
              <a:gd name="connsiteY46" fmla="*/ 2765639 h 3436871"/>
              <a:gd name="connsiteX47" fmla="*/ 1997094 w 2038796"/>
              <a:gd name="connsiteY47" fmla="*/ 2653443 h 3436871"/>
              <a:gd name="connsiteX48" fmla="*/ 1828800 w 2038796"/>
              <a:gd name="connsiteY48" fmla="*/ 2636614 h 3436871"/>
              <a:gd name="connsiteX49" fmla="*/ 1705383 w 2038796"/>
              <a:gd name="connsiteY49" fmla="*/ 2563686 h 3436871"/>
              <a:gd name="connsiteX50" fmla="*/ 1621237 w 2038796"/>
              <a:gd name="connsiteY50" fmla="*/ 2451490 h 3436871"/>
              <a:gd name="connsiteX51" fmla="*/ 1694164 w 2038796"/>
              <a:gd name="connsiteY51" fmla="*/ 2328074 h 3436871"/>
              <a:gd name="connsiteX52" fmla="*/ 1514650 w 2038796"/>
              <a:gd name="connsiteY52" fmla="*/ 2030754 h 3436871"/>
              <a:gd name="connsiteX53" fmla="*/ 1503430 w 2038796"/>
              <a:gd name="connsiteY53" fmla="*/ 1626847 h 3436871"/>
              <a:gd name="connsiteX54" fmla="*/ 1312696 w 2038796"/>
              <a:gd name="connsiteY54" fmla="*/ 1649285 h 3436871"/>
              <a:gd name="connsiteX55" fmla="*/ 1323916 w 2038796"/>
              <a:gd name="connsiteY55" fmla="*/ 1486602 h 3436871"/>
              <a:gd name="connsiteX56" fmla="*/ 1262208 w 2038796"/>
              <a:gd name="connsiteY56" fmla="*/ 1346357 h 3436871"/>
              <a:gd name="connsiteX57" fmla="*/ 1284648 w 2038796"/>
              <a:gd name="connsiteY57" fmla="*/ 1239770 h 3436871"/>
              <a:gd name="connsiteX58" fmla="*/ 1256599 w 2038796"/>
              <a:gd name="connsiteY58" fmla="*/ 1077085 h 3436871"/>
              <a:gd name="connsiteX59" fmla="*/ 1256599 w 2038796"/>
              <a:gd name="connsiteY59" fmla="*/ 880742 h 3436871"/>
              <a:gd name="connsiteX60" fmla="*/ 970498 w 2038796"/>
              <a:gd name="connsiteY60" fmla="*/ 712447 h 3436871"/>
              <a:gd name="connsiteX61" fmla="*/ 1015376 w 2038796"/>
              <a:gd name="connsiteY61" fmla="*/ 622690 h 3436871"/>
              <a:gd name="connsiteX62" fmla="*/ 1150012 w 2038796"/>
              <a:gd name="connsiteY62" fmla="*/ 482445 h 3436871"/>
              <a:gd name="connsiteX63" fmla="*/ 1166841 w 2038796"/>
              <a:gd name="connsiteY63" fmla="*/ 314150 h 3436871"/>
              <a:gd name="connsiteX64" fmla="*/ 1161232 w 2038796"/>
              <a:gd name="connsiteY64" fmla="*/ 196344 h 3436871"/>
              <a:gd name="connsiteX65" fmla="*/ 1093914 w 2038796"/>
              <a:gd name="connsiteY65" fmla="*/ 134637 h 3436871"/>
              <a:gd name="connsiteX66" fmla="*/ 998547 w 2038796"/>
              <a:gd name="connsiteY66" fmla="*/ 72928 h 3436871"/>
              <a:gd name="connsiteX67" fmla="*/ 920010 w 2038796"/>
              <a:gd name="connsiteY67" fmla="*/ 0 h 3436871"/>
              <a:gd name="connsiteX0" fmla="*/ 920010 w 2038796"/>
              <a:gd name="connsiteY0" fmla="*/ 0 h 3436871"/>
              <a:gd name="connsiteX1" fmla="*/ 779764 w 2038796"/>
              <a:gd name="connsiteY1" fmla="*/ 117807 h 3436871"/>
              <a:gd name="connsiteX2" fmla="*/ 751715 w 2038796"/>
              <a:gd name="connsiteY2" fmla="*/ 224393 h 3436871"/>
              <a:gd name="connsiteX3" fmla="*/ 656348 w 2038796"/>
              <a:gd name="connsiteY3" fmla="*/ 403907 h 3436871"/>
              <a:gd name="connsiteX4" fmla="*/ 656348 w 2038796"/>
              <a:gd name="connsiteY4" fmla="*/ 460005 h 3436871"/>
              <a:gd name="connsiteX5" fmla="*/ 673178 w 2038796"/>
              <a:gd name="connsiteY5" fmla="*/ 544153 h 3436871"/>
              <a:gd name="connsiteX6" fmla="*/ 448785 w 2038796"/>
              <a:gd name="connsiteY6" fmla="*/ 656349 h 3436871"/>
              <a:gd name="connsiteX7" fmla="*/ 263661 w 2038796"/>
              <a:gd name="connsiteY7" fmla="*/ 673178 h 3436871"/>
              <a:gd name="connsiteX8" fmla="*/ 218783 w 2038796"/>
              <a:gd name="connsiteY8" fmla="*/ 948059 h 3436871"/>
              <a:gd name="connsiteX9" fmla="*/ 168294 w 2038796"/>
              <a:gd name="connsiteY9" fmla="*/ 1082695 h 3436871"/>
              <a:gd name="connsiteX10" fmla="*/ 72927 w 2038796"/>
              <a:gd name="connsiteY10" fmla="*/ 1211721 h 3436871"/>
              <a:gd name="connsiteX11" fmla="*/ 0 w 2038796"/>
              <a:gd name="connsiteY11" fmla="*/ 1346356 h 3436871"/>
              <a:gd name="connsiteX12" fmla="*/ 134635 w 2038796"/>
              <a:gd name="connsiteY12" fmla="*/ 1705384 h 3436871"/>
              <a:gd name="connsiteX13" fmla="*/ 241222 w 2038796"/>
              <a:gd name="connsiteY13" fmla="*/ 1778312 h 3436871"/>
              <a:gd name="connsiteX14" fmla="*/ 291710 w 2038796"/>
              <a:gd name="connsiteY14" fmla="*/ 1744653 h 3436871"/>
              <a:gd name="connsiteX15" fmla="*/ 336589 w 2038796"/>
              <a:gd name="connsiteY15" fmla="*/ 1800751 h 3436871"/>
              <a:gd name="connsiteX16" fmla="*/ 387077 w 2038796"/>
              <a:gd name="connsiteY16" fmla="*/ 3326621 h 3436871"/>
              <a:gd name="connsiteX17" fmla="*/ 448785 w 2038796"/>
              <a:gd name="connsiteY17" fmla="*/ 3298572 h 3436871"/>
              <a:gd name="connsiteX18" fmla="*/ 431956 w 2038796"/>
              <a:gd name="connsiteY18" fmla="*/ 2423441 h 3436871"/>
              <a:gd name="connsiteX19" fmla="*/ 482444 w 2038796"/>
              <a:gd name="connsiteY19" fmla="*/ 2434660 h 3436871"/>
              <a:gd name="connsiteX20" fmla="*/ 516103 w 2038796"/>
              <a:gd name="connsiteY20" fmla="*/ 3119058 h 3436871"/>
              <a:gd name="connsiteX21" fmla="*/ 583421 w 2038796"/>
              <a:gd name="connsiteY21" fmla="*/ 3124668 h 3436871"/>
              <a:gd name="connsiteX22" fmla="*/ 572201 w 2038796"/>
              <a:gd name="connsiteY22" fmla="*/ 2457100 h 3436871"/>
              <a:gd name="connsiteX23" fmla="*/ 964888 w 2038796"/>
              <a:gd name="connsiteY23" fmla="*/ 2462710 h 3436871"/>
              <a:gd name="connsiteX24" fmla="*/ 970498 w 2038796"/>
              <a:gd name="connsiteY24" fmla="*/ 2866616 h 3436871"/>
              <a:gd name="connsiteX25" fmla="*/ 1026596 w 2038796"/>
              <a:gd name="connsiteY25" fmla="*/ 2877836 h 3436871"/>
              <a:gd name="connsiteX26" fmla="*/ 1020986 w 2038796"/>
              <a:gd name="connsiteY26" fmla="*/ 3051740 h 3436871"/>
              <a:gd name="connsiteX27" fmla="*/ 1009767 w 2038796"/>
              <a:gd name="connsiteY27" fmla="*/ 3175156 h 3436871"/>
              <a:gd name="connsiteX28" fmla="*/ 1020986 w 2038796"/>
              <a:gd name="connsiteY28" fmla="*/ 3393939 h 3436871"/>
              <a:gd name="connsiteX29" fmla="*/ 1217330 w 2038796"/>
              <a:gd name="connsiteY29" fmla="*/ 3410768 h 3436871"/>
              <a:gd name="connsiteX30" fmla="*/ 1211720 w 2038796"/>
              <a:gd name="connsiteY30" fmla="*/ 3225645 h 3436871"/>
              <a:gd name="connsiteX31" fmla="*/ 1228549 w 2038796"/>
              <a:gd name="connsiteY31" fmla="*/ 3051741 h 3436871"/>
              <a:gd name="connsiteX32" fmla="*/ 1211720 w 2038796"/>
              <a:gd name="connsiteY32" fmla="*/ 2922714 h 3436871"/>
              <a:gd name="connsiteX33" fmla="*/ 1234159 w 2038796"/>
              <a:gd name="connsiteY33" fmla="*/ 2883446 h 3436871"/>
              <a:gd name="connsiteX34" fmla="*/ 1250988 w 2038796"/>
              <a:gd name="connsiteY34" fmla="*/ 2664663 h 3436871"/>
              <a:gd name="connsiteX35" fmla="*/ 1256599 w 2038796"/>
              <a:gd name="connsiteY35" fmla="*/ 2552467 h 3436871"/>
              <a:gd name="connsiteX36" fmla="*/ 1262209 w 2038796"/>
              <a:gd name="connsiteY36" fmla="*/ 2417831 h 3436871"/>
              <a:gd name="connsiteX37" fmla="*/ 1357574 w 2038796"/>
              <a:gd name="connsiteY37" fmla="*/ 2569297 h 3436871"/>
              <a:gd name="connsiteX38" fmla="*/ 1368794 w 2038796"/>
              <a:gd name="connsiteY38" fmla="*/ 3107839 h 3436871"/>
              <a:gd name="connsiteX39" fmla="*/ 1413673 w 2038796"/>
              <a:gd name="connsiteY39" fmla="*/ 3113448 h 3436871"/>
              <a:gd name="connsiteX40" fmla="*/ 1419283 w 2038796"/>
              <a:gd name="connsiteY40" fmla="*/ 2625394 h 3436871"/>
              <a:gd name="connsiteX41" fmla="*/ 1469772 w 2038796"/>
              <a:gd name="connsiteY41" fmla="*/ 2636614 h 3436871"/>
              <a:gd name="connsiteX42" fmla="*/ 1480991 w 2038796"/>
              <a:gd name="connsiteY42" fmla="*/ 3292962 h 3436871"/>
              <a:gd name="connsiteX43" fmla="*/ 1531479 w 2038796"/>
              <a:gd name="connsiteY43" fmla="*/ 3276133 h 3436871"/>
              <a:gd name="connsiteX44" fmla="*/ 1537090 w 2038796"/>
              <a:gd name="connsiteY44" fmla="*/ 2804908 h 3436871"/>
              <a:gd name="connsiteX45" fmla="*/ 1604407 w 2038796"/>
              <a:gd name="connsiteY45" fmla="*/ 2961983 h 3436871"/>
              <a:gd name="connsiteX46" fmla="*/ 1991484 w 2038796"/>
              <a:gd name="connsiteY46" fmla="*/ 2765639 h 3436871"/>
              <a:gd name="connsiteX47" fmla="*/ 1997094 w 2038796"/>
              <a:gd name="connsiteY47" fmla="*/ 2653443 h 3436871"/>
              <a:gd name="connsiteX48" fmla="*/ 1828800 w 2038796"/>
              <a:gd name="connsiteY48" fmla="*/ 2636614 h 3436871"/>
              <a:gd name="connsiteX49" fmla="*/ 1705383 w 2038796"/>
              <a:gd name="connsiteY49" fmla="*/ 2563686 h 3436871"/>
              <a:gd name="connsiteX50" fmla="*/ 1621237 w 2038796"/>
              <a:gd name="connsiteY50" fmla="*/ 2451490 h 3436871"/>
              <a:gd name="connsiteX51" fmla="*/ 1694164 w 2038796"/>
              <a:gd name="connsiteY51" fmla="*/ 2328074 h 3436871"/>
              <a:gd name="connsiteX52" fmla="*/ 1514650 w 2038796"/>
              <a:gd name="connsiteY52" fmla="*/ 2030754 h 3436871"/>
              <a:gd name="connsiteX53" fmla="*/ 1503430 w 2038796"/>
              <a:gd name="connsiteY53" fmla="*/ 1626847 h 3436871"/>
              <a:gd name="connsiteX54" fmla="*/ 1312696 w 2038796"/>
              <a:gd name="connsiteY54" fmla="*/ 1649285 h 3436871"/>
              <a:gd name="connsiteX55" fmla="*/ 1323916 w 2038796"/>
              <a:gd name="connsiteY55" fmla="*/ 1486602 h 3436871"/>
              <a:gd name="connsiteX56" fmla="*/ 1262208 w 2038796"/>
              <a:gd name="connsiteY56" fmla="*/ 1346357 h 3436871"/>
              <a:gd name="connsiteX57" fmla="*/ 1284648 w 2038796"/>
              <a:gd name="connsiteY57" fmla="*/ 1239770 h 3436871"/>
              <a:gd name="connsiteX58" fmla="*/ 1256599 w 2038796"/>
              <a:gd name="connsiteY58" fmla="*/ 1077085 h 3436871"/>
              <a:gd name="connsiteX59" fmla="*/ 1256599 w 2038796"/>
              <a:gd name="connsiteY59" fmla="*/ 880742 h 3436871"/>
              <a:gd name="connsiteX60" fmla="*/ 970498 w 2038796"/>
              <a:gd name="connsiteY60" fmla="*/ 712447 h 3436871"/>
              <a:gd name="connsiteX61" fmla="*/ 1015376 w 2038796"/>
              <a:gd name="connsiteY61" fmla="*/ 622690 h 3436871"/>
              <a:gd name="connsiteX62" fmla="*/ 1150012 w 2038796"/>
              <a:gd name="connsiteY62" fmla="*/ 482445 h 3436871"/>
              <a:gd name="connsiteX63" fmla="*/ 1166841 w 2038796"/>
              <a:gd name="connsiteY63" fmla="*/ 314150 h 3436871"/>
              <a:gd name="connsiteX64" fmla="*/ 1161232 w 2038796"/>
              <a:gd name="connsiteY64" fmla="*/ 196344 h 3436871"/>
              <a:gd name="connsiteX65" fmla="*/ 1093914 w 2038796"/>
              <a:gd name="connsiteY65" fmla="*/ 134637 h 3436871"/>
              <a:gd name="connsiteX66" fmla="*/ 987327 w 2038796"/>
              <a:gd name="connsiteY66" fmla="*/ 95368 h 3436871"/>
              <a:gd name="connsiteX67" fmla="*/ 920010 w 2038796"/>
              <a:gd name="connsiteY67" fmla="*/ 0 h 3436871"/>
              <a:gd name="connsiteX0" fmla="*/ 869522 w 2038796"/>
              <a:gd name="connsiteY0" fmla="*/ 0 h 3386383"/>
              <a:gd name="connsiteX1" fmla="*/ 779764 w 2038796"/>
              <a:gd name="connsiteY1" fmla="*/ 67319 h 3386383"/>
              <a:gd name="connsiteX2" fmla="*/ 751715 w 2038796"/>
              <a:gd name="connsiteY2" fmla="*/ 173905 h 3386383"/>
              <a:gd name="connsiteX3" fmla="*/ 656348 w 2038796"/>
              <a:gd name="connsiteY3" fmla="*/ 353419 h 3386383"/>
              <a:gd name="connsiteX4" fmla="*/ 656348 w 2038796"/>
              <a:gd name="connsiteY4" fmla="*/ 409517 h 3386383"/>
              <a:gd name="connsiteX5" fmla="*/ 673178 w 2038796"/>
              <a:gd name="connsiteY5" fmla="*/ 493665 h 3386383"/>
              <a:gd name="connsiteX6" fmla="*/ 448785 w 2038796"/>
              <a:gd name="connsiteY6" fmla="*/ 605861 h 3386383"/>
              <a:gd name="connsiteX7" fmla="*/ 263661 w 2038796"/>
              <a:gd name="connsiteY7" fmla="*/ 622690 h 3386383"/>
              <a:gd name="connsiteX8" fmla="*/ 218783 w 2038796"/>
              <a:gd name="connsiteY8" fmla="*/ 897571 h 3386383"/>
              <a:gd name="connsiteX9" fmla="*/ 168294 w 2038796"/>
              <a:gd name="connsiteY9" fmla="*/ 1032207 h 3386383"/>
              <a:gd name="connsiteX10" fmla="*/ 72927 w 2038796"/>
              <a:gd name="connsiteY10" fmla="*/ 1161233 h 3386383"/>
              <a:gd name="connsiteX11" fmla="*/ 0 w 2038796"/>
              <a:gd name="connsiteY11" fmla="*/ 1295868 h 3386383"/>
              <a:gd name="connsiteX12" fmla="*/ 134635 w 2038796"/>
              <a:gd name="connsiteY12" fmla="*/ 1654896 h 3386383"/>
              <a:gd name="connsiteX13" fmla="*/ 241222 w 2038796"/>
              <a:gd name="connsiteY13" fmla="*/ 1727824 h 3386383"/>
              <a:gd name="connsiteX14" fmla="*/ 291710 w 2038796"/>
              <a:gd name="connsiteY14" fmla="*/ 1694165 h 3386383"/>
              <a:gd name="connsiteX15" fmla="*/ 336589 w 2038796"/>
              <a:gd name="connsiteY15" fmla="*/ 1750263 h 3386383"/>
              <a:gd name="connsiteX16" fmla="*/ 387077 w 2038796"/>
              <a:gd name="connsiteY16" fmla="*/ 3276133 h 3386383"/>
              <a:gd name="connsiteX17" fmla="*/ 448785 w 2038796"/>
              <a:gd name="connsiteY17" fmla="*/ 3248084 h 3386383"/>
              <a:gd name="connsiteX18" fmla="*/ 431956 w 2038796"/>
              <a:gd name="connsiteY18" fmla="*/ 2372953 h 3386383"/>
              <a:gd name="connsiteX19" fmla="*/ 482444 w 2038796"/>
              <a:gd name="connsiteY19" fmla="*/ 2384172 h 3386383"/>
              <a:gd name="connsiteX20" fmla="*/ 516103 w 2038796"/>
              <a:gd name="connsiteY20" fmla="*/ 3068570 h 3386383"/>
              <a:gd name="connsiteX21" fmla="*/ 583421 w 2038796"/>
              <a:gd name="connsiteY21" fmla="*/ 3074180 h 3386383"/>
              <a:gd name="connsiteX22" fmla="*/ 572201 w 2038796"/>
              <a:gd name="connsiteY22" fmla="*/ 2406612 h 3386383"/>
              <a:gd name="connsiteX23" fmla="*/ 964888 w 2038796"/>
              <a:gd name="connsiteY23" fmla="*/ 2412222 h 3386383"/>
              <a:gd name="connsiteX24" fmla="*/ 970498 w 2038796"/>
              <a:gd name="connsiteY24" fmla="*/ 2816128 h 3386383"/>
              <a:gd name="connsiteX25" fmla="*/ 1026596 w 2038796"/>
              <a:gd name="connsiteY25" fmla="*/ 2827348 h 3386383"/>
              <a:gd name="connsiteX26" fmla="*/ 1020986 w 2038796"/>
              <a:gd name="connsiteY26" fmla="*/ 3001252 h 3386383"/>
              <a:gd name="connsiteX27" fmla="*/ 1009767 w 2038796"/>
              <a:gd name="connsiteY27" fmla="*/ 3124668 h 3386383"/>
              <a:gd name="connsiteX28" fmla="*/ 1020986 w 2038796"/>
              <a:gd name="connsiteY28" fmla="*/ 3343451 h 3386383"/>
              <a:gd name="connsiteX29" fmla="*/ 1217330 w 2038796"/>
              <a:gd name="connsiteY29" fmla="*/ 3360280 h 3386383"/>
              <a:gd name="connsiteX30" fmla="*/ 1211720 w 2038796"/>
              <a:gd name="connsiteY30" fmla="*/ 3175157 h 3386383"/>
              <a:gd name="connsiteX31" fmla="*/ 1228549 w 2038796"/>
              <a:gd name="connsiteY31" fmla="*/ 3001253 h 3386383"/>
              <a:gd name="connsiteX32" fmla="*/ 1211720 w 2038796"/>
              <a:gd name="connsiteY32" fmla="*/ 2872226 h 3386383"/>
              <a:gd name="connsiteX33" fmla="*/ 1234159 w 2038796"/>
              <a:gd name="connsiteY33" fmla="*/ 2832958 h 3386383"/>
              <a:gd name="connsiteX34" fmla="*/ 1250988 w 2038796"/>
              <a:gd name="connsiteY34" fmla="*/ 2614175 h 3386383"/>
              <a:gd name="connsiteX35" fmla="*/ 1256599 w 2038796"/>
              <a:gd name="connsiteY35" fmla="*/ 2501979 h 3386383"/>
              <a:gd name="connsiteX36" fmla="*/ 1262209 w 2038796"/>
              <a:gd name="connsiteY36" fmla="*/ 2367343 h 3386383"/>
              <a:gd name="connsiteX37" fmla="*/ 1357574 w 2038796"/>
              <a:gd name="connsiteY37" fmla="*/ 2518809 h 3386383"/>
              <a:gd name="connsiteX38" fmla="*/ 1368794 w 2038796"/>
              <a:gd name="connsiteY38" fmla="*/ 3057351 h 3386383"/>
              <a:gd name="connsiteX39" fmla="*/ 1413673 w 2038796"/>
              <a:gd name="connsiteY39" fmla="*/ 3062960 h 3386383"/>
              <a:gd name="connsiteX40" fmla="*/ 1419283 w 2038796"/>
              <a:gd name="connsiteY40" fmla="*/ 2574906 h 3386383"/>
              <a:gd name="connsiteX41" fmla="*/ 1469772 w 2038796"/>
              <a:gd name="connsiteY41" fmla="*/ 2586126 h 3386383"/>
              <a:gd name="connsiteX42" fmla="*/ 1480991 w 2038796"/>
              <a:gd name="connsiteY42" fmla="*/ 3242474 h 3386383"/>
              <a:gd name="connsiteX43" fmla="*/ 1531479 w 2038796"/>
              <a:gd name="connsiteY43" fmla="*/ 3225645 h 3386383"/>
              <a:gd name="connsiteX44" fmla="*/ 1537090 w 2038796"/>
              <a:gd name="connsiteY44" fmla="*/ 2754420 h 3386383"/>
              <a:gd name="connsiteX45" fmla="*/ 1604407 w 2038796"/>
              <a:gd name="connsiteY45" fmla="*/ 2911495 h 3386383"/>
              <a:gd name="connsiteX46" fmla="*/ 1991484 w 2038796"/>
              <a:gd name="connsiteY46" fmla="*/ 2715151 h 3386383"/>
              <a:gd name="connsiteX47" fmla="*/ 1997094 w 2038796"/>
              <a:gd name="connsiteY47" fmla="*/ 2602955 h 3386383"/>
              <a:gd name="connsiteX48" fmla="*/ 1828800 w 2038796"/>
              <a:gd name="connsiteY48" fmla="*/ 2586126 h 3386383"/>
              <a:gd name="connsiteX49" fmla="*/ 1705383 w 2038796"/>
              <a:gd name="connsiteY49" fmla="*/ 2513198 h 3386383"/>
              <a:gd name="connsiteX50" fmla="*/ 1621237 w 2038796"/>
              <a:gd name="connsiteY50" fmla="*/ 2401002 h 3386383"/>
              <a:gd name="connsiteX51" fmla="*/ 1694164 w 2038796"/>
              <a:gd name="connsiteY51" fmla="*/ 2277586 h 3386383"/>
              <a:gd name="connsiteX52" fmla="*/ 1514650 w 2038796"/>
              <a:gd name="connsiteY52" fmla="*/ 1980266 h 3386383"/>
              <a:gd name="connsiteX53" fmla="*/ 1503430 w 2038796"/>
              <a:gd name="connsiteY53" fmla="*/ 1576359 h 3386383"/>
              <a:gd name="connsiteX54" fmla="*/ 1312696 w 2038796"/>
              <a:gd name="connsiteY54" fmla="*/ 1598797 h 3386383"/>
              <a:gd name="connsiteX55" fmla="*/ 1323916 w 2038796"/>
              <a:gd name="connsiteY55" fmla="*/ 1436114 h 3386383"/>
              <a:gd name="connsiteX56" fmla="*/ 1262208 w 2038796"/>
              <a:gd name="connsiteY56" fmla="*/ 1295869 h 3386383"/>
              <a:gd name="connsiteX57" fmla="*/ 1284648 w 2038796"/>
              <a:gd name="connsiteY57" fmla="*/ 1189282 h 3386383"/>
              <a:gd name="connsiteX58" fmla="*/ 1256599 w 2038796"/>
              <a:gd name="connsiteY58" fmla="*/ 1026597 h 3386383"/>
              <a:gd name="connsiteX59" fmla="*/ 1256599 w 2038796"/>
              <a:gd name="connsiteY59" fmla="*/ 830254 h 3386383"/>
              <a:gd name="connsiteX60" fmla="*/ 970498 w 2038796"/>
              <a:gd name="connsiteY60" fmla="*/ 661959 h 3386383"/>
              <a:gd name="connsiteX61" fmla="*/ 1015376 w 2038796"/>
              <a:gd name="connsiteY61" fmla="*/ 572202 h 3386383"/>
              <a:gd name="connsiteX62" fmla="*/ 1150012 w 2038796"/>
              <a:gd name="connsiteY62" fmla="*/ 431957 h 3386383"/>
              <a:gd name="connsiteX63" fmla="*/ 1166841 w 2038796"/>
              <a:gd name="connsiteY63" fmla="*/ 263662 h 3386383"/>
              <a:gd name="connsiteX64" fmla="*/ 1161232 w 2038796"/>
              <a:gd name="connsiteY64" fmla="*/ 145856 h 3386383"/>
              <a:gd name="connsiteX65" fmla="*/ 1093914 w 2038796"/>
              <a:gd name="connsiteY65" fmla="*/ 84149 h 3386383"/>
              <a:gd name="connsiteX66" fmla="*/ 987327 w 2038796"/>
              <a:gd name="connsiteY66" fmla="*/ 44880 h 3386383"/>
              <a:gd name="connsiteX67" fmla="*/ 869522 w 2038796"/>
              <a:gd name="connsiteY67" fmla="*/ 0 h 3386383"/>
              <a:gd name="connsiteX0" fmla="*/ 869522 w 2038796"/>
              <a:gd name="connsiteY0" fmla="*/ 0 h 3386383"/>
              <a:gd name="connsiteX1" fmla="*/ 779764 w 2038796"/>
              <a:gd name="connsiteY1" fmla="*/ 67319 h 3386383"/>
              <a:gd name="connsiteX2" fmla="*/ 751715 w 2038796"/>
              <a:gd name="connsiteY2" fmla="*/ 173905 h 3386383"/>
              <a:gd name="connsiteX3" fmla="*/ 656348 w 2038796"/>
              <a:gd name="connsiteY3" fmla="*/ 353419 h 3386383"/>
              <a:gd name="connsiteX4" fmla="*/ 656348 w 2038796"/>
              <a:gd name="connsiteY4" fmla="*/ 409517 h 3386383"/>
              <a:gd name="connsiteX5" fmla="*/ 678788 w 2038796"/>
              <a:gd name="connsiteY5" fmla="*/ 516105 h 3386383"/>
              <a:gd name="connsiteX6" fmla="*/ 448785 w 2038796"/>
              <a:gd name="connsiteY6" fmla="*/ 605861 h 3386383"/>
              <a:gd name="connsiteX7" fmla="*/ 263661 w 2038796"/>
              <a:gd name="connsiteY7" fmla="*/ 622690 h 3386383"/>
              <a:gd name="connsiteX8" fmla="*/ 218783 w 2038796"/>
              <a:gd name="connsiteY8" fmla="*/ 897571 h 3386383"/>
              <a:gd name="connsiteX9" fmla="*/ 168294 w 2038796"/>
              <a:gd name="connsiteY9" fmla="*/ 1032207 h 3386383"/>
              <a:gd name="connsiteX10" fmla="*/ 72927 w 2038796"/>
              <a:gd name="connsiteY10" fmla="*/ 1161233 h 3386383"/>
              <a:gd name="connsiteX11" fmla="*/ 0 w 2038796"/>
              <a:gd name="connsiteY11" fmla="*/ 1295868 h 3386383"/>
              <a:gd name="connsiteX12" fmla="*/ 134635 w 2038796"/>
              <a:gd name="connsiteY12" fmla="*/ 1654896 h 3386383"/>
              <a:gd name="connsiteX13" fmla="*/ 241222 w 2038796"/>
              <a:gd name="connsiteY13" fmla="*/ 1727824 h 3386383"/>
              <a:gd name="connsiteX14" fmla="*/ 291710 w 2038796"/>
              <a:gd name="connsiteY14" fmla="*/ 1694165 h 3386383"/>
              <a:gd name="connsiteX15" fmla="*/ 336589 w 2038796"/>
              <a:gd name="connsiteY15" fmla="*/ 1750263 h 3386383"/>
              <a:gd name="connsiteX16" fmla="*/ 387077 w 2038796"/>
              <a:gd name="connsiteY16" fmla="*/ 3276133 h 3386383"/>
              <a:gd name="connsiteX17" fmla="*/ 448785 w 2038796"/>
              <a:gd name="connsiteY17" fmla="*/ 3248084 h 3386383"/>
              <a:gd name="connsiteX18" fmla="*/ 431956 w 2038796"/>
              <a:gd name="connsiteY18" fmla="*/ 2372953 h 3386383"/>
              <a:gd name="connsiteX19" fmla="*/ 482444 w 2038796"/>
              <a:gd name="connsiteY19" fmla="*/ 2384172 h 3386383"/>
              <a:gd name="connsiteX20" fmla="*/ 516103 w 2038796"/>
              <a:gd name="connsiteY20" fmla="*/ 3068570 h 3386383"/>
              <a:gd name="connsiteX21" fmla="*/ 583421 w 2038796"/>
              <a:gd name="connsiteY21" fmla="*/ 3074180 h 3386383"/>
              <a:gd name="connsiteX22" fmla="*/ 572201 w 2038796"/>
              <a:gd name="connsiteY22" fmla="*/ 2406612 h 3386383"/>
              <a:gd name="connsiteX23" fmla="*/ 964888 w 2038796"/>
              <a:gd name="connsiteY23" fmla="*/ 2412222 h 3386383"/>
              <a:gd name="connsiteX24" fmla="*/ 970498 w 2038796"/>
              <a:gd name="connsiteY24" fmla="*/ 2816128 h 3386383"/>
              <a:gd name="connsiteX25" fmla="*/ 1026596 w 2038796"/>
              <a:gd name="connsiteY25" fmla="*/ 2827348 h 3386383"/>
              <a:gd name="connsiteX26" fmla="*/ 1020986 w 2038796"/>
              <a:gd name="connsiteY26" fmla="*/ 3001252 h 3386383"/>
              <a:gd name="connsiteX27" fmla="*/ 1009767 w 2038796"/>
              <a:gd name="connsiteY27" fmla="*/ 3124668 h 3386383"/>
              <a:gd name="connsiteX28" fmla="*/ 1020986 w 2038796"/>
              <a:gd name="connsiteY28" fmla="*/ 3343451 h 3386383"/>
              <a:gd name="connsiteX29" fmla="*/ 1217330 w 2038796"/>
              <a:gd name="connsiteY29" fmla="*/ 3360280 h 3386383"/>
              <a:gd name="connsiteX30" fmla="*/ 1211720 w 2038796"/>
              <a:gd name="connsiteY30" fmla="*/ 3175157 h 3386383"/>
              <a:gd name="connsiteX31" fmla="*/ 1228549 w 2038796"/>
              <a:gd name="connsiteY31" fmla="*/ 3001253 h 3386383"/>
              <a:gd name="connsiteX32" fmla="*/ 1211720 w 2038796"/>
              <a:gd name="connsiteY32" fmla="*/ 2872226 h 3386383"/>
              <a:gd name="connsiteX33" fmla="*/ 1234159 w 2038796"/>
              <a:gd name="connsiteY33" fmla="*/ 2832958 h 3386383"/>
              <a:gd name="connsiteX34" fmla="*/ 1250988 w 2038796"/>
              <a:gd name="connsiteY34" fmla="*/ 2614175 h 3386383"/>
              <a:gd name="connsiteX35" fmla="*/ 1256599 w 2038796"/>
              <a:gd name="connsiteY35" fmla="*/ 2501979 h 3386383"/>
              <a:gd name="connsiteX36" fmla="*/ 1262209 w 2038796"/>
              <a:gd name="connsiteY36" fmla="*/ 2367343 h 3386383"/>
              <a:gd name="connsiteX37" fmla="*/ 1357574 w 2038796"/>
              <a:gd name="connsiteY37" fmla="*/ 2518809 h 3386383"/>
              <a:gd name="connsiteX38" fmla="*/ 1368794 w 2038796"/>
              <a:gd name="connsiteY38" fmla="*/ 3057351 h 3386383"/>
              <a:gd name="connsiteX39" fmla="*/ 1413673 w 2038796"/>
              <a:gd name="connsiteY39" fmla="*/ 3062960 h 3386383"/>
              <a:gd name="connsiteX40" fmla="*/ 1419283 w 2038796"/>
              <a:gd name="connsiteY40" fmla="*/ 2574906 h 3386383"/>
              <a:gd name="connsiteX41" fmla="*/ 1469772 w 2038796"/>
              <a:gd name="connsiteY41" fmla="*/ 2586126 h 3386383"/>
              <a:gd name="connsiteX42" fmla="*/ 1480991 w 2038796"/>
              <a:gd name="connsiteY42" fmla="*/ 3242474 h 3386383"/>
              <a:gd name="connsiteX43" fmla="*/ 1531479 w 2038796"/>
              <a:gd name="connsiteY43" fmla="*/ 3225645 h 3386383"/>
              <a:gd name="connsiteX44" fmla="*/ 1537090 w 2038796"/>
              <a:gd name="connsiteY44" fmla="*/ 2754420 h 3386383"/>
              <a:gd name="connsiteX45" fmla="*/ 1604407 w 2038796"/>
              <a:gd name="connsiteY45" fmla="*/ 2911495 h 3386383"/>
              <a:gd name="connsiteX46" fmla="*/ 1991484 w 2038796"/>
              <a:gd name="connsiteY46" fmla="*/ 2715151 h 3386383"/>
              <a:gd name="connsiteX47" fmla="*/ 1997094 w 2038796"/>
              <a:gd name="connsiteY47" fmla="*/ 2602955 h 3386383"/>
              <a:gd name="connsiteX48" fmla="*/ 1828800 w 2038796"/>
              <a:gd name="connsiteY48" fmla="*/ 2586126 h 3386383"/>
              <a:gd name="connsiteX49" fmla="*/ 1705383 w 2038796"/>
              <a:gd name="connsiteY49" fmla="*/ 2513198 h 3386383"/>
              <a:gd name="connsiteX50" fmla="*/ 1621237 w 2038796"/>
              <a:gd name="connsiteY50" fmla="*/ 2401002 h 3386383"/>
              <a:gd name="connsiteX51" fmla="*/ 1694164 w 2038796"/>
              <a:gd name="connsiteY51" fmla="*/ 2277586 h 3386383"/>
              <a:gd name="connsiteX52" fmla="*/ 1514650 w 2038796"/>
              <a:gd name="connsiteY52" fmla="*/ 1980266 h 3386383"/>
              <a:gd name="connsiteX53" fmla="*/ 1503430 w 2038796"/>
              <a:gd name="connsiteY53" fmla="*/ 1576359 h 3386383"/>
              <a:gd name="connsiteX54" fmla="*/ 1312696 w 2038796"/>
              <a:gd name="connsiteY54" fmla="*/ 1598797 h 3386383"/>
              <a:gd name="connsiteX55" fmla="*/ 1323916 w 2038796"/>
              <a:gd name="connsiteY55" fmla="*/ 1436114 h 3386383"/>
              <a:gd name="connsiteX56" fmla="*/ 1262208 w 2038796"/>
              <a:gd name="connsiteY56" fmla="*/ 1295869 h 3386383"/>
              <a:gd name="connsiteX57" fmla="*/ 1284648 w 2038796"/>
              <a:gd name="connsiteY57" fmla="*/ 1189282 h 3386383"/>
              <a:gd name="connsiteX58" fmla="*/ 1256599 w 2038796"/>
              <a:gd name="connsiteY58" fmla="*/ 1026597 h 3386383"/>
              <a:gd name="connsiteX59" fmla="*/ 1256599 w 2038796"/>
              <a:gd name="connsiteY59" fmla="*/ 830254 h 3386383"/>
              <a:gd name="connsiteX60" fmla="*/ 970498 w 2038796"/>
              <a:gd name="connsiteY60" fmla="*/ 661959 h 3386383"/>
              <a:gd name="connsiteX61" fmla="*/ 1015376 w 2038796"/>
              <a:gd name="connsiteY61" fmla="*/ 572202 h 3386383"/>
              <a:gd name="connsiteX62" fmla="*/ 1150012 w 2038796"/>
              <a:gd name="connsiteY62" fmla="*/ 431957 h 3386383"/>
              <a:gd name="connsiteX63" fmla="*/ 1166841 w 2038796"/>
              <a:gd name="connsiteY63" fmla="*/ 263662 h 3386383"/>
              <a:gd name="connsiteX64" fmla="*/ 1161232 w 2038796"/>
              <a:gd name="connsiteY64" fmla="*/ 145856 h 3386383"/>
              <a:gd name="connsiteX65" fmla="*/ 1093914 w 2038796"/>
              <a:gd name="connsiteY65" fmla="*/ 84149 h 3386383"/>
              <a:gd name="connsiteX66" fmla="*/ 987327 w 2038796"/>
              <a:gd name="connsiteY66" fmla="*/ 44880 h 3386383"/>
              <a:gd name="connsiteX67" fmla="*/ 869522 w 2038796"/>
              <a:gd name="connsiteY67" fmla="*/ 0 h 3386383"/>
              <a:gd name="connsiteX0" fmla="*/ 869522 w 2038796"/>
              <a:gd name="connsiteY0" fmla="*/ 0 h 3386383"/>
              <a:gd name="connsiteX1" fmla="*/ 779764 w 2038796"/>
              <a:gd name="connsiteY1" fmla="*/ 67319 h 3386383"/>
              <a:gd name="connsiteX2" fmla="*/ 751715 w 2038796"/>
              <a:gd name="connsiteY2" fmla="*/ 173905 h 3386383"/>
              <a:gd name="connsiteX3" fmla="*/ 656348 w 2038796"/>
              <a:gd name="connsiteY3" fmla="*/ 353419 h 3386383"/>
              <a:gd name="connsiteX4" fmla="*/ 656348 w 2038796"/>
              <a:gd name="connsiteY4" fmla="*/ 409517 h 3386383"/>
              <a:gd name="connsiteX5" fmla="*/ 678788 w 2038796"/>
              <a:gd name="connsiteY5" fmla="*/ 516105 h 3386383"/>
              <a:gd name="connsiteX6" fmla="*/ 488053 w 2038796"/>
              <a:gd name="connsiteY6" fmla="*/ 617081 h 3386383"/>
              <a:gd name="connsiteX7" fmla="*/ 263661 w 2038796"/>
              <a:gd name="connsiteY7" fmla="*/ 622690 h 3386383"/>
              <a:gd name="connsiteX8" fmla="*/ 218783 w 2038796"/>
              <a:gd name="connsiteY8" fmla="*/ 897571 h 3386383"/>
              <a:gd name="connsiteX9" fmla="*/ 168294 w 2038796"/>
              <a:gd name="connsiteY9" fmla="*/ 1032207 h 3386383"/>
              <a:gd name="connsiteX10" fmla="*/ 72927 w 2038796"/>
              <a:gd name="connsiteY10" fmla="*/ 1161233 h 3386383"/>
              <a:gd name="connsiteX11" fmla="*/ 0 w 2038796"/>
              <a:gd name="connsiteY11" fmla="*/ 1295868 h 3386383"/>
              <a:gd name="connsiteX12" fmla="*/ 134635 w 2038796"/>
              <a:gd name="connsiteY12" fmla="*/ 1654896 h 3386383"/>
              <a:gd name="connsiteX13" fmla="*/ 241222 w 2038796"/>
              <a:gd name="connsiteY13" fmla="*/ 1727824 h 3386383"/>
              <a:gd name="connsiteX14" fmla="*/ 291710 w 2038796"/>
              <a:gd name="connsiteY14" fmla="*/ 1694165 h 3386383"/>
              <a:gd name="connsiteX15" fmla="*/ 336589 w 2038796"/>
              <a:gd name="connsiteY15" fmla="*/ 1750263 h 3386383"/>
              <a:gd name="connsiteX16" fmla="*/ 387077 w 2038796"/>
              <a:gd name="connsiteY16" fmla="*/ 3276133 h 3386383"/>
              <a:gd name="connsiteX17" fmla="*/ 448785 w 2038796"/>
              <a:gd name="connsiteY17" fmla="*/ 3248084 h 3386383"/>
              <a:gd name="connsiteX18" fmla="*/ 431956 w 2038796"/>
              <a:gd name="connsiteY18" fmla="*/ 2372953 h 3386383"/>
              <a:gd name="connsiteX19" fmla="*/ 482444 w 2038796"/>
              <a:gd name="connsiteY19" fmla="*/ 2384172 h 3386383"/>
              <a:gd name="connsiteX20" fmla="*/ 516103 w 2038796"/>
              <a:gd name="connsiteY20" fmla="*/ 3068570 h 3386383"/>
              <a:gd name="connsiteX21" fmla="*/ 583421 w 2038796"/>
              <a:gd name="connsiteY21" fmla="*/ 3074180 h 3386383"/>
              <a:gd name="connsiteX22" fmla="*/ 572201 w 2038796"/>
              <a:gd name="connsiteY22" fmla="*/ 2406612 h 3386383"/>
              <a:gd name="connsiteX23" fmla="*/ 964888 w 2038796"/>
              <a:gd name="connsiteY23" fmla="*/ 2412222 h 3386383"/>
              <a:gd name="connsiteX24" fmla="*/ 970498 w 2038796"/>
              <a:gd name="connsiteY24" fmla="*/ 2816128 h 3386383"/>
              <a:gd name="connsiteX25" fmla="*/ 1026596 w 2038796"/>
              <a:gd name="connsiteY25" fmla="*/ 2827348 h 3386383"/>
              <a:gd name="connsiteX26" fmla="*/ 1020986 w 2038796"/>
              <a:gd name="connsiteY26" fmla="*/ 3001252 h 3386383"/>
              <a:gd name="connsiteX27" fmla="*/ 1009767 w 2038796"/>
              <a:gd name="connsiteY27" fmla="*/ 3124668 h 3386383"/>
              <a:gd name="connsiteX28" fmla="*/ 1020986 w 2038796"/>
              <a:gd name="connsiteY28" fmla="*/ 3343451 h 3386383"/>
              <a:gd name="connsiteX29" fmla="*/ 1217330 w 2038796"/>
              <a:gd name="connsiteY29" fmla="*/ 3360280 h 3386383"/>
              <a:gd name="connsiteX30" fmla="*/ 1211720 w 2038796"/>
              <a:gd name="connsiteY30" fmla="*/ 3175157 h 3386383"/>
              <a:gd name="connsiteX31" fmla="*/ 1228549 w 2038796"/>
              <a:gd name="connsiteY31" fmla="*/ 3001253 h 3386383"/>
              <a:gd name="connsiteX32" fmla="*/ 1211720 w 2038796"/>
              <a:gd name="connsiteY32" fmla="*/ 2872226 h 3386383"/>
              <a:gd name="connsiteX33" fmla="*/ 1234159 w 2038796"/>
              <a:gd name="connsiteY33" fmla="*/ 2832958 h 3386383"/>
              <a:gd name="connsiteX34" fmla="*/ 1250988 w 2038796"/>
              <a:gd name="connsiteY34" fmla="*/ 2614175 h 3386383"/>
              <a:gd name="connsiteX35" fmla="*/ 1256599 w 2038796"/>
              <a:gd name="connsiteY35" fmla="*/ 2501979 h 3386383"/>
              <a:gd name="connsiteX36" fmla="*/ 1262209 w 2038796"/>
              <a:gd name="connsiteY36" fmla="*/ 2367343 h 3386383"/>
              <a:gd name="connsiteX37" fmla="*/ 1357574 w 2038796"/>
              <a:gd name="connsiteY37" fmla="*/ 2518809 h 3386383"/>
              <a:gd name="connsiteX38" fmla="*/ 1368794 w 2038796"/>
              <a:gd name="connsiteY38" fmla="*/ 3057351 h 3386383"/>
              <a:gd name="connsiteX39" fmla="*/ 1413673 w 2038796"/>
              <a:gd name="connsiteY39" fmla="*/ 3062960 h 3386383"/>
              <a:gd name="connsiteX40" fmla="*/ 1419283 w 2038796"/>
              <a:gd name="connsiteY40" fmla="*/ 2574906 h 3386383"/>
              <a:gd name="connsiteX41" fmla="*/ 1469772 w 2038796"/>
              <a:gd name="connsiteY41" fmla="*/ 2586126 h 3386383"/>
              <a:gd name="connsiteX42" fmla="*/ 1480991 w 2038796"/>
              <a:gd name="connsiteY42" fmla="*/ 3242474 h 3386383"/>
              <a:gd name="connsiteX43" fmla="*/ 1531479 w 2038796"/>
              <a:gd name="connsiteY43" fmla="*/ 3225645 h 3386383"/>
              <a:gd name="connsiteX44" fmla="*/ 1537090 w 2038796"/>
              <a:gd name="connsiteY44" fmla="*/ 2754420 h 3386383"/>
              <a:gd name="connsiteX45" fmla="*/ 1604407 w 2038796"/>
              <a:gd name="connsiteY45" fmla="*/ 2911495 h 3386383"/>
              <a:gd name="connsiteX46" fmla="*/ 1991484 w 2038796"/>
              <a:gd name="connsiteY46" fmla="*/ 2715151 h 3386383"/>
              <a:gd name="connsiteX47" fmla="*/ 1997094 w 2038796"/>
              <a:gd name="connsiteY47" fmla="*/ 2602955 h 3386383"/>
              <a:gd name="connsiteX48" fmla="*/ 1828800 w 2038796"/>
              <a:gd name="connsiteY48" fmla="*/ 2586126 h 3386383"/>
              <a:gd name="connsiteX49" fmla="*/ 1705383 w 2038796"/>
              <a:gd name="connsiteY49" fmla="*/ 2513198 h 3386383"/>
              <a:gd name="connsiteX50" fmla="*/ 1621237 w 2038796"/>
              <a:gd name="connsiteY50" fmla="*/ 2401002 h 3386383"/>
              <a:gd name="connsiteX51" fmla="*/ 1694164 w 2038796"/>
              <a:gd name="connsiteY51" fmla="*/ 2277586 h 3386383"/>
              <a:gd name="connsiteX52" fmla="*/ 1514650 w 2038796"/>
              <a:gd name="connsiteY52" fmla="*/ 1980266 h 3386383"/>
              <a:gd name="connsiteX53" fmla="*/ 1503430 w 2038796"/>
              <a:gd name="connsiteY53" fmla="*/ 1576359 h 3386383"/>
              <a:gd name="connsiteX54" fmla="*/ 1312696 w 2038796"/>
              <a:gd name="connsiteY54" fmla="*/ 1598797 h 3386383"/>
              <a:gd name="connsiteX55" fmla="*/ 1323916 w 2038796"/>
              <a:gd name="connsiteY55" fmla="*/ 1436114 h 3386383"/>
              <a:gd name="connsiteX56" fmla="*/ 1262208 w 2038796"/>
              <a:gd name="connsiteY56" fmla="*/ 1295869 h 3386383"/>
              <a:gd name="connsiteX57" fmla="*/ 1284648 w 2038796"/>
              <a:gd name="connsiteY57" fmla="*/ 1189282 h 3386383"/>
              <a:gd name="connsiteX58" fmla="*/ 1256599 w 2038796"/>
              <a:gd name="connsiteY58" fmla="*/ 1026597 h 3386383"/>
              <a:gd name="connsiteX59" fmla="*/ 1256599 w 2038796"/>
              <a:gd name="connsiteY59" fmla="*/ 830254 h 3386383"/>
              <a:gd name="connsiteX60" fmla="*/ 970498 w 2038796"/>
              <a:gd name="connsiteY60" fmla="*/ 661959 h 3386383"/>
              <a:gd name="connsiteX61" fmla="*/ 1015376 w 2038796"/>
              <a:gd name="connsiteY61" fmla="*/ 572202 h 3386383"/>
              <a:gd name="connsiteX62" fmla="*/ 1150012 w 2038796"/>
              <a:gd name="connsiteY62" fmla="*/ 431957 h 3386383"/>
              <a:gd name="connsiteX63" fmla="*/ 1166841 w 2038796"/>
              <a:gd name="connsiteY63" fmla="*/ 263662 h 3386383"/>
              <a:gd name="connsiteX64" fmla="*/ 1161232 w 2038796"/>
              <a:gd name="connsiteY64" fmla="*/ 145856 h 3386383"/>
              <a:gd name="connsiteX65" fmla="*/ 1093914 w 2038796"/>
              <a:gd name="connsiteY65" fmla="*/ 84149 h 3386383"/>
              <a:gd name="connsiteX66" fmla="*/ 987327 w 2038796"/>
              <a:gd name="connsiteY66" fmla="*/ 44880 h 3386383"/>
              <a:gd name="connsiteX67" fmla="*/ 869522 w 2038796"/>
              <a:gd name="connsiteY67" fmla="*/ 0 h 3386383"/>
              <a:gd name="connsiteX0" fmla="*/ 869522 w 2038796"/>
              <a:gd name="connsiteY0" fmla="*/ 0 h 3386383"/>
              <a:gd name="connsiteX1" fmla="*/ 779764 w 2038796"/>
              <a:gd name="connsiteY1" fmla="*/ 67319 h 3386383"/>
              <a:gd name="connsiteX2" fmla="*/ 751715 w 2038796"/>
              <a:gd name="connsiteY2" fmla="*/ 173905 h 3386383"/>
              <a:gd name="connsiteX3" fmla="*/ 656348 w 2038796"/>
              <a:gd name="connsiteY3" fmla="*/ 353419 h 3386383"/>
              <a:gd name="connsiteX4" fmla="*/ 656348 w 2038796"/>
              <a:gd name="connsiteY4" fmla="*/ 409517 h 3386383"/>
              <a:gd name="connsiteX5" fmla="*/ 678788 w 2038796"/>
              <a:gd name="connsiteY5" fmla="*/ 516105 h 3386383"/>
              <a:gd name="connsiteX6" fmla="*/ 488053 w 2038796"/>
              <a:gd name="connsiteY6" fmla="*/ 617081 h 3386383"/>
              <a:gd name="connsiteX7" fmla="*/ 280491 w 2038796"/>
              <a:gd name="connsiteY7" fmla="*/ 656349 h 3386383"/>
              <a:gd name="connsiteX8" fmla="*/ 263661 w 2038796"/>
              <a:gd name="connsiteY8" fmla="*/ 622690 h 3386383"/>
              <a:gd name="connsiteX9" fmla="*/ 218783 w 2038796"/>
              <a:gd name="connsiteY9" fmla="*/ 897571 h 3386383"/>
              <a:gd name="connsiteX10" fmla="*/ 168294 w 2038796"/>
              <a:gd name="connsiteY10" fmla="*/ 1032207 h 3386383"/>
              <a:gd name="connsiteX11" fmla="*/ 72927 w 2038796"/>
              <a:gd name="connsiteY11" fmla="*/ 1161233 h 3386383"/>
              <a:gd name="connsiteX12" fmla="*/ 0 w 2038796"/>
              <a:gd name="connsiteY12" fmla="*/ 1295868 h 3386383"/>
              <a:gd name="connsiteX13" fmla="*/ 134635 w 2038796"/>
              <a:gd name="connsiteY13" fmla="*/ 1654896 h 3386383"/>
              <a:gd name="connsiteX14" fmla="*/ 241222 w 2038796"/>
              <a:gd name="connsiteY14" fmla="*/ 1727824 h 3386383"/>
              <a:gd name="connsiteX15" fmla="*/ 291710 w 2038796"/>
              <a:gd name="connsiteY15" fmla="*/ 1694165 h 3386383"/>
              <a:gd name="connsiteX16" fmla="*/ 336589 w 2038796"/>
              <a:gd name="connsiteY16" fmla="*/ 1750263 h 3386383"/>
              <a:gd name="connsiteX17" fmla="*/ 387077 w 2038796"/>
              <a:gd name="connsiteY17" fmla="*/ 3276133 h 3386383"/>
              <a:gd name="connsiteX18" fmla="*/ 448785 w 2038796"/>
              <a:gd name="connsiteY18" fmla="*/ 3248084 h 3386383"/>
              <a:gd name="connsiteX19" fmla="*/ 431956 w 2038796"/>
              <a:gd name="connsiteY19" fmla="*/ 2372953 h 3386383"/>
              <a:gd name="connsiteX20" fmla="*/ 482444 w 2038796"/>
              <a:gd name="connsiteY20" fmla="*/ 2384172 h 3386383"/>
              <a:gd name="connsiteX21" fmla="*/ 516103 w 2038796"/>
              <a:gd name="connsiteY21" fmla="*/ 3068570 h 3386383"/>
              <a:gd name="connsiteX22" fmla="*/ 583421 w 2038796"/>
              <a:gd name="connsiteY22" fmla="*/ 3074180 h 3386383"/>
              <a:gd name="connsiteX23" fmla="*/ 572201 w 2038796"/>
              <a:gd name="connsiteY23" fmla="*/ 2406612 h 3386383"/>
              <a:gd name="connsiteX24" fmla="*/ 964888 w 2038796"/>
              <a:gd name="connsiteY24" fmla="*/ 2412222 h 3386383"/>
              <a:gd name="connsiteX25" fmla="*/ 970498 w 2038796"/>
              <a:gd name="connsiteY25" fmla="*/ 2816128 h 3386383"/>
              <a:gd name="connsiteX26" fmla="*/ 1026596 w 2038796"/>
              <a:gd name="connsiteY26" fmla="*/ 2827348 h 3386383"/>
              <a:gd name="connsiteX27" fmla="*/ 1020986 w 2038796"/>
              <a:gd name="connsiteY27" fmla="*/ 3001252 h 3386383"/>
              <a:gd name="connsiteX28" fmla="*/ 1009767 w 2038796"/>
              <a:gd name="connsiteY28" fmla="*/ 3124668 h 3386383"/>
              <a:gd name="connsiteX29" fmla="*/ 1020986 w 2038796"/>
              <a:gd name="connsiteY29" fmla="*/ 3343451 h 3386383"/>
              <a:gd name="connsiteX30" fmla="*/ 1217330 w 2038796"/>
              <a:gd name="connsiteY30" fmla="*/ 3360280 h 3386383"/>
              <a:gd name="connsiteX31" fmla="*/ 1211720 w 2038796"/>
              <a:gd name="connsiteY31" fmla="*/ 3175157 h 3386383"/>
              <a:gd name="connsiteX32" fmla="*/ 1228549 w 2038796"/>
              <a:gd name="connsiteY32" fmla="*/ 3001253 h 3386383"/>
              <a:gd name="connsiteX33" fmla="*/ 1211720 w 2038796"/>
              <a:gd name="connsiteY33" fmla="*/ 2872226 h 3386383"/>
              <a:gd name="connsiteX34" fmla="*/ 1234159 w 2038796"/>
              <a:gd name="connsiteY34" fmla="*/ 2832958 h 3386383"/>
              <a:gd name="connsiteX35" fmla="*/ 1250988 w 2038796"/>
              <a:gd name="connsiteY35" fmla="*/ 2614175 h 3386383"/>
              <a:gd name="connsiteX36" fmla="*/ 1256599 w 2038796"/>
              <a:gd name="connsiteY36" fmla="*/ 2501979 h 3386383"/>
              <a:gd name="connsiteX37" fmla="*/ 1262209 w 2038796"/>
              <a:gd name="connsiteY37" fmla="*/ 2367343 h 3386383"/>
              <a:gd name="connsiteX38" fmla="*/ 1357574 w 2038796"/>
              <a:gd name="connsiteY38" fmla="*/ 2518809 h 3386383"/>
              <a:gd name="connsiteX39" fmla="*/ 1368794 w 2038796"/>
              <a:gd name="connsiteY39" fmla="*/ 3057351 h 3386383"/>
              <a:gd name="connsiteX40" fmla="*/ 1413673 w 2038796"/>
              <a:gd name="connsiteY40" fmla="*/ 3062960 h 3386383"/>
              <a:gd name="connsiteX41" fmla="*/ 1419283 w 2038796"/>
              <a:gd name="connsiteY41" fmla="*/ 2574906 h 3386383"/>
              <a:gd name="connsiteX42" fmla="*/ 1469772 w 2038796"/>
              <a:gd name="connsiteY42" fmla="*/ 2586126 h 3386383"/>
              <a:gd name="connsiteX43" fmla="*/ 1480991 w 2038796"/>
              <a:gd name="connsiteY43" fmla="*/ 3242474 h 3386383"/>
              <a:gd name="connsiteX44" fmla="*/ 1531479 w 2038796"/>
              <a:gd name="connsiteY44" fmla="*/ 3225645 h 3386383"/>
              <a:gd name="connsiteX45" fmla="*/ 1537090 w 2038796"/>
              <a:gd name="connsiteY45" fmla="*/ 2754420 h 3386383"/>
              <a:gd name="connsiteX46" fmla="*/ 1604407 w 2038796"/>
              <a:gd name="connsiteY46" fmla="*/ 2911495 h 3386383"/>
              <a:gd name="connsiteX47" fmla="*/ 1991484 w 2038796"/>
              <a:gd name="connsiteY47" fmla="*/ 2715151 h 3386383"/>
              <a:gd name="connsiteX48" fmla="*/ 1997094 w 2038796"/>
              <a:gd name="connsiteY48" fmla="*/ 2602955 h 3386383"/>
              <a:gd name="connsiteX49" fmla="*/ 1828800 w 2038796"/>
              <a:gd name="connsiteY49" fmla="*/ 2586126 h 3386383"/>
              <a:gd name="connsiteX50" fmla="*/ 1705383 w 2038796"/>
              <a:gd name="connsiteY50" fmla="*/ 2513198 h 3386383"/>
              <a:gd name="connsiteX51" fmla="*/ 1621237 w 2038796"/>
              <a:gd name="connsiteY51" fmla="*/ 2401002 h 3386383"/>
              <a:gd name="connsiteX52" fmla="*/ 1694164 w 2038796"/>
              <a:gd name="connsiteY52" fmla="*/ 2277586 h 3386383"/>
              <a:gd name="connsiteX53" fmla="*/ 1514650 w 2038796"/>
              <a:gd name="connsiteY53" fmla="*/ 1980266 h 3386383"/>
              <a:gd name="connsiteX54" fmla="*/ 1503430 w 2038796"/>
              <a:gd name="connsiteY54" fmla="*/ 1576359 h 3386383"/>
              <a:gd name="connsiteX55" fmla="*/ 1312696 w 2038796"/>
              <a:gd name="connsiteY55" fmla="*/ 1598797 h 3386383"/>
              <a:gd name="connsiteX56" fmla="*/ 1323916 w 2038796"/>
              <a:gd name="connsiteY56" fmla="*/ 1436114 h 3386383"/>
              <a:gd name="connsiteX57" fmla="*/ 1262208 w 2038796"/>
              <a:gd name="connsiteY57" fmla="*/ 1295869 h 3386383"/>
              <a:gd name="connsiteX58" fmla="*/ 1284648 w 2038796"/>
              <a:gd name="connsiteY58" fmla="*/ 1189282 h 3386383"/>
              <a:gd name="connsiteX59" fmla="*/ 1256599 w 2038796"/>
              <a:gd name="connsiteY59" fmla="*/ 1026597 h 3386383"/>
              <a:gd name="connsiteX60" fmla="*/ 1256599 w 2038796"/>
              <a:gd name="connsiteY60" fmla="*/ 830254 h 3386383"/>
              <a:gd name="connsiteX61" fmla="*/ 970498 w 2038796"/>
              <a:gd name="connsiteY61" fmla="*/ 661959 h 3386383"/>
              <a:gd name="connsiteX62" fmla="*/ 1015376 w 2038796"/>
              <a:gd name="connsiteY62" fmla="*/ 572202 h 3386383"/>
              <a:gd name="connsiteX63" fmla="*/ 1150012 w 2038796"/>
              <a:gd name="connsiteY63" fmla="*/ 431957 h 3386383"/>
              <a:gd name="connsiteX64" fmla="*/ 1166841 w 2038796"/>
              <a:gd name="connsiteY64" fmla="*/ 263662 h 3386383"/>
              <a:gd name="connsiteX65" fmla="*/ 1161232 w 2038796"/>
              <a:gd name="connsiteY65" fmla="*/ 145856 h 3386383"/>
              <a:gd name="connsiteX66" fmla="*/ 1093914 w 2038796"/>
              <a:gd name="connsiteY66" fmla="*/ 84149 h 3386383"/>
              <a:gd name="connsiteX67" fmla="*/ 987327 w 2038796"/>
              <a:gd name="connsiteY67" fmla="*/ 44880 h 3386383"/>
              <a:gd name="connsiteX68" fmla="*/ 869522 w 2038796"/>
              <a:gd name="connsiteY68" fmla="*/ 0 h 3386383"/>
              <a:gd name="connsiteX0" fmla="*/ 869522 w 2038796"/>
              <a:gd name="connsiteY0" fmla="*/ 0 h 3386383"/>
              <a:gd name="connsiteX1" fmla="*/ 779764 w 2038796"/>
              <a:gd name="connsiteY1" fmla="*/ 67319 h 3386383"/>
              <a:gd name="connsiteX2" fmla="*/ 751715 w 2038796"/>
              <a:gd name="connsiteY2" fmla="*/ 173905 h 3386383"/>
              <a:gd name="connsiteX3" fmla="*/ 656348 w 2038796"/>
              <a:gd name="connsiteY3" fmla="*/ 353419 h 3386383"/>
              <a:gd name="connsiteX4" fmla="*/ 656348 w 2038796"/>
              <a:gd name="connsiteY4" fmla="*/ 409517 h 3386383"/>
              <a:gd name="connsiteX5" fmla="*/ 678788 w 2038796"/>
              <a:gd name="connsiteY5" fmla="*/ 516105 h 3386383"/>
              <a:gd name="connsiteX6" fmla="*/ 488053 w 2038796"/>
              <a:gd name="connsiteY6" fmla="*/ 617081 h 3386383"/>
              <a:gd name="connsiteX7" fmla="*/ 280491 w 2038796"/>
              <a:gd name="connsiteY7" fmla="*/ 656349 h 3386383"/>
              <a:gd name="connsiteX8" fmla="*/ 218783 w 2038796"/>
              <a:gd name="connsiteY8" fmla="*/ 897571 h 3386383"/>
              <a:gd name="connsiteX9" fmla="*/ 168294 w 2038796"/>
              <a:gd name="connsiteY9" fmla="*/ 1032207 h 3386383"/>
              <a:gd name="connsiteX10" fmla="*/ 72927 w 2038796"/>
              <a:gd name="connsiteY10" fmla="*/ 1161233 h 3386383"/>
              <a:gd name="connsiteX11" fmla="*/ 0 w 2038796"/>
              <a:gd name="connsiteY11" fmla="*/ 1295868 h 3386383"/>
              <a:gd name="connsiteX12" fmla="*/ 134635 w 2038796"/>
              <a:gd name="connsiteY12" fmla="*/ 1654896 h 3386383"/>
              <a:gd name="connsiteX13" fmla="*/ 241222 w 2038796"/>
              <a:gd name="connsiteY13" fmla="*/ 1727824 h 3386383"/>
              <a:gd name="connsiteX14" fmla="*/ 291710 w 2038796"/>
              <a:gd name="connsiteY14" fmla="*/ 1694165 h 3386383"/>
              <a:gd name="connsiteX15" fmla="*/ 336589 w 2038796"/>
              <a:gd name="connsiteY15" fmla="*/ 1750263 h 3386383"/>
              <a:gd name="connsiteX16" fmla="*/ 387077 w 2038796"/>
              <a:gd name="connsiteY16" fmla="*/ 3276133 h 3386383"/>
              <a:gd name="connsiteX17" fmla="*/ 448785 w 2038796"/>
              <a:gd name="connsiteY17" fmla="*/ 3248084 h 3386383"/>
              <a:gd name="connsiteX18" fmla="*/ 431956 w 2038796"/>
              <a:gd name="connsiteY18" fmla="*/ 2372953 h 3386383"/>
              <a:gd name="connsiteX19" fmla="*/ 482444 w 2038796"/>
              <a:gd name="connsiteY19" fmla="*/ 2384172 h 3386383"/>
              <a:gd name="connsiteX20" fmla="*/ 516103 w 2038796"/>
              <a:gd name="connsiteY20" fmla="*/ 3068570 h 3386383"/>
              <a:gd name="connsiteX21" fmla="*/ 583421 w 2038796"/>
              <a:gd name="connsiteY21" fmla="*/ 3074180 h 3386383"/>
              <a:gd name="connsiteX22" fmla="*/ 572201 w 2038796"/>
              <a:gd name="connsiteY22" fmla="*/ 2406612 h 3386383"/>
              <a:gd name="connsiteX23" fmla="*/ 964888 w 2038796"/>
              <a:gd name="connsiteY23" fmla="*/ 2412222 h 3386383"/>
              <a:gd name="connsiteX24" fmla="*/ 970498 w 2038796"/>
              <a:gd name="connsiteY24" fmla="*/ 2816128 h 3386383"/>
              <a:gd name="connsiteX25" fmla="*/ 1026596 w 2038796"/>
              <a:gd name="connsiteY25" fmla="*/ 2827348 h 3386383"/>
              <a:gd name="connsiteX26" fmla="*/ 1020986 w 2038796"/>
              <a:gd name="connsiteY26" fmla="*/ 3001252 h 3386383"/>
              <a:gd name="connsiteX27" fmla="*/ 1009767 w 2038796"/>
              <a:gd name="connsiteY27" fmla="*/ 3124668 h 3386383"/>
              <a:gd name="connsiteX28" fmla="*/ 1020986 w 2038796"/>
              <a:gd name="connsiteY28" fmla="*/ 3343451 h 3386383"/>
              <a:gd name="connsiteX29" fmla="*/ 1217330 w 2038796"/>
              <a:gd name="connsiteY29" fmla="*/ 3360280 h 3386383"/>
              <a:gd name="connsiteX30" fmla="*/ 1211720 w 2038796"/>
              <a:gd name="connsiteY30" fmla="*/ 3175157 h 3386383"/>
              <a:gd name="connsiteX31" fmla="*/ 1228549 w 2038796"/>
              <a:gd name="connsiteY31" fmla="*/ 3001253 h 3386383"/>
              <a:gd name="connsiteX32" fmla="*/ 1211720 w 2038796"/>
              <a:gd name="connsiteY32" fmla="*/ 2872226 h 3386383"/>
              <a:gd name="connsiteX33" fmla="*/ 1234159 w 2038796"/>
              <a:gd name="connsiteY33" fmla="*/ 2832958 h 3386383"/>
              <a:gd name="connsiteX34" fmla="*/ 1250988 w 2038796"/>
              <a:gd name="connsiteY34" fmla="*/ 2614175 h 3386383"/>
              <a:gd name="connsiteX35" fmla="*/ 1256599 w 2038796"/>
              <a:gd name="connsiteY35" fmla="*/ 2501979 h 3386383"/>
              <a:gd name="connsiteX36" fmla="*/ 1262209 w 2038796"/>
              <a:gd name="connsiteY36" fmla="*/ 2367343 h 3386383"/>
              <a:gd name="connsiteX37" fmla="*/ 1357574 w 2038796"/>
              <a:gd name="connsiteY37" fmla="*/ 2518809 h 3386383"/>
              <a:gd name="connsiteX38" fmla="*/ 1368794 w 2038796"/>
              <a:gd name="connsiteY38" fmla="*/ 3057351 h 3386383"/>
              <a:gd name="connsiteX39" fmla="*/ 1413673 w 2038796"/>
              <a:gd name="connsiteY39" fmla="*/ 3062960 h 3386383"/>
              <a:gd name="connsiteX40" fmla="*/ 1419283 w 2038796"/>
              <a:gd name="connsiteY40" fmla="*/ 2574906 h 3386383"/>
              <a:gd name="connsiteX41" fmla="*/ 1469772 w 2038796"/>
              <a:gd name="connsiteY41" fmla="*/ 2586126 h 3386383"/>
              <a:gd name="connsiteX42" fmla="*/ 1480991 w 2038796"/>
              <a:gd name="connsiteY42" fmla="*/ 3242474 h 3386383"/>
              <a:gd name="connsiteX43" fmla="*/ 1531479 w 2038796"/>
              <a:gd name="connsiteY43" fmla="*/ 3225645 h 3386383"/>
              <a:gd name="connsiteX44" fmla="*/ 1537090 w 2038796"/>
              <a:gd name="connsiteY44" fmla="*/ 2754420 h 3386383"/>
              <a:gd name="connsiteX45" fmla="*/ 1604407 w 2038796"/>
              <a:gd name="connsiteY45" fmla="*/ 2911495 h 3386383"/>
              <a:gd name="connsiteX46" fmla="*/ 1991484 w 2038796"/>
              <a:gd name="connsiteY46" fmla="*/ 2715151 h 3386383"/>
              <a:gd name="connsiteX47" fmla="*/ 1997094 w 2038796"/>
              <a:gd name="connsiteY47" fmla="*/ 2602955 h 3386383"/>
              <a:gd name="connsiteX48" fmla="*/ 1828800 w 2038796"/>
              <a:gd name="connsiteY48" fmla="*/ 2586126 h 3386383"/>
              <a:gd name="connsiteX49" fmla="*/ 1705383 w 2038796"/>
              <a:gd name="connsiteY49" fmla="*/ 2513198 h 3386383"/>
              <a:gd name="connsiteX50" fmla="*/ 1621237 w 2038796"/>
              <a:gd name="connsiteY50" fmla="*/ 2401002 h 3386383"/>
              <a:gd name="connsiteX51" fmla="*/ 1694164 w 2038796"/>
              <a:gd name="connsiteY51" fmla="*/ 2277586 h 3386383"/>
              <a:gd name="connsiteX52" fmla="*/ 1514650 w 2038796"/>
              <a:gd name="connsiteY52" fmla="*/ 1980266 h 3386383"/>
              <a:gd name="connsiteX53" fmla="*/ 1503430 w 2038796"/>
              <a:gd name="connsiteY53" fmla="*/ 1576359 h 3386383"/>
              <a:gd name="connsiteX54" fmla="*/ 1312696 w 2038796"/>
              <a:gd name="connsiteY54" fmla="*/ 1598797 h 3386383"/>
              <a:gd name="connsiteX55" fmla="*/ 1323916 w 2038796"/>
              <a:gd name="connsiteY55" fmla="*/ 1436114 h 3386383"/>
              <a:gd name="connsiteX56" fmla="*/ 1262208 w 2038796"/>
              <a:gd name="connsiteY56" fmla="*/ 1295869 h 3386383"/>
              <a:gd name="connsiteX57" fmla="*/ 1284648 w 2038796"/>
              <a:gd name="connsiteY57" fmla="*/ 1189282 h 3386383"/>
              <a:gd name="connsiteX58" fmla="*/ 1256599 w 2038796"/>
              <a:gd name="connsiteY58" fmla="*/ 1026597 h 3386383"/>
              <a:gd name="connsiteX59" fmla="*/ 1256599 w 2038796"/>
              <a:gd name="connsiteY59" fmla="*/ 830254 h 3386383"/>
              <a:gd name="connsiteX60" fmla="*/ 970498 w 2038796"/>
              <a:gd name="connsiteY60" fmla="*/ 661959 h 3386383"/>
              <a:gd name="connsiteX61" fmla="*/ 1015376 w 2038796"/>
              <a:gd name="connsiteY61" fmla="*/ 572202 h 3386383"/>
              <a:gd name="connsiteX62" fmla="*/ 1150012 w 2038796"/>
              <a:gd name="connsiteY62" fmla="*/ 431957 h 3386383"/>
              <a:gd name="connsiteX63" fmla="*/ 1166841 w 2038796"/>
              <a:gd name="connsiteY63" fmla="*/ 263662 h 3386383"/>
              <a:gd name="connsiteX64" fmla="*/ 1161232 w 2038796"/>
              <a:gd name="connsiteY64" fmla="*/ 145856 h 3386383"/>
              <a:gd name="connsiteX65" fmla="*/ 1093914 w 2038796"/>
              <a:gd name="connsiteY65" fmla="*/ 84149 h 3386383"/>
              <a:gd name="connsiteX66" fmla="*/ 987327 w 2038796"/>
              <a:gd name="connsiteY66" fmla="*/ 44880 h 3386383"/>
              <a:gd name="connsiteX67" fmla="*/ 869522 w 2038796"/>
              <a:gd name="connsiteY67" fmla="*/ 0 h 3386383"/>
              <a:gd name="connsiteX0" fmla="*/ 869522 w 2038796"/>
              <a:gd name="connsiteY0" fmla="*/ 0 h 3386383"/>
              <a:gd name="connsiteX1" fmla="*/ 779764 w 2038796"/>
              <a:gd name="connsiteY1" fmla="*/ 67319 h 3386383"/>
              <a:gd name="connsiteX2" fmla="*/ 751715 w 2038796"/>
              <a:gd name="connsiteY2" fmla="*/ 173905 h 3386383"/>
              <a:gd name="connsiteX3" fmla="*/ 656348 w 2038796"/>
              <a:gd name="connsiteY3" fmla="*/ 353419 h 3386383"/>
              <a:gd name="connsiteX4" fmla="*/ 656348 w 2038796"/>
              <a:gd name="connsiteY4" fmla="*/ 409517 h 3386383"/>
              <a:gd name="connsiteX5" fmla="*/ 678788 w 2038796"/>
              <a:gd name="connsiteY5" fmla="*/ 516105 h 3386383"/>
              <a:gd name="connsiteX6" fmla="*/ 488053 w 2038796"/>
              <a:gd name="connsiteY6" fmla="*/ 617081 h 3386383"/>
              <a:gd name="connsiteX7" fmla="*/ 280491 w 2038796"/>
              <a:gd name="connsiteY7" fmla="*/ 673178 h 3386383"/>
              <a:gd name="connsiteX8" fmla="*/ 218783 w 2038796"/>
              <a:gd name="connsiteY8" fmla="*/ 897571 h 3386383"/>
              <a:gd name="connsiteX9" fmla="*/ 168294 w 2038796"/>
              <a:gd name="connsiteY9" fmla="*/ 1032207 h 3386383"/>
              <a:gd name="connsiteX10" fmla="*/ 72927 w 2038796"/>
              <a:gd name="connsiteY10" fmla="*/ 1161233 h 3386383"/>
              <a:gd name="connsiteX11" fmla="*/ 0 w 2038796"/>
              <a:gd name="connsiteY11" fmla="*/ 1295868 h 3386383"/>
              <a:gd name="connsiteX12" fmla="*/ 134635 w 2038796"/>
              <a:gd name="connsiteY12" fmla="*/ 1654896 h 3386383"/>
              <a:gd name="connsiteX13" fmla="*/ 241222 w 2038796"/>
              <a:gd name="connsiteY13" fmla="*/ 1727824 h 3386383"/>
              <a:gd name="connsiteX14" fmla="*/ 291710 w 2038796"/>
              <a:gd name="connsiteY14" fmla="*/ 1694165 h 3386383"/>
              <a:gd name="connsiteX15" fmla="*/ 336589 w 2038796"/>
              <a:gd name="connsiteY15" fmla="*/ 1750263 h 3386383"/>
              <a:gd name="connsiteX16" fmla="*/ 387077 w 2038796"/>
              <a:gd name="connsiteY16" fmla="*/ 3276133 h 3386383"/>
              <a:gd name="connsiteX17" fmla="*/ 448785 w 2038796"/>
              <a:gd name="connsiteY17" fmla="*/ 3248084 h 3386383"/>
              <a:gd name="connsiteX18" fmla="*/ 431956 w 2038796"/>
              <a:gd name="connsiteY18" fmla="*/ 2372953 h 3386383"/>
              <a:gd name="connsiteX19" fmla="*/ 482444 w 2038796"/>
              <a:gd name="connsiteY19" fmla="*/ 2384172 h 3386383"/>
              <a:gd name="connsiteX20" fmla="*/ 516103 w 2038796"/>
              <a:gd name="connsiteY20" fmla="*/ 3068570 h 3386383"/>
              <a:gd name="connsiteX21" fmla="*/ 583421 w 2038796"/>
              <a:gd name="connsiteY21" fmla="*/ 3074180 h 3386383"/>
              <a:gd name="connsiteX22" fmla="*/ 572201 w 2038796"/>
              <a:gd name="connsiteY22" fmla="*/ 2406612 h 3386383"/>
              <a:gd name="connsiteX23" fmla="*/ 964888 w 2038796"/>
              <a:gd name="connsiteY23" fmla="*/ 2412222 h 3386383"/>
              <a:gd name="connsiteX24" fmla="*/ 970498 w 2038796"/>
              <a:gd name="connsiteY24" fmla="*/ 2816128 h 3386383"/>
              <a:gd name="connsiteX25" fmla="*/ 1026596 w 2038796"/>
              <a:gd name="connsiteY25" fmla="*/ 2827348 h 3386383"/>
              <a:gd name="connsiteX26" fmla="*/ 1020986 w 2038796"/>
              <a:gd name="connsiteY26" fmla="*/ 3001252 h 3386383"/>
              <a:gd name="connsiteX27" fmla="*/ 1009767 w 2038796"/>
              <a:gd name="connsiteY27" fmla="*/ 3124668 h 3386383"/>
              <a:gd name="connsiteX28" fmla="*/ 1020986 w 2038796"/>
              <a:gd name="connsiteY28" fmla="*/ 3343451 h 3386383"/>
              <a:gd name="connsiteX29" fmla="*/ 1217330 w 2038796"/>
              <a:gd name="connsiteY29" fmla="*/ 3360280 h 3386383"/>
              <a:gd name="connsiteX30" fmla="*/ 1211720 w 2038796"/>
              <a:gd name="connsiteY30" fmla="*/ 3175157 h 3386383"/>
              <a:gd name="connsiteX31" fmla="*/ 1228549 w 2038796"/>
              <a:gd name="connsiteY31" fmla="*/ 3001253 h 3386383"/>
              <a:gd name="connsiteX32" fmla="*/ 1211720 w 2038796"/>
              <a:gd name="connsiteY32" fmla="*/ 2872226 h 3386383"/>
              <a:gd name="connsiteX33" fmla="*/ 1234159 w 2038796"/>
              <a:gd name="connsiteY33" fmla="*/ 2832958 h 3386383"/>
              <a:gd name="connsiteX34" fmla="*/ 1250988 w 2038796"/>
              <a:gd name="connsiteY34" fmla="*/ 2614175 h 3386383"/>
              <a:gd name="connsiteX35" fmla="*/ 1256599 w 2038796"/>
              <a:gd name="connsiteY35" fmla="*/ 2501979 h 3386383"/>
              <a:gd name="connsiteX36" fmla="*/ 1262209 w 2038796"/>
              <a:gd name="connsiteY36" fmla="*/ 2367343 h 3386383"/>
              <a:gd name="connsiteX37" fmla="*/ 1357574 w 2038796"/>
              <a:gd name="connsiteY37" fmla="*/ 2518809 h 3386383"/>
              <a:gd name="connsiteX38" fmla="*/ 1368794 w 2038796"/>
              <a:gd name="connsiteY38" fmla="*/ 3057351 h 3386383"/>
              <a:gd name="connsiteX39" fmla="*/ 1413673 w 2038796"/>
              <a:gd name="connsiteY39" fmla="*/ 3062960 h 3386383"/>
              <a:gd name="connsiteX40" fmla="*/ 1419283 w 2038796"/>
              <a:gd name="connsiteY40" fmla="*/ 2574906 h 3386383"/>
              <a:gd name="connsiteX41" fmla="*/ 1469772 w 2038796"/>
              <a:gd name="connsiteY41" fmla="*/ 2586126 h 3386383"/>
              <a:gd name="connsiteX42" fmla="*/ 1480991 w 2038796"/>
              <a:gd name="connsiteY42" fmla="*/ 3242474 h 3386383"/>
              <a:gd name="connsiteX43" fmla="*/ 1531479 w 2038796"/>
              <a:gd name="connsiteY43" fmla="*/ 3225645 h 3386383"/>
              <a:gd name="connsiteX44" fmla="*/ 1537090 w 2038796"/>
              <a:gd name="connsiteY44" fmla="*/ 2754420 h 3386383"/>
              <a:gd name="connsiteX45" fmla="*/ 1604407 w 2038796"/>
              <a:gd name="connsiteY45" fmla="*/ 2911495 h 3386383"/>
              <a:gd name="connsiteX46" fmla="*/ 1991484 w 2038796"/>
              <a:gd name="connsiteY46" fmla="*/ 2715151 h 3386383"/>
              <a:gd name="connsiteX47" fmla="*/ 1997094 w 2038796"/>
              <a:gd name="connsiteY47" fmla="*/ 2602955 h 3386383"/>
              <a:gd name="connsiteX48" fmla="*/ 1828800 w 2038796"/>
              <a:gd name="connsiteY48" fmla="*/ 2586126 h 3386383"/>
              <a:gd name="connsiteX49" fmla="*/ 1705383 w 2038796"/>
              <a:gd name="connsiteY49" fmla="*/ 2513198 h 3386383"/>
              <a:gd name="connsiteX50" fmla="*/ 1621237 w 2038796"/>
              <a:gd name="connsiteY50" fmla="*/ 2401002 h 3386383"/>
              <a:gd name="connsiteX51" fmla="*/ 1694164 w 2038796"/>
              <a:gd name="connsiteY51" fmla="*/ 2277586 h 3386383"/>
              <a:gd name="connsiteX52" fmla="*/ 1514650 w 2038796"/>
              <a:gd name="connsiteY52" fmla="*/ 1980266 h 3386383"/>
              <a:gd name="connsiteX53" fmla="*/ 1503430 w 2038796"/>
              <a:gd name="connsiteY53" fmla="*/ 1576359 h 3386383"/>
              <a:gd name="connsiteX54" fmla="*/ 1312696 w 2038796"/>
              <a:gd name="connsiteY54" fmla="*/ 1598797 h 3386383"/>
              <a:gd name="connsiteX55" fmla="*/ 1323916 w 2038796"/>
              <a:gd name="connsiteY55" fmla="*/ 1436114 h 3386383"/>
              <a:gd name="connsiteX56" fmla="*/ 1262208 w 2038796"/>
              <a:gd name="connsiteY56" fmla="*/ 1295869 h 3386383"/>
              <a:gd name="connsiteX57" fmla="*/ 1284648 w 2038796"/>
              <a:gd name="connsiteY57" fmla="*/ 1189282 h 3386383"/>
              <a:gd name="connsiteX58" fmla="*/ 1256599 w 2038796"/>
              <a:gd name="connsiteY58" fmla="*/ 1026597 h 3386383"/>
              <a:gd name="connsiteX59" fmla="*/ 1256599 w 2038796"/>
              <a:gd name="connsiteY59" fmla="*/ 830254 h 3386383"/>
              <a:gd name="connsiteX60" fmla="*/ 970498 w 2038796"/>
              <a:gd name="connsiteY60" fmla="*/ 661959 h 3386383"/>
              <a:gd name="connsiteX61" fmla="*/ 1015376 w 2038796"/>
              <a:gd name="connsiteY61" fmla="*/ 572202 h 3386383"/>
              <a:gd name="connsiteX62" fmla="*/ 1150012 w 2038796"/>
              <a:gd name="connsiteY62" fmla="*/ 431957 h 3386383"/>
              <a:gd name="connsiteX63" fmla="*/ 1166841 w 2038796"/>
              <a:gd name="connsiteY63" fmla="*/ 263662 h 3386383"/>
              <a:gd name="connsiteX64" fmla="*/ 1161232 w 2038796"/>
              <a:gd name="connsiteY64" fmla="*/ 145856 h 3386383"/>
              <a:gd name="connsiteX65" fmla="*/ 1093914 w 2038796"/>
              <a:gd name="connsiteY65" fmla="*/ 84149 h 3386383"/>
              <a:gd name="connsiteX66" fmla="*/ 987327 w 2038796"/>
              <a:gd name="connsiteY66" fmla="*/ 44880 h 3386383"/>
              <a:gd name="connsiteX67" fmla="*/ 869522 w 2038796"/>
              <a:gd name="connsiteY67" fmla="*/ 0 h 3386383"/>
              <a:gd name="connsiteX0" fmla="*/ 869522 w 2038796"/>
              <a:gd name="connsiteY0" fmla="*/ 0 h 3386383"/>
              <a:gd name="connsiteX1" fmla="*/ 779764 w 2038796"/>
              <a:gd name="connsiteY1" fmla="*/ 67319 h 3386383"/>
              <a:gd name="connsiteX2" fmla="*/ 751715 w 2038796"/>
              <a:gd name="connsiteY2" fmla="*/ 173905 h 3386383"/>
              <a:gd name="connsiteX3" fmla="*/ 656348 w 2038796"/>
              <a:gd name="connsiteY3" fmla="*/ 353419 h 3386383"/>
              <a:gd name="connsiteX4" fmla="*/ 656348 w 2038796"/>
              <a:gd name="connsiteY4" fmla="*/ 409517 h 3386383"/>
              <a:gd name="connsiteX5" fmla="*/ 678788 w 2038796"/>
              <a:gd name="connsiteY5" fmla="*/ 516105 h 3386383"/>
              <a:gd name="connsiteX6" fmla="*/ 488053 w 2038796"/>
              <a:gd name="connsiteY6" fmla="*/ 617081 h 3386383"/>
              <a:gd name="connsiteX7" fmla="*/ 280491 w 2038796"/>
              <a:gd name="connsiteY7" fmla="*/ 673178 h 3386383"/>
              <a:gd name="connsiteX8" fmla="*/ 218783 w 2038796"/>
              <a:gd name="connsiteY8" fmla="*/ 897571 h 3386383"/>
              <a:gd name="connsiteX9" fmla="*/ 168294 w 2038796"/>
              <a:gd name="connsiteY9" fmla="*/ 1032207 h 3386383"/>
              <a:gd name="connsiteX10" fmla="*/ 72927 w 2038796"/>
              <a:gd name="connsiteY10" fmla="*/ 1161233 h 3386383"/>
              <a:gd name="connsiteX11" fmla="*/ 0 w 2038796"/>
              <a:gd name="connsiteY11" fmla="*/ 1295868 h 3386383"/>
              <a:gd name="connsiteX12" fmla="*/ 134635 w 2038796"/>
              <a:gd name="connsiteY12" fmla="*/ 1654896 h 3386383"/>
              <a:gd name="connsiteX13" fmla="*/ 241222 w 2038796"/>
              <a:gd name="connsiteY13" fmla="*/ 1727824 h 3386383"/>
              <a:gd name="connsiteX14" fmla="*/ 291710 w 2038796"/>
              <a:gd name="connsiteY14" fmla="*/ 1694165 h 3386383"/>
              <a:gd name="connsiteX15" fmla="*/ 336589 w 2038796"/>
              <a:gd name="connsiteY15" fmla="*/ 1750263 h 3386383"/>
              <a:gd name="connsiteX16" fmla="*/ 387077 w 2038796"/>
              <a:gd name="connsiteY16" fmla="*/ 3276133 h 3386383"/>
              <a:gd name="connsiteX17" fmla="*/ 448785 w 2038796"/>
              <a:gd name="connsiteY17" fmla="*/ 3248084 h 3386383"/>
              <a:gd name="connsiteX18" fmla="*/ 431956 w 2038796"/>
              <a:gd name="connsiteY18" fmla="*/ 2372953 h 3386383"/>
              <a:gd name="connsiteX19" fmla="*/ 482444 w 2038796"/>
              <a:gd name="connsiteY19" fmla="*/ 2384172 h 3386383"/>
              <a:gd name="connsiteX20" fmla="*/ 516103 w 2038796"/>
              <a:gd name="connsiteY20" fmla="*/ 3068570 h 3386383"/>
              <a:gd name="connsiteX21" fmla="*/ 583421 w 2038796"/>
              <a:gd name="connsiteY21" fmla="*/ 3074180 h 3386383"/>
              <a:gd name="connsiteX22" fmla="*/ 572201 w 2038796"/>
              <a:gd name="connsiteY22" fmla="*/ 2406612 h 3386383"/>
              <a:gd name="connsiteX23" fmla="*/ 964888 w 2038796"/>
              <a:gd name="connsiteY23" fmla="*/ 2412222 h 3386383"/>
              <a:gd name="connsiteX24" fmla="*/ 970498 w 2038796"/>
              <a:gd name="connsiteY24" fmla="*/ 2816128 h 3386383"/>
              <a:gd name="connsiteX25" fmla="*/ 1026596 w 2038796"/>
              <a:gd name="connsiteY25" fmla="*/ 2827348 h 3386383"/>
              <a:gd name="connsiteX26" fmla="*/ 1020986 w 2038796"/>
              <a:gd name="connsiteY26" fmla="*/ 3001252 h 3386383"/>
              <a:gd name="connsiteX27" fmla="*/ 1009767 w 2038796"/>
              <a:gd name="connsiteY27" fmla="*/ 3124668 h 3386383"/>
              <a:gd name="connsiteX28" fmla="*/ 1020986 w 2038796"/>
              <a:gd name="connsiteY28" fmla="*/ 3343451 h 3386383"/>
              <a:gd name="connsiteX29" fmla="*/ 1217330 w 2038796"/>
              <a:gd name="connsiteY29" fmla="*/ 3360280 h 3386383"/>
              <a:gd name="connsiteX30" fmla="*/ 1211720 w 2038796"/>
              <a:gd name="connsiteY30" fmla="*/ 3175157 h 3386383"/>
              <a:gd name="connsiteX31" fmla="*/ 1228549 w 2038796"/>
              <a:gd name="connsiteY31" fmla="*/ 3001253 h 3386383"/>
              <a:gd name="connsiteX32" fmla="*/ 1211720 w 2038796"/>
              <a:gd name="connsiteY32" fmla="*/ 2872226 h 3386383"/>
              <a:gd name="connsiteX33" fmla="*/ 1234159 w 2038796"/>
              <a:gd name="connsiteY33" fmla="*/ 2832958 h 3386383"/>
              <a:gd name="connsiteX34" fmla="*/ 1250988 w 2038796"/>
              <a:gd name="connsiteY34" fmla="*/ 2614175 h 3386383"/>
              <a:gd name="connsiteX35" fmla="*/ 1256599 w 2038796"/>
              <a:gd name="connsiteY35" fmla="*/ 2501979 h 3386383"/>
              <a:gd name="connsiteX36" fmla="*/ 1262209 w 2038796"/>
              <a:gd name="connsiteY36" fmla="*/ 2367343 h 3386383"/>
              <a:gd name="connsiteX37" fmla="*/ 1357574 w 2038796"/>
              <a:gd name="connsiteY37" fmla="*/ 2518809 h 3386383"/>
              <a:gd name="connsiteX38" fmla="*/ 1368794 w 2038796"/>
              <a:gd name="connsiteY38" fmla="*/ 3057351 h 3386383"/>
              <a:gd name="connsiteX39" fmla="*/ 1413673 w 2038796"/>
              <a:gd name="connsiteY39" fmla="*/ 3062960 h 3386383"/>
              <a:gd name="connsiteX40" fmla="*/ 1419283 w 2038796"/>
              <a:gd name="connsiteY40" fmla="*/ 2574906 h 3386383"/>
              <a:gd name="connsiteX41" fmla="*/ 1469772 w 2038796"/>
              <a:gd name="connsiteY41" fmla="*/ 2586126 h 3386383"/>
              <a:gd name="connsiteX42" fmla="*/ 1480991 w 2038796"/>
              <a:gd name="connsiteY42" fmla="*/ 3242474 h 3386383"/>
              <a:gd name="connsiteX43" fmla="*/ 1531479 w 2038796"/>
              <a:gd name="connsiteY43" fmla="*/ 3225645 h 3386383"/>
              <a:gd name="connsiteX44" fmla="*/ 1537090 w 2038796"/>
              <a:gd name="connsiteY44" fmla="*/ 2754420 h 3386383"/>
              <a:gd name="connsiteX45" fmla="*/ 1604407 w 2038796"/>
              <a:gd name="connsiteY45" fmla="*/ 2911495 h 3386383"/>
              <a:gd name="connsiteX46" fmla="*/ 1991484 w 2038796"/>
              <a:gd name="connsiteY46" fmla="*/ 2715151 h 3386383"/>
              <a:gd name="connsiteX47" fmla="*/ 1997094 w 2038796"/>
              <a:gd name="connsiteY47" fmla="*/ 2602955 h 3386383"/>
              <a:gd name="connsiteX48" fmla="*/ 1828800 w 2038796"/>
              <a:gd name="connsiteY48" fmla="*/ 2586126 h 3386383"/>
              <a:gd name="connsiteX49" fmla="*/ 1705383 w 2038796"/>
              <a:gd name="connsiteY49" fmla="*/ 2513198 h 3386383"/>
              <a:gd name="connsiteX50" fmla="*/ 1621237 w 2038796"/>
              <a:gd name="connsiteY50" fmla="*/ 2401002 h 3386383"/>
              <a:gd name="connsiteX51" fmla="*/ 1694164 w 2038796"/>
              <a:gd name="connsiteY51" fmla="*/ 2277586 h 3386383"/>
              <a:gd name="connsiteX52" fmla="*/ 1514650 w 2038796"/>
              <a:gd name="connsiteY52" fmla="*/ 1980266 h 3386383"/>
              <a:gd name="connsiteX53" fmla="*/ 1503430 w 2038796"/>
              <a:gd name="connsiteY53" fmla="*/ 1576359 h 3386383"/>
              <a:gd name="connsiteX54" fmla="*/ 1312696 w 2038796"/>
              <a:gd name="connsiteY54" fmla="*/ 1598797 h 3386383"/>
              <a:gd name="connsiteX55" fmla="*/ 1323916 w 2038796"/>
              <a:gd name="connsiteY55" fmla="*/ 1436114 h 3386383"/>
              <a:gd name="connsiteX56" fmla="*/ 1262208 w 2038796"/>
              <a:gd name="connsiteY56" fmla="*/ 1295869 h 3386383"/>
              <a:gd name="connsiteX57" fmla="*/ 1284648 w 2038796"/>
              <a:gd name="connsiteY57" fmla="*/ 1189282 h 3386383"/>
              <a:gd name="connsiteX58" fmla="*/ 1256599 w 2038796"/>
              <a:gd name="connsiteY58" fmla="*/ 1026597 h 3386383"/>
              <a:gd name="connsiteX59" fmla="*/ 1256599 w 2038796"/>
              <a:gd name="connsiteY59" fmla="*/ 830254 h 3386383"/>
              <a:gd name="connsiteX60" fmla="*/ 970498 w 2038796"/>
              <a:gd name="connsiteY60" fmla="*/ 661959 h 3386383"/>
              <a:gd name="connsiteX61" fmla="*/ 1015376 w 2038796"/>
              <a:gd name="connsiteY61" fmla="*/ 572202 h 3386383"/>
              <a:gd name="connsiteX62" fmla="*/ 1150012 w 2038796"/>
              <a:gd name="connsiteY62" fmla="*/ 431957 h 3386383"/>
              <a:gd name="connsiteX63" fmla="*/ 1166841 w 2038796"/>
              <a:gd name="connsiteY63" fmla="*/ 263662 h 3386383"/>
              <a:gd name="connsiteX64" fmla="*/ 1161232 w 2038796"/>
              <a:gd name="connsiteY64" fmla="*/ 145856 h 3386383"/>
              <a:gd name="connsiteX65" fmla="*/ 1093914 w 2038796"/>
              <a:gd name="connsiteY65" fmla="*/ 84149 h 3386383"/>
              <a:gd name="connsiteX66" fmla="*/ 987327 w 2038796"/>
              <a:gd name="connsiteY66" fmla="*/ 44880 h 3386383"/>
              <a:gd name="connsiteX67" fmla="*/ 869522 w 2038796"/>
              <a:gd name="connsiteY67" fmla="*/ 0 h 3386383"/>
              <a:gd name="connsiteX0" fmla="*/ 869522 w 2038796"/>
              <a:gd name="connsiteY0" fmla="*/ 0 h 3386383"/>
              <a:gd name="connsiteX1" fmla="*/ 779764 w 2038796"/>
              <a:gd name="connsiteY1" fmla="*/ 67319 h 3386383"/>
              <a:gd name="connsiteX2" fmla="*/ 751715 w 2038796"/>
              <a:gd name="connsiteY2" fmla="*/ 173905 h 3386383"/>
              <a:gd name="connsiteX3" fmla="*/ 656348 w 2038796"/>
              <a:gd name="connsiteY3" fmla="*/ 409517 h 3386383"/>
              <a:gd name="connsiteX4" fmla="*/ 678788 w 2038796"/>
              <a:gd name="connsiteY4" fmla="*/ 516105 h 3386383"/>
              <a:gd name="connsiteX5" fmla="*/ 488053 w 2038796"/>
              <a:gd name="connsiteY5" fmla="*/ 617081 h 3386383"/>
              <a:gd name="connsiteX6" fmla="*/ 280491 w 2038796"/>
              <a:gd name="connsiteY6" fmla="*/ 673178 h 3386383"/>
              <a:gd name="connsiteX7" fmla="*/ 218783 w 2038796"/>
              <a:gd name="connsiteY7" fmla="*/ 897571 h 3386383"/>
              <a:gd name="connsiteX8" fmla="*/ 168294 w 2038796"/>
              <a:gd name="connsiteY8" fmla="*/ 1032207 h 3386383"/>
              <a:gd name="connsiteX9" fmla="*/ 72927 w 2038796"/>
              <a:gd name="connsiteY9" fmla="*/ 1161233 h 3386383"/>
              <a:gd name="connsiteX10" fmla="*/ 0 w 2038796"/>
              <a:gd name="connsiteY10" fmla="*/ 1295868 h 3386383"/>
              <a:gd name="connsiteX11" fmla="*/ 134635 w 2038796"/>
              <a:gd name="connsiteY11" fmla="*/ 1654896 h 3386383"/>
              <a:gd name="connsiteX12" fmla="*/ 241222 w 2038796"/>
              <a:gd name="connsiteY12" fmla="*/ 1727824 h 3386383"/>
              <a:gd name="connsiteX13" fmla="*/ 291710 w 2038796"/>
              <a:gd name="connsiteY13" fmla="*/ 1694165 h 3386383"/>
              <a:gd name="connsiteX14" fmla="*/ 336589 w 2038796"/>
              <a:gd name="connsiteY14" fmla="*/ 1750263 h 3386383"/>
              <a:gd name="connsiteX15" fmla="*/ 387077 w 2038796"/>
              <a:gd name="connsiteY15" fmla="*/ 3276133 h 3386383"/>
              <a:gd name="connsiteX16" fmla="*/ 448785 w 2038796"/>
              <a:gd name="connsiteY16" fmla="*/ 3248084 h 3386383"/>
              <a:gd name="connsiteX17" fmla="*/ 431956 w 2038796"/>
              <a:gd name="connsiteY17" fmla="*/ 2372953 h 3386383"/>
              <a:gd name="connsiteX18" fmla="*/ 482444 w 2038796"/>
              <a:gd name="connsiteY18" fmla="*/ 2384172 h 3386383"/>
              <a:gd name="connsiteX19" fmla="*/ 516103 w 2038796"/>
              <a:gd name="connsiteY19" fmla="*/ 3068570 h 3386383"/>
              <a:gd name="connsiteX20" fmla="*/ 583421 w 2038796"/>
              <a:gd name="connsiteY20" fmla="*/ 3074180 h 3386383"/>
              <a:gd name="connsiteX21" fmla="*/ 572201 w 2038796"/>
              <a:gd name="connsiteY21" fmla="*/ 2406612 h 3386383"/>
              <a:gd name="connsiteX22" fmla="*/ 964888 w 2038796"/>
              <a:gd name="connsiteY22" fmla="*/ 2412222 h 3386383"/>
              <a:gd name="connsiteX23" fmla="*/ 970498 w 2038796"/>
              <a:gd name="connsiteY23" fmla="*/ 2816128 h 3386383"/>
              <a:gd name="connsiteX24" fmla="*/ 1026596 w 2038796"/>
              <a:gd name="connsiteY24" fmla="*/ 2827348 h 3386383"/>
              <a:gd name="connsiteX25" fmla="*/ 1020986 w 2038796"/>
              <a:gd name="connsiteY25" fmla="*/ 3001252 h 3386383"/>
              <a:gd name="connsiteX26" fmla="*/ 1009767 w 2038796"/>
              <a:gd name="connsiteY26" fmla="*/ 3124668 h 3386383"/>
              <a:gd name="connsiteX27" fmla="*/ 1020986 w 2038796"/>
              <a:gd name="connsiteY27" fmla="*/ 3343451 h 3386383"/>
              <a:gd name="connsiteX28" fmla="*/ 1217330 w 2038796"/>
              <a:gd name="connsiteY28" fmla="*/ 3360280 h 3386383"/>
              <a:gd name="connsiteX29" fmla="*/ 1211720 w 2038796"/>
              <a:gd name="connsiteY29" fmla="*/ 3175157 h 3386383"/>
              <a:gd name="connsiteX30" fmla="*/ 1228549 w 2038796"/>
              <a:gd name="connsiteY30" fmla="*/ 3001253 h 3386383"/>
              <a:gd name="connsiteX31" fmla="*/ 1211720 w 2038796"/>
              <a:gd name="connsiteY31" fmla="*/ 2872226 h 3386383"/>
              <a:gd name="connsiteX32" fmla="*/ 1234159 w 2038796"/>
              <a:gd name="connsiteY32" fmla="*/ 2832958 h 3386383"/>
              <a:gd name="connsiteX33" fmla="*/ 1250988 w 2038796"/>
              <a:gd name="connsiteY33" fmla="*/ 2614175 h 3386383"/>
              <a:gd name="connsiteX34" fmla="*/ 1256599 w 2038796"/>
              <a:gd name="connsiteY34" fmla="*/ 2501979 h 3386383"/>
              <a:gd name="connsiteX35" fmla="*/ 1262209 w 2038796"/>
              <a:gd name="connsiteY35" fmla="*/ 2367343 h 3386383"/>
              <a:gd name="connsiteX36" fmla="*/ 1357574 w 2038796"/>
              <a:gd name="connsiteY36" fmla="*/ 2518809 h 3386383"/>
              <a:gd name="connsiteX37" fmla="*/ 1368794 w 2038796"/>
              <a:gd name="connsiteY37" fmla="*/ 3057351 h 3386383"/>
              <a:gd name="connsiteX38" fmla="*/ 1413673 w 2038796"/>
              <a:gd name="connsiteY38" fmla="*/ 3062960 h 3386383"/>
              <a:gd name="connsiteX39" fmla="*/ 1419283 w 2038796"/>
              <a:gd name="connsiteY39" fmla="*/ 2574906 h 3386383"/>
              <a:gd name="connsiteX40" fmla="*/ 1469772 w 2038796"/>
              <a:gd name="connsiteY40" fmla="*/ 2586126 h 3386383"/>
              <a:gd name="connsiteX41" fmla="*/ 1480991 w 2038796"/>
              <a:gd name="connsiteY41" fmla="*/ 3242474 h 3386383"/>
              <a:gd name="connsiteX42" fmla="*/ 1531479 w 2038796"/>
              <a:gd name="connsiteY42" fmla="*/ 3225645 h 3386383"/>
              <a:gd name="connsiteX43" fmla="*/ 1537090 w 2038796"/>
              <a:gd name="connsiteY43" fmla="*/ 2754420 h 3386383"/>
              <a:gd name="connsiteX44" fmla="*/ 1604407 w 2038796"/>
              <a:gd name="connsiteY44" fmla="*/ 2911495 h 3386383"/>
              <a:gd name="connsiteX45" fmla="*/ 1991484 w 2038796"/>
              <a:gd name="connsiteY45" fmla="*/ 2715151 h 3386383"/>
              <a:gd name="connsiteX46" fmla="*/ 1997094 w 2038796"/>
              <a:gd name="connsiteY46" fmla="*/ 2602955 h 3386383"/>
              <a:gd name="connsiteX47" fmla="*/ 1828800 w 2038796"/>
              <a:gd name="connsiteY47" fmla="*/ 2586126 h 3386383"/>
              <a:gd name="connsiteX48" fmla="*/ 1705383 w 2038796"/>
              <a:gd name="connsiteY48" fmla="*/ 2513198 h 3386383"/>
              <a:gd name="connsiteX49" fmla="*/ 1621237 w 2038796"/>
              <a:gd name="connsiteY49" fmla="*/ 2401002 h 3386383"/>
              <a:gd name="connsiteX50" fmla="*/ 1694164 w 2038796"/>
              <a:gd name="connsiteY50" fmla="*/ 2277586 h 3386383"/>
              <a:gd name="connsiteX51" fmla="*/ 1514650 w 2038796"/>
              <a:gd name="connsiteY51" fmla="*/ 1980266 h 3386383"/>
              <a:gd name="connsiteX52" fmla="*/ 1503430 w 2038796"/>
              <a:gd name="connsiteY52" fmla="*/ 1576359 h 3386383"/>
              <a:gd name="connsiteX53" fmla="*/ 1312696 w 2038796"/>
              <a:gd name="connsiteY53" fmla="*/ 1598797 h 3386383"/>
              <a:gd name="connsiteX54" fmla="*/ 1323916 w 2038796"/>
              <a:gd name="connsiteY54" fmla="*/ 1436114 h 3386383"/>
              <a:gd name="connsiteX55" fmla="*/ 1262208 w 2038796"/>
              <a:gd name="connsiteY55" fmla="*/ 1295869 h 3386383"/>
              <a:gd name="connsiteX56" fmla="*/ 1284648 w 2038796"/>
              <a:gd name="connsiteY56" fmla="*/ 1189282 h 3386383"/>
              <a:gd name="connsiteX57" fmla="*/ 1256599 w 2038796"/>
              <a:gd name="connsiteY57" fmla="*/ 1026597 h 3386383"/>
              <a:gd name="connsiteX58" fmla="*/ 1256599 w 2038796"/>
              <a:gd name="connsiteY58" fmla="*/ 830254 h 3386383"/>
              <a:gd name="connsiteX59" fmla="*/ 970498 w 2038796"/>
              <a:gd name="connsiteY59" fmla="*/ 661959 h 3386383"/>
              <a:gd name="connsiteX60" fmla="*/ 1015376 w 2038796"/>
              <a:gd name="connsiteY60" fmla="*/ 572202 h 3386383"/>
              <a:gd name="connsiteX61" fmla="*/ 1150012 w 2038796"/>
              <a:gd name="connsiteY61" fmla="*/ 431957 h 3386383"/>
              <a:gd name="connsiteX62" fmla="*/ 1166841 w 2038796"/>
              <a:gd name="connsiteY62" fmla="*/ 263662 h 3386383"/>
              <a:gd name="connsiteX63" fmla="*/ 1161232 w 2038796"/>
              <a:gd name="connsiteY63" fmla="*/ 145856 h 3386383"/>
              <a:gd name="connsiteX64" fmla="*/ 1093914 w 2038796"/>
              <a:gd name="connsiteY64" fmla="*/ 84149 h 3386383"/>
              <a:gd name="connsiteX65" fmla="*/ 987327 w 2038796"/>
              <a:gd name="connsiteY65" fmla="*/ 44880 h 3386383"/>
              <a:gd name="connsiteX66" fmla="*/ 869522 w 2038796"/>
              <a:gd name="connsiteY66" fmla="*/ 0 h 3386383"/>
              <a:gd name="connsiteX0" fmla="*/ 869522 w 2038796"/>
              <a:gd name="connsiteY0" fmla="*/ 0 h 3386383"/>
              <a:gd name="connsiteX1" fmla="*/ 779764 w 2038796"/>
              <a:gd name="connsiteY1" fmla="*/ 67319 h 3386383"/>
              <a:gd name="connsiteX2" fmla="*/ 751715 w 2038796"/>
              <a:gd name="connsiteY2" fmla="*/ 173905 h 3386383"/>
              <a:gd name="connsiteX3" fmla="*/ 690007 w 2038796"/>
              <a:gd name="connsiteY3" fmla="*/ 409517 h 3386383"/>
              <a:gd name="connsiteX4" fmla="*/ 678788 w 2038796"/>
              <a:gd name="connsiteY4" fmla="*/ 516105 h 3386383"/>
              <a:gd name="connsiteX5" fmla="*/ 488053 w 2038796"/>
              <a:gd name="connsiteY5" fmla="*/ 617081 h 3386383"/>
              <a:gd name="connsiteX6" fmla="*/ 280491 w 2038796"/>
              <a:gd name="connsiteY6" fmla="*/ 673178 h 3386383"/>
              <a:gd name="connsiteX7" fmla="*/ 218783 w 2038796"/>
              <a:gd name="connsiteY7" fmla="*/ 897571 h 3386383"/>
              <a:gd name="connsiteX8" fmla="*/ 168294 w 2038796"/>
              <a:gd name="connsiteY8" fmla="*/ 1032207 h 3386383"/>
              <a:gd name="connsiteX9" fmla="*/ 72927 w 2038796"/>
              <a:gd name="connsiteY9" fmla="*/ 1161233 h 3386383"/>
              <a:gd name="connsiteX10" fmla="*/ 0 w 2038796"/>
              <a:gd name="connsiteY10" fmla="*/ 1295868 h 3386383"/>
              <a:gd name="connsiteX11" fmla="*/ 134635 w 2038796"/>
              <a:gd name="connsiteY11" fmla="*/ 1654896 h 3386383"/>
              <a:gd name="connsiteX12" fmla="*/ 241222 w 2038796"/>
              <a:gd name="connsiteY12" fmla="*/ 1727824 h 3386383"/>
              <a:gd name="connsiteX13" fmla="*/ 291710 w 2038796"/>
              <a:gd name="connsiteY13" fmla="*/ 1694165 h 3386383"/>
              <a:gd name="connsiteX14" fmla="*/ 336589 w 2038796"/>
              <a:gd name="connsiteY14" fmla="*/ 1750263 h 3386383"/>
              <a:gd name="connsiteX15" fmla="*/ 387077 w 2038796"/>
              <a:gd name="connsiteY15" fmla="*/ 3276133 h 3386383"/>
              <a:gd name="connsiteX16" fmla="*/ 448785 w 2038796"/>
              <a:gd name="connsiteY16" fmla="*/ 3248084 h 3386383"/>
              <a:gd name="connsiteX17" fmla="*/ 431956 w 2038796"/>
              <a:gd name="connsiteY17" fmla="*/ 2372953 h 3386383"/>
              <a:gd name="connsiteX18" fmla="*/ 482444 w 2038796"/>
              <a:gd name="connsiteY18" fmla="*/ 2384172 h 3386383"/>
              <a:gd name="connsiteX19" fmla="*/ 516103 w 2038796"/>
              <a:gd name="connsiteY19" fmla="*/ 3068570 h 3386383"/>
              <a:gd name="connsiteX20" fmla="*/ 583421 w 2038796"/>
              <a:gd name="connsiteY20" fmla="*/ 3074180 h 3386383"/>
              <a:gd name="connsiteX21" fmla="*/ 572201 w 2038796"/>
              <a:gd name="connsiteY21" fmla="*/ 2406612 h 3386383"/>
              <a:gd name="connsiteX22" fmla="*/ 964888 w 2038796"/>
              <a:gd name="connsiteY22" fmla="*/ 2412222 h 3386383"/>
              <a:gd name="connsiteX23" fmla="*/ 970498 w 2038796"/>
              <a:gd name="connsiteY23" fmla="*/ 2816128 h 3386383"/>
              <a:gd name="connsiteX24" fmla="*/ 1026596 w 2038796"/>
              <a:gd name="connsiteY24" fmla="*/ 2827348 h 3386383"/>
              <a:gd name="connsiteX25" fmla="*/ 1020986 w 2038796"/>
              <a:gd name="connsiteY25" fmla="*/ 3001252 h 3386383"/>
              <a:gd name="connsiteX26" fmla="*/ 1009767 w 2038796"/>
              <a:gd name="connsiteY26" fmla="*/ 3124668 h 3386383"/>
              <a:gd name="connsiteX27" fmla="*/ 1020986 w 2038796"/>
              <a:gd name="connsiteY27" fmla="*/ 3343451 h 3386383"/>
              <a:gd name="connsiteX28" fmla="*/ 1217330 w 2038796"/>
              <a:gd name="connsiteY28" fmla="*/ 3360280 h 3386383"/>
              <a:gd name="connsiteX29" fmla="*/ 1211720 w 2038796"/>
              <a:gd name="connsiteY29" fmla="*/ 3175157 h 3386383"/>
              <a:gd name="connsiteX30" fmla="*/ 1228549 w 2038796"/>
              <a:gd name="connsiteY30" fmla="*/ 3001253 h 3386383"/>
              <a:gd name="connsiteX31" fmla="*/ 1211720 w 2038796"/>
              <a:gd name="connsiteY31" fmla="*/ 2872226 h 3386383"/>
              <a:gd name="connsiteX32" fmla="*/ 1234159 w 2038796"/>
              <a:gd name="connsiteY32" fmla="*/ 2832958 h 3386383"/>
              <a:gd name="connsiteX33" fmla="*/ 1250988 w 2038796"/>
              <a:gd name="connsiteY33" fmla="*/ 2614175 h 3386383"/>
              <a:gd name="connsiteX34" fmla="*/ 1256599 w 2038796"/>
              <a:gd name="connsiteY34" fmla="*/ 2501979 h 3386383"/>
              <a:gd name="connsiteX35" fmla="*/ 1262209 w 2038796"/>
              <a:gd name="connsiteY35" fmla="*/ 2367343 h 3386383"/>
              <a:gd name="connsiteX36" fmla="*/ 1357574 w 2038796"/>
              <a:gd name="connsiteY36" fmla="*/ 2518809 h 3386383"/>
              <a:gd name="connsiteX37" fmla="*/ 1368794 w 2038796"/>
              <a:gd name="connsiteY37" fmla="*/ 3057351 h 3386383"/>
              <a:gd name="connsiteX38" fmla="*/ 1413673 w 2038796"/>
              <a:gd name="connsiteY38" fmla="*/ 3062960 h 3386383"/>
              <a:gd name="connsiteX39" fmla="*/ 1419283 w 2038796"/>
              <a:gd name="connsiteY39" fmla="*/ 2574906 h 3386383"/>
              <a:gd name="connsiteX40" fmla="*/ 1469772 w 2038796"/>
              <a:gd name="connsiteY40" fmla="*/ 2586126 h 3386383"/>
              <a:gd name="connsiteX41" fmla="*/ 1480991 w 2038796"/>
              <a:gd name="connsiteY41" fmla="*/ 3242474 h 3386383"/>
              <a:gd name="connsiteX42" fmla="*/ 1531479 w 2038796"/>
              <a:gd name="connsiteY42" fmla="*/ 3225645 h 3386383"/>
              <a:gd name="connsiteX43" fmla="*/ 1537090 w 2038796"/>
              <a:gd name="connsiteY43" fmla="*/ 2754420 h 3386383"/>
              <a:gd name="connsiteX44" fmla="*/ 1604407 w 2038796"/>
              <a:gd name="connsiteY44" fmla="*/ 2911495 h 3386383"/>
              <a:gd name="connsiteX45" fmla="*/ 1991484 w 2038796"/>
              <a:gd name="connsiteY45" fmla="*/ 2715151 h 3386383"/>
              <a:gd name="connsiteX46" fmla="*/ 1997094 w 2038796"/>
              <a:gd name="connsiteY46" fmla="*/ 2602955 h 3386383"/>
              <a:gd name="connsiteX47" fmla="*/ 1828800 w 2038796"/>
              <a:gd name="connsiteY47" fmla="*/ 2586126 h 3386383"/>
              <a:gd name="connsiteX48" fmla="*/ 1705383 w 2038796"/>
              <a:gd name="connsiteY48" fmla="*/ 2513198 h 3386383"/>
              <a:gd name="connsiteX49" fmla="*/ 1621237 w 2038796"/>
              <a:gd name="connsiteY49" fmla="*/ 2401002 h 3386383"/>
              <a:gd name="connsiteX50" fmla="*/ 1694164 w 2038796"/>
              <a:gd name="connsiteY50" fmla="*/ 2277586 h 3386383"/>
              <a:gd name="connsiteX51" fmla="*/ 1514650 w 2038796"/>
              <a:gd name="connsiteY51" fmla="*/ 1980266 h 3386383"/>
              <a:gd name="connsiteX52" fmla="*/ 1503430 w 2038796"/>
              <a:gd name="connsiteY52" fmla="*/ 1576359 h 3386383"/>
              <a:gd name="connsiteX53" fmla="*/ 1312696 w 2038796"/>
              <a:gd name="connsiteY53" fmla="*/ 1598797 h 3386383"/>
              <a:gd name="connsiteX54" fmla="*/ 1323916 w 2038796"/>
              <a:gd name="connsiteY54" fmla="*/ 1436114 h 3386383"/>
              <a:gd name="connsiteX55" fmla="*/ 1262208 w 2038796"/>
              <a:gd name="connsiteY55" fmla="*/ 1295869 h 3386383"/>
              <a:gd name="connsiteX56" fmla="*/ 1284648 w 2038796"/>
              <a:gd name="connsiteY56" fmla="*/ 1189282 h 3386383"/>
              <a:gd name="connsiteX57" fmla="*/ 1256599 w 2038796"/>
              <a:gd name="connsiteY57" fmla="*/ 1026597 h 3386383"/>
              <a:gd name="connsiteX58" fmla="*/ 1256599 w 2038796"/>
              <a:gd name="connsiteY58" fmla="*/ 830254 h 3386383"/>
              <a:gd name="connsiteX59" fmla="*/ 970498 w 2038796"/>
              <a:gd name="connsiteY59" fmla="*/ 661959 h 3386383"/>
              <a:gd name="connsiteX60" fmla="*/ 1015376 w 2038796"/>
              <a:gd name="connsiteY60" fmla="*/ 572202 h 3386383"/>
              <a:gd name="connsiteX61" fmla="*/ 1150012 w 2038796"/>
              <a:gd name="connsiteY61" fmla="*/ 431957 h 3386383"/>
              <a:gd name="connsiteX62" fmla="*/ 1166841 w 2038796"/>
              <a:gd name="connsiteY62" fmla="*/ 263662 h 3386383"/>
              <a:gd name="connsiteX63" fmla="*/ 1161232 w 2038796"/>
              <a:gd name="connsiteY63" fmla="*/ 145856 h 3386383"/>
              <a:gd name="connsiteX64" fmla="*/ 1093914 w 2038796"/>
              <a:gd name="connsiteY64" fmla="*/ 84149 h 3386383"/>
              <a:gd name="connsiteX65" fmla="*/ 987327 w 2038796"/>
              <a:gd name="connsiteY65" fmla="*/ 44880 h 3386383"/>
              <a:gd name="connsiteX66" fmla="*/ 869522 w 2038796"/>
              <a:gd name="connsiteY66" fmla="*/ 0 h 3386383"/>
              <a:gd name="connsiteX0" fmla="*/ 869522 w 2038796"/>
              <a:gd name="connsiteY0" fmla="*/ 0 h 3386383"/>
              <a:gd name="connsiteX1" fmla="*/ 779764 w 2038796"/>
              <a:gd name="connsiteY1" fmla="*/ 67319 h 3386383"/>
              <a:gd name="connsiteX2" fmla="*/ 751715 w 2038796"/>
              <a:gd name="connsiteY2" fmla="*/ 173905 h 3386383"/>
              <a:gd name="connsiteX3" fmla="*/ 690007 w 2038796"/>
              <a:gd name="connsiteY3" fmla="*/ 409517 h 3386383"/>
              <a:gd name="connsiteX4" fmla="*/ 678788 w 2038796"/>
              <a:gd name="connsiteY4" fmla="*/ 516105 h 3386383"/>
              <a:gd name="connsiteX5" fmla="*/ 488053 w 2038796"/>
              <a:gd name="connsiteY5" fmla="*/ 617081 h 3386383"/>
              <a:gd name="connsiteX6" fmla="*/ 280491 w 2038796"/>
              <a:gd name="connsiteY6" fmla="*/ 673178 h 3386383"/>
              <a:gd name="connsiteX7" fmla="*/ 218783 w 2038796"/>
              <a:gd name="connsiteY7" fmla="*/ 897571 h 3386383"/>
              <a:gd name="connsiteX8" fmla="*/ 168294 w 2038796"/>
              <a:gd name="connsiteY8" fmla="*/ 1032207 h 3386383"/>
              <a:gd name="connsiteX9" fmla="*/ 72927 w 2038796"/>
              <a:gd name="connsiteY9" fmla="*/ 1161233 h 3386383"/>
              <a:gd name="connsiteX10" fmla="*/ 0 w 2038796"/>
              <a:gd name="connsiteY10" fmla="*/ 1295868 h 3386383"/>
              <a:gd name="connsiteX11" fmla="*/ 134635 w 2038796"/>
              <a:gd name="connsiteY11" fmla="*/ 1654896 h 3386383"/>
              <a:gd name="connsiteX12" fmla="*/ 241222 w 2038796"/>
              <a:gd name="connsiteY12" fmla="*/ 1727824 h 3386383"/>
              <a:gd name="connsiteX13" fmla="*/ 291710 w 2038796"/>
              <a:gd name="connsiteY13" fmla="*/ 1694165 h 3386383"/>
              <a:gd name="connsiteX14" fmla="*/ 336589 w 2038796"/>
              <a:gd name="connsiteY14" fmla="*/ 1750263 h 3386383"/>
              <a:gd name="connsiteX15" fmla="*/ 387077 w 2038796"/>
              <a:gd name="connsiteY15" fmla="*/ 3276133 h 3386383"/>
              <a:gd name="connsiteX16" fmla="*/ 448785 w 2038796"/>
              <a:gd name="connsiteY16" fmla="*/ 3248084 h 3386383"/>
              <a:gd name="connsiteX17" fmla="*/ 431956 w 2038796"/>
              <a:gd name="connsiteY17" fmla="*/ 2372953 h 3386383"/>
              <a:gd name="connsiteX18" fmla="*/ 482444 w 2038796"/>
              <a:gd name="connsiteY18" fmla="*/ 2384172 h 3386383"/>
              <a:gd name="connsiteX19" fmla="*/ 516103 w 2038796"/>
              <a:gd name="connsiteY19" fmla="*/ 3068570 h 3386383"/>
              <a:gd name="connsiteX20" fmla="*/ 583421 w 2038796"/>
              <a:gd name="connsiteY20" fmla="*/ 3074180 h 3386383"/>
              <a:gd name="connsiteX21" fmla="*/ 572201 w 2038796"/>
              <a:gd name="connsiteY21" fmla="*/ 2406612 h 3386383"/>
              <a:gd name="connsiteX22" fmla="*/ 964888 w 2038796"/>
              <a:gd name="connsiteY22" fmla="*/ 2412222 h 3386383"/>
              <a:gd name="connsiteX23" fmla="*/ 970498 w 2038796"/>
              <a:gd name="connsiteY23" fmla="*/ 2816128 h 3386383"/>
              <a:gd name="connsiteX24" fmla="*/ 1026596 w 2038796"/>
              <a:gd name="connsiteY24" fmla="*/ 2827348 h 3386383"/>
              <a:gd name="connsiteX25" fmla="*/ 1020986 w 2038796"/>
              <a:gd name="connsiteY25" fmla="*/ 3001252 h 3386383"/>
              <a:gd name="connsiteX26" fmla="*/ 1009767 w 2038796"/>
              <a:gd name="connsiteY26" fmla="*/ 3124668 h 3386383"/>
              <a:gd name="connsiteX27" fmla="*/ 1020986 w 2038796"/>
              <a:gd name="connsiteY27" fmla="*/ 3343451 h 3386383"/>
              <a:gd name="connsiteX28" fmla="*/ 1217330 w 2038796"/>
              <a:gd name="connsiteY28" fmla="*/ 3360280 h 3386383"/>
              <a:gd name="connsiteX29" fmla="*/ 1211720 w 2038796"/>
              <a:gd name="connsiteY29" fmla="*/ 3175157 h 3386383"/>
              <a:gd name="connsiteX30" fmla="*/ 1228549 w 2038796"/>
              <a:gd name="connsiteY30" fmla="*/ 3001253 h 3386383"/>
              <a:gd name="connsiteX31" fmla="*/ 1211720 w 2038796"/>
              <a:gd name="connsiteY31" fmla="*/ 2872226 h 3386383"/>
              <a:gd name="connsiteX32" fmla="*/ 1234159 w 2038796"/>
              <a:gd name="connsiteY32" fmla="*/ 2832958 h 3386383"/>
              <a:gd name="connsiteX33" fmla="*/ 1250988 w 2038796"/>
              <a:gd name="connsiteY33" fmla="*/ 2614175 h 3386383"/>
              <a:gd name="connsiteX34" fmla="*/ 1256599 w 2038796"/>
              <a:gd name="connsiteY34" fmla="*/ 2501979 h 3386383"/>
              <a:gd name="connsiteX35" fmla="*/ 1262209 w 2038796"/>
              <a:gd name="connsiteY35" fmla="*/ 2367343 h 3386383"/>
              <a:gd name="connsiteX36" fmla="*/ 1357574 w 2038796"/>
              <a:gd name="connsiteY36" fmla="*/ 2518809 h 3386383"/>
              <a:gd name="connsiteX37" fmla="*/ 1368794 w 2038796"/>
              <a:gd name="connsiteY37" fmla="*/ 3057351 h 3386383"/>
              <a:gd name="connsiteX38" fmla="*/ 1413673 w 2038796"/>
              <a:gd name="connsiteY38" fmla="*/ 3062960 h 3386383"/>
              <a:gd name="connsiteX39" fmla="*/ 1419283 w 2038796"/>
              <a:gd name="connsiteY39" fmla="*/ 2574906 h 3386383"/>
              <a:gd name="connsiteX40" fmla="*/ 1469772 w 2038796"/>
              <a:gd name="connsiteY40" fmla="*/ 2586126 h 3386383"/>
              <a:gd name="connsiteX41" fmla="*/ 1480991 w 2038796"/>
              <a:gd name="connsiteY41" fmla="*/ 3242474 h 3386383"/>
              <a:gd name="connsiteX42" fmla="*/ 1531479 w 2038796"/>
              <a:gd name="connsiteY42" fmla="*/ 3225645 h 3386383"/>
              <a:gd name="connsiteX43" fmla="*/ 1537090 w 2038796"/>
              <a:gd name="connsiteY43" fmla="*/ 2754420 h 3386383"/>
              <a:gd name="connsiteX44" fmla="*/ 1604407 w 2038796"/>
              <a:gd name="connsiteY44" fmla="*/ 2911495 h 3386383"/>
              <a:gd name="connsiteX45" fmla="*/ 1991484 w 2038796"/>
              <a:gd name="connsiteY45" fmla="*/ 2715151 h 3386383"/>
              <a:gd name="connsiteX46" fmla="*/ 1997094 w 2038796"/>
              <a:gd name="connsiteY46" fmla="*/ 2602955 h 3386383"/>
              <a:gd name="connsiteX47" fmla="*/ 1828800 w 2038796"/>
              <a:gd name="connsiteY47" fmla="*/ 2586126 h 3386383"/>
              <a:gd name="connsiteX48" fmla="*/ 1705383 w 2038796"/>
              <a:gd name="connsiteY48" fmla="*/ 2513198 h 3386383"/>
              <a:gd name="connsiteX49" fmla="*/ 1621237 w 2038796"/>
              <a:gd name="connsiteY49" fmla="*/ 2401002 h 3386383"/>
              <a:gd name="connsiteX50" fmla="*/ 1694164 w 2038796"/>
              <a:gd name="connsiteY50" fmla="*/ 2277586 h 3386383"/>
              <a:gd name="connsiteX51" fmla="*/ 1514650 w 2038796"/>
              <a:gd name="connsiteY51" fmla="*/ 1980266 h 3386383"/>
              <a:gd name="connsiteX52" fmla="*/ 1503430 w 2038796"/>
              <a:gd name="connsiteY52" fmla="*/ 1576359 h 3386383"/>
              <a:gd name="connsiteX53" fmla="*/ 1312696 w 2038796"/>
              <a:gd name="connsiteY53" fmla="*/ 1598797 h 3386383"/>
              <a:gd name="connsiteX54" fmla="*/ 1323916 w 2038796"/>
              <a:gd name="connsiteY54" fmla="*/ 1436114 h 3386383"/>
              <a:gd name="connsiteX55" fmla="*/ 1262208 w 2038796"/>
              <a:gd name="connsiteY55" fmla="*/ 1295869 h 3386383"/>
              <a:gd name="connsiteX56" fmla="*/ 1284648 w 2038796"/>
              <a:gd name="connsiteY56" fmla="*/ 1189282 h 3386383"/>
              <a:gd name="connsiteX57" fmla="*/ 1256599 w 2038796"/>
              <a:gd name="connsiteY57" fmla="*/ 1026597 h 3386383"/>
              <a:gd name="connsiteX58" fmla="*/ 1256599 w 2038796"/>
              <a:gd name="connsiteY58" fmla="*/ 830254 h 3386383"/>
              <a:gd name="connsiteX59" fmla="*/ 970498 w 2038796"/>
              <a:gd name="connsiteY59" fmla="*/ 661959 h 3386383"/>
              <a:gd name="connsiteX60" fmla="*/ 1015376 w 2038796"/>
              <a:gd name="connsiteY60" fmla="*/ 572202 h 3386383"/>
              <a:gd name="connsiteX61" fmla="*/ 1150012 w 2038796"/>
              <a:gd name="connsiteY61" fmla="*/ 431957 h 3386383"/>
              <a:gd name="connsiteX62" fmla="*/ 1166841 w 2038796"/>
              <a:gd name="connsiteY62" fmla="*/ 263662 h 3386383"/>
              <a:gd name="connsiteX63" fmla="*/ 1161232 w 2038796"/>
              <a:gd name="connsiteY63" fmla="*/ 145856 h 3386383"/>
              <a:gd name="connsiteX64" fmla="*/ 1093914 w 2038796"/>
              <a:gd name="connsiteY64" fmla="*/ 84149 h 3386383"/>
              <a:gd name="connsiteX65" fmla="*/ 987327 w 2038796"/>
              <a:gd name="connsiteY65" fmla="*/ 44880 h 3386383"/>
              <a:gd name="connsiteX66" fmla="*/ 869522 w 2038796"/>
              <a:gd name="connsiteY66" fmla="*/ 0 h 3386383"/>
              <a:gd name="connsiteX0" fmla="*/ 869522 w 2038796"/>
              <a:gd name="connsiteY0" fmla="*/ 0 h 3386383"/>
              <a:gd name="connsiteX1" fmla="*/ 779764 w 2038796"/>
              <a:gd name="connsiteY1" fmla="*/ 67319 h 3386383"/>
              <a:gd name="connsiteX2" fmla="*/ 751715 w 2038796"/>
              <a:gd name="connsiteY2" fmla="*/ 173905 h 3386383"/>
              <a:gd name="connsiteX3" fmla="*/ 690007 w 2038796"/>
              <a:gd name="connsiteY3" fmla="*/ 409517 h 3386383"/>
              <a:gd name="connsiteX4" fmla="*/ 678788 w 2038796"/>
              <a:gd name="connsiteY4" fmla="*/ 516105 h 3386383"/>
              <a:gd name="connsiteX5" fmla="*/ 488053 w 2038796"/>
              <a:gd name="connsiteY5" fmla="*/ 617081 h 3386383"/>
              <a:gd name="connsiteX6" fmla="*/ 280491 w 2038796"/>
              <a:gd name="connsiteY6" fmla="*/ 673178 h 3386383"/>
              <a:gd name="connsiteX7" fmla="*/ 218783 w 2038796"/>
              <a:gd name="connsiteY7" fmla="*/ 897571 h 3386383"/>
              <a:gd name="connsiteX8" fmla="*/ 168294 w 2038796"/>
              <a:gd name="connsiteY8" fmla="*/ 1032207 h 3386383"/>
              <a:gd name="connsiteX9" fmla="*/ 72927 w 2038796"/>
              <a:gd name="connsiteY9" fmla="*/ 1161233 h 3386383"/>
              <a:gd name="connsiteX10" fmla="*/ 0 w 2038796"/>
              <a:gd name="connsiteY10" fmla="*/ 1295868 h 3386383"/>
              <a:gd name="connsiteX11" fmla="*/ 134635 w 2038796"/>
              <a:gd name="connsiteY11" fmla="*/ 1654896 h 3386383"/>
              <a:gd name="connsiteX12" fmla="*/ 241222 w 2038796"/>
              <a:gd name="connsiteY12" fmla="*/ 1727824 h 3386383"/>
              <a:gd name="connsiteX13" fmla="*/ 291710 w 2038796"/>
              <a:gd name="connsiteY13" fmla="*/ 1694165 h 3386383"/>
              <a:gd name="connsiteX14" fmla="*/ 336589 w 2038796"/>
              <a:gd name="connsiteY14" fmla="*/ 1750263 h 3386383"/>
              <a:gd name="connsiteX15" fmla="*/ 387077 w 2038796"/>
              <a:gd name="connsiteY15" fmla="*/ 3276133 h 3386383"/>
              <a:gd name="connsiteX16" fmla="*/ 448785 w 2038796"/>
              <a:gd name="connsiteY16" fmla="*/ 3248084 h 3386383"/>
              <a:gd name="connsiteX17" fmla="*/ 431956 w 2038796"/>
              <a:gd name="connsiteY17" fmla="*/ 2372953 h 3386383"/>
              <a:gd name="connsiteX18" fmla="*/ 482444 w 2038796"/>
              <a:gd name="connsiteY18" fmla="*/ 2384172 h 3386383"/>
              <a:gd name="connsiteX19" fmla="*/ 516103 w 2038796"/>
              <a:gd name="connsiteY19" fmla="*/ 3068570 h 3386383"/>
              <a:gd name="connsiteX20" fmla="*/ 583421 w 2038796"/>
              <a:gd name="connsiteY20" fmla="*/ 3074180 h 3386383"/>
              <a:gd name="connsiteX21" fmla="*/ 572201 w 2038796"/>
              <a:gd name="connsiteY21" fmla="*/ 2406612 h 3386383"/>
              <a:gd name="connsiteX22" fmla="*/ 964888 w 2038796"/>
              <a:gd name="connsiteY22" fmla="*/ 2412222 h 3386383"/>
              <a:gd name="connsiteX23" fmla="*/ 970498 w 2038796"/>
              <a:gd name="connsiteY23" fmla="*/ 2816128 h 3386383"/>
              <a:gd name="connsiteX24" fmla="*/ 1026596 w 2038796"/>
              <a:gd name="connsiteY24" fmla="*/ 2827348 h 3386383"/>
              <a:gd name="connsiteX25" fmla="*/ 1020986 w 2038796"/>
              <a:gd name="connsiteY25" fmla="*/ 3001252 h 3386383"/>
              <a:gd name="connsiteX26" fmla="*/ 1009767 w 2038796"/>
              <a:gd name="connsiteY26" fmla="*/ 3124668 h 3386383"/>
              <a:gd name="connsiteX27" fmla="*/ 1020986 w 2038796"/>
              <a:gd name="connsiteY27" fmla="*/ 3343451 h 3386383"/>
              <a:gd name="connsiteX28" fmla="*/ 1217330 w 2038796"/>
              <a:gd name="connsiteY28" fmla="*/ 3360280 h 3386383"/>
              <a:gd name="connsiteX29" fmla="*/ 1211720 w 2038796"/>
              <a:gd name="connsiteY29" fmla="*/ 3175157 h 3386383"/>
              <a:gd name="connsiteX30" fmla="*/ 1228549 w 2038796"/>
              <a:gd name="connsiteY30" fmla="*/ 3001253 h 3386383"/>
              <a:gd name="connsiteX31" fmla="*/ 1211720 w 2038796"/>
              <a:gd name="connsiteY31" fmla="*/ 2872226 h 3386383"/>
              <a:gd name="connsiteX32" fmla="*/ 1234159 w 2038796"/>
              <a:gd name="connsiteY32" fmla="*/ 2832958 h 3386383"/>
              <a:gd name="connsiteX33" fmla="*/ 1250988 w 2038796"/>
              <a:gd name="connsiteY33" fmla="*/ 2614175 h 3386383"/>
              <a:gd name="connsiteX34" fmla="*/ 1256599 w 2038796"/>
              <a:gd name="connsiteY34" fmla="*/ 2501979 h 3386383"/>
              <a:gd name="connsiteX35" fmla="*/ 1262209 w 2038796"/>
              <a:gd name="connsiteY35" fmla="*/ 2367343 h 3386383"/>
              <a:gd name="connsiteX36" fmla="*/ 1357574 w 2038796"/>
              <a:gd name="connsiteY36" fmla="*/ 2518809 h 3386383"/>
              <a:gd name="connsiteX37" fmla="*/ 1368794 w 2038796"/>
              <a:gd name="connsiteY37" fmla="*/ 3057351 h 3386383"/>
              <a:gd name="connsiteX38" fmla="*/ 1413673 w 2038796"/>
              <a:gd name="connsiteY38" fmla="*/ 3062960 h 3386383"/>
              <a:gd name="connsiteX39" fmla="*/ 1419283 w 2038796"/>
              <a:gd name="connsiteY39" fmla="*/ 2574906 h 3386383"/>
              <a:gd name="connsiteX40" fmla="*/ 1469772 w 2038796"/>
              <a:gd name="connsiteY40" fmla="*/ 2586126 h 3386383"/>
              <a:gd name="connsiteX41" fmla="*/ 1480991 w 2038796"/>
              <a:gd name="connsiteY41" fmla="*/ 3242474 h 3386383"/>
              <a:gd name="connsiteX42" fmla="*/ 1531479 w 2038796"/>
              <a:gd name="connsiteY42" fmla="*/ 3225645 h 3386383"/>
              <a:gd name="connsiteX43" fmla="*/ 1537090 w 2038796"/>
              <a:gd name="connsiteY43" fmla="*/ 2754420 h 3386383"/>
              <a:gd name="connsiteX44" fmla="*/ 1604407 w 2038796"/>
              <a:gd name="connsiteY44" fmla="*/ 2911495 h 3386383"/>
              <a:gd name="connsiteX45" fmla="*/ 1991484 w 2038796"/>
              <a:gd name="connsiteY45" fmla="*/ 2715151 h 3386383"/>
              <a:gd name="connsiteX46" fmla="*/ 1997094 w 2038796"/>
              <a:gd name="connsiteY46" fmla="*/ 2602955 h 3386383"/>
              <a:gd name="connsiteX47" fmla="*/ 1828800 w 2038796"/>
              <a:gd name="connsiteY47" fmla="*/ 2586126 h 3386383"/>
              <a:gd name="connsiteX48" fmla="*/ 1705383 w 2038796"/>
              <a:gd name="connsiteY48" fmla="*/ 2513198 h 3386383"/>
              <a:gd name="connsiteX49" fmla="*/ 1621237 w 2038796"/>
              <a:gd name="connsiteY49" fmla="*/ 2401002 h 3386383"/>
              <a:gd name="connsiteX50" fmla="*/ 1694164 w 2038796"/>
              <a:gd name="connsiteY50" fmla="*/ 2277586 h 3386383"/>
              <a:gd name="connsiteX51" fmla="*/ 1514650 w 2038796"/>
              <a:gd name="connsiteY51" fmla="*/ 1980266 h 3386383"/>
              <a:gd name="connsiteX52" fmla="*/ 1503430 w 2038796"/>
              <a:gd name="connsiteY52" fmla="*/ 1576359 h 3386383"/>
              <a:gd name="connsiteX53" fmla="*/ 1312696 w 2038796"/>
              <a:gd name="connsiteY53" fmla="*/ 1598797 h 3386383"/>
              <a:gd name="connsiteX54" fmla="*/ 1323916 w 2038796"/>
              <a:gd name="connsiteY54" fmla="*/ 1436114 h 3386383"/>
              <a:gd name="connsiteX55" fmla="*/ 1262208 w 2038796"/>
              <a:gd name="connsiteY55" fmla="*/ 1295869 h 3386383"/>
              <a:gd name="connsiteX56" fmla="*/ 1284648 w 2038796"/>
              <a:gd name="connsiteY56" fmla="*/ 1189282 h 3386383"/>
              <a:gd name="connsiteX57" fmla="*/ 1256599 w 2038796"/>
              <a:gd name="connsiteY57" fmla="*/ 1026597 h 3386383"/>
              <a:gd name="connsiteX58" fmla="*/ 1256599 w 2038796"/>
              <a:gd name="connsiteY58" fmla="*/ 830254 h 3386383"/>
              <a:gd name="connsiteX59" fmla="*/ 970498 w 2038796"/>
              <a:gd name="connsiteY59" fmla="*/ 661959 h 3386383"/>
              <a:gd name="connsiteX60" fmla="*/ 1015376 w 2038796"/>
              <a:gd name="connsiteY60" fmla="*/ 572202 h 3386383"/>
              <a:gd name="connsiteX61" fmla="*/ 1150012 w 2038796"/>
              <a:gd name="connsiteY61" fmla="*/ 431957 h 3386383"/>
              <a:gd name="connsiteX62" fmla="*/ 1166841 w 2038796"/>
              <a:gd name="connsiteY62" fmla="*/ 263662 h 3386383"/>
              <a:gd name="connsiteX63" fmla="*/ 1161232 w 2038796"/>
              <a:gd name="connsiteY63" fmla="*/ 145856 h 3386383"/>
              <a:gd name="connsiteX64" fmla="*/ 1093914 w 2038796"/>
              <a:gd name="connsiteY64" fmla="*/ 84149 h 3386383"/>
              <a:gd name="connsiteX65" fmla="*/ 987327 w 2038796"/>
              <a:gd name="connsiteY65" fmla="*/ 44880 h 3386383"/>
              <a:gd name="connsiteX66" fmla="*/ 869522 w 2038796"/>
              <a:gd name="connsiteY66" fmla="*/ 0 h 3386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038796" h="3386383">
                <a:moveTo>
                  <a:pt x="869522" y="0"/>
                </a:moveTo>
                <a:lnTo>
                  <a:pt x="779764" y="67319"/>
                </a:lnTo>
                <a:lnTo>
                  <a:pt x="751715" y="173905"/>
                </a:lnTo>
                <a:cubicBezTo>
                  <a:pt x="731146" y="252442"/>
                  <a:pt x="676918" y="297321"/>
                  <a:pt x="690007" y="409517"/>
                </a:cubicBezTo>
                <a:lnTo>
                  <a:pt x="678788" y="516105"/>
                </a:lnTo>
                <a:lnTo>
                  <a:pt x="488053" y="617081"/>
                </a:lnTo>
                <a:cubicBezTo>
                  <a:pt x="418866" y="617081"/>
                  <a:pt x="304800" y="639519"/>
                  <a:pt x="280491" y="673178"/>
                </a:cubicBezTo>
                <a:lnTo>
                  <a:pt x="218783" y="897571"/>
                </a:lnTo>
                <a:lnTo>
                  <a:pt x="168294" y="1032207"/>
                </a:lnTo>
                <a:lnTo>
                  <a:pt x="72927" y="1161233"/>
                </a:lnTo>
                <a:lnTo>
                  <a:pt x="0" y="1295868"/>
                </a:lnTo>
                <a:lnTo>
                  <a:pt x="134635" y="1654896"/>
                </a:lnTo>
                <a:lnTo>
                  <a:pt x="241222" y="1727824"/>
                </a:lnTo>
                <a:lnTo>
                  <a:pt x="291710" y="1694165"/>
                </a:lnTo>
                <a:lnTo>
                  <a:pt x="336589" y="1750263"/>
                </a:lnTo>
                <a:lnTo>
                  <a:pt x="387077" y="3276133"/>
                </a:lnTo>
                <a:lnTo>
                  <a:pt x="448785" y="3248084"/>
                </a:lnTo>
                <a:lnTo>
                  <a:pt x="431956" y="2372953"/>
                </a:lnTo>
                <a:lnTo>
                  <a:pt x="482444" y="2384172"/>
                </a:lnTo>
                <a:lnTo>
                  <a:pt x="516103" y="3068570"/>
                </a:lnTo>
                <a:lnTo>
                  <a:pt x="583421" y="3074180"/>
                </a:lnTo>
                <a:lnTo>
                  <a:pt x="572201" y="2406612"/>
                </a:lnTo>
                <a:lnTo>
                  <a:pt x="964888" y="2412222"/>
                </a:lnTo>
                <a:cubicBezTo>
                  <a:pt x="1011637" y="2451490"/>
                  <a:pt x="968628" y="2681493"/>
                  <a:pt x="970498" y="2816128"/>
                </a:cubicBezTo>
                <a:lnTo>
                  <a:pt x="1026596" y="2827348"/>
                </a:lnTo>
                <a:lnTo>
                  <a:pt x="1020986" y="3001252"/>
                </a:lnTo>
                <a:lnTo>
                  <a:pt x="1009767" y="3124668"/>
                </a:lnTo>
                <a:cubicBezTo>
                  <a:pt x="1007897" y="3188246"/>
                  <a:pt x="972368" y="3279873"/>
                  <a:pt x="1020986" y="3343451"/>
                </a:cubicBezTo>
                <a:cubicBezTo>
                  <a:pt x="1086435" y="3420118"/>
                  <a:pt x="1168711" y="3373370"/>
                  <a:pt x="1217330" y="3360280"/>
                </a:cubicBezTo>
                <a:cubicBezTo>
                  <a:pt x="1262209" y="3306052"/>
                  <a:pt x="1206110" y="3229385"/>
                  <a:pt x="1211720" y="3175157"/>
                </a:cubicBezTo>
                <a:lnTo>
                  <a:pt x="1228549" y="3001253"/>
                </a:lnTo>
                <a:cubicBezTo>
                  <a:pt x="1228549" y="2950764"/>
                  <a:pt x="1211720" y="2922715"/>
                  <a:pt x="1211720" y="2872226"/>
                </a:cubicBezTo>
                <a:lnTo>
                  <a:pt x="1234159" y="2832958"/>
                </a:lnTo>
                <a:lnTo>
                  <a:pt x="1250988" y="2614175"/>
                </a:lnTo>
                <a:lnTo>
                  <a:pt x="1256599" y="2501979"/>
                </a:lnTo>
                <a:lnTo>
                  <a:pt x="1262209" y="2367343"/>
                </a:lnTo>
                <a:lnTo>
                  <a:pt x="1357574" y="2518809"/>
                </a:lnTo>
                <a:lnTo>
                  <a:pt x="1368794" y="3057351"/>
                </a:lnTo>
                <a:lnTo>
                  <a:pt x="1413673" y="3062960"/>
                </a:lnTo>
                <a:lnTo>
                  <a:pt x="1419283" y="2574906"/>
                </a:lnTo>
                <a:lnTo>
                  <a:pt x="1469772" y="2586126"/>
                </a:lnTo>
                <a:lnTo>
                  <a:pt x="1480991" y="3242474"/>
                </a:lnTo>
                <a:lnTo>
                  <a:pt x="1531479" y="3225645"/>
                </a:lnTo>
                <a:cubicBezTo>
                  <a:pt x="1533349" y="3068570"/>
                  <a:pt x="1535220" y="2911495"/>
                  <a:pt x="1537090" y="2754420"/>
                </a:cubicBezTo>
                <a:cubicBezTo>
                  <a:pt x="1559529" y="2806778"/>
                  <a:pt x="1570748" y="2920845"/>
                  <a:pt x="1604407" y="2911495"/>
                </a:cubicBezTo>
                <a:lnTo>
                  <a:pt x="1991484" y="2715151"/>
                </a:lnTo>
                <a:cubicBezTo>
                  <a:pt x="2066282" y="2672142"/>
                  <a:pt x="2040103" y="2595476"/>
                  <a:pt x="1997094" y="2602955"/>
                </a:cubicBezTo>
                <a:lnTo>
                  <a:pt x="1828800" y="2586126"/>
                </a:lnTo>
                <a:cubicBezTo>
                  <a:pt x="1757742" y="2591735"/>
                  <a:pt x="1742782" y="2552467"/>
                  <a:pt x="1705383" y="2513198"/>
                </a:cubicBezTo>
                <a:lnTo>
                  <a:pt x="1621237" y="2401002"/>
                </a:lnTo>
                <a:lnTo>
                  <a:pt x="1694164" y="2277586"/>
                </a:lnTo>
                <a:lnTo>
                  <a:pt x="1514650" y="1980266"/>
                </a:lnTo>
                <a:lnTo>
                  <a:pt x="1503430" y="1576359"/>
                </a:lnTo>
                <a:cubicBezTo>
                  <a:pt x="1458552" y="1527741"/>
                  <a:pt x="1380014" y="1602537"/>
                  <a:pt x="1312696" y="1598797"/>
                </a:cubicBezTo>
                <a:lnTo>
                  <a:pt x="1323916" y="1436114"/>
                </a:lnTo>
                <a:lnTo>
                  <a:pt x="1262208" y="1295869"/>
                </a:lnTo>
                <a:lnTo>
                  <a:pt x="1284648" y="1189282"/>
                </a:lnTo>
                <a:lnTo>
                  <a:pt x="1256599" y="1026597"/>
                </a:lnTo>
                <a:cubicBezTo>
                  <a:pt x="1256599" y="961149"/>
                  <a:pt x="1279039" y="850824"/>
                  <a:pt x="1256599" y="830254"/>
                </a:cubicBezTo>
                <a:lnTo>
                  <a:pt x="970498" y="661959"/>
                </a:lnTo>
                <a:lnTo>
                  <a:pt x="1015376" y="572202"/>
                </a:lnTo>
                <a:lnTo>
                  <a:pt x="1150012" y="431957"/>
                </a:lnTo>
                <a:cubicBezTo>
                  <a:pt x="1178061" y="375859"/>
                  <a:pt x="1161231" y="319760"/>
                  <a:pt x="1166841" y="263662"/>
                </a:cubicBezTo>
                <a:lnTo>
                  <a:pt x="1161232" y="145856"/>
                </a:lnTo>
                <a:lnTo>
                  <a:pt x="1093914" y="84149"/>
                </a:lnTo>
                <a:lnTo>
                  <a:pt x="987327" y="44880"/>
                </a:lnTo>
                <a:lnTo>
                  <a:pt x="869522" y="0"/>
                </a:lnTo>
                <a:close/>
              </a:path>
            </a:pathLst>
          </a:custGeom>
          <a:solidFill>
            <a:srgbClr val="98DC56"/>
          </a:solidFill>
          <a:ln w="12700" cap="flat" cmpd="sng" algn="ctr">
            <a:noFill/>
            <a:prstDash val="solid"/>
            <a:miter lim="800000"/>
          </a:ln>
          <a:effectLst/>
        </p:spPr>
        <p:txBody>
          <a:bodyPr lIns="93023" tIns="46511" rIns="93023" bIns="46511" rtlCol="0" anchor="ctr"/>
          <a:lstStyle/>
          <a:p>
            <a:pPr algn="ctr" defTabSz="697671" fontAlgn="auto">
              <a:spcBef>
                <a:spcPts val="0"/>
              </a:spcBef>
              <a:spcAft>
                <a:spcPts val="0"/>
              </a:spcAft>
              <a:defRPr/>
            </a:pPr>
            <a:endParaRPr lang="ko-KR" altLang="en-US" sz="2100" b="0" kern="0">
              <a:solidFill>
                <a:prstClr val="white"/>
              </a:solidFill>
              <a:latin typeface="Arial"/>
              <a:ea typeface="맑은 고딕" panose="020B0503020000020004" pitchFamily="34" charset="-127"/>
              <a:cs typeface="+mn-cs"/>
            </a:endParaRPr>
          </a:p>
        </p:txBody>
      </p:sp>
      <p:grpSp>
        <p:nvGrpSpPr>
          <p:cNvPr id="12" name="Group 88">
            <a:extLst>
              <a:ext uri="{FF2B5EF4-FFF2-40B4-BE49-F238E27FC236}">
                <a16:creationId xmlns:a16="http://schemas.microsoft.com/office/drawing/2014/main" id="{10782CD3-77A1-4E7A-850E-171B5C313E53}"/>
              </a:ext>
            </a:extLst>
          </p:cNvPr>
          <p:cNvGrpSpPr/>
          <p:nvPr/>
        </p:nvGrpSpPr>
        <p:grpSpPr>
          <a:xfrm>
            <a:off x="159654" y="786550"/>
            <a:ext cx="838090" cy="672815"/>
            <a:chOff x="1064519" y="1872500"/>
            <a:chExt cx="1561257" cy="1445520"/>
          </a:xfrm>
        </p:grpSpPr>
        <p:sp>
          <p:nvSpPr>
            <p:cNvPr id="13" name="Freeform: Shape 89">
              <a:extLst>
                <a:ext uri="{FF2B5EF4-FFF2-40B4-BE49-F238E27FC236}">
                  <a16:creationId xmlns:a16="http://schemas.microsoft.com/office/drawing/2014/main" id="{66C03C15-B071-4EDC-8D63-DCEA8C626D17}"/>
                </a:ext>
              </a:extLst>
            </p:cNvPr>
            <p:cNvSpPr/>
            <p:nvPr/>
          </p:nvSpPr>
          <p:spPr>
            <a:xfrm>
              <a:off x="1634779" y="2819951"/>
              <a:ext cx="110877" cy="179829"/>
            </a:xfrm>
            <a:custGeom>
              <a:avLst/>
              <a:gdLst>
                <a:gd name="connsiteX0" fmla="*/ 95575 w 110877"/>
                <a:gd name="connsiteY0" fmla="*/ 170244 h 179829"/>
                <a:gd name="connsiteX1" fmla="*/ 68653 w 110877"/>
                <a:gd name="connsiteY1" fmla="*/ 178699 h 179829"/>
                <a:gd name="connsiteX2" fmla="*/ 41280 w 110877"/>
                <a:gd name="connsiteY2" fmla="*/ 164423 h 179829"/>
                <a:gd name="connsiteX3" fmla="*/ 1260 w 110877"/>
                <a:gd name="connsiteY3" fmla="*/ 37088 h 179829"/>
                <a:gd name="connsiteX4" fmla="*/ 15536 w 110877"/>
                <a:gd name="connsiteY4" fmla="*/ 9715 h 179829"/>
                <a:gd name="connsiteX5" fmla="*/ 42458 w 110877"/>
                <a:gd name="connsiteY5" fmla="*/ 1260 h 179829"/>
                <a:gd name="connsiteX6" fmla="*/ 69831 w 110877"/>
                <a:gd name="connsiteY6" fmla="*/ 15536 h 179829"/>
                <a:gd name="connsiteX7" fmla="*/ 109851 w 110877"/>
                <a:gd name="connsiteY7" fmla="*/ 142872 h 179829"/>
                <a:gd name="connsiteX8" fmla="*/ 95575 w 110877"/>
                <a:gd name="connsiteY8" fmla="*/ 170244 h 17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77" h="179829">
                  <a:moveTo>
                    <a:pt x="95575" y="170244"/>
                  </a:moveTo>
                  <a:lnTo>
                    <a:pt x="68653" y="178699"/>
                  </a:lnTo>
                  <a:cubicBezTo>
                    <a:pt x="57184" y="182302"/>
                    <a:pt x="44884" y="175858"/>
                    <a:pt x="41280" y="164423"/>
                  </a:cubicBezTo>
                  <a:lnTo>
                    <a:pt x="1260" y="37088"/>
                  </a:lnTo>
                  <a:cubicBezTo>
                    <a:pt x="-2343" y="25619"/>
                    <a:pt x="4102" y="13318"/>
                    <a:pt x="15536" y="9715"/>
                  </a:cubicBezTo>
                  <a:lnTo>
                    <a:pt x="42458" y="1260"/>
                  </a:lnTo>
                  <a:cubicBezTo>
                    <a:pt x="53927" y="-2343"/>
                    <a:pt x="66228" y="4102"/>
                    <a:pt x="69831" y="15536"/>
                  </a:cubicBezTo>
                  <a:lnTo>
                    <a:pt x="109851" y="142872"/>
                  </a:lnTo>
                  <a:cubicBezTo>
                    <a:pt x="113454" y="154341"/>
                    <a:pt x="107044" y="166641"/>
                    <a:pt x="95575" y="170244"/>
                  </a:cubicBezTo>
                  <a:close/>
                </a:path>
              </a:pathLst>
            </a:custGeom>
            <a:solidFill>
              <a:srgbClr val="5EBEE4"/>
            </a:solidFill>
            <a:ln w="9525" cap="flat">
              <a:noFill/>
              <a:prstDash val="solid"/>
              <a:miter/>
            </a:ln>
          </p:spPr>
          <p:txBody>
            <a:bodyPr rtlCol="0" anchor="ctr"/>
            <a:lstStyle/>
            <a:p>
              <a:pPr defTabSz="697671" fontAlgn="auto">
                <a:spcBef>
                  <a:spcPts val="0"/>
                </a:spcBef>
                <a:spcAft>
                  <a:spcPts val="0"/>
                </a:spcAft>
                <a:defRPr/>
              </a:pPr>
              <a:endParaRPr lang="en-US" sz="1400" b="0" kern="0">
                <a:solidFill>
                  <a:prstClr val="black"/>
                </a:solidFill>
                <a:latin typeface="Arial"/>
                <a:cs typeface="+mn-cs"/>
              </a:endParaRPr>
            </a:p>
          </p:txBody>
        </p:sp>
        <p:sp>
          <p:nvSpPr>
            <p:cNvPr id="14" name="Freeform: Shape 90">
              <a:extLst>
                <a:ext uri="{FF2B5EF4-FFF2-40B4-BE49-F238E27FC236}">
                  <a16:creationId xmlns:a16="http://schemas.microsoft.com/office/drawing/2014/main" id="{69C6A7BC-A5B0-4B4E-95DC-1CD9F6CA1BD7}"/>
                </a:ext>
              </a:extLst>
            </p:cNvPr>
            <p:cNvSpPr/>
            <p:nvPr/>
          </p:nvSpPr>
          <p:spPr>
            <a:xfrm>
              <a:off x="2539846" y="2271312"/>
              <a:ext cx="85930" cy="302834"/>
            </a:xfrm>
            <a:custGeom>
              <a:avLst/>
              <a:gdLst>
                <a:gd name="connsiteX0" fmla="*/ 17377 w 85929"/>
                <a:gd name="connsiteY0" fmla="*/ 260 h 302833"/>
                <a:gd name="connsiteX1" fmla="*/ 1646 w 85929"/>
                <a:gd name="connsiteY1" fmla="*/ 145163 h 302833"/>
                <a:gd name="connsiteX2" fmla="*/ 260 w 85929"/>
                <a:gd name="connsiteY2" fmla="*/ 145163 h 302833"/>
                <a:gd name="connsiteX3" fmla="*/ 953 w 85929"/>
                <a:gd name="connsiteY3" fmla="*/ 151434 h 302833"/>
                <a:gd name="connsiteX4" fmla="*/ 260 w 85929"/>
                <a:gd name="connsiteY4" fmla="*/ 157706 h 302833"/>
                <a:gd name="connsiteX5" fmla="*/ 1646 w 85929"/>
                <a:gd name="connsiteY5" fmla="*/ 157706 h 302833"/>
                <a:gd name="connsiteX6" fmla="*/ 17377 w 85929"/>
                <a:gd name="connsiteY6" fmla="*/ 302643 h 302833"/>
                <a:gd name="connsiteX7" fmla="*/ 85843 w 85929"/>
                <a:gd name="connsiteY7" fmla="*/ 244433 h 302833"/>
                <a:gd name="connsiteX8" fmla="*/ 85843 w 85929"/>
                <a:gd name="connsiteY8" fmla="*/ 157706 h 302833"/>
                <a:gd name="connsiteX9" fmla="*/ 85843 w 85929"/>
                <a:gd name="connsiteY9" fmla="*/ 145163 h 302833"/>
                <a:gd name="connsiteX10" fmla="*/ 85843 w 85929"/>
                <a:gd name="connsiteY10" fmla="*/ 58436 h 3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929" h="302833">
                  <a:moveTo>
                    <a:pt x="17377" y="260"/>
                  </a:moveTo>
                  <a:lnTo>
                    <a:pt x="1646" y="145163"/>
                  </a:lnTo>
                  <a:lnTo>
                    <a:pt x="260" y="145163"/>
                  </a:lnTo>
                  <a:lnTo>
                    <a:pt x="953" y="151434"/>
                  </a:lnTo>
                  <a:lnTo>
                    <a:pt x="260" y="157706"/>
                  </a:lnTo>
                  <a:lnTo>
                    <a:pt x="1646" y="157706"/>
                  </a:lnTo>
                  <a:lnTo>
                    <a:pt x="17377" y="302643"/>
                  </a:lnTo>
                  <a:lnTo>
                    <a:pt x="85843" y="244433"/>
                  </a:lnTo>
                  <a:lnTo>
                    <a:pt x="85843" y="157706"/>
                  </a:lnTo>
                  <a:lnTo>
                    <a:pt x="85843" y="145163"/>
                  </a:lnTo>
                  <a:lnTo>
                    <a:pt x="85843" y="58436"/>
                  </a:lnTo>
                  <a:close/>
                </a:path>
              </a:pathLst>
            </a:custGeom>
            <a:solidFill>
              <a:srgbClr val="5EBEE4">
                <a:lumMod val="50000"/>
              </a:srgbClr>
            </a:solidFill>
            <a:ln w="9525" cap="flat">
              <a:noFill/>
              <a:prstDash val="solid"/>
              <a:miter/>
            </a:ln>
          </p:spPr>
          <p:txBody>
            <a:bodyPr rtlCol="0" anchor="ctr"/>
            <a:lstStyle/>
            <a:p>
              <a:pPr defTabSz="697671" fontAlgn="auto">
                <a:spcBef>
                  <a:spcPts val="0"/>
                </a:spcBef>
                <a:spcAft>
                  <a:spcPts val="0"/>
                </a:spcAft>
                <a:defRPr/>
              </a:pPr>
              <a:endParaRPr lang="en-US" sz="1400" b="0" kern="0">
                <a:solidFill>
                  <a:prstClr val="black"/>
                </a:solidFill>
                <a:latin typeface="Arial"/>
                <a:cs typeface="+mn-cs"/>
              </a:endParaRPr>
            </a:p>
          </p:txBody>
        </p:sp>
        <p:sp>
          <p:nvSpPr>
            <p:cNvPr id="15" name="Freeform: Shape 91">
              <a:extLst>
                <a:ext uri="{FF2B5EF4-FFF2-40B4-BE49-F238E27FC236}">
                  <a16:creationId xmlns:a16="http://schemas.microsoft.com/office/drawing/2014/main" id="{1181EE25-E16C-4CB5-A15F-4608ACCCFF3F}"/>
                </a:ext>
              </a:extLst>
            </p:cNvPr>
            <p:cNvSpPr/>
            <p:nvPr/>
          </p:nvSpPr>
          <p:spPr>
            <a:xfrm>
              <a:off x="1326355" y="2477085"/>
              <a:ext cx="459448" cy="840935"/>
            </a:xfrm>
            <a:custGeom>
              <a:avLst/>
              <a:gdLst>
                <a:gd name="connsiteX0" fmla="*/ 423750 w 459447"/>
                <a:gd name="connsiteY0" fmla="*/ 795051 h 840935"/>
                <a:gd name="connsiteX1" fmla="*/ 284980 w 459447"/>
                <a:gd name="connsiteY1" fmla="*/ 838674 h 840935"/>
                <a:gd name="connsiteX2" fmla="*/ 221122 w 459447"/>
                <a:gd name="connsiteY2" fmla="*/ 805342 h 840935"/>
                <a:gd name="connsiteX3" fmla="*/ 2590 w 459447"/>
                <a:gd name="connsiteY3" fmla="*/ 110072 h 840935"/>
                <a:gd name="connsiteX4" fmla="*/ 35922 w 459447"/>
                <a:gd name="connsiteY4" fmla="*/ 46213 h 840935"/>
                <a:gd name="connsiteX5" fmla="*/ 174692 w 459447"/>
                <a:gd name="connsiteY5" fmla="*/ 2590 h 840935"/>
                <a:gd name="connsiteX6" fmla="*/ 238551 w 459447"/>
                <a:gd name="connsiteY6" fmla="*/ 35922 h 840935"/>
                <a:gd name="connsiteX7" fmla="*/ 457048 w 459447"/>
                <a:gd name="connsiteY7" fmla="*/ 731227 h 840935"/>
                <a:gd name="connsiteX8" fmla="*/ 423750 w 459447"/>
                <a:gd name="connsiteY8" fmla="*/ 795051 h 84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447" h="840935">
                  <a:moveTo>
                    <a:pt x="423750" y="795051"/>
                  </a:moveTo>
                  <a:lnTo>
                    <a:pt x="284980" y="838674"/>
                  </a:lnTo>
                  <a:cubicBezTo>
                    <a:pt x="258266" y="847059"/>
                    <a:pt x="229507" y="832091"/>
                    <a:pt x="221122" y="805342"/>
                  </a:cubicBezTo>
                  <a:lnTo>
                    <a:pt x="2590" y="110072"/>
                  </a:lnTo>
                  <a:cubicBezTo>
                    <a:pt x="-5795" y="83357"/>
                    <a:pt x="9173" y="54598"/>
                    <a:pt x="35922" y="46213"/>
                  </a:cubicBezTo>
                  <a:lnTo>
                    <a:pt x="174692" y="2590"/>
                  </a:lnTo>
                  <a:cubicBezTo>
                    <a:pt x="201407" y="-5795"/>
                    <a:pt x="230165" y="9173"/>
                    <a:pt x="238551" y="35922"/>
                  </a:cubicBezTo>
                  <a:lnTo>
                    <a:pt x="457048" y="731227"/>
                  </a:lnTo>
                  <a:cubicBezTo>
                    <a:pt x="465468" y="757942"/>
                    <a:pt x="450465" y="786666"/>
                    <a:pt x="423750" y="795051"/>
                  </a:cubicBezTo>
                  <a:close/>
                </a:path>
              </a:pathLst>
            </a:custGeom>
            <a:solidFill>
              <a:srgbClr val="5EBEE4">
                <a:lumMod val="50000"/>
              </a:srgbClr>
            </a:solidFill>
            <a:ln w="9525" cap="flat">
              <a:noFill/>
              <a:prstDash val="solid"/>
              <a:miter/>
            </a:ln>
          </p:spPr>
          <p:txBody>
            <a:bodyPr rtlCol="0" anchor="ctr"/>
            <a:lstStyle/>
            <a:p>
              <a:pPr defTabSz="697671" fontAlgn="auto">
                <a:spcBef>
                  <a:spcPts val="0"/>
                </a:spcBef>
                <a:spcAft>
                  <a:spcPts val="0"/>
                </a:spcAft>
                <a:defRPr/>
              </a:pPr>
              <a:endParaRPr lang="en-US" sz="1400" b="0" kern="0">
                <a:solidFill>
                  <a:prstClr val="black"/>
                </a:solidFill>
                <a:latin typeface="Arial"/>
                <a:cs typeface="+mn-cs"/>
              </a:endParaRPr>
            </a:p>
          </p:txBody>
        </p:sp>
        <p:sp>
          <p:nvSpPr>
            <p:cNvPr id="16" name="Freeform: Shape 92">
              <a:extLst>
                <a:ext uri="{FF2B5EF4-FFF2-40B4-BE49-F238E27FC236}">
                  <a16:creationId xmlns:a16="http://schemas.microsoft.com/office/drawing/2014/main" id="{DF1DAFAB-F8D0-46CC-A552-F1E0FEEED667}"/>
                </a:ext>
              </a:extLst>
            </p:cNvPr>
            <p:cNvSpPr/>
            <p:nvPr/>
          </p:nvSpPr>
          <p:spPr>
            <a:xfrm>
              <a:off x="1471820" y="1927904"/>
              <a:ext cx="1038782" cy="989580"/>
            </a:xfrm>
            <a:custGeom>
              <a:avLst/>
              <a:gdLst>
                <a:gd name="connsiteX0" fmla="*/ 541133 w 1038782"/>
                <a:gd name="connsiteY0" fmla="*/ 221633 h 989580"/>
                <a:gd name="connsiteX1" fmla="*/ 260 w 1038782"/>
                <a:gd name="connsiteY1" fmla="*/ 221633 h 989580"/>
                <a:gd name="connsiteX2" fmla="*/ 260 w 1038782"/>
                <a:gd name="connsiteY2" fmla="*/ 487393 h 989580"/>
                <a:gd name="connsiteX3" fmla="*/ 260 w 1038782"/>
                <a:gd name="connsiteY3" fmla="*/ 502326 h 989580"/>
                <a:gd name="connsiteX4" fmla="*/ 260 w 1038782"/>
                <a:gd name="connsiteY4" fmla="*/ 768086 h 989580"/>
                <a:gd name="connsiteX5" fmla="*/ 541133 w 1038782"/>
                <a:gd name="connsiteY5" fmla="*/ 768086 h 989580"/>
                <a:gd name="connsiteX6" fmla="*/ 1038626 w 1038782"/>
                <a:gd name="connsiteY6" fmla="*/ 989459 h 989580"/>
                <a:gd name="connsiteX7" fmla="*/ 1038626 w 1038782"/>
                <a:gd name="connsiteY7" fmla="*/ 502326 h 989580"/>
                <a:gd name="connsiteX8" fmla="*/ 1038626 w 1038782"/>
                <a:gd name="connsiteY8" fmla="*/ 487393 h 989580"/>
                <a:gd name="connsiteX9" fmla="*/ 1038626 w 1038782"/>
                <a:gd name="connsiteY9" fmla="*/ 260 h 989580"/>
                <a:gd name="connsiteX10" fmla="*/ 541133 w 1038782"/>
                <a:gd name="connsiteY10" fmla="*/ 221633 h 98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8782" h="989580">
                  <a:moveTo>
                    <a:pt x="541133" y="221633"/>
                  </a:moveTo>
                  <a:lnTo>
                    <a:pt x="260" y="221633"/>
                  </a:lnTo>
                  <a:lnTo>
                    <a:pt x="260" y="487393"/>
                  </a:lnTo>
                  <a:lnTo>
                    <a:pt x="260" y="502326"/>
                  </a:lnTo>
                  <a:lnTo>
                    <a:pt x="260" y="768086"/>
                  </a:lnTo>
                  <a:lnTo>
                    <a:pt x="541133" y="768086"/>
                  </a:lnTo>
                  <a:cubicBezTo>
                    <a:pt x="541133" y="768086"/>
                    <a:pt x="851521" y="802319"/>
                    <a:pt x="1038626" y="989459"/>
                  </a:cubicBezTo>
                  <a:lnTo>
                    <a:pt x="1038626" y="502326"/>
                  </a:lnTo>
                  <a:lnTo>
                    <a:pt x="1038626" y="487393"/>
                  </a:lnTo>
                  <a:lnTo>
                    <a:pt x="1038626" y="260"/>
                  </a:lnTo>
                  <a:cubicBezTo>
                    <a:pt x="851486" y="187400"/>
                    <a:pt x="541133" y="221633"/>
                    <a:pt x="541133" y="221633"/>
                  </a:cubicBezTo>
                  <a:close/>
                </a:path>
              </a:pathLst>
            </a:custGeom>
            <a:solidFill>
              <a:srgbClr val="5EBEE4"/>
            </a:solidFill>
            <a:ln w="9525" cap="flat">
              <a:noFill/>
              <a:prstDash val="solid"/>
              <a:miter/>
            </a:ln>
          </p:spPr>
          <p:txBody>
            <a:bodyPr rtlCol="0" anchor="ctr"/>
            <a:lstStyle/>
            <a:p>
              <a:pPr defTabSz="697671" fontAlgn="auto">
                <a:spcBef>
                  <a:spcPts val="0"/>
                </a:spcBef>
                <a:spcAft>
                  <a:spcPts val="0"/>
                </a:spcAft>
                <a:defRPr/>
              </a:pPr>
              <a:endParaRPr lang="en-US" sz="1400" b="0" kern="0">
                <a:solidFill>
                  <a:prstClr val="black"/>
                </a:solidFill>
                <a:latin typeface="Arial"/>
                <a:cs typeface="+mn-cs"/>
              </a:endParaRPr>
            </a:p>
          </p:txBody>
        </p:sp>
        <p:sp>
          <p:nvSpPr>
            <p:cNvPr id="17" name="Freeform: Shape 93">
              <a:extLst>
                <a:ext uri="{FF2B5EF4-FFF2-40B4-BE49-F238E27FC236}">
                  <a16:creationId xmlns:a16="http://schemas.microsoft.com/office/drawing/2014/main" id="{5FC20D8B-F92D-4D58-8A9D-5594C6FC3A79}"/>
                </a:ext>
              </a:extLst>
            </p:cNvPr>
            <p:cNvSpPr/>
            <p:nvPr/>
          </p:nvSpPr>
          <p:spPr>
            <a:xfrm>
              <a:off x="2510221" y="1872500"/>
              <a:ext cx="59597" cy="1100458"/>
            </a:xfrm>
            <a:custGeom>
              <a:avLst/>
              <a:gdLst>
                <a:gd name="connsiteX0" fmla="*/ 41562 w 59596"/>
                <a:gd name="connsiteY0" fmla="*/ 1100267 h 1100457"/>
                <a:gd name="connsiteX1" fmla="*/ 18277 w 59596"/>
                <a:gd name="connsiteY1" fmla="*/ 1100267 h 1100457"/>
                <a:gd name="connsiteX2" fmla="*/ 260 w 59596"/>
                <a:gd name="connsiteY2" fmla="*/ 1082250 h 1100457"/>
                <a:gd name="connsiteX3" fmla="*/ 260 w 59596"/>
                <a:gd name="connsiteY3" fmla="*/ 18277 h 1100457"/>
                <a:gd name="connsiteX4" fmla="*/ 18277 w 59596"/>
                <a:gd name="connsiteY4" fmla="*/ 260 h 1100457"/>
                <a:gd name="connsiteX5" fmla="*/ 41562 w 59596"/>
                <a:gd name="connsiteY5" fmla="*/ 260 h 1100457"/>
                <a:gd name="connsiteX6" fmla="*/ 59579 w 59596"/>
                <a:gd name="connsiteY6" fmla="*/ 18277 h 1100457"/>
                <a:gd name="connsiteX7" fmla="*/ 59579 w 59596"/>
                <a:gd name="connsiteY7" fmla="*/ 1082250 h 1100457"/>
                <a:gd name="connsiteX8" fmla="*/ 41562 w 59596"/>
                <a:gd name="connsiteY8" fmla="*/ 1100267 h 110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96" h="1100457">
                  <a:moveTo>
                    <a:pt x="41562" y="1100267"/>
                  </a:moveTo>
                  <a:lnTo>
                    <a:pt x="18277" y="1100267"/>
                  </a:lnTo>
                  <a:cubicBezTo>
                    <a:pt x="8368" y="1100267"/>
                    <a:pt x="260" y="1092159"/>
                    <a:pt x="260" y="1082250"/>
                  </a:cubicBezTo>
                  <a:lnTo>
                    <a:pt x="260" y="18277"/>
                  </a:lnTo>
                  <a:cubicBezTo>
                    <a:pt x="260" y="8368"/>
                    <a:pt x="8368" y="260"/>
                    <a:pt x="18277" y="260"/>
                  </a:cubicBezTo>
                  <a:lnTo>
                    <a:pt x="41562" y="260"/>
                  </a:lnTo>
                  <a:cubicBezTo>
                    <a:pt x="51471" y="260"/>
                    <a:pt x="59579" y="8368"/>
                    <a:pt x="59579" y="18277"/>
                  </a:cubicBezTo>
                  <a:lnTo>
                    <a:pt x="59579" y="1082250"/>
                  </a:lnTo>
                  <a:cubicBezTo>
                    <a:pt x="59579" y="1092159"/>
                    <a:pt x="51471" y="1100267"/>
                    <a:pt x="41562" y="1100267"/>
                  </a:cubicBezTo>
                  <a:close/>
                </a:path>
              </a:pathLst>
            </a:custGeom>
            <a:solidFill>
              <a:srgbClr val="5EBEE4">
                <a:lumMod val="75000"/>
              </a:srgbClr>
            </a:solidFill>
            <a:ln w="9525" cap="flat">
              <a:noFill/>
              <a:prstDash val="solid"/>
              <a:miter/>
            </a:ln>
          </p:spPr>
          <p:txBody>
            <a:bodyPr rtlCol="0" anchor="ctr"/>
            <a:lstStyle/>
            <a:p>
              <a:pPr defTabSz="697671" fontAlgn="auto">
                <a:spcBef>
                  <a:spcPts val="0"/>
                </a:spcBef>
                <a:spcAft>
                  <a:spcPts val="0"/>
                </a:spcAft>
                <a:defRPr/>
              </a:pPr>
              <a:endParaRPr lang="en-US" sz="1400" b="0" kern="0">
                <a:solidFill>
                  <a:prstClr val="black"/>
                </a:solidFill>
                <a:latin typeface="Arial"/>
                <a:cs typeface="+mn-cs"/>
              </a:endParaRPr>
            </a:p>
          </p:txBody>
        </p:sp>
        <p:sp>
          <p:nvSpPr>
            <p:cNvPr id="18" name="Freeform: Shape 94">
              <a:extLst>
                <a:ext uri="{FF2B5EF4-FFF2-40B4-BE49-F238E27FC236}">
                  <a16:creationId xmlns:a16="http://schemas.microsoft.com/office/drawing/2014/main" id="{41AF3839-F9DF-4ACA-9001-A5A11402EC79}"/>
                </a:ext>
              </a:extLst>
            </p:cNvPr>
            <p:cNvSpPr/>
            <p:nvPr/>
          </p:nvSpPr>
          <p:spPr>
            <a:xfrm>
              <a:off x="1064519" y="2288498"/>
              <a:ext cx="126123" cy="267492"/>
            </a:xfrm>
            <a:custGeom>
              <a:avLst/>
              <a:gdLst>
                <a:gd name="connsiteX0" fmla="*/ 260 w 126122"/>
                <a:gd name="connsiteY0" fmla="*/ 260 h 267491"/>
                <a:gd name="connsiteX1" fmla="*/ 126071 w 126122"/>
                <a:gd name="connsiteY1" fmla="*/ 260 h 267491"/>
                <a:gd name="connsiteX2" fmla="*/ 126071 w 126122"/>
                <a:gd name="connsiteY2" fmla="*/ 267266 h 267491"/>
                <a:gd name="connsiteX3" fmla="*/ 260 w 126122"/>
                <a:gd name="connsiteY3" fmla="*/ 267266 h 267491"/>
              </a:gdLst>
              <a:ahLst/>
              <a:cxnLst>
                <a:cxn ang="0">
                  <a:pos x="connsiteX0" y="connsiteY0"/>
                </a:cxn>
                <a:cxn ang="0">
                  <a:pos x="connsiteX1" y="connsiteY1"/>
                </a:cxn>
                <a:cxn ang="0">
                  <a:pos x="connsiteX2" y="connsiteY2"/>
                </a:cxn>
                <a:cxn ang="0">
                  <a:pos x="connsiteX3" y="connsiteY3"/>
                </a:cxn>
              </a:cxnLst>
              <a:rect l="l" t="t" r="r" b="b"/>
              <a:pathLst>
                <a:path w="126122" h="267491">
                  <a:moveTo>
                    <a:pt x="260" y="260"/>
                  </a:moveTo>
                  <a:lnTo>
                    <a:pt x="126071" y="260"/>
                  </a:lnTo>
                  <a:lnTo>
                    <a:pt x="126071" y="267266"/>
                  </a:lnTo>
                  <a:lnTo>
                    <a:pt x="260" y="267266"/>
                  </a:lnTo>
                  <a:close/>
                </a:path>
              </a:pathLst>
            </a:custGeom>
            <a:solidFill>
              <a:srgbClr val="5EBEE4">
                <a:lumMod val="50000"/>
              </a:srgbClr>
            </a:solidFill>
            <a:ln w="9525" cap="flat">
              <a:noFill/>
              <a:prstDash val="solid"/>
              <a:miter/>
            </a:ln>
          </p:spPr>
          <p:txBody>
            <a:bodyPr rtlCol="0" anchor="ctr"/>
            <a:lstStyle/>
            <a:p>
              <a:pPr defTabSz="697671" fontAlgn="auto">
                <a:spcBef>
                  <a:spcPts val="0"/>
                </a:spcBef>
                <a:spcAft>
                  <a:spcPts val="0"/>
                </a:spcAft>
                <a:defRPr/>
              </a:pPr>
              <a:endParaRPr lang="en-US" sz="1400" b="0" kern="0">
                <a:solidFill>
                  <a:prstClr val="black"/>
                </a:solidFill>
                <a:latin typeface="Arial"/>
                <a:cs typeface="+mn-cs"/>
              </a:endParaRPr>
            </a:p>
          </p:txBody>
        </p:sp>
        <p:sp>
          <p:nvSpPr>
            <p:cNvPr id="19" name="Freeform: Shape 95">
              <a:extLst>
                <a:ext uri="{FF2B5EF4-FFF2-40B4-BE49-F238E27FC236}">
                  <a16:creationId xmlns:a16="http://schemas.microsoft.com/office/drawing/2014/main" id="{3F46D185-65AD-4B7B-862E-5132DD56285B}"/>
                </a:ext>
              </a:extLst>
            </p:cNvPr>
            <p:cNvSpPr/>
            <p:nvPr/>
          </p:nvSpPr>
          <p:spPr>
            <a:xfrm>
              <a:off x="1122660" y="2149278"/>
              <a:ext cx="349610" cy="545724"/>
            </a:xfrm>
            <a:custGeom>
              <a:avLst/>
              <a:gdLst>
                <a:gd name="connsiteX0" fmla="*/ 132620 w 349610"/>
                <a:gd name="connsiteY0" fmla="*/ 260 h 545724"/>
                <a:gd name="connsiteX1" fmla="*/ 260 w 349610"/>
                <a:gd name="connsiteY1" fmla="*/ 78463 h 545724"/>
                <a:gd name="connsiteX2" fmla="*/ 260 w 349610"/>
                <a:gd name="connsiteY2" fmla="*/ 269727 h 545724"/>
                <a:gd name="connsiteX3" fmla="*/ 260 w 349610"/>
                <a:gd name="connsiteY3" fmla="*/ 276206 h 545724"/>
                <a:gd name="connsiteX4" fmla="*/ 260 w 349610"/>
                <a:gd name="connsiteY4" fmla="*/ 467469 h 545724"/>
                <a:gd name="connsiteX5" fmla="*/ 132620 w 349610"/>
                <a:gd name="connsiteY5" fmla="*/ 545673 h 545724"/>
                <a:gd name="connsiteX6" fmla="*/ 349420 w 349610"/>
                <a:gd name="connsiteY6" fmla="*/ 545673 h 545724"/>
                <a:gd name="connsiteX7" fmla="*/ 349420 w 349610"/>
                <a:gd name="connsiteY7" fmla="*/ 276206 h 545724"/>
                <a:gd name="connsiteX8" fmla="*/ 349420 w 349610"/>
                <a:gd name="connsiteY8" fmla="*/ 269727 h 545724"/>
                <a:gd name="connsiteX9" fmla="*/ 349420 w 349610"/>
                <a:gd name="connsiteY9" fmla="*/ 260 h 54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610" h="545724">
                  <a:moveTo>
                    <a:pt x="132620" y="260"/>
                  </a:moveTo>
                  <a:lnTo>
                    <a:pt x="260" y="78463"/>
                  </a:lnTo>
                  <a:lnTo>
                    <a:pt x="260" y="269727"/>
                  </a:lnTo>
                  <a:lnTo>
                    <a:pt x="260" y="276206"/>
                  </a:lnTo>
                  <a:lnTo>
                    <a:pt x="260" y="467469"/>
                  </a:lnTo>
                  <a:lnTo>
                    <a:pt x="132620" y="545673"/>
                  </a:lnTo>
                  <a:lnTo>
                    <a:pt x="349420" y="545673"/>
                  </a:lnTo>
                  <a:lnTo>
                    <a:pt x="349420" y="276206"/>
                  </a:lnTo>
                  <a:lnTo>
                    <a:pt x="349420" y="269727"/>
                  </a:lnTo>
                  <a:lnTo>
                    <a:pt x="349420" y="260"/>
                  </a:lnTo>
                  <a:close/>
                </a:path>
              </a:pathLst>
            </a:custGeom>
            <a:solidFill>
              <a:srgbClr val="5EBEE4">
                <a:lumMod val="75000"/>
              </a:srgbClr>
            </a:solidFill>
            <a:ln w="9525" cap="flat">
              <a:noFill/>
              <a:prstDash val="solid"/>
              <a:miter/>
            </a:ln>
          </p:spPr>
          <p:txBody>
            <a:bodyPr rtlCol="0" anchor="ctr"/>
            <a:lstStyle/>
            <a:p>
              <a:pPr defTabSz="697671" fontAlgn="auto">
                <a:spcBef>
                  <a:spcPts val="0"/>
                </a:spcBef>
                <a:spcAft>
                  <a:spcPts val="0"/>
                </a:spcAft>
                <a:defRPr/>
              </a:pPr>
              <a:endParaRPr lang="en-US" sz="1400" b="0" kern="0">
                <a:solidFill>
                  <a:prstClr val="black"/>
                </a:solidFill>
                <a:latin typeface="Arial"/>
                <a:cs typeface="+mn-cs"/>
              </a:endParaRPr>
            </a:p>
          </p:txBody>
        </p:sp>
      </p:grpSp>
      <p:sp>
        <p:nvSpPr>
          <p:cNvPr id="20" name="Trapezoid 13">
            <a:extLst>
              <a:ext uri="{FF2B5EF4-FFF2-40B4-BE49-F238E27FC236}">
                <a16:creationId xmlns:a16="http://schemas.microsoft.com/office/drawing/2014/main" id="{EAB635DE-58EF-4585-A0F5-0790A1957A5B}"/>
              </a:ext>
            </a:extLst>
          </p:cNvPr>
          <p:cNvSpPr/>
          <p:nvPr/>
        </p:nvSpPr>
        <p:spPr>
          <a:xfrm rot="1265748">
            <a:off x="10987072" y="4921657"/>
            <a:ext cx="318845" cy="131425"/>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rgbClr val="5EBEE4"/>
          </a:solidFill>
          <a:ln w="12700" cap="flat" cmpd="sng" algn="ctr">
            <a:noFill/>
            <a:prstDash val="solid"/>
            <a:miter lim="800000"/>
          </a:ln>
          <a:effectLst/>
        </p:spPr>
        <p:txBody>
          <a:bodyPr rot="0" spcFirstLastPara="0" vertOverflow="overflow" horzOverflow="overflow" vert="horz" wrap="square" lIns="69767" tIns="34883" rIns="69767" bIns="34883" numCol="1" spcCol="0" rtlCol="0" fromWordArt="0" anchor="ctr" anchorCtr="0" forceAA="0" compatLnSpc="1">
            <a:prstTxWarp prst="textNoShape">
              <a:avLst/>
            </a:prstTxWarp>
            <a:noAutofit/>
          </a:bodyPr>
          <a:lstStyle/>
          <a:p>
            <a:pPr algn="ctr" defTabSz="697671" fontAlgn="auto">
              <a:spcBef>
                <a:spcPts val="0"/>
              </a:spcBef>
              <a:spcAft>
                <a:spcPts val="0"/>
              </a:spcAft>
              <a:defRPr/>
            </a:pPr>
            <a:endParaRPr lang="ko-KR" altLang="en-US" sz="2100" b="0" kern="0">
              <a:solidFill>
                <a:prstClr val="white"/>
              </a:solidFill>
              <a:latin typeface="Arial"/>
              <a:ea typeface="맑은 고딕" panose="020B0503020000020004" pitchFamily="34" charset="-127"/>
              <a:cs typeface="+mn-cs"/>
            </a:endParaRPr>
          </a:p>
        </p:txBody>
      </p:sp>
      <p:sp>
        <p:nvSpPr>
          <p:cNvPr id="23" name="Rectangle 18">
            <a:extLst>
              <a:ext uri="{FF2B5EF4-FFF2-40B4-BE49-F238E27FC236}">
                <a16:creationId xmlns:a16="http://schemas.microsoft.com/office/drawing/2014/main" id="{D8BFBE69-EC90-491A-A905-789398F4B3A8}"/>
              </a:ext>
            </a:extLst>
          </p:cNvPr>
          <p:cNvSpPr/>
          <p:nvPr/>
        </p:nvSpPr>
        <p:spPr>
          <a:xfrm>
            <a:off x="11548184" y="4837824"/>
            <a:ext cx="393175" cy="152951"/>
          </a:xfrm>
          <a:custGeom>
            <a:avLst/>
            <a:gdLst/>
            <a:ahLst/>
            <a:cxnLst/>
            <a:rect l="l" t="t" r="r" b="b"/>
            <a:pathLst>
              <a:path w="3240000" h="2574247">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solidFill>
            <a:srgbClr val="5EBEE4"/>
          </a:solidFill>
          <a:ln w="12700" cap="flat" cmpd="sng" algn="ctr">
            <a:noFill/>
            <a:prstDash val="solid"/>
            <a:miter lim="800000"/>
          </a:ln>
          <a:effectLst/>
        </p:spPr>
        <p:txBody>
          <a:bodyPr rot="0" spcFirstLastPara="0" vertOverflow="overflow" horzOverflow="overflow" vert="horz" wrap="square" lIns="69767" tIns="34883" rIns="69767" bIns="34883" numCol="1" spcCol="0" rtlCol="0" fromWordArt="0" anchor="ctr" anchorCtr="0" forceAA="0" compatLnSpc="1">
            <a:prstTxWarp prst="textNoShape">
              <a:avLst/>
            </a:prstTxWarp>
            <a:noAutofit/>
          </a:bodyPr>
          <a:lstStyle/>
          <a:p>
            <a:pPr algn="ctr" defTabSz="697671" fontAlgn="auto">
              <a:spcBef>
                <a:spcPts val="0"/>
              </a:spcBef>
              <a:spcAft>
                <a:spcPts val="0"/>
              </a:spcAft>
              <a:defRPr/>
            </a:pPr>
            <a:endParaRPr lang="ko-KR" altLang="en-US" sz="2100" b="0" kern="0">
              <a:solidFill>
                <a:prstClr val="white"/>
              </a:solidFill>
              <a:latin typeface="Arial"/>
              <a:ea typeface="맑은 고딕" panose="020B0503020000020004" pitchFamily="34" charset="-127"/>
              <a:cs typeface="+mn-cs"/>
            </a:endParaRPr>
          </a:p>
        </p:txBody>
      </p:sp>
      <p:sp>
        <p:nvSpPr>
          <p:cNvPr id="25" name="Dikdörtgen 24"/>
          <p:cNvSpPr/>
          <p:nvPr/>
        </p:nvSpPr>
        <p:spPr>
          <a:xfrm>
            <a:off x="50599" y="88433"/>
            <a:ext cx="12032252" cy="507813"/>
          </a:xfrm>
          <a:prstGeom prst="rect">
            <a:avLst/>
          </a:prstGeom>
        </p:spPr>
        <p:txBody>
          <a:bodyPr wrap="square" lIns="91423" tIns="45711" rIns="91423" bIns="45711">
            <a:spAutoFit/>
          </a:bodyPr>
          <a:lstStyle/>
          <a:p>
            <a:pPr algn="ctr" defTabSz="697758" fontAlgn="auto">
              <a:spcAft>
                <a:spcPts val="0"/>
              </a:spcAft>
              <a:defRPr/>
            </a:pPr>
            <a:r>
              <a:rPr lang="tr-TR" sz="2700" dirty="0">
                <a:solidFill>
                  <a:srgbClr val="FF0000"/>
                </a:solidFill>
                <a:latin typeface="Arial" panose="020B0604020202020204" pitchFamily="34" charset="0"/>
                <a:cs typeface="Arial" panose="020B0604020202020204" pitchFamily="34" charset="0"/>
              </a:rPr>
              <a:t>Ortak Değerlendirme Raporu Oluşturma</a:t>
            </a:r>
          </a:p>
        </p:txBody>
      </p:sp>
      <p:sp>
        <p:nvSpPr>
          <p:cNvPr id="21" name="Dikdörtgen 20"/>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Slayt Numarası Yer Tutucusu 2"/>
          <p:cNvSpPr>
            <a:spLocks noGrp="1"/>
          </p:cNvSpPr>
          <p:nvPr>
            <p:ph type="sldNum" sz="quarter" idx="12"/>
          </p:nvPr>
        </p:nvSpPr>
        <p:spPr>
          <a:xfrm>
            <a:off x="8824971" y="6238106"/>
            <a:ext cx="2742843" cy="365209"/>
          </a:xfrm>
        </p:spPr>
        <p:txBody>
          <a:bodyPr/>
          <a:lstStyle/>
          <a:p>
            <a:fld id="{6B5068A4-7AB1-4987-BEC0-486BCDB874F9}" type="slidenum">
              <a:rPr lang="tr-TR" sz="1200" smtClean="0"/>
              <a:t>76</a:t>
            </a:fld>
            <a:endParaRPr lang="tr-TR" sz="1200" dirty="0"/>
          </a:p>
        </p:txBody>
      </p:sp>
    </p:spTree>
    <p:extLst>
      <p:ext uri="{BB962C8B-B14F-4D97-AF65-F5344CB8AC3E}">
        <p14:creationId xmlns:p14="http://schemas.microsoft.com/office/powerpoint/2010/main" val="1706938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637682" y="1651255"/>
            <a:ext cx="11218164" cy="3362715"/>
            <a:chOff x="357326" y="1328608"/>
            <a:chExt cx="11838183" cy="3679705"/>
          </a:xfrm>
        </p:grpSpPr>
        <p:sp>
          <p:nvSpPr>
            <p:cNvPr id="5" name="Graphic 11">
              <a:extLst>
                <a:ext uri="{FF2B5EF4-FFF2-40B4-BE49-F238E27FC236}">
                  <a16:creationId xmlns:a16="http://schemas.microsoft.com/office/drawing/2014/main" id="{03CCF36E-D6A1-49C3-AF4D-17AD7C746CBB}"/>
                </a:ext>
              </a:extLst>
            </p:cNvPr>
            <p:cNvSpPr/>
            <p:nvPr/>
          </p:nvSpPr>
          <p:spPr>
            <a:xfrm>
              <a:off x="5011959" y="2527078"/>
              <a:ext cx="942974" cy="2432152"/>
            </a:xfrm>
            <a:custGeom>
              <a:avLst/>
              <a:gdLst>
                <a:gd name="connsiteX0" fmla="*/ 1732970 w 1743075"/>
                <a:gd name="connsiteY0" fmla="*/ 1329937 h 4495800"/>
                <a:gd name="connsiteX1" fmla="*/ 1726302 w 1743075"/>
                <a:gd name="connsiteY1" fmla="*/ 1291837 h 4495800"/>
                <a:gd name="connsiteX2" fmla="*/ 1698680 w 1743075"/>
                <a:gd name="connsiteY2" fmla="*/ 1230877 h 4495800"/>
                <a:gd name="connsiteX3" fmla="*/ 1666295 w 1743075"/>
                <a:gd name="connsiteY3" fmla="*/ 1177537 h 4495800"/>
                <a:gd name="connsiteX4" fmla="*/ 1643435 w 1743075"/>
                <a:gd name="connsiteY4" fmla="*/ 1128959 h 4495800"/>
                <a:gd name="connsiteX5" fmla="*/ 1636767 w 1743075"/>
                <a:gd name="connsiteY5" fmla="*/ 1117529 h 4495800"/>
                <a:gd name="connsiteX6" fmla="*/ 1595810 w 1743075"/>
                <a:gd name="connsiteY6" fmla="*/ 1023232 h 4495800"/>
                <a:gd name="connsiteX7" fmla="*/ 1586285 w 1743075"/>
                <a:gd name="connsiteY7" fmla="*/ 1007039 h 4495800"/>
                <a:gd name="connsiteX8" fmla="*/ 1573902 w 1743075"/>
                <a:gd name="connsiteY8" fmla="*/ 972749 h 4495800"/>
                <a:gd name="connsiteX9" fmla="*/ 1560567 w 1743075"/>
                <a:gd name="connsiteY9" fmla="*/ 923219 h 4495800"/>
                <a:gd name="connsiteX10" fmla="*/ 1550090 w 1743075"/>
                <a:gd name="connsiteY10" fmla="*/ 880357 h 4495800"/>
                <a:gd name="connsiteX11" fmla="*/ 1547232 w 1743075"/>
                <a:gd name="connsiteY11" fmla="*/ 863212 h 4495800"/>
                <a:gd name="connsiteX12" fmla="*/ 1508180 w 1743075"/>
                <a:gd name="connsiteY12" fmla="*/ 747959 h 4495800"/>
                <a:gd name="connsiteX13" fmla="*/ 1468175 w 1743075"/>
                <a:gd name="connsiteY13" fmla="*/ 705097 h 4495800"/>
                <a:gd name="connsiteX14" fmla="*/ 1428170 w 1743075"/>
                <a:gd name="connsiteY14" fmla="*/ 685094 h 4495800"/>
                <a:gd name="connsiteX15" fmla="*/ 1380545 w 1743075"/>
                <a:gd name="connsiteY15" fmla="*/ 669854 h 4495800"/>
                <a:gd name="connsiteX16" fmla="*/ 1303392 w 1743075"/>
                <a:gd name="connsiteY16" fmla="*/ 650804 h 4495800"/>
                <a:gd name="connsiteX17" fmla="*/ 1301487 w 1743075"/>
                <a:gd name="connsiteY17" fmla="*/ 649852 h 4495800"/>
                <a:gd name="connsiteX18" fmla="*/ 1223382 w 1743075"/>
                <a:gd name="connsiteY18" fmla="*/ 629849 h 4495800"/>
                <a:gd name="connsiteX19" fmla="*/ 1160517 w 1743075"/>
                <a:gd name="connsiteY19" fmla="*/ 610799 h 4495800"/>
                <a:gd name="connsiteX20" fmla="*/ 1101462 w 1743075"/>
                <a:gd name="connsiteY20" fmla="*/ 511739 h 4495800"/>
                <a:gd name="connsiteX21" fmla="*/ 1106225 w 1743075"/>
                <a:gd name="connsiteY21" fmla="*/ 422204 h 4495800"/>
                <a:gd name="connsiteX22" fmla="*/ 1119560 w 1743075"/>
                <a:gd name="connsiteY22" fmla="*/ 398392 h 4495800"/>
                <a:gd name="connsiteX23" fmla="*/ 1150040 w 1743075"/>
                <a:gd name="connsiteY23" fmla="*/ 352672 h 4495800"/>
                <a:gd name="connsiteX24" fmla="*/ 1155755 w 1743075"/>
                <a:gd name="connsiteY24" fmla="*/ 326002 h 4495800"/>
                <a:gd name="connsiteX25" fmla="*/ 1153850 w 1743075"/>
                <a:gd name="connsiteY25" fmla="*/ 263137 h 4495800"/>
                <a:gd name="connsiteX26" fmla="*/ 1135752 w 1743075"/>
                <a:gd name="connsiteY26" fmla="*/ 252659 h 4495800"/>
                <a:gd name="connsiteX27" fmla="*/ 1124322 w 1743075"/>
                <a:gd name="connsiteY27" fmla="*/ 241229 h 4495800"/>
                <a:gd name="connsiteX28" fmla="*/ 1125275 w 1743075"/>
                <a:gd name="connsiteY28" fmla="*/ 203129 h 4495800"/>
                <a:gd name="connsiteX29" fmla="*/ 1124322 w 1743075"/>
                <a:gd name="connsiteY29" fmla="*/ 182174 h 4495800"/>
                <a:gd name="connsiteX30" fmla="*/ 1074792 w 1743075"/>
                <a:gd name="connsiteY30" fmla="*/ 56444 h 4495800"/>
                <a:gd name="connsiteX31" fmla="*/ 1048122 w 1743075"/>
                <a:gd name="connsiteY31" fmla="*/ 37394 h 4495800"/>
                <a:gd name="connsiteX32" fmla="*/ 1005260 w 1743075"/>
                <a:gd name="connsiteY32" fmla="*/ 20249 h 4495800"/>
                <a:gd name="connsiteX33" fmla="*/ 873815 w 1743075"/>
                <a:gd name="connsiteY33" fmla="*/ 24059 h 4495800"/>
                <a:gd name="connsiteX34" fmla="*/ 782375 w 1743075"/>
                <a:gd name="connsiteY34" fmla="*/ 104069 h 4495800"/>
                <a:gd name="connsiteX35" fmla="*/ 775707 w 1743075"/>
                <a:gd name="connsiteY35" fmla="*/ 117404 h 4495800"/>
                <a:gd name="connsiteX36" fmla="*/ 769040 w 1743075"/>
                <a:gd name="connsiteY36" fmla="*/ 159314 h 4495800"/>
                <a:gd name="connsiteX37" fmla="*/ 759515 w 1743075"/>
                <a:gd name="connsiteY37" fmla="*/ 293617 h 4495800"/>
                <a:gd name="connsiteX38" fmla="*/ 759515 w 1743075"/>
                <a:gd name="connsiteY38" fmla="*/ 297427 h 4495800"/>
                <a:gd name="connsiteX39" fmla="*/ 762372 w 1743075"/>
                <a:gd name="connsiteY39" fmla="*/ 370769 h 4495800"/>
                <a:gd name="connsiteX40" fmla="*/ 786185 w 1743075"/>
                <a:gd name="connsiteY40" fmla="*/ 424109 h 4495800"/>
                <a:gd name="connsiteX41" fmla="*/ 799520 w 1743075"/>
                <a:gd name="connsiteY41" fmla="*/ 446969 h 4495800"/>
                <a:gd name="connsiteX42" fmla="*/ 811902 w 1743075"/>
                <a:gd name="connsiteY42" fmla="*/ 517454 h 4495800"/>
                <a:gd name="connsiteX43" fmla="*/ 806187 w 1743075"/>
                <a:gd name="connsiteY43" fmla="*/ 540314 h 4495800"/>
                <a:gd name="connsiteX44" fmla="*/ 729035 w 1743075"/>
                <a:gd name="connsiteY44" fmla="*/ 576509 h 4495800"/>
                <a:gd name="connsiteX45" fmla="*/ 717605 w 1743075"/>
                <a:gd name="connsiteY45" fmla="*/ 579367 h 4495800"/>
                <a:gd name="connsiteX46" fmla="*/ 546155 w 1743075"/>
                <a:gd name="connsiteY46" fmla="*/ 617467 h 4495800"/>
                <a:gd name="connsiteX47" fmla="*/ 469955 w 1743075"/>
                <a:gd name="connsiteY47" fmla="*/ 627944 h 4495800"/>
                <a:gd name="connsiteX48" fmla="*/ 396612 w 1743075"/>
                <a:gd name="connsiteY48" fmla="*/ 646994 h 4495800"/>
                <a:gd name="connsiteX49" fmla="*/ 348035 w 1743075"/>
                <a:gd name="connsiteY49" fmla="*/ 688904 h 4495800"/>
                <a:gd name="connsiteX50" fmla="*/ 311840 w 1743075"/>
                <a:gd name="connsiteY50" fmla="*/ 807014 h 4495800"/>
                <a:gd name="connsiteX51" fmla="*/ 287075 w 1743075"/>
                <a:gd name="connsiteY51" fmla="*/ 848924 h 4495800"/>
                <a:gd name="connsiteX52" fmla="*/ 246117 w 1743075"/>
                <a:gd name="connsiteY52" fmla="*/ 896549 h 4495800"/>
                <a:gd name="connsiteX53" fmla="*/ 233735 w 1743075"/>
                <a:gd name="connsiteY53" fmla="*/ 922267 h 4495800"/>
                <a:gd name="connsiteX54" fmla="*/ 164202 w 1743075"/>
                <a:gd name="connsiteY54" fmla="*/ 1008944 h 4495800"/>
                <a:gd name="connsiteX55" fmla="*/ 152772 w 1743075"/>
                <a:gd name="connsiteY55" fmla="*/ 1024184 h 4495800"/>
                <a:gd name="connsiteX56" fmla="*/ 81335 w 1743075"/>
                <a:gd name="connsiteY56" fmla="*/ 1130864 h 4495800"/>
                <a:gd name="connsiteX57" fmla="*/ 10850 w 1743075"/>
                <a:gd name="connsiteY57" fmla="*/ 1280407 h 4495800"/>
                <a:gd name="connsiteX58" fmla="*/ 27042 w 1743075"/>
                <a:gd name="connsiteY58" fmla="*/ 1395659 h 4495800"/>
                <a:gd name="connsiteX59" fmla="*/ 61332 w 1743075"/>
                <a:gd name="connsiteY59" fmla="*/ 1453762 h 4495800"/>
                <a:gd name="connsiteX60" fmla="*/ 74667 w 1743075"/>
                <a:gd name="connsiteY60" fmla="*/ 1474717 h 4495800"/>
                <a:gd name="connsiteX61" fmla="*/ 97527 w 1743075"/>
                <a:gd name="connsiteY61" fmla="*/ 1509007 h 4495800"/>
                <a:gd name="connsiteX62" fmla="*/ 108005 w 1743075"/>
                <a:gd name="connsiteY62" fmla="*/ 1522342 h 4495800"/>
                <a:gd name="connsiteX63" fmla="*/ 162297 w 1743075"/>
                <a:gd name="connsiteY63" fmla="*/ 1602352 h 4495800"/>
                <a:gd name="connsiteX64" fmla="*/ 201350 w 1743075"/>
                <a:gd name="connsiteY64" fmla="*/ 1654739 h 4495800"/>
                <a:gd name="connsiteX65" fmla="*/ 288980 w 1743075"/>
                <a:gd name="connsiteY65" fmla="*/ 1768087 h 4495800"/>
                <a:gd name="connsiteX66" fmla="*/ 300410 w 1743075"/>
                <a:gd name="connsiteY66" fmla="*/ 1810949 h 4495800"/>
                <a:gd name="connsiteX67" fmla="*/ 288027 w 1743075"/>
                <a:gd name="connsiteY67" fmla="*/ 1909057 h 4495800"/>
                <a:gd name="connsiteX68" fmla="*/ 279455 w 1743075"/>
                <a:gd name="connsiteY68" fmla="*/ 2064314 h 4495800"/>
                <a:gd name="connsiteX69" fmla="*/ 277550 w 1743075"/>
                <a:gd name="connsiteY69" fmla="*/ 2079554 h 4495800"/>
                <a:gd name="connsiteX70" fmla="*/ 266120 w 1743075"/>
                <a:gd name="connsiteY70" fmla="*/ 2192902 h 4495800"/>
                <a:gd name="connsiteX71" fmla="*/ 265167 w 1743075"/>
                <a:gd name="connsiteY71" fmla="*/ 2338634 h 4495800"/>
                <a:gd name="connsiteX72" fmla="*/ 251832 w 1743075"/>
                <a:gd name="connsiteY72" fmla="*/ 2463412 h 4495800"/>
                <a:gd name="connsiteX73" fmla="*/ 268025 w 1743075"/>
                <a:gd name="connsiteY73" fmla="*/ 2496749 h 4495800"/>
                <a:gd name="connsiteX74" fmla="*/ 358512 w 1743075"/>
                <a:gd name="connsiteY74" fmla="*/ 2521514 h 4495800"/>
                <a:gd name="connsiteX75" fmla="*/ 377562 w 1743075"/>
                <a:gd name="connsiteY75" fmla="*/ 2525324 h 4495800"/>
                <a:gd name="connsiteX76" fmla="*/ 467097 w 1743075"/>
                <a:gd name="connsiteY76" fmla="*/ 2499607 h 4495800"/>
                <a:gd name="connsiteX77" fmla="*/ 496625 w 1743075"/>
                <a:gd name="connsiteY77" fmla="*/ 2472937 h 4495800"/>
                <a:gd name="connsiteX78" fmla="*/ 498530 w 1743075"/>
                <a:gd name="connsiteY78" fmla="*/ 2500559 h 4495800"/>
                <a:gd name="connsiteX79" fmla="*/ 497577 w 1743075"/>
                <a:gd name="connsiteY79" fmla="*/ 2653912 h 4495800"/>
                <a:gd name="connsiteX80" fmla="*/ 491862 w 1743075"/>
                <a:gd name="connsiteY80" fmla="*/ 2752972 h 4495800"/>
                <a:gd name="connsiteX81" fmla="*/ 489957 w 1743075"/>
                <a:gd name="connsiteY81" fmla="*/ 2915849 h 4495800"/>
                <a:gd name="connsiteX82" fmla="*/ 483290 w 1743075"/>
                <a:gd name="connsiteY82" fmla="*/ 3303517 h 4495800"/>
                <a:gd name="connsiteX83" fmla="*/ 483290 w 1743075"/>
                <a:gd name="connsiteY83" fmla="*/ 3423532 h 4495800"/>
                <a:gd name="connsiteX84" fmla="*/ 489005 w 1743075"/>
                <a:gd name="connsiteY84" fmla="*/ 3666419 h 4495800"/>
                <a:gd name="connsiteX85" fmla="*/ 497577 w 1743075"/>
                <a:gd name="connsiteY85" fmla="*/ 3953122 h 4495800"/>
                <a:gd name="connsiteX86" fmla="*/ 498530 w 1743075"/>
                <a:gd name="connsiteY86" fmla="*/ 3964552 h 4495800"/>
                <a:gd name="connsiteX87" fmla="*/ 505197 w 1743075"/>
                <a:gd name="connsiteY87" fmla="*/ 4019797 h 4495800"/>
                <a:gd name="connsiteX88" fmla="*/ 507102 w 1743075"/>
                <a:gd name="connsiteY88" fmla="*/ 4083614 h 4495800"/>
                <a:gd name="connsiteX89" fmla="*/ 513770 w 1743075"/>
                <a:gd name="connsiteY89" fmla="*/ 4111237 h 4495800"/>
                <a:gd name="connsiteX90" fmla="*/ 539487 w 1743075"/>
                <a:gd name="connsiteY90" fmla="*/ 4176959 h 4495800"/>
                <a:gd name="connsiteX91" fmla="*/ 562347 w 1743075"/>
                <a:gd name="connsiteY91" fmla="*/ 4278877 h 4495800"/>
                <a:gd name="connsiteX92" fmla="*/ 561395 w 1743075"/>
                <a:gd name="connsiteY92" fmla="*/ 4299832 h 4495800"/>
                <a:gd name="connsiteX93" fmla="*/ 551870 w 1743075"/>
                <a:gd name="connsiteY93" fmla="*/ 4354124 h 4495800"/>
                <a:gd name="connsiteX94" fmla="*/ 583302 w 1743075"/>
                <a:gd name="connsiteY94" fmla="*/ 4404607 h 4495800"/>
                <a:gd name="connsiteX95" fmla="*/ 600447 w 1743075"/>
                <a:gd name="connsiteY95" fmla="*/ 4423657 h 4495800"/>
                <a:gd name="connsiteX96" fmla="*/ 628070 w 1743075"/>
                <a:gd name="connsiteY96" fmla="*/ 4459852 h 4495800"/>
                <a:gd name="connsiteX97" fmla="*/ 690935 w 1743075"/>
                <a:gd name="connsiteY97" fmla="*/ 4483664 h 4495800"/>
                <a:gd name="connsiteX98" fmla="*/ 762372 w 1743075"/>
                <a:gd name="connsiteY98" fmla="*/ 4492237 h 4495800"/>
                <a:gd name="connsiteX99" fmla="*/ 898580 w 1743075"/>
                <a:gd name="connsiteY99" fmla="*/ 4493189 h 4495800"/>
                <a:gd name="connsiteX100" fmla="*/ 913820 w 1743075"/>
                <a:gd name="connsiteY100" fmla="*/ 4464614 h 4495800"/>
                <a:gd name="connsiteX101" fmla="*/ 901437 w 1743075"/>
                <a:gd name="connsiteY101" fmla="*/ 4434134 h 4495800"/>
                <a:gd name="connsiteX102" fmla="*/ 869052 w 1743075"/>
                <a:gd name="connsiteY102" fmla="*/ 4351267 h 4495800"/>
                <a:gd name="connsiteX103" fmla="*/ 859527 w 1743075"/>
                <a:gd name="connsiteY103" fmla="*/ 4338884 h 4495800"/>
                <a:gd name="connsiteX104" fmla="*/ 811902 w 1743075"/>
                <a:gd name="connsiteY104" fmla="*/ 4263637 h 4495800"/>
                <a:gd name="connsiteX105" fmla="*/ 812855 w 1743075"/>
                <a:gd name="connsiteY105" fmla="*/ 4206487 h 4495800"/>
                <a:gd name="connsiteX106" fmla="*/ 823332 w 1743075"/>
                <a:gd name="connsiteY106" fmla="*/ 4165529 h 4495800"/>
                <a:gd name="connsiteX107" fmla="*/ 841430 w 1743075"/>
                <a:gd name="connsiteY107" fmla="*/ 4050277 h 4495800"/>
                <a:gd name="connsiteX108" fmla="*/ 849050 w 1743075"/>
                <a:gd name="connsiteY108" fmla="*/ 3982649 h 4495800"/>
                <a:gd name="connsiteX109" fmla="*/ 837620 w 1743075"/>
                <a:gd name="connsiteY109" fmla="*/ 3734999 h 4495800"/>
                <a:gd name="connsiteX110" fmla="*/ 826190 w 1743075"/>
                <a:gd name="connsiteY110" fmla="*/ 3662609 h 4495800"/>
                <a:gd name="connsiteX111" fmla="*/ 807140 w 1743075"/>
                <a:gd name="connsiteY111" fmla="*/ 3601649 h 4495800"/>
                <a:gd name="connsiteX112" fmla="*/ 789995 w 1743075"/>
                <a:gd name="connsiteY112" fmla="*/ 3537832 h 4495800"/>
                <a:gd name="connsiteX113" fmla="*/ 786185 w 1743075"/>
                <a:gd name="connsiteY113" fmla="*/ 3494017 h 4495800"/>
                <a:gd name="connsiteX114" fmla="*/ 790947 w 1743075"/>
                <a:gd name="connsiteY114" fmla="*/ 3454012 h 4495800"/>
                <a:gd name="connsiteX115" fmla="*/ 798567 w 1743075"/>
                <a:gd name="connsiteY115" fmla="*/ 3393052 h 4495800"/>
                <a:gd name="connsiteX116" fmla="*/ 799520 w 1743075"/>
                <a:gd name="connsiteY116" fmla="*/ 3274942 h 4495800"/>
                <a:gd name="connsiteX117" fmla="*/ 803330 w 1743075"/>
                <a:gd name="connsiteY117" fmla="*/ 3260654 h 4495800"/>
                <a:gd name="connsiteX118" fmla="*/ 819522 w 1743075"/>
                <a:gd name="connsiteY118" fmla="*/ 3223507 h 4495800"/>
                <a:gd name="connsiteX119" fmla="*/ 825237 w 1743075"/>
                <a:gd name="connsiteY119" fmla="*/ 3178739 h 4495800"/>
                <a:gd name="connsiteX120" fmla="*/ 903342 w 1743075"/>
                <a:gd name="connsiteY120" fmla="*/ 2818694 h 4495800"/>
                <a:gd name="connsiteX121" fmla="*/ 921440 w 1743075"/>
                <a:gd name="connsiteY121" fmla="*/ 2752019 h 4495800"/>
                <a:gd name="connsiteX122" fmla="*/ 927155 w 1743075"/>
                <a:gd name="connsiteY122" fmla="*/ 2753924 h 4495800"/>
                <a:gd name="connsiteX123" fmla="*/ 917630 w 1743075"/>
                <a:gd name="connsiteY123" fmla="*/ 2838697 h 4495800"/>
                <a:gd name="connsiteX124" fmla="*/ 899532 w 1743075"/>
                <a:gd name="connsiteY124" fmla="*/ 3093967 h 4495800"/>
                <a:gd name="connsiteX125" fmla="*/ 902390 w 1743075"/>
                <a:gd name="connsiteY125" fmla="*/ 3124447 h 4495800"/>
                <a:gd name="connsiteX126" fmla="*/ 893817 w 1743075"/>
                <a:gd name="connsiteY126" fmla="*/ 3190169 h 4495800"/>
                <a:gd name="connsiteX127" fmla="*/ 894770 w 1743075"/>
                <a:gd name="connsiteY127" fmla="*/ 3224459 h 4495800"/>
                <a:gd name="connsiteX128" fmla="*/ 905247 w 1743075"/>
                <a:gd name="connsiteY128" fmla="*/ 3328282 h 4495800"/>
                <a:gd name="connsiteX129" fmla="*/ 905247 w 1743075"/>
                <a:gd name="connsiteY129" fmla="*/ 3412102 h 4495800"/>
                <a:gd name="connsiteX130" fmla="*/ 913820 w 1743075"/>
                <a:gd name="connsiteY130" fmla="*/ 3633082 h 4495800"/>
                <a:gd name="connsiteX131" fmla="*/ 919535 w 1743075"/>
                <a:gd name="connsiteY131" fmla="*/ 3730237 h 4495800"/>
                <a:gd name="connsiteX132" fmla="*/ 916677 w 1743075"/>
                <a:gd name="connsiteY132" fmla="*/ 3760717 h 4495800"/>
                <a:gd name="connsiteX133" fmla="*/ 896675 w 1743075"/>
                <a:gd name="connsiteY133" fmla="*/ 3862634 h 4495800"/>
                <a:gd name="connsiteX134" fmla="*/ 883340 w 1743075"/>
                <a:gd name="connsiteY134" fmla="*/ 4033132 h 4495800"/>
                <a:gd name="connsiteX135" fmla="*/ 855717 w 1743075"/>
                <a:gd name="connsiteY135" fmla="*/ 4201724 h 4495800"/>
                <a:gd name="connsiteX136" fmla="*/ 880482 w 1743075"/>
                <a:gd name="connsiteY136" fmla="*/ 4262684 h 4495800"/>
                <a:gd name="connsiteX137" fmla="*/ 936680 w 1743075"/>
                <a:gd name="connsiteY137" fmla="*/ 4289354 h 4495800"/>
                <a:gd name="connsiteX138" fmla="*/ 979542 w 1743075"/>
                <a:gd name="connsiteY138" fmla="*/ 4295069 h 4495800"/>
                <a:gd name="connsiteX139" fmla="*/ 1015737 w 1743075"/>
                <a:gd name="connsiteY139" fmla="*/ 4306499 h 4495800"/>
                <a:gd name="connsiteX140" fmla="*/ 1038597 w 1743075"/>
                <a:gd name="connsiteY140" fmla="*/ 4339837 h 4495800"/>
                <a:gd name="connsiteX141" fmla="*/ 1059552 w 1743075"/>
                <a:gd name="connsiteY141" fmla="*/ 4361744 h 4495800"/>
                <a:gd name="connsiteX142" fmla="*/ 1170995 w 1743075"/>
                <a:gd name="connsiteY142" fmla="*/ 4391272 h 4495800"/>
                <a:gd name="connsiteX143" fmla="*/ 1283390 w 1743075"/>
                <a:gd name="connsiteY143" fmla="*/ 4390319 h 4495800"/>
                <a:gd name="connsiteX144" fmla="*/ 1321490 w 1743075"/>
                <a:gd name="connsiteY144" fmla="*/ 4385557 h 4495800"/>
                <a:gd name="connsiteX145" fmla="*/ 1333872 w 1743075"/>
                <a:gd name="connsiteY145" fmla="*/ 4358887 h 4495800"/>
                <a:gd name="connsiteX146" fmla="*/ 1317680 w 1743075"/>
                <a:gd name="connsiteY146" fmla="*/ 4324597 h 4495800"/>
                <a:gd name="connsiteX147" fmla="*/ 1297677 w 1743075"/>
                <a:gd name="connsiteY147" fmla="*/ 4296974 h 4495800"/>
                <a:gd name="connsiteX148" fmla="*/ 1258625 w 1743075"/>
                <a:gd name="connsiteY148" fmla="*/ 4268399 h 4495800"/>
                <a:gd name="connsiteX149" fmla="*/ 1196712 w 1743075"/>
                <a:gd name="connsiteY149" fmla="*/ 4203629 h 4495800"/>
                <a:gd name="connsiteX150" fmla="*/ 1195760 w 1743075"/>
                <a:gd name="connsiteY150" fmla="*/ 4201724 h 4495800"/>
                <a:gd name="connsiteX151" fmla="*/ 1173852 w 1743075"/>
                <a:gd name="connsiteY151" fmla="*/ 4137907 h 4495800"/>
                <a:gd name="connsiteX152" fmla="*/ 1159565 w 1743075"/>
                <a:gd name="connsiteY152" fmla="*/ 4061707 h 4495800"/>
                <a:gd name="connsiteX153" fmla="*/ 1165280 w 1743075"/>
                <a:gd name="connsiteY153" fmla="*/ 4002652 h 4495800"/>
                <a:gd name="connsiteX154" fmla="*/ 1172900 w 1743075"/>
                <a:gd name="connsiteY154" fmla="*/ 3971219 h 4495800"/>
                <a:gd name="connsiteX155" fmla="*/ 1185282 w 1743075"/>
                <a:gd name="connsiteY155" fmla="*/ 3875017 h 4495800"/>
                <a:gd name="connsiteX156" fmla="*/ 1194807 w 1743075"/>
                <a:gd name="connsiteY156" fmla="*/ 3808342 h 4495800"/>
                <a:gd name="connsiteX157" fmla="*/ 1204332 w 1743075"/>
                <a:gd name="connsiteY157" fmla="*/ 3674992 h 4495800"/>
                <a:gd name="connsiteX158" fmla="*/ 1206237 w 1743075"/>
                <a:gd name="connsiteY158" fmla="*/ 3661657 h 4495800"/>
                <a:gd name="connsiteX159" fmla="*/ 1226240 w 1743075"/>
                <a:gd name="connsiteY159" fmla="*/ 3498779 h 4495800"/>
                <a:gd name="connsiteX160" fmla="*/ 1231002 w 1743075"/>
                <a:gd name="connsiteY160" fmla="*/ 3436867 h 4495800"/>
                <a:gd name="connsiteX161" fmla="*/ 1230050 w 1743075"/>
                <a:gd name="connsiteY161" fmla="*/ 3412102 h 4495800"/>
                <a:gd name="connsiteX162" fmla="*/ 1225287 w 1743075"/>
                <a:gd name="connsiteY162" fmla="*/ 3374002 h 4495800"/>
                <a:gd name="connsiteX163" fmla="*/ 1225287 w 1743075"/>
                <a:gd name="connsiteY163" fmla="*/ 3293992 h 4495800"/>
                <a:gd name="connsiteX164" fmla="*/ 1231955 w 1743075"/>
                <a:gd name="connsiteY164" fmla="*/ 3253987 h 4495800"/>
                <a:gd name="connsiteX165" fmla="*/ 1239575 w 1743075"/>
                <a:gd name="connsiteY165" fmla="*/ 3222554 h 4495800"/>
                <a:gd name="connsiteX166" fmla="*/ 1248147 w 1743075"/>
                <a:gd name="connsiteY166" fmla="*/ 3120637 h 4495800"/>
                <a:gd name="connsiteX167" fmla="*/ 1250052 w 1743075"/>
                <a:gd name="connsiteY167" fmla="*/ 3109207 h 4495800"/>
                <a:gd name="connsiteX168" fmla="*/ 1263387 w 1743075"/>
                <a:gd name="connsiteY168" fmla="*/ 3019672 h 4495800"/>
                <a:gd name="connsiteX169" fmla="*/ 1274817 w 1743075"/>
                <a:gd name="connsiteY169" fmla="*/ 2951092 h 4495800"/>
                <a:gd name="connsiteX170" fmla="*/ 1287200 w 1743075"/>
                <a:gd name="connsiteY170" fmla="*/ 2882512 h 4495800"/>
                <a:gd name="connsiteX171" fmla="*/ 1289105 w 1743075"/>
                <a:gd name="connsiteY171" fmla="*/ 2861557 h 4495800"/>
                <a:gd name="connsiteX172" fmla="*/ 1302440 w 1743075"/>
                <a:gd name="connsiteY172" fmla="*/ 2764402 h 4495800"/>
                <a:gd name="connsiteX173" fmla="*/ 1308155 w 1743075"/>
                <a:gd name="connsiteY173" fmla="*/ 2728207 h 4495800"/>
                <a:gd name="connsiteX174" fmla="*/ 1317680 w 1743075"/>
                <a:gd name="connsiteY174" fmla="*/ 2672962 h 4495800"/>
                <a:gd name="connsiteX175" fmla="*/ 1328157 w 1743075"/>
                <a:gd name="connsiteY175" fmla="*/ 2557709 h 4495800"/>
                <a:gd name="connsiteX176" fmla="*/ 1329110 w 1743075"/>
                <a:gd name="connsiteY176" fmla="*/ 2553899 h 4495800"/>
                <a:gd name="connsiteX177" fmla="*/ 1348160 w 1743075"/>
                <a:gd name="connsiteY177" fmla="*/ 2535802 h 4495800"/>
                <a:gd name="connsiteX178" fmla="*/ 1445315 w 1743075"/>
                <a:gd name="connsiteY178" fmla="*/ 2494844 h 4495800"/>
                <a:gd name="connsiteX179" fmla="*/ 1474842 w 1743075"/>
                <a:gd name="connsiteY179" fmla="*/ 2438647 h 4495800"/>
                <a:gd name="connsiteX180" fmla="*/ 1470080 w 1743075"/>
                <a:gd name="connsiteY180" fmla="*/ 2388164 h 4495800"/>
                <a:gd name="connsiteX181" fmla="*/ 1468175 w 1743075"/>
                <a:gd name="connsiteY181" fmla="*/ 2351017 h 4495800"/>
                <a:gd name="connsiteX182" fmla="*/ 1460555 w 1743075"/>
                <a:gd name="connsiteY182" fmla="*/ 1997639 h 4495800"/>
                <a:gd name="connsiteX183" fmla="*/ 1460555 w 1743075"/>
                <a:gd name="connsiteY183" fmla="*/ 1976684 h 4495800"/>
                <a:gd name="connsiteX184" fmla="*/ 1471985 w 1743075"/>
                <a:gd name="connsiteY184" fmla="*/ 1951919 h 4495800"/>
                <a:gd name="connsiteX185" fmla="*/ 1495797 w 1743075"/>
                <a:gd name="connsiteY185" fmla="*/ 1918582 h 4495800"/>
                <a:gd name="connsiteX186" fmla="*/ 1513895 w 1743075"/>
                <a:gd name="connsiteY186" fmla="*/ 1884292 h 4495800"/>
                <a:gd name="connsiteX187" fmla="*/ 1573902 w 1743075"/>
                <a:gd name="connsiteY187" fmla="*/ 1793804 h 4495800"/>
                <a:gd name="connsiteX188" fmla="*/ 1599620 w 1743075"/>
                <a:gd name="connsiteY188" fmla="*/ 1739512 h 4495800"/>
                <a:gd name="connsiteX189" fmla="*/ 1692965 w 1743075"/>
                <a:gd name="connsiteY189" fmla="*/ 1561394 h 4495800"/>
                <a:gd name="connsiteX190" fmla="*/ 1714872 w 1743075"/>
                <a:gd name="connsiteY190" fmla="*/ 1491862 h 4495800"/>
                <a:gd name="connsiteX191" fmla="*/ 1729160 w 1743075"/>
                <a:gd name="connsiteY191" fmla="*/ 1408042 h 4495800"/>
                <a:gd name="connsiteX192" fmla="*/ 1732970 w 1743075"/>
                <a:gd name="connsiteY192" fmla="*/ 1329937 h 4495800"/>
                <a:gd name="connsiteX193" fmla="*/ 373752 w 1743075"/>
                <a:gd name="connsiteY193" fmla="*/ 1452809 h 4495800"/>
                <a:gd name="connsiteX194" fmla="*/ 367085 w 1743075"/>
                <a:gd name="connsiteY194" fmla="*/ 1460429 h 4495800"/>
                <a:gd name="connsiteX195" fmla="*/ 361370 w 1743075"/>
                <a:gd name="connsiteY195" fmla="*/ 1453762 h 4495800"/>
                <a:gd name="connsiteX196" fmla="*/ 319460 w 1743075"/>
                <a:gd name="connsiteY196" fmla="*/ 1365179 h 4495800"/>
                <a:gd name="connsiteX197" fmla="*/ 310887 w 1743075"/>
                <a:gd name="connsiteY197" fmla="*/ 1351844 h 4495800"/>
                <a:gd name="connsiteX198" fmla="*/ 311840 w 1743075"/>
                <a:gd name="connsiteY198" fmla="*/ 1334699 h 4495800"/>
                <a:gd name="connsiteX199" fmla="*/ 343272 w 1743075"/>
                <a:gd name="connsiteY199" fmla="*/ 1297552 h 4495800"/>
                <a:gd name="connsiteX200" fmla="*/ 367085 w 1743075"/>
                <a:gd name="connsiteY200" fmla="*/ 1301362 h 4495800"/>
                <a:gd name="connsiteX201" fmla="*/ 377562 w 1743075"/>
                <a:gd name="connsiteY201" fmla="*/ 1348034 h 4495800"/>
                <a:gd name="connsiteX202" fmla="*/ 377562 w 1743075"/>
                <a:gd name="connsiteY202" fmla="*/ 1381372 h 4495800"/>
                <a:gd name="connsiteX203" fmla="*/ 381372 w 1743075"/>
                <a:gd name="connsiteY203" fmla="*/ 1381372 h 4495800"/>
                <a:gd name="connsiteX204" fmla="*/ 373752 w 1743075"/>
                <a:gd name="connsiteY204" fmla="*/ 1452809 h 4495800"/>
                <a:gd name="connsiteX205" fmla="*/ 575682 w 1743075"/>
                <a:gd name="connsiteY205" fmla="*/ 1686172 h 4495800"/>
                <a:gd name="connsiteX206" fmla="*/ 559490 w 1743075"/>
                <a:gd name="connsiteY206" fmla="*/ 1708079 h 4495800"/>
                <a:gd name="connsiteX207" fmla="*/ 480432 w 1743075"/>
                <a:gd name="connsiteY207" fmla="*/ 1817617 h 4495800"/>
                <a:gd name="connsiteX208" fmla="*/ 476622 w 1743075"/>
                <a:gd name="connsiteY208" fmla="*/ 1834762 h 4495800"/>
                <a:gd name="connsiteX209" fmla="*/ 437570 w 1743075"/>
                <a:gd name="connsiteY209" fmla="*/ 1828094 h 4495800"/>
                <a:gd name="connsiteX210" fmla="*/ 466145 w 1743075"/>
                <a:gd name="connsiteY210" fmla="*/ 1792852 h 4495800"/>
                <a:gd name="connsiteX211" fmla="*/ 557585 w 1743075"/>
                <a:gd name="connsiteY211" fmla="*/ 1688077 h 4495800"/>
                <a:gd name="connsiteX212" fmla="*/ 567110 w 1743075"/>
                <a:gd name="connsiteY212" fmla="*/ 1678552 h 4495800"/>
                <a:gd name="connsiteX213" fmla="*/ 573777 w 1743075"/>
                <a:gd name="connsiteY213" fmla="*/ 1678552 h 4495800"/>
                <a:gd name="connsiteX214" fmla="*/ 575682 w 1743075"/>
                <a:gd name="connsiteY214" fmla="*/ 1686172 h 4495800"/>
                <a:gd name="connsiteX215" fmla="*/ 889055 w 1743075"/>
                <a:gd name="connsiteY215" fmla="*/ 1877624 h 4495800"/>
                <a:gd name="connsiteX216" fmla="*/ 890007 w 1743075"/>
                <a:gd name="connsiteY216" fmla="*/ 1871909 h 4495800"/>
                <a:gd name="connsiteX217" fmla="*/ 887150 w 1743075"/>
                <a:gd name="connsiteY217" fmla="*/ 1834762 h 4495800"/>
                <a:gd name="connsiteX218" fmla="*/ 789995 w 1743075"/>
                <a:gd name="connsiteY218" fmla="*/ 1769992 h 4495800"/>
                <a:gd name="connsiteX219" fmla="*/ 689030 w 1743075"/>
                <a:gd name="connsiteY219" fmla="*/ 1727129 h 4495800"/>
                <a:gd name="connsiteX220" fmla="*/ 655692 w 1743075"/>
                <a:gd name="connsiteY220" fmla="*/ 1712842 h 4495800"/>
                <a:gd name="connsiteX221" fmla="*/ 604257 w 1743075"/>
                <a:gd name="connsiteY221" fmla="*/ 1685219 h 4495800"/>
                <a:gd name="connsiteX222" fmla="*/ 602352 w 1743075"/>
                <a:gd name="connsiteY222" fmla="*/ 1636642 h 4495800"/>
                <a:gd name="connsiteX223" fmla="*/ 618545 w 1743075"/>
                <a:gd name="connsiteY223" fmla="*/ 1626164 h 4495800"/>
                <a:gd name="connsiteX224" fmla="*/ 628070 w 1743075"/>
                <a:gd name="connsiteY224" fmla="*/ 1608067 h 4495800"/>
                <a:gd name="connsiteX225" fmla="*/ 637595 w 1743075"/>
                <a:gd name="connsiteY225" fmla="*/ 1581397 h 4495800"/>
                <a:gd name="connsiteX226" fmla="*/ 711890 w 1743075"/>
                <a:gd name="connsiteY226" fmla="*/ 1492814 h 4495800"/>
                <a:gd name="connsiteX227" fmla="*/ 788090 w 1743075"/>
                <a:gd name="connsiteY227" fmla="*/ 1357559 h 4495800"/>
                <a:gd name="connsiteX228" fmla="*/ 821427 w 1743075"/>
                <a:gd name="connsiteY228" fmla="*/ 1114672 h 4495800"/>
                <a:gd name="connsiteX229" fmla="*/ 819522 w 1743075"/>
                <a:gd name="connsiteY229" fmla="*/ 889882 h 4495800"/>
                <a:gd name="connsiteX230" fmla="*/ 813807 w 1743075"/>
                <a:gd name="connsiteY230" fmla="*/ 738434 h 4495800"/>
                <a:gd name="connsiteX231" fmla="*/ 813807 w 1743075"/>
                <a:gd name="connsiteY231" fmla="*/ 720337 h 4495800"/>
                <a:gd name="connsiteX232" fmla="*/ 818570 w 1743075"/>
                <a:gd name="connsiteY232" fmla="*/ 718432 h 4495800"/>
                <a:gd name="connsiteX233" fmla="*/ 863337 w 1743075"/>
                <a:gd name="connsiteY233" fmla="*/ 815587 h 4495800"/>
                <a:gd name="connsiteX234" fmla="*/ 866195 w 1743075"/>
                <a:gd name="connsiteY234" fmla="*/ 814634 h 4495800"/>
                <a:gd name="connsiteX235" fmla="*/ 848097 w 1743075"/>
                <a:gd name="connsiteY235" fmla="*/ 771772 h 4495800"/>
                <a:gd name="connsiteX236" fmla="*/ 828095 w 1743075"/>
                <a:gd name="connsiteY236" fmla="*/ 727004 h 4495800"/>
                <a:gd name="connsiteX237" fmla="*/ 810950 w 1743075"/>
                <a:gd name="connsiteY237" fmla="*/ 617467 h 4495800"/>
                <a:gd name="connsiteX238" fmla="*/ 812855 w 1743075"/>
                <a:gd name="connsiteY238" fmla="*/ 580319 h 4495800"/>
                <a:gd name="connsiteX239" fmla="*/ 816665 w 1743075"/>
                <a:gd name="connsiteY239" fmla="*/ 556507 h 4495800"/>
                <a:gd name="connsiteX240" fmla="*/ 821427 w 1743075"/>
                <a:gd name="connsiteY240" fmla="*/ 554602 h 4495800"/>
                <a:gd name="connsiteX241" fmla="*/ 856670 w 1743075"/>
                <a:gd name="connsiteY241" fmla="*/ 594607 h 4495800"/>
                <a:gd name="connsiteX242" fmla="*/ 913820 w 1743075"/>
                <a:gd name="connsiteY242" fmla="*/ 638422 h 4495800"/>
                <a:gd name="connsiteX243" fmla="*/ 974780 w 1743075"/>
                <a:gd name="connsiteY243" fmla="*/ 679379 h 4495800"/>
                <a:gd name="connsiteX244" fmla="*/ 973827 w 1743075"/>
                <a:gd name="connsiteY244" fmla="*/ 696524 h 4495800"/>
                <a:gd name="connsiteX245" fmla="*/ 950015 w 1743075"/>
                <a:gd name="connsiteY245" fmla="*/ 721289 h 4495800"/>
                <a:gd name="connsiteX246" fmla="*/ 899532 w 1743075"/>
                <a:gd name="connsiteY246" fmla="*/ 797489 h 4495800"/>
                <a:gd name="connsiteX247" fmla="*/ 930012 w 1743075"/>
                <a:gd name="connsiteY247" fmla="*/ 759389 h 4495800"/>
                <a:gd name="connsiteX248" fmla="*/ 945252 w 1743075"/>
                <a:gd name="connsiteY248" fmla="*/ 759389 h 4495800"/>
                <a:gd name="connsiteX249" fmla="*/ 954777 w 1743075"/>
                <a:gd name="connsiteY249" fmla="*/ 800347 h 4495800"/>
                <a:gd name="connsiteX250" fmla="*/ 910962 w 1743075"/>
                <a:gd name="connsiteY250" fmla="*/ 1142294 h 4495800"/>
                <a:gd name="connsiteX251" fmla="*/ 917630 w 1743075"/>
                <a:gd name="connsiteY251" fmla="*/ 1495672 h 4495800"/>
                <a:gd name="connsiteX252" fmla="*/ 929060 w 1743075"/>
                <a:gd name="connsiteY252" fmla="*/ 1776659 h 4495800"/>
                <a:gd name="connsiteX253" fmla="*/ 938585 w 1743075"/>
                <a:gd name="connsiteY253" fmla="*/ 1802377 h 4495800"/>
                <a:gd name="connsiteX254" fmla="*/ 1026215 w 1743075"/>
                <a:gd name="connsiteY254" fmla="*/ 1895722 h 4495800"/>
                <a:gd name="connsiteX255" fmla="*/ 1036692 w 1743075"/>
                <a:gd name="connsiteY255" fmla="*/ 1909057 h 4495800"/>
                <a:gd name="connsiteX256" fmla="*/ 889055 w 1743075"/>
                <a:gd name="connsiteY256" fmla="*/ 1877624 h 4495800"/>
                <a:gd name="connsiteX257" fmla="*/ 1279580 w 1743075"/>
                <a:gd name="connsiteY257" fmla="*/ 1673789 h 4495800"/>
                <a:gd name="connsiteX258" fmla="*/ 1275770 w 1743075"/>
                <a:gd name="connsiteY258" fmla="*/ 1747132 h 4495800"/>
                <a:gd name="connsiteX259" fmla="*/ 1250052 w 1743075"/>
                <a:gd name="connsiteY259" fmla="*/ 1809044 h 4495800"/>
                <a:gd name="connsiteX260" fmla="*/ 1188140 w 1743075"/>
                <a:gd name="connsiteY260" fmla="*/ 1870004 h 4495800"/>
                <a:gd name="connsiteX261" fmla="*/ 1170042 w 1743075"/>
                <a:gd name="connsiteY261" fmla="*/ 1907152 h 4495800"/>
                <a:gd name="connsiteX262" fmla="*/ 1160517 w 1743075"/>
                <a:gd name="connsiteY262" fmla="*/ 1919534 h 4495800"/>
                <a:gd name="connsiteX263" fmla="*/ 1142420 w 1743075"/>
                <a:gd name="connsiteY263" fmla="*/ 1924297 h 4495800"/>
                <a:gd name="connsiteX264" fmla="*/ 1045265 w 1743075"/>
                <a:gd name="connsiteY264" fmla="*/ 1916677 h 4495800"/>
                <a:gd name="connsiteX265" fmla="*/ 1053837 w 1743075"/>
                <a:gd name="connsiteY265" fmla="*/ 1901437 h 4495800"/>
                <a:gd name="connsiteX266" fmla="*/ 1132895 w 1743075"/>
                <a:gd name="connsiteY266" fmla="*/ 1803329 h 4495800"/>
                <a:gd name="connsiteX267" fmla="*/ 1143372 w 1743075"/>
                <a:gd name="connsiteY267" fmla="*/ 1770944 h 4495800"/>
                <a:gd name="connsiteX268" fmla="*/ 1137657 w 1743075"/>
                <a:gd name="connsiteY268" fmla="*/ 1666169 h 4495800"/>
                <a:gd name="connsiteX269" fmla="*/ 1130037 w 1743075"/>
                <a:gd name="connsiteY269" fmla="*/ 1505197 h 4495800"/>
                <a:gd name="connsiteX270" fmla="*/ 1115750 w 1743075"/>
                <a:gd name="connsiteY270" fmla="*/ 1296599 h 4495800"/>
                <a:gd name="connsiteX271" fmla="*/ 1094795 w 1743075"/>
                <a:gd name="connsiteY271" fmla="*/ 1091812 h 4495800"/>
                <a:gd name="connsiteX272" fmla="*/ 1037645 w 1743075"/>
                <a:gd name="connsiteY272" fmla="*/ 839399 h 4495800"/>
                <a:gd name="connsiteX273" fmla="*/ 1019547 w 1743075"/>
                <a:gd name="connsiteY273" fmla="*/ 780344 h 4495800"/>
                <a:gd name="connsiteX274" fmla="*/ 1024310 w 1743075"/>
                <a:gd name="connsiteY274" fmla="*/ 761294 h 4495800"/>
                <a:gd name="connsiteX275" fmla="*/ 1042407 w 1743075"/>
                <a:gd name="connsiteY275" fmla="*/ 744149 h 4495800"/>
                <a:gd name="connsiteX276" fmla="*/ 1069077 w 1743075"/>
                <a:gd name="connsiteY276" fmla="*/ 806062 h 4495800"/>
                <a:gd name="connsiteX277" fmla="*/ 1014785 w 1743075"/>
                <a:gd name="connsiteY277" fmla="*/ 699382 h 4495800"/>
                <a:gd name="connsiteX278" fmla="*/ 1015737 w 1743075"/>
                <a:gd name="connsiteY278" fmla="*/ 677474 h 4495800"/>
                <a:gd name="connsiteX279" fmla="*/ 1068125 w 1743075"/>
                <a:gd name="connsiteY279" fmla="*/ 631754 h 4495800"/>
                <a:gd name="connsiteX280" fmla="*/ 1096700 w 1743075"/>
                <a:gd name="connsiteY280" fmla="*/ 571747 h 4495800"/>
                <a:gd name="connsiteX281" fmla="*/ 1102415 w 1743075"/>
                <a:gd name="connsiteY281" fmla="*/ 552697 h 4495800"/>
                <a:gd name="connsiteX282" fmla="*/ 1120512 w 1743075"/>
                <a:gd name="connsiteY282" fmla="*/ 606989 h 4495800"/>
                <a:gd name="connsiteX283" fmla="*/ 1107177 w 1743075"/>
                <a:gd name="connsiteY283" fmla="*/ 742244 h 4495800"/>
                <a:gd name="connsiteX284" fmla="*/ 1108130 w 1743075"/>
                <a:gd name="connsiteY284" fmla="*/ 761294 h 4495800"/>
                <a:gd name="connsiteX285" fmla="*/ 1127180 w 1743075"/>
                <a:gd name="connsiteY285" fmla="*/ 621277 h 4495800"/>
                <a:gd name="connsiteX286" fmla="*/ 1187187 w 1743075"/>
                <a:gd name="connsiteY286" fmla="*/ 829874 h 4495800"/>
                <a:gd name="connsiteX287" fmla="*/ 1228145 w 1743075"/>
                <a:gd name="connsiteY287" fmla="*/ 993704 h 4495800"/>
                <a:gd name="connsiteX288" fmla="*/ 1246242 w 1743075"/>
                <a:gd name="connsiteY288" fmla="*/ 1128007 h 4495800"/>
                <a:gd name="connsiteX289" fmla="*/ 1270055 w 1743075"/>
                <a:gd name="connsiteY289" fmla="*/ 1363274 h 4495800"/>
                <a:gd name="connsiteX290" fmla="*/ 1276722 w 1743075"/>
                <a:gd name="connsiteY290" fmla="*/ 1427092 h 4495800"/>
                <a:gd name="connsiteX291" fmla="*/ 1284342 w 1743075"/>
                <a:gd name="connsiteY291" fmla="*/ 1534724 h 4495800"/>
                <a:gd name="connsiteX292" fmla="*/ 1279580 w 1743075"/>
                <a:gd name="connsiteY292" fmla="*/ 1673789 h 4495800"/>
                <a:gd name="connsiteX293" fmla="*/ 1437695 w 1743075"/>
                <a:gd name="connsiteY293" fmla="*/ 1289932 h 4495800"/>
                <a:gd name="connsiteX294" fmla="*/ 1442457 w 1743075"/>
                <a:gd name="connsiteY294" fmla="*/ 1288979 h 4495800"/>
                <a:gd name="connsiteX295" fmla="*/ 1447220 w 1743075"/>
                <a:gd name="connsiteY295" fmla="*/ 1300409 h 4495800"/>
                <a:gd name="connsiteX296" fmla="*/ 1448172 w 1743075"/>
                <a:gd name="connsiteY296" fmla="*/ 1327079 h 4495800"/>
                <a:gd name="connsiteX297" fmla="*/ 1470080 w 1743075"/>
                <a:gd name="connsiteY297" fmla="*/ 1394707 h 4495800"/>
                <a:gd name="connsiteX298" fmla="*/ 1476747 w 1743075"/>
                <a:gd name="connsiteY298" fmla="*/ 1433759 h 4495800"/>
                <a:gd name="connsiteX299" fmla="*/ 1439600 w 1743075"/>
                <a:gd name="connsiteY299" fmla="*/ 1497577 h 4495800"/>
                <a:gd name="connsiteX300" fmla="*/ 1437695 w 1743075"/>
                <a:gd name="connsiteY300" fmla="*/ 1289932 h 4495800"/>
                <a:gd name="connsiteX301" fmla="*/ 1475795 w 1743075"/>
                <a:gd name="connsiteY301" fmla="*/ 1882387 h 4495800"/>
                <a:gd name="connsiteX302" fmla="*/ 1462460 w 1743075"/>
                <a:gd name="connsiteY302" fmla="*/ 1874767 h 4495800"/>
                <a:gd name="connsiteX303" fmla="*/ 1371972 w 1743075"/>
                <a:gd name="connsiteY303" fmla="*/ 1769992 h 4495800"/>
                <a:gd name="connsiteX304" fmla="*/ 1336730 w 1743075"/>
                <a:gd name="connsiteY304" fmla="*/ 1750942 h 4495800"/>
                <a:gd name="connsiteX305" fmla="*/ 1319585 w 1743075"/>
                <a:gd name="connsiteY305" fmla="*/ 1744274 h 4495800"/>
                <a:gd name="connsiteX306" fmla="*/ 1320537 w 1743075"/>
                <a:gd name="connsiteY306" fmla="*/ 1738559 h 4495800"/>
                <a:gd name="connsiteX307" fmla="*/ 1337682 w 1743075"/>
                <a:gd name="connsiteY307" fmla="*/ 1740464 h 4495800"/>
                <a:gd name="connsiteX308" fmla="*/ 1416740 w 1743075"/>
                <a:gd name="connsiteY308" fmla="*/ 1788089 h 4495800"/>
                <a:gd name="connsiteX309" fmla="*/ 1473890 w 1743075"/>
                <a:gd name="connsiteY309" fmla="*/ 1853812 h 4495800"/>
                <a:gd name="connsiteX310" fmla="*/ 1480557 w 1743075"/>
                <a:gd name="connsiteY310" fmla="*/ 1865242 h 4495800"/>
                <a:gd name="connsiteX311" fmla="*/ 1475795 w 1743075"/>
                <a:gd name="connsiteY311" fmla="*/ 1882387 h 449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Lst>
              <a:rect l="l" t="t" r="r" b="b"/>
              <a:pathLst>
                <a:path w="1743075" h="4495800">
                  <a:moveTo>
                    <a:pt x="1732970" y="1329937"/>
                  </a:moveTo>
                  <a:cubicBezTo>
                    <a:pt x="1728207" y="1318507"/>
                    <a:pt x="1726302" y="1304219"/>
                    <a:pt x="1726302" y="1291837"/>
                  </a:cubicBezTo>
                  <a:cubicBezTo>
                    <a:pt x="1728207" y="1266119"/>
                    <a:pt x="1718682" y="1246117"/>
                    <a:pt x="1698680" y="1230877"/>
                  </a:cubicBezTo>
                  <a:cubicBezTo>
                    <a:pt x="1680582" y="1216589"/>
                    <a:pt x="1672962" y="1197539"/>
                    <a:pt x="1666295" y="1177537"/>
                  </a:cubicBezTo>
                  <a:cubicBezTo>
                    <a:pt x="1660580" y="1160392"/>
                    <a:pt x="1651055" y="1145152"/>
                    <a:pt x="1643435" y="1128959"/>
                  </a:cubicBezTo>
                  <a:cubicBezTo>
                    <a:pt x="1641530" y="1125149"/>
                    <a:pt x="1638672" y="1121339"/>
                    <a:pt x="1636767" y="1117529"/>
                  </a:cubicBezTo>
                  <a:cubicBezTo>
                    <a:pt x="1623432" y="1086097"/>
                    <a:pt x="1610097" y="1054664"/>
                    <a:pt x="1595810" y="1023232"/>
                  </a:cubicBezTo>
                  <a:cubicBezTo>
                    <a:pt x="1592952" y="1017517"/>
                    <a:pt x="1588190" y="1012754"/>
                    <a:pt x="1586285" y="1007039"/>
                  </a:cubicBezTo>
                  <a:cubicBezTo>
                    <a:pt x="1581522" y="995609"/>
                    <a:pt x="1574855" y="984179"/>
                    <a:pt x="1573902" y="972749"/>
                  </a:cubicBezTo>
                  <a:cubicBezTo>
                    <a:pt x="1571997" y="955604"/>
                    <a:pt x="1569140" y="939412"/>
                    <a:pt x="1560567" y="923219"/>
                  </a:cubicBezTo>
                  <a:cubicBezTo>
                    <a:pt x="1553900" y="910837"/>
                    <a:pt x="1552947" y="894644"/>
                    <a:pt x="1550090" y="880357"/>
                  </a:cubicBezTo>
                  <a:cubicBezTo>
                    <a:pt x="1549137" y="874642"/>
                    <a:pt x="1549137" y="868927"/>
                    <a:pt x="1547232" y="863212"/>
                  </a:cubicBezTo>
                  <a:cubicBezTo>
                    <a:pt x="1534850" y="824159"/>
                    <a:pt x="1521515" y="786059"/>
                    <a:pt x="1508180" y="747959"/>
                  </a:cubicBezTo>
                  <a:cubicBezTo>
                    <a:pt x="1501512" y="727957"/>
                    <a:pt x="1488177" y="713669"/>
                    <a:pt x="1468175" y="705097"/>
                  </a:cubicBezTo>
                  <a:cubicBezTo>
                    <a:pt x="1454840" y="699382"/>
                    <a:pt x="1442457" y="690809"/>
                    <a:pt x="1428170" y="685094"/>
                  </a:cubicBezTo>
                  <a:cubicBezTo>
                    <a:pt x="1412930" y="678427"/>
                    <a:pt x="1396737" y="673664"/>
                    <a:pt x="1380545" y="669854"/>
                  </a:cubicBezTo>
                  <a:cubicBezTo>
                    <a:pt x="1354827" y="663187"/>
                    <a:pt x="1329110" y="657472"/>
                    <a:pt x="1303392" y="650804"/>
                  </a:cubicBezTo>
                  <a:cubicBezTo>
                    <a:pt x="1302440" y="650804"/>
                    <a:pt x="1302440" y="649852"/>
                    <a:pt x="1301487" y="649852"/>
                  </a:cubicBezTo>
                  <a:cubicBezTo>
                    <a:pt x="1275770" y="643184"/>
                    <a:pt x="1249100" y="636517"/>
                    <a:pt x="1223382" y="629849"/>
                  </a:cubicBezTo>
                  <a:cubicBezTo>
                    <a:pt x="1202427" y="624134"/>
                    <a:pt x="1180520" y="619372"/>
                    <a:pt x="1160517" y="610799"/>
                  </a:cubicBezTo>
                  <a:cubicBezTo>
                    <a:pt x="1118607" y="591749"/>
                    <a:pt x="1104320" y="552697"/>
                    <a:pt x="1101462" y="511739"/>
                  </a:cubicBezTo>
                  <a:cubicBezTo>
                    <a:pt x="1098605" y="482212"/>
                    <a:pt x="1104320" y="452684"/>
                    <a:pt x="1106225" y="422204"/>
                  </a:cubicBezTo>
                  <a:cubicBezTo>
                    <a:pt x="1107177" y="411727"/>
                    <a:pt x="1110987" y="404107"/>
                    <a:pt x="1119560" y="398392"/>
                  </a:cubicBezTo>
                  <a:cubicBezTo>
                    <a:pt x="1136705" y="387914"/>
                    <a:pt x="1146230" y="371722"/>
                    <a:pt x="1150040" y="352672"/>
                  </a:cubicBezTo>
                  <a:cubicBezTo>
                    <a:pt x="1151945" y="344099"/>
                    <a:pt x="1155755" y="335527"/>
                    <a:pt x="1155755" y="326002"/>
                  </a:cubicBezTo>
                  <a:cubicBezTo>
                    <a:pt x="1155755" y="305047"/>
                    <a:pt x="1155755" y="284092"/>
                    <a:pt x="1153850" y="263137"/>
                  </a:cubicBezTo>
                  <a:cubicBezTo>
                    <a:pt x="1152897" y="254564"/>
                    <a:pt x="1148135" y="247897"/>
                    <a:pt x="1135752" y="252659"/>
                  </a:cubicBezTo>
                  <a:cubicBezTo>
                    <a:pt x="1125275" y="256469"/>
                    <a:pt x="1123370" y="252659"/>
                    <a:pt x="1124322" y="241229"/>
                  </a:cubicBezTo>
                  <a:cubicBezTo>
                    <a:pt x="1125275" y="228847"/>
                    <a:pt x="1125275" y="215512"/>
                    <a:pt x="1125275" y="203129"/>
                  </a:cubicBezTo>
                  <a:cubicBezTo>
                    <a:pt x="1125275" y="196462"/>
                    <a:pt x="1123370" y="188842"/>
                    <a:pt x="1124322" y="182174"/>
                  </a:cubicBezTo>
                  <a:cubicBezTo>
                    <a:pt x="1125275" y="133597"/>
                    <a:pt x="1102415" y="93592"/>
                    <a:pt x="1074792" y="56444"/>
                  </a:cubicBezTo>
                  <a:cubicBezTo>
                    <a:pt x="1069077" y="47872"/>
                    <a:pt x="1057647" y="42157"/>
                    <a:pt x="1048122" y="37394"/>
                  </a:cubicBezTo>
                  <a:cubicBezTo>
                    <a:pt x="1033835" y="30727"/>
                    <a:pt x="1019547" y="24059"/>
                    <a:pt x="1005260" y="20249"/>
                  </a:cubicBezTo>
                  <a:cubicBezTo>
                    <a:pt x="959540" y="5009"/>
                    <a:pt x="914772" y="-706"/>
                    <a:pt x="873815" y="24059"/>
                  </a:cubicBezTo>
                  <a:cubicBezTo>
                    <a:pt x="839525" y="45967"/>
                    <a:pt x="808092" y="71684"/>
                    <a:pt x="782375" y="104069"/>
                  </a:cubicBezTo>
                  <a:cubicBezTo>
                    <a:pt x="779517" y="107879"/>
                    <a:pt x="776660" y="112642"/>
                    <a:pt x="775707" y="117404"/>
                  </a:cubicBezTo>
                  <a:cubicBezTo>
                    <a:pt x="772850" y="131692"/>
                    <a:pt x="770945" y="145027"/>
                    <a:pt x="769040" y="159314"/>
                  </a:cubicBezTo>
                  <a:cubicBezTo>
                    <a:pt x="765230" y="204082"/>
                    <a:pt x="777612" y="249802"/>
                    <a:pt x="759515" y="293617"/>
                  </a:cubicBezTo>
                  <a:cubicBezTo>
                    <a:pt x="759515" y="294569"/>
                    <a:pt x="759515" y="296474"/>
                    <a:pt x="759515" y="297427"/>
                  </a:cubicBezTo>
                  <a:cubicBezTo>
                    <a:pt x="760467" y="322192"/>
                    <a:pt x="760467" y="346957"/>
                    <a:pt x="762372" y="370769"/>
                  </a:cubicBezTo>
                  <a:cubicBezTo>
                    <a:pt x="763325" y="390772"/>
                    <a:pt x="769040" y="409822"/>
                    <a:pt x="786185" y="424109"/>
                  </a:cubicBezTo>
                  <a:cubicBezTo>
                    <a:pt x="792852" y="429824"/>
                    <a:pt x="797615" y="438397"/>
                    <a:pt x="799520" y="446969"/>
                  </a:cubicBezTo>
                  <a:cubicBezTo>
                    <a:pt x="805235" y="469829"/>
                    <a:pt x="809045" y="493642"/>
                    <a:pt x="811902" y="517454"/>
                  </a:cubicBezTo>
                  <a:cubicBezTo>
                    <a:pt x="812855" y="525074"/>
                    <a:pt x="810950" y="536504"/>
                    <a:pt x="806187" y="540314"/>
                  </a:cubicBezTo>
                  <a:cubicBezTo>
                    <a:pt x="783327" y="557459"/>
                    <a:pt x="761420" y="578414"/>
                    <a:pt x="729035" y="576509"/>
                  </a:cubicBezTo>
                  <a:cubicBezTo>
                    <a:pt x="725225" y="576509"/>
                    <a:pt x="721415" y="578414"/>
                    <a:pt x="717605" y="579367"/>
                  </a:cubicBezTo>
                  <a:cubicBezTo>
                    <a:pt x="660455" y="592702"/>
                    <a:pt x="603305" y="606037"/>
                    <a:pt x="546155" y="617467"/>
                  </a:cubicBezTo>
                  <a:cubicBezTo>
                    <a:pt x="521390" y="622229"/>
                    <a:pt x="494720" y="623182"/>
                    <a:pt x="469955" y="627944"/>
                  </a:cubicBezTo>
                  <a:cubicBezTo>
                    <a:pt x="445190" y="632707"/>
                    <a:pt x="421377" y="639374"/>
                    <a:pt x="396612" y="646994"/>
                  </a:cubicBezTo>
                  <a:cubicBezTo>
                    <a:pt x="374705" y="653662"/>
                    <a:pt x="357560" y="668902"/>
                    <a:pt x="348035" y="688904"/>
                  </a:cubicBezTo>
                  <a:cubicBezTo>
                    <a:pt x="329937" y="727004"/>
                    <a:pt x="321365" y="767009"/>
                    <a:pt x="311840" y="807014"/>
                  </a:cubicBezTo>
                  <a:cubicBezTo>
                    <a:pt x="308030" y="824159"/>
                    <a:pt x="302315" y="838447"/>
                    <a:pt x="287075" y="848924"/>
                  </a:cubicBezTo>
                  <a:cubicBezTo>
                    <a:pt x="269930" y="861307"/>
                    <a:pt x="253737" y="875594"/>
                    <a:pt x="246117" y="896549"/>
                  </a:cubicBezTo>
                  <a:cubicBezTo>
                    <a:pt x="243260" y="905122"/>
                    <a:pt x="239450" y="914647"/>
                    <a:pt x="233735" y="922267"/>
                  </a:cubicBezTo>
                  <a:cubicBezTo>
                    <a:pt x="209922" y="950842"/>
                    <a:pt x="195635" y="987037"/>
                    <a:pt x="164202" y="1008944"/>
                  </a:cubicBezTo>
                  <a:cubicBezTo>
                    <a:pt x="159440" y="1012754"/>
                    <a:pt x="155630" y="1018469"/>
                    <a:pt x="152772" y="1024184"/>
                  </a:cubicBezTo>
                  <a:cubicBezTo>
                    <a:pt x="128960" y="1059427"/>
                    <a:pt x="105147" y="1094669"/>
                    <a:pt x="81335" y="1130864"/>
                  </a:cubicBezTo>
                  <a:cubicBezTo>
                    <a:pt x="50855" y="1177537"/>
                    <a:pt x="22280" y="1225162"/>
                    <a:pt x="10850" y="1280407"/>
                  </a:cubicBezTo>
                  <a:cubicBezTo>
                    <a:pt x="2277" y="1320412"/>
                    <a:pt x="8945" y="1359464"/>
                    <a:pt x="27042" y="1395659"/>
                  </a:cubicBezTo>
                  <a:cubicBezTo>
                    <a:pt x="36567" y="1415662"/>
                    <a:pt x="49902" y="1434712"/>
                    <a:pt x="61332" y="1453762"/>
                  </a:cubicBezTo>
                  <a:cubicBezTo>
                    <a:pt x="66095" y="1460429"/>
                    <a:pt x="71810" y="1467097"/>
                    <a:pt x="74667" y="1474717"/>
                  </a:cubicBezTo>
                  <a:cubicBezTo>
                    <a:pt x="78477" y="1489004"/>
                    <a:pt x="83240" y="1501387"/>
                    <a:pt x="97527" y="1509007"/>
                  </a:cubicBezTo>
                  <a:cubicBezTo>
                    <a:pt x="102290" y="1510912"/>
                    <a:pt x="104195" y="1517579"/>
                    <a:pt x="108005" y="1522342"/>
                  </a:cubicBezTo>
                  <a:cubicBezTo>
                    <a:pt x="126102" y="1549012"/>
                    <a:pt x="143247" y="1575682"/>
                    <a:pt x="162297" y="1602352"/>
                  </a:cubicBezTo>
                  <a:cubicBezTo>
                    <a:pt x="174680" y="1620449"/>
                    <a:pt x="189920" y="1636642"/>
                    <a:pt x="201350" y="1654739"/>
                  </a:cubicBezTo>
                  <a:cubicBezTo>
                    <a:pt x="228020" y="1694744"/>
                    <a:pt x="257547" y="1731892"/>
                    <a:pt x="288980" y="1768087"/>
                  </a:cubicBezTo>
                  <a:cubicBezTo>
                    <a:pt x="300410" y="1781422"/>
                    <a:pt x="303267" y="1794757"/>
                    <a:pt x="300410" y="1810949"/>
                  </a:cubicBezTo>
                  <a:cubicBezTo>
                    <a:pt x="295647" y="1843334"/>
                    <a:pt x="290885" y="1875719"/>
                    <a:pt x="288027" y="1909057"/>
                  </a:cubicBezTo>
                  <a:cubicBezTo>
                    <a:pt x="284217" y="1960492"/>
                    <a:pt x="282312" y="2012879"/>
                    <a:pt x="279455" y="2064314"/>
                  </a:cubicBezTo>
                  <a:cubicBezTo>
                    <a:pt x="279455" y="2069077"/>
                    <a:pt x="278502" y="2074792"/>
                    <a:pt x="277550" y="2079554"/>
                  </a:cubicBezTo>
                  <a:cubicBezTo>
                    <a:pt x="273740" y="2117654"/>
                    <a:pt x="268025" y="2154802"/>
                    <a:pt x="266120" y="2192902"/>
                  </a:cubicBezTo>
                  <a:cubicBezTo>
                    <a:pt x="264215" y="2241479"/>
                    <a:pt x="263262" y="2290057"/>
                    <a:pt x="265167" y="2338634"/>
                  </a:cubicBezTo>
                  <a:cubicBezTo>
                    <a:pt x="266120" y="2381497"/>
                    <a:pt x="259452" y="2422454"/>
                    <a:pt x="251832" y="2463412"/>
                  </a:cubicBezTo>
                  <a:cubicBezTo>
                    <a:pt x="248975" y="2479604"/>
                    <a:pt x="253737" y="2490082"/>
                    <a:pt x="268025" y="2496749"/>
                  </a:cubicBezTo>
                  <a:cubicBezTo>
                    <a:pt x="297552" y="2508179"/>
                    <a:pt x="326127" y="2523419"/>
                    <a:pt x="358512" y="2521514"/>
                  </a:cubicBezTo>
                  <a:cubicBezTo>
                    <a:pt x="365180" y="2521514"/>
                    <a:pt x="370895" y="2523419"/>
                    <a:pt x="377562" y="2525324"/>
                  </a:cubicBezTo>
                  <a:cubicBezTo>
                    <a:pt x="411852" y="2531039"/>
                    <a:pt x="443285" y="2530087"/>
                    <a:pt x="467097" y="2499607"/>
                  </a:cubicBezTo>
                  <a:cubicBezTo>
                    <a:pt x="474717" y="2490082"/>
                    <a:pt x="485195" y="2483414"/>
                    <a:pt x="496625" y="2472937"/>
                  </a:cubicBezTo>
                  <a:cubicBezTo>
                    <a:pt x="497577" y="2485319"/>
                    <a:pt x="498530" y="2492939"/>
                    <a:pt x="498530" y="2500559"/>
                  </a:cubicBezTo>
                  <a:cubicBezTo>
                    <a:pt x="498530" y="2551994"/>
                    <a:pt x="498530" y="2602477"/>
                    <a:pt x="497577" y="2653912"/>
                  </a:cubicBezTo>
                  <a:cubicBezTo>
                    <a:pt x="496625" y="2687249"/>
                    <a:pt x="492815" y="2719634"/>
                    <a:pt x="491862" y="2752972"/>
                  </a:cubicBezTo>
                  <a:cubicBezTo>
                    <a:pt x="490910" y="2807264"/>
                    <a:pt x="491862" y="2861557"/>
                    <a:pt x="489957" y="2915849"/>
                  </a:cubicBezTo>
                  <a:cubicBezTo>
                    <a:pt x="486147" y="3045389"/>
                    <a:pt x="496625" y="3174929"/>
                    <a:pt x="483290" y="3303517"/>
                  </a:cubicBezTo>
                  <a:cubicBezTo>
                    <a:pt x="479480" y="3343522"/>
                    <a:pt x="482337" y="3383527"/>
                    <a:pt x="483290" y="3423532"/>
                  </a:cubicBezTo>
                  <a:cubicBezTo>
                    <a:pt x="484242" y="3504494"/>
                    <a:pt x="483290" y="3585457"/>
                    <a:pt x="489005" y="3666419"/>
                  </a:cubicBezTo>
                  <a:cubicBezTo>
                    <a:pt x="495672" y="3761669"/>
                    <a:pt x="495672" y="3857872"/>
                    <a:pt x="497577" y="3953122"/>
                  </a:cubicBezTo>
                  <a:cubicBezTo>
                    <a:pt x="497577" y="3956932"/>
                    <a:pt x="498530" y="3960742"/>
                    <a:pt x="498530" y="3964552"/>
                  </a:cubicBezTo>
                  <a:cubicBezTo>
                    <a:pt x="500435" y="3982649"/>
                    <a:pt x="503292" y="4001699"/>
                    <a:pt x="505197" y="4019797"/>
                  </a:cubicBezTo>
                  <a:cubicBezTo>
                    <a:pt x="506150" y="4040752"/>
                    <a:pt x="506150" y="4062659"/>
                    <a:pt x="507102" y="4083614"/>
                  </a:cubicBezTo>
                  <a:cubicBezTo>
                    <a:pt x="508055" y="4093139"/>
                    <a:pt x="509007" y="4104569"/>
                    <a:pt x="513770" y="4111237"/>
                  </a:cubicBezTo>
                  <a:cubicBezTo>
                    <a:pt x="528057" y="4131239"/>
                    <a:pt x="534725" y="4153147"/>
                    <a:pt x="539487" y="4176959"/>
                  </a:cubicBezTo>
                  <a:cubicBezTo>
                    <a:pt x="546155" y="4211249"/>
                    <a:pt x="554727" y="4244587"/>
                    <a:pt x="562347" y="4278877"/>
                  </a:cubicBezTo>
                  <a:cubicBezTo>
                    <a:pt x="563300" y="4285544"/>
                    <a:pt x="565205" y="4295069"/>
                    <a:pt x="561395" y="4299832"/>
                  </a:cubicBezTo>
                  <a:cubicBezTo>
                    <a:pt x="549965" y="4316977"/>
                    <a:pt x="553775" y="4336027"/>
                    <a:pt x="551870" y="4354124"/>
                  </a:cubicBezTo>
                  <a:cubicBezTo>
                    <a:pt x="549965" y="4379842"/>
                    <a:pt x="563300" y="4395082"/>
                    <a:pt x="583302" y="4404607"/>
                  </a:cubicBezTo>
                  <a:cubicBezTo>
                    <a:pt x="591875" y="4409369"/>
                    <a:pt x="597590" y="4414132"/>
                    <a:pt x="600447" y="4423657"/>
                  </a:cubicBezTo>
                  <a:cubicBezTo>
                    <a:pt x="605210" y="4438897"/>
                    <a:pt x="614735" y="4452232"/>
                    <a:pt x="628070" y="4459852"/>
                  </a:cubicBezTo>
                  <a:cubicBezTo>
                    <a:pt x="648072" y="4469377"/>
                    <a:pt x="669027" y="4478902"/>
                    <a:pt x="690935" y="4483664"/>
                  </a:cubicBezTo>
                  <a:cubicBezTo>
                    <a:pt x="713795" y="4489379"/>
                    <a:pt x="738560" y="4491284"/>
                    <a:pt x="762372" y="4492237"/>
                  </a:cubicBezTo>
                  <a:cubicBezTo>
                    <a:pt x="808092" y="4493189"/>
                    <a:pt x="852860" y="4493189"/>
                    <a:pt x="898580" y="4493189"/>
                  </a:cubicBezTo>
                  <a:cubicBezTo>
                    <a:pt x="917630" y="4493189"/>
                    <a:pt x="922392" y="4482712"/>
                    <a:pt x="913820" y="4464614"/>
                  </a:cubicBezTo>
                  <a:cubicBezTo>
                    <a:pt x="909057" y="4455089"/>
                    <a:pt x="906200" y="4444612"/>
                    <a:pt x="901437" y="4434134"/>
                  </a:cubicBezTo>
                  <a:cubicBezTo>
                    <a:pt x="890960" y="4406512"/>
                    <a:pt x="880482" y="4378889"/>
                    <a:pt x="869052" y="4351267"/>
                  </a:cubicBezTo>
                  <a:cubicBezTo>
                    <a:pt x="867147" y="4346504"/>
                    <a:pt x="863337" y="4342694"/>
                    <a:pt x="859527" y="4338884"/>
                  </a:cubicBezTo>
                  <a:cubicBezTo>
                    <a:pt x="837620" y="4317929"/>
                    <a:pt x="818570" y="4295069"/>
                    <a:pt x="811902" y="4263637"/>
                  </a:cubicBezTo>
                  <a:cubicBezTo>
                    <a:pt x="808092" y="4244587"/>
                    <a:pt x="806187" y="4225537"/>
                    <a:pt x="812855" y="4206487"/>
                  </a:cubicBezTo>
                  <a:cubicBezTo>
                    <a:pt x="817617" y="4193152"/>
                    <a:pt x="820475" y="4178864"/>
                    <a:pt x="823332" y="4165529"/>
                  </a:cubicBezTo>
                  <a:cubicBezTo>
                    <a:pt x="830000" y="4127429"/>
                    <a:pt x="835715" y="4089329"/>
                    <a:pt x="841430" y="4050277"/>
                  </a:cubicBezTo>
                  <a:cubicBezTo>
                    <a:pt x="845240" y="4028369"/>
                    <a:pt x="850955" y="4005509"/>
                    <a:pt x="849050" y="3982649"/>
                  </a:cubicBezTo>
                  <a:cubicBezTo>
                    <a:pt x="843335" y="3899782"/>
                    <a:pt x="839525" y="3817867"/>
                    <a:pt x="837620" y="3734999"/>
                  </a:cubicBezTo>
                  <a:cubicBezTo>
                    <a:pt x="836667" y="3711187"/>
                    <a:pt x="831905" y="3686422"/>
                    <a:pt x="826190" y="3662609"/>
                  </a:cubicBezTo>
                  <a:cubicBezTo>
                    <a:pt x="821427" y="3641654"/>
                    <a:pt x="813807" y="3622604"/>
                    <a:pt x="807140" y="3601649"/>
                  </a:cubicBezTo>
                  <a:cubicBezTo>
                    <a:pt x="801425" y="3580694"/>
                    <a:pt x="794757" y="3559739"/>
                    <a:pt x="789995" y="3537832"/>
                  </a:cubicBezTo>
                  <a:cubicBezTo>
                    <a:pt x="787137" y="3523544"/>
                    <a:pt x="785232" y="3508304"/>
                    <a:pt x="786185" y="3494017"/>
                  </a:cubicBezTo>
                  <a:cubicBezTo>
                    <a:pt x="786185" y="3480682"/>
                    <a:pt x="789995" y="3467347"/>
                    <a:pt x="790947" y="3454012"/>
                  </a:cubicBezTo>
                  <a:cubicBezTo>
                    <a:pt x="793805" y="3434009"/>
                    <a:pt x="797615" y="3413054"/>
                    <a:pt x="798567" y="3393052"/>
                  </a:cubicBezTo>
                  <a:cubicBezTo>
                    <a:pt x="799520" y="3353999"/>
                    <a:pt x="799520" y="3313994"/>
                    <a:pt x="799520" y="3274942"/>
                  </a:cubicBezTo>
                  <a:cubicBezTo>
                    <a:pt x="799520" y="3270179"/>
                    <a:pt x="800472" y="3262559"/>
                    <a:pt x="803330" y="3260654"/>
                  </a:cubicBezTo>
                  <a:cubicBezTo>
                    <a:pt x="818570" y="3252082"/>
                    <a:pt x="817617" y="3237794"/>
                    <a:pt x="819522" y="3223507"/>
                  </a:cubicBezTo>
                  <a:cubicBezTo>
                    <a:pt x="820475" y="3208267"/>
                    <a:pt x="822380" y="3193979"/>
                    <a:pt x="825237" y="3178739"/>
                  </a:cubicBezTo>
                  <a:cubicBezTo>
                    <a:pt x="847145" y="3057772"/>
                    <a:pt x="868100" y="2936804"/>
                    <a:pt x="903342" y="2818694"/>
                  </a:cubicBezTo>
                  <a:cubicBezTo>
                    <a:pt x="910010" y="2796787"/>
                    <a:pt x="915725" y="2773927"/>
                    <a:pt x="921440" y="2752019"/>
                  </a:cubicBezTo>
                  <a:cubicBezTo>
                    <a:pt x="923345" y="2752972"/>
                    <a:pt x="925250" y="2752972"/>
                    <a:pt x="927155" y="2753924"/>
                  </a:cubicBezTo>
                  <a:cubicBezTo>
                    <a:pt x="924297" y="2782499"/>
                    <a:pt x="921440" y="2810122"/>
                    <a:pt x="917630" y="2838697"/>
                  </a:cubicBezTo>
                  <a:cubicBezTo>
                    <a:pt x="906200" y="2923469"/>
                    <a:pt x="895722" y="3008242"/>
                    <a:pt x="899532" y="3093967"/>
                  </a:cubicBezTo>
                  <a:cubicBezTo>
                    <a:pt x="900485" y="3104444"/>
                    <a:pt x="903342" y="3113969"/>
                    <a:pt x="902390" y="3124447"/>
                  </a:cubicBezTo>
                  <a:cubicBezTo>
                    <a:pt x="900485" y="3146354"/>
                    <a:pt x="895722" y="3168262"/>
                    <a:pt x="893817" y="3190169"/>
                  </a:cubicBezTo>
                  <a:cubicBezTo>
                    <a:pt x="892865" y="3201599"/>
                    <a:pt x="893817" y="3213029"/>
                    <a:pt x="894770" y="3224459"/>
                  </a:cubicBezTo>
                  <a:cubicBezTo>
                    <a:pt x="898580" y="3258749"/>
                    <a:pt x="903342" y="3293039"/>
                    <a:pt x="905247" y="3328282"/>
                  </a:cubicBezTo>
                  <a:cubicBezTo>
                    <a:pt x="907152" y="3355904"/>
                    <a:pt x="904295" y="3383527"/>
                    <a:pt x="905247" y="3412102"/>
                  </a:cubicBezTo>
                  <a:cubicBezTo>
                    <a:pt x="908105" y="3485444"/>
                    <a:pt x="910962" y="3559739"/>
                    <a:pt x="913820" y="3633082"/>
                  </a:cubicBezTo>
                  <a:cubicBezTo>
                    <a:pt x="914772" y="3665467"/>
                    <a:pt x="917630" y="3697852"/>
                    <a:pt x="919535" y="3730237"/>
                  </a:cubicBezTo>
                  <a:cubicBezTo>
                    <a:pt x="919535" y="3740714"/>
                    <a:pt x="919535" y="3751192"/>
                    <a:pt x="916677" y="3760717"/>
                  </a:cubicBezTo>
                  <a:cubicBezTo>
                    <a:pt x="907152" y="3794054"/>
                    <a:pt x="897627" y="3827392"/>
                    <a:pt x="896675" y="3862634"/>
                  </a:cubicBezTo>
                  <a:cubicBezTo>
                    <a:pt x="894770" y="3919784"/>
                    <a:pt x="887150" y="3975982"/>
                    <a:pt x="883340" y="4033132"/>
                  </a:cubicBezTo>
                  <a:cubicBezTo>
                    <a:pt x="879530" y="4090282"/>
                    <a:pt x="874767" y="4147432"/>
                    <a:pt x="855717" y="4201724"/>
                  </a:cubicBezTo>
                  <a:cubicBezTo>
                    <a:pt x="845240" y="4233157"/>
                    <a:pt x="850955" y="4246492"/>
                    <a:pt x="880482" y="4262684"/>
                  </a:cubicBezTo>
                  <a:cubicBezTo>
                    <a:pt x="898580" y="4272209"/>
                    <a:pt x="917630" y="4279829"/>
                    <a:pt x="936680" y="4289354"/>
                  </a:cubicBezTo>
                  <a:cubicBezTo>
                    <a:pt x="950015" y="4296022"/>
                    <a:pt x="964302" y="4299832"/>
                    <a:pt x="979542" y="4295069"/>
                  </a:cubicBezTo>
                  <a:cubicBezTo>
                    <a:pt x="993830" y="4290307"/>
                    <a:pt x="1007165" y="4294117"/>
                    <a:pt x="1015737" y="4306499"/>
                  </a:cubicBezTo>
                  <a:cubicBezTo>
                    <a:pt x="1023357" y="4316977"/>
                    <a:pt x="1030977" y="4329359"/>
                    <a:pt x="1038597" y="4339837"/>
                  </a:cubicBezTo>
                  <a:cubicBezTo>
                    <a:pt x="1044312" y="4347457"/>
                    <a:pt x="1050980" y="4357934"/>
                    <a:pt x="1059552" y="4361744"/>
                  </a:cubicBezTo>
                  <a:cubicBezTo>
                    <a:pt x="1093842" y="4379842"/>
                    <a:pt x="1131942" y="4389367"/>
                    <a:pt x="1170995" y="4391272"/>
                  </a:cubicBezTo>
                  <a:cubicBezTo>
                    <a:pt x="1208142" y="4393177"/>
                    <a:pt x="1246242" y="4391272"/>
                    <a:pt x="1283390" y="4390319"/>
                  </a:cubicBezTo>
                  <a:cubicBezTo>
                    <a:pt x="1295772" y="4390319"/>
                    <a:pt x="1309107" y="4387462"/>
                    <a:pt x="1321490" y="4385557"/>
                  </a:cubicBezTo>
                  <a:cubicBezTo>
                    <a:pt x="1336730" y="4382699"/>
                    <a:pt x="1342445" y="4370317"/>
                    <a:pt x="1333872" y="4358887"/>
                  </a:cubicBezTo>
                  <a:cubicBezTo>
                    <a:pt x="1325300" y="4348409"/>
                    <a:pt x="1323395" y="4336027"/>
                    <a:pt x="1317680" y="4324597"/>
                  </a:cubicBezTo>
                  <a:cubicBezTo>
                    <a:pt x="1312917" y="4314119"/>
                    <a:pt x="1306250" y="4304594"/>
                    <a:pt x="1297677" y="4296974"/>
                  </a:cubicBezTo>
                  <a:cubicBezTo>
                    <a:pt x="1286247" y="4286497"/>
                    <a:pt x="1273865" y="4274114"/>
                    <a:pt x="1258625" y="4268399"/>
                  </a:cubicBezTo>
                  <a:cubicBezTo>
                    <a:pt x="1228145" y="4256017"/>
                    <a:pt x="1207190" y="4235062"/>
                    <a:pt x="1196712" y="4203629"/>
                  </a:cubicBezTo>
                  <a:cubicBezTo>
                    <a:pt x="1196712" y="4202677"/>
                    <a:pt x="1195760" y="4202677"/>
                    <a:pt x="1195760" y="4201724"/>
                  </a:cubicBezTo>
                  <a:cubicBezTo>
                    <a:pt x="1188140" y="4180769"/>
                    <a:pt x="1179567" y="4159814"/>
                    <a:pt x="1173852" y="4137907"/>
                  </a:cubicBezTo>
                  <a:cubicBezTo>
                    <a:pt x="1167185" y="4113142"/>
                    <a:pt x="1165280" y="4087424"/>
                    <a:pt x="1159565" y="4061707"/>
                  </a:cubicBezTo>
                  <a:cubicBezTo>
                    <a:pt x="1154802" y="4041704"/>
                    <a:pt x="1151945" y="4021702"/>
                    <a:pt x="1165280" y="4002652"/>
                  </a:cubicBezTo>
                  <a:cubicBezTo>
                    <a:pt x="1170995" y="3994079"/>
                    <a:pt x="1170995" y="3981697"/>
                    <a:pt x="1172900" y="3971219"/>
                  </a:cubicBezTo>
                  <a:cubicBezTo>
                    <a:pt x="1177662" y="3938834"/>
                    <a:pt x="1181472" y="3907402"/>
                    <a:pt x="1185282" y="3875017"/>
                  </a:cubicBezTo>
                  <a:cubicBezTo>
                    <a:pt x="1188140" y="3853109"/>
                    <a:pt x="1192902" y="3830249"/>
                    <a:pt x="1194807" y="3808342"/>
                  </a:cubicBezTo>
                  <a:cubicBezTo>
                    <a:pt x="1198617" y="3763574"/>
                    <a:pt x="1201475" y="3719759"/>
                    <a:pt x="1204332" y="3674992"/>
                  </a:cubicBezTo>
                  <a:cubicBezTo>
                    <a:pt x="1204332" y="3670229"/>
                    <a:pt x="1205285" y="3666419"/>
                    <a:pt x="1206237" y="3661657"/>
                  </a:cubicBezTo>
                  <a:cubicBezTo>
                    <a:pt x="1216715" y="3607364"/>
                    <a:pt x="1222430" y="3553072"/>
                    <a:pt x="1226240" y="3498779"/>
                  </a:cubicBezTo>
                  <a:cubicBezTo>
                    <a:pt x="1227192" y="3477824"/>
                    <a:pt x="1230050" y="3457822"/>
                    <a:pt x="1231002" y="3436867"/>
                  </a:cubicBezTo>
                  <a:cubicBezTo>
                    <a:pt x="1231955" y="3428294"/>
                    <a:pt x="1231002" y="3419722"/>
                    <a:pt x="1230050" y="3412102"/>
                  </a:cubicBezTo>
                  <a:cubicBezTo>
                    <a:pt x="1229097" y="3399719"/>
                    <a:pt x="1225287" y="3386384"/>
                    <a:pt x="1225287" y="3374002"/>
                  </a:cubicBezTo>
                  <a:cubicBezTo>
                    <a:pt x="1224335" y="3347332"/>
                    <a:pt x="1224335" y="3320662"/>
                    <a:pt x="1225287" y="3293992"/>
                  </a:cubicBezTo>
                  <a:cubicBezTo>
                    <a:pt x="1226240" y="3280657"/>
                    <a:pt x="1229097" y="3267322"/>
                    <a:pt x="1231955" y="3253987"/>
                  </a:cubicBezTo>
                  <a:cubicBezTo>
                    <a:pt x="1233860" y="3243509"/>
                    <a:pt x="1238622" y="3233032"/>
                    <a:pt x="1239575" y="3222554"/>
                  </a:cubicBezTo>
                  <a:cubicBezTo>
                    <a:pt x="1243385" y="3188264"/>
                    <a:pt x="1245290" y="3154927"/>
                    <a:pt x="1248147" y="3120637"/>
                  </a:cubicBezTo>
                  <a:cubicBezTo>
                    <a:pt x="1248147" y="3116827"/>
                    <a:pt x="1249100" y="3113017"/>
                    <a:pt x="1250052" y="3109207"/>
                  </a:cubicBezTo>
                  <a:cubicBezTo>
                    <a:pt x="1254815" y="3079679"/>
                    <a:pt x="1258625" y="3049199"/>
                    <a:pt x="1263387" y="3019672"/>
                  </a:cubicBezTo>
                  <a:cubicBezTo>
                    <a:pt x="1267197" y="2996812"/>
                    <a:pt x="1270055" y="2973952"/>
                    <a:pt x="1274817" y="2951092"/>
                  </a:cubicBezTo>
                  <a:cubicBezTo>
                    <a:pt x="1279580" y="2928232"/>
                    <a:pt x="1288152" y="2906324"/>
                    <a:pt x="1287200" y="2882512"/>
                  </a:cubicBezTo>
                  <a:cubicBezTo>
                    <a:pt x="1287200" y="2875844"/>
                    <a:pt x="1288152" y="2868224"/>
                    <a:pt x="1289105" y="2861557"/>
                  </a:cubicBezTo>
                  <a:cubicBezTo>
                    <a:pt x="1293867" y="2829172"/>
                    <a:pt x="1297677" y="2796787"/>
                    <a:pt x="1302440" y="2764402"/>
                  </a:cubicBezTo>
                  <a:cubicBezTo>
                    <a:pt x="1304345" y="2752019"/>
                    <a:pt x="1306250" y="2740589"/>
                    <a:pt x="1308155" y="2728207"/>
                  </a:cubicBezTo>
                  <a:cubicBezTo>
                    <a:pt x="1311012" y="2710109"/>
                    <a:pt x="1315775" y="2692012"/>
                    <a:pt x="1317680" y="2672962"/>
                  </a:cubicBezTo>
                  <a:cubicBezTo>
                    <a:pt x="1322442" y="2634862"/>
                    <a:pt x="1332920" y="2596762"/>
                    <a:pt x="1328157" y="2557709"/>
                  </a:cubicBezTo>
                  <a:cubicBezTo>
                    <a:pt x="1328157" y="2556757"/>
                    <a:pt x="1328157" y="2554852"/>
                    <a:pt x="1329110" y="2553899"/>
                  </a:cubicBezTo>
                  <a:cubicBezTo>
                    <a:pt x="1330062" y="2542469"/>
                    <a:pt x="1336730" y="2536754"/>
                    <a:pt x="1348160" y="2535802"/>
                  </a:cubicBezTo>
                  <a:cubicBezTo>
                    <a:pt x="1384355" y="2531992"/>
                    <a:pt x="1416740" y="2517704"/>
                    <a:pt x="1445315" y="2494844"/>
                  </a:cubicBezTo>
                  <a:cubicBezTo>
                    <a:pt x="1463412" y="2480557"/>
                    <a:pt x="1479605" y="2465317"/>
                    <a:pt x="1474842" y="2438647"/>
                  </a:cubicBezTo>
                  <a:cubicBezTo>
                    <a:pt x="1471985" y="2422454"/>
                    <a:pt x="1471985" y="2405309"/>
                    <a:pt x="1470080" y="2388164"/>
                  </a:cubicBezTo>
                  <a:cubicBezTo>
                    <a:pt x="1469127" y="2375782"/>
                    <a:pt x="1468175" y="2363399"/>
                    <a:pt x="1468175" y="2351017"/>
                  </a:cubicBezTo>
                  <a:cubicBezTo>
                    <a:pt x="1465317" y="2232907"/>
                    <a:pt x="1472937" y="2115749"/>
                    <a:pt x="1460555" y="1997639"/>
                  </a:cubicBezTo>
                  <a:cubicBezTo>
                    <a:pt x="1459602" y="1990972"/>
                    <a:pt x="1460555" y="1983352"/>
                    <a:pt x="1460555" y="1976684"/>
                  </a:cubicBezTo>
                  <a:cubicBezTo>
                    <a:pt x="1460555" y="1966207"/>
                    <a:pt x="1463412" y="1957634"/>
                    <a:pt x="1471985" y="1951919"/>
                  </a:cubicBezTo>
                  <a:cubicBezTo>
                    <a:pt x="1483415" y="1943347"/>
                    <a:pt x="1491987" y="1932869"/>
                    <a:pt x="1495797" y="1918582"/>
                  </a:cubicBezTo>
                  <a:cubicBezTo>
                    <a:pt x="1499607" y="1906199"/>
                    <a:pt x="1507227" y="1895722"/>
                    <a:pt x="1513895" y="1884292"/>
                  </a:cubicBezTo>
                  <a:cubicBezTo>
                    <a:pt x="1533897" y="1853812"/>
                    <a:pt x="1554852" y="1825237"/>
                    <a:pt x="1573902" y="1793804"/>
                  </a:cubicBezTo>
                  <a:cubicBezTo>
                    <a:pt x="1584380" y="1776659"/>
                    <a:pt x="1590095" y="1757609"/>
                    <a:pt x="1599620" y="1739512"/>
                  </a:cubicBezTo>
                  <a:cubicBezTo>
                    <a:pt x="1631052" y="1679504"/>
                    <a:pt x="1663437" y="1621402"/>
                    <a:pt x="1692965" y="1561394"/>
                  </a:cubicBezTo>
                  <a:cubicBezTo>
                    <a:pt x="1703442" y="1539487"/>
                    <a:pt x="1712967" y="1515674"/>
                    <a:pt x="1714872" y="1491862"/>
                  </a:cubicBezTo>
                  <a:cubicBezTo>
                    <a:pt x="1716777" y="1463287"/>
                    <a:pt x="1723445" y="1435664"/>
                    <a:pt x="1729160" y="1408042"/>
                  </a:cubicBezTo>
                  <a:cubicBezTo>
                    <a:pt x="1737732" y="1383277"/>
                    <a:pt x="1743447" y="1357559"/>
                    <a:pt x="1732970" y="1329937"/>
                  </a:cubicBezTo>
                  <a:close/>
                  <a:moveTo>
                    <a:pt x="373752" y="1452809"/>
                  </a:moveTo>
                  <a:cubicBezTo>
                    <a:pt x="373752" y="1455667"/>
                    <a:pt x="368990" y="1457572"/>
                    <a:pt x="367085" y="1460429"/>
                  </a:cubicBezTo>
                  <a:cubicBezTo>
                    <a:pt x="365180" y="1458524"/>
                    <a:pt x="361370" y="1455667"/>
                    <a:pt x="361370" y="1453762"/>
                  </a:cubicBezTo>
                  <a:cubicBezTo>
                    <a:pt x="358512" y="1418519"/>
                    <a:pt x="334700" y="1394707"/>
                    <a:pt x="319460" y="1365179"/>
                  </a:cubicBezTo>
                  <a:cubicBezTo>
                    <a:pt x="317555" y="1360417"/>
                    <a:pt x="313745" y="1356607"/>
                    <a:pt x="310887" y="1351844"/>
                  </a:cubicBezTo>
                  <a:cubicBezTo>
                    <a:pt x="307077" y="1346129"/>
                    <a:pt x="307077" y="1340414"/>
                    <a:pt x="311840" y="1334699"/>
                  </a:cubicBezTo>
                  <a:cubicBezTo>
                    <a:pt x="322317" y="1322317"/>
                    <a:pt x="331842" y="1309934"/>
                    <a:pt x="343272" y="1297552"/>
                  </a:cubicBezTo>
                  <a:cubicBezTo>
                    <a:pt x="354702" y="1285169"/>
                    <a:pt x="360417" y="1285169"/>
                    <a:pt x="367085" y="1301362"/>
                  </a:cubicBezTo>
                  <a:cubicBezTo>
                    <a:pt x="372800" y="1315649"/>
                    <a:pt x="375657" y="1331842"/>
                    <a:pt x="377562" y="1348034"/>
                  </a:cubicBezTo>
                  <a:cubicBezTo>
                    <a:pt x="379467" y="1358512"/>
                    <a:pt x="377562" y="1369942"/>
                    <a:pt x="377562" y="1381372"/>
                  </a:cubicBezTo>
                  <a:cubicBezTo>
                    <a:pt x="378515" y="1381372"/>
                    <a:pt x="379467" y="1381372"/>
                    <a:pt x="381372" y="1381372"/>
                  </a:cubicBezTo>
                  <a:cubicBezTo>
                    <a:pt x="378515" y="1404232"/>
                    <a:pt x="376610" y="1428044"/>
                    <a:pt x="373752" y="1452809"/>
                  </a:cubicBezTo>
                  <a:close/>
                  <a:moveTo>
                    <a:pt x="575682" y="1686172"/>
                  </a:moveTo>
                  <a:cubicBezTo>
                    <a:pt x="570920" y="1693792"/>
                    <a:pt x="565205" y="1700459"/>
                    <a:pt x="559490" y="1708079"/>
                  </a:cubicBezTo>
                  <a:cubicBezTo>
                    <a:pt x="532820" y="1744274"/>
                    <a:pt x="506150" y="1781422"/>
                    <a:pt x="480432" y="1817617"/>
                  </a:cubicBezTo>
                  <a:cubicBezTo>
                    <a:pt x="477575" y="1821427"/>
                    <a:pt x="477575" y="1828094"/>
                    <a:pt x="476622" y="1834762"/>
                  </a:cubicBezTo>
                  <a:cubicBezTo>
                    <a:pt x="465192" y="1832857"/>
                    <a:pt x="453762" y="1830952"/>
                    <a:pt x="437570" y="1828094"/>
                  </a:cubicBezTo>
                  <a:cubicBezTo>
                    <a:pt x="449000" y="1814759"/>
                    <a:pt x="457572" y="1803329"/>
                    <a:pt x="466145" y="1792852"/>
                  </a:cubicBezTo>
                  <a:cubicBezTo>
                    <a:pt x="496625" y="1757609"/>
                    <a:pt x="527105" y="1723319"/>
                    <a:pt x="557585" y="1688077"/>
                  </a:cubicBezTo>
                  <a:cubicBezTo>
                    <a:pt x="560442" y="1684267"/>
                    <a:pt x="564252" y="1681409"/>
                    <a:pt x="567110" y="1678552"/>
                  </a:cubicBezTo>
                  <a:cubicBezTo>
                    <a:pt x="569015" y="1677599"/>
                    <a:pt x="572825" y="1677599"/>
                    <a:pt x="573777" y="1678552"/>
                  </a:cubicBezTo>
                  <a:cubicBezTo>
                    <a:pt x="575682" y="1680457"/>
                    <a:pt x="576635" y="1685219"/>
                    <a:pt x="575682" y="1686172"/>
                  </a:cubicBezTo>
                  <a:close/>
                  <a:moveTo>
                    <a:pt x="889055" y="1877624"/>
                  </a:moveTo>
                  <a:cubicBezTo>
                    <a:pt x="889055" y="1874767"/>
                    <a:pt x="889055" y="1872862"/>
                    <a:pt x="890007" y="1871909"/>
                  </a:cubicBezTo>
                  <a:cubicBezTo>
                    <a:pt x="907152" y="1852859"/>
                    <a:pt x="907152" y="1849049"/>
                    <a:pt x="887150" y="1834762"/>
                  </a:cubicBezTo>
                  <a:cubicBezTo>
                    <a:pt x="854765" y="1812854"/>
                    <a:pt x="824285" y="1789042"/>
                    <a:pt x="789995" y="1769992"/>
                  </a:cubicBezTo>
                  <a:cubicBezTo>
                    <a:pt x="757610" y="1752847"/>
                    <a:pt x="722367" y="1741417"/>
                    <a:pt x="689030" y="1727129"/>
                  </a:cubicBezTo>
                  <a:cubicBezTo>
                    <a:pt x="677600" y="1722367"/>
                    <a:pt x="666170" y="1718557"/>
                    <a:pt x="655692" y="1712842"/>
                  </a:cubicBezTo>
                  <a:cubicBezTo>
                    <a:pt x="638547" y="1704269"/>
                    <a:pt x="621402" y="1693792"/>
                    <a:pt x="604257" y="1685219"/>
                  </a:cubicBezTo>
                  <a:cubicBezTo>
                    <a:pt x="586160" y="1675694"/>
                    <a:pt x="585207" y="1648072"/>
                    <a:pt x="602352" y="1636642"/>
                  </a:cubicBezTo>
                  <a:cubicBezTo>
                    <a:pt x="608067" y="1632832"/>
                    <a:pt x="614735" y="1630927"/>
                    <a:pt x="618545" y="1626164"/>
                  </a:cubicBezTo>
                  <a:cubicBezTo>
                    <a:pt x="623307" y="1621402"/>
                    <a:pt x="625212" y="1614734"/>
                    <a:pt x="628070" y="1608067"/>
                  </a:cubicBezTo>
                  <a:cubicBezTo>
                    <a:pt x="631880" y="1599494"/>
                    <a:pt x="632832" y="1589017"/>
                    <a:pt x="637595" y="1581397"/>
                  </a:cubicBezTo>
                  <a:cubicBezTo>
                    <a:pt x="658550" y="1549012"/>
                    <a:pt x="683315" y="1519484"/>
                    <a:pt x="711890" y="1492814"/>
                  </a:cubicBezTo>
                  <a:cubicBezTo>
                    <a:pt x="749990" y="1455667"/>
                    <a:pt x="771897" y="1408042"/>
                    <a:pt x="788090" y="1357559"/>
                  </a:cubicBezTo>
                  <a:cubicBezTo>
                    <a:pt x="812855" y="1278502"/>
                    <a:pt x="823332" y="1197539"/>
                    <a:pt x="821427" y="1114672"/>
                  </a:cubicBezTo>
                  <a:cubicBezTo>
                    <a:pt x="819522" y="1039424"/>
                    <a:pt x="820475" y="964177"/>
                    <a:pt x="819522" y="889882"/>
                  </a:cubicBezTo>
                  <a:cubicBezTo>
                    <a:pt x="818570" y="839399"/>
                    <a:pt x="815712" y="788917"/>
                    <a:pt x="813807" y="738434"/>
                  </a:cubicBezTo>
                  <a:cubicBezTo>
                    <a:pt x="813807" y="732719"/>
                    <a:pt x="813807" y="726052"/>
                    <a:pt x="813807" y="720337"/>
                  </a:cubicBezTo>
                  <a:cubicBezTo>
                    <a:pt x="815712" y="719384"/>
                    <a:pt x="817617" y="719384"/>
                    <a:pt x="818570" y="718432"/>
                  </a:cubicBezTo>
                  <a:cubicBezTo>
                    <a:pt x="833810" y="750817"/>
                    <a:pt x="848097" y="783202"/>
                    <a:pt x="863337" y="815587"/>
                  </a:cubicBezTo>
                  <a:cubicBezTo>
                    <a:pt x="864290" y="815587"/>
                    <a:pt x="865242" y="814634"/>
                    <a:pt x="866195" y="814634"/>
                  </a:cubicBezTo>
                  <a:cubicBezTo>
                    <a:pt x="860480" y="800347"/>
                    <a:pt x="853812" y="786059"/>
                    <a:pt x="848097" y="771772"/>
                  </a:cubicBezTo>
                  <a:cubicBezTo>
                    <a:pt x="841430" y="756532"/>
                    <a:pt x="836667" y="741292"/>
                    <a:pt x="828095" y="727004"/>
                  </a:cubicBezTo>
                  <a:cubicBezTo>
                    <a:pt x="809045" y="692714"/>
                    <a:pt x="809997" y="654614"/>
                    <a:pt x="810950" y="617467"/>
                  </a:cubicBezTo>
                  <a:cubicBezTo>
                    <a:pt x="810950" y="605084"/>
                    <a:pt x="811902" y="592702"/>
                    <a:pt x="812855" y="580319"/>
                  </a:cubicBezTo>
                  <a:cubicBezTo>
                    <a:pt x="813807" y="571747"/>
                    <a:pt x="815712" y="564127"/>
                    <a:pt x="816665" y="556507"/>
                  </a:cubicBezTo>
                  <a:cubicBezTo>
                    <a:pt x="818570" y="555554"/>
                    <a:pt x="819522" y="555554"/>
                    <a:pt x="821427" y="554602"/>
                  </a:cubicBezTo>
                  <a:cubicBezTo>
                    <a:pt x="832857" y="567937"/>
                    <a:pt x="844287" y="581272"/>
                    <a:pt x="856670" y="594607"/>
                  </a:cubicBezTo>
                  <a:cubicBezTo>
                    <a:pt x="872862" y="613657"/>
                    <a:pt x="887150" y="635564"/>
                    <a:pt x="913820" y="638422"/>
                  </a:cubicBezTo>
                  <a:cubicBezTo>
                    <a:pt x="942395" y="642232"/>
                    <a:pt x="956682" y="661282"/>
                    <a:pt x="974780" y="679379"/>
                  </a:cubicBezTo>
                  <a:cubicBezTo>
                    <a:pt x="981447" y="686047"/>
                    <a:pt x="984305" y="689857"/>
                    <a:pt x="973827" y="696524"/>
                  </a:cubicBezTo>
                  <a:cubicBezTo>
                    <a:pt x="964302" y="702239"/>
                    <a:pt x="956682" y="711764"/>
                    <a:pt x="950015" y="721289"/>
                  </a:cubicBezTo>
                  <a:cubicBezTo>
                    <a:pt x="931917" y="746054"/>
                    <a:pt x="914772" y="770819"/>
                    <a:pt x="899532" y="797489"/>
                  </a:cubicBezTo>
                  <a:cubicBezTo>
                    <a:pt x="910010" y="785107"/>
                    <a:pt x="920487" y="772724"/>
                    <a:pt x="930012" y="759389"/>
                  </a:cubicBezTo>
                  <a:cubicBezTo>
                    <a:pt x="935727" y="751769"/>
                    <a:pt x="939537" y="749864"/>
                    <a:pt x="945252" y="759389"/>
                  </a:cubicBezTo>
                  <a:cubicBezTo>
                    <a:pt x="952872" y="771772"/>
                    <a:pt x="961445" y="784154"/>
                    <a:pt x="954777" y="800347"/>
                  </a:cubicBezTo>
                  <a:cubicBezTo>
                    <a:pt x="913820" y="910837"/>
                    <a:pt x="909057" y="1026089"/>
                    <a:pt x="910962" y="1142294"/>
                  </a:cubicBezTo>
                  <a:cubicBezTo>
                    <a:pt x="913820" y="1260404"/>
                    <a:pt x="913820" y="1377562"/>
                    <a:pt x="917630" y="1495672"/>
                  </a:cubicBezTo>
                  <a:cubicBezTo>
                    <a:pt x="920487" y="1589017"/>
                    <a:pt x="924297" y="1683314"/>
                    <a:pt x="929060" y="1776659"/>
                  </a:cubicBezTo>
                  <a:cubicBezTo>
                    <a:pt x="929060" y="1785232"/>
                    <a:pt x="932870" y="1796662"/>
                    <a:pt x="938585" y="1802377"/>
                  </a:cubicBezTo>
                  <a:cubicBezTo>
                    <a:pt x="967160" y="1833809"/>
                    <a:pt x="996687" y="1865242"/>
                    <a:pt x="1026215" y="1895722"/>
                  </a:cubicBezTo>
                  <a:cubicBezTo>
                    <a:pt x="1030025" y="1899532"/>
                    <a:pt x="1033835" y="1903342"/>
                    <a:pt x="1036692" y="1909057"/>
                  </a:cubicBezTo>
                  <a:cubicBezTo>
                    <a:pt x="983352" y="1909057"/>
                    <a:pt x="935727" y="1897627"/>
                    <a:pt x="889055" y="1877624"/>
                  </a:cubicBezTo>
                  <a:close/>
                  <a:moveTo>
                    <a:pt x="1279580" y="1673789"/>
                  </a:moveTo>
                  <a:cubicBezTo>
                    <a:pt x="1278627" y="1698554"/>
                    <a:pt x="1274817" y="1723319"/>
                    <a:pt x="1275770" y="1747132"/>
                  </a:cubicBezTo>
                  <a:cubicBezTo>
                    <a:pt x="1275770" y="1771897"/>
                    <a:pt x="1267197" y="1791899"/>
                    <a:pt x="1250052" y="1809044"/>
                  </a:cubicBezTo>
                  <a:cubicBezTo>
                    <a:pt x="1229097" y="1829047"/>
                    <a:pt x="1208142" y="1850002"/>
                    <a:pt x="1188140" y="1870004"/>
                  </a:cubicBezTo>
                  <a:cubicBezTo>
                    <a:pt x="1177662" y="1880482"/>
                    <a:pt x="1170042" y="1891912"/>
                    <a:pt x="1170042" y="1907152"/>
                  </a:cubicBezTo>
                  <a:cubicBezTo>
                    <a:pt x="1170042" y="1911914"/>
                    <a:pt x="1165280" y="1917629"/>
                    <a:pt x="1160517" y="1919534"/>
                  </a:cubicBezTo>
                  <a:cubicBezTo>
                    <a:pt x="1154802" y="1922392"/>
                    <a:pt x="1148135" y="1925249"/>
                    <a:pt x="1142420" y="1924297"/>
                  </a:cubicBezTo>
                  <a:cubicBezTo>
                    <a:pt x="1110987" y="1922392"/>
                    <a:pt x="1079555" y="1919534"/>
                    <a:pt x="1045265" y="1916677"/>
                  </a:cubicBezTo>
                  <a:cubicBezTo>
                    <a:pt x="1049075" y="1910009"/>
                    <a:pt x="1050980" y="1905247"/>
                    <a:pt x="1053837" y="1901437"/>
                  </a:cubicBezTo>
                  <a:cubicBezTo>
                    <a:pt x="1079555" y="1868099"/>
                    <a:pt x="1106225" y="1835714"/>
                    <a:pt x="1132895" y="1803329"/>
                  </a:cubicBezTo>
                  <a:cubicBezTo>
                    <a:pt x="1140515" y="1793804"/>
                    <a:pt x="1144325" y="1784279"/>
                    <a:pt x="1143372" y="1770944"/>
                  </a:cubicBezTo>
                  <a:cubicBezTo>
                    <a:pt x="1141467" y="1735702"/>
                    <a:pt x="1139562" y="1701412"/>
                    <a:pt x="1137657" y="1666169"/>
                  </a:cubicBezTo>
                  <a:cubicBezTo>
                    <a:pt x="1134800" y="1612829"/>
                    <a:pt x="1133847" y="1558537"/>
                    <a:pt x="1130037" y="1505197"/>
                  </a:cubicBezTo>
                  <a:cubicBezTo>
                    <a:pt x="1126227" y="1435664"/>
                    <a:pt x="1121465" y="1366132"/>
                    <a:pt x="1115750" y="1296599"/>
                  </a:cubicBezTo>
                  <a:cubicBezTo>
                    <a:pt x="1110035" y="1228019"/>
                    <a:pt x="1103367" y="1160392"/>
                    <a:pt x="1094795" y="1091812"/>
                  </a:cubicBezTo>
                  <a:cubicBezTo>
                    <a:pt x="1084317" y="1006087"/>
                    <a:pt x="1071935" y="920362"/>
                    <a:pt x="1037645" y="839399"/>
                  </a:cubicBezTo>
                  <a:cubicBezTo>
                    <a:pt x="1029072" y="820349"/>
                    <a:pt x="1024310" y="800347"/>
                    <a:pt x="1019547" y="780344"/>
                  </a:cubicBezTo>
                  <a:cubicBezTo>
                    <a:pt x="1018595" y="774629"/>
                    <a:pt x="1020500" y="767009"/>
                    <a:pt x="1024310" y="761294"/>
                  </a:cubicBezTo>
                  <a:cubicBezTo>
                    <a:pt x="1028120" y="755579"/>
                    <a:pt x="1034787" y="751769"/>
                    <a:pt x="1042407" y="744149"/>
                  </a:cubicBezTo>
                  <a:cubicBezTo>
                    <a:pt x="1051932" y="766057"/>
                    <a:pt x="1060505" y="785107"/>
                    <a:pt x="1069077" y="806062"/>
                  </a:cubicBezTo>
                  <a:cubicBezTo>
                    <a:pt x="1065267" y="773677"/>
                    <a:pt x="1037645" y="721289"/>
                    <a:pt x="1014785" y="699382"/>
                  </a:cubicBezTo>
                  <a:cubicBezTo>
                    <a:pt x="1003355" y="688904"/>
                    <a:pt x="1003355" y="687952"/>
                    <a:pt x="1015737" y="677474"/>
                  </a:cubicBezTo>
                  <a:cubicBezTo>
                    <a:pt x="1033835" y="662234"/>
                    <a:pt x="1051932" y="647947"/>
                    <a:pt x="1068125" y="631754"/>
                  </a:cubicBezTo>
                  <a:cubicBezTo>
                    <a:pt x="1084317" y="615562"/>
                    <a:pt x="1095747" y="596512"/>
                    <a:pt x="1096700" y="571747"/>
                  </a:cubicBezTo>
                  <a:cubicBezTo>
                    <a:pt x="1096700" y="565079"/>
                    <a:pt x="1099557" y="559364"/>
                    <a:pt x="1102415" y="552697"/>
                  </a:cubicBezTo>
                  <a:cubicBezTo>
                    <a:pt x="1111940" y="569842"/>
                    <a:pt x="1122417" y="586987"/>
                    <a:pt x="1120512" y="606989"/>
                  </a:cubicBezTo>
                  <a:cubicBezTo>
                    <a:pt x="1116702" y="651757"/>
                    <a:pt x="1111940" y="697477"/>
                    <a:pt x="1107177" y="742244"/>
                  </a:cubicBezTo>
                  <a:cubicBezTo>
                    <a:pt x="1106225" y="748912"/>
                    <a:pt x="1105272" y="754627"/>
                    <a:pt x="1108130" y="761294"/>
                  </a:cubicBezTo>
                  <a:cubicBezTo>
                    <a:pt x="1114797" y="714622"/>
                    <a:pt x="1120512" y="667949"/>
                    <a:pt x="1127180" y="621277"/>
                  </a:cubicBezTo>
                  <a:cubicBezTo>
                    <a:pt x="1150992" y="690809"/>
                    <a:pt x="1176710" y="758437"/>
                    <a:pt x="1187187" y="829874"/>
                  </a:cubicBezTo>
                  <a:cubicBezTo>
                    <a:pt x="1194807" y="886072"/>
                    <a:pt x="1212905" y="939412"/>
                    <a:pt x="1228145" y="993704"/>
                  </a:cubicBezTo>
                  <a:cubicBezTo>
                    <a:pt x="1240527" y="1037519"/>
                    <a:pt x="1247195" y="1082287"/>
                    <a:pt x="1246242" y="1128007"/>
                  </a:cubicBezTo>
                  <a:cubicBezTo>
                    <a:pt x="1244337" y="1207064"/>
                    <a:pt x="1252910" y="1285169"/>
                    <a:pt x="1270055" y="1363274"/>
                  </a:cubicBezTo>
                  <a:cubicBezTo>
                    <a:pt x="1274817" y="1384229"/>
                    <a:pt x="1274817" y="1405184"/>
                    <a:pt x="1276722" y="1427092"/>
                  </a:cubicBezTo>
                  <a:cubicBezTo>
                    <a:pt x="1279580" y="1463287"/>
                    <a:pt x="1284342" y="1499482"/>
                    <a:pt x="1284342" y="1534724"/>
                  </a:cubicBezTo>
                  <a:cubicBezTo>
                    <a:pt x="1284342" y="1581397"/>
                    <a:pt x="1281485" y="1628069"/>
                    <a:pt x="1279580" y="1673789"/>
                  </a:cubicBezTo>
                  <a:close/>
                  <a:moveTo>
                    <a:pt x="1437695" y="1289932"/>
                  </a:moveTo>
                  <a:cubicBezTo>
                    <a:pt x="1439600" y="1289932"/>
                    <a:pt x="1440552" y="1288979"/>
                    <a:pt x="1442457" y="1288979"/>
                  </a:cubicBezTo>
                  <a:cubicBezTo>
                    <a:pt x="1444362" y="1292789"/>
                    <a:pt x="1446267" y="1296599"/>
                    <a:pt x="1447220" y="1300409"/>
                  </a:cubicBezTo>
                  <a:cubicBezTo>
                    <a:pt x="1448172" y="1308982"/>
                    <a:pt x="1448172" y="1318507"/>
                    <a:pt x="1448172" y="1327079"/>
                  </a:cubicBezTo>
                  <a:cubicBezTo>
                    <a:pt x="1446267" y="1352797"/>
                    <a:pt x="1451030" y="1375657"/>
                    <a:pt x="1470080" y="1394707"/>
                  </a:cubicBezTo>
                  <a:cubicBezTo>
                    <a:pt x="1481510" y="1406137"/>
                    <a:pt x="1481510" y="1418519"/>
                    <a:pt x="1476747" y="1433759"/>
                  </a:cubicBezTo>
                  <a:cubicBezTo>
                    <a:pt x="1469127" y="1457572"/>
                    <a:pt x="1453887" y="1476622"/>
                    <a:pt x="1439600" y="1497577"/>
                  </a:cubicBezTo>
                  <a:cubicBezTo>
                    <a:pt x="1431980" y="1428044"/>
                    <a:pt x="1431027" y="1359464"/>
                    <a:pt x="1437695" y="1289932"/>
                  </a:cubicBezTo>
                  <a:close/>
                  <a:moveTo>
                    <a:pt x="1475795" y="1882387"/>
                  </a:moveTo>
                  <a:cubicBezTo>
                    <a:pt x="1468175" y="1887149"/>
                    <a:pt x="1465317" y="1880482"/>
                    <a:pt x="1462460" y="1874767"/>
                  </a:cubicBezTo>
                  <a:cubicBezTo>
                    <a:pt x="1438647" y="1833809"/>
                    <a:pt x="1411977" y="1796662"/>
                    <a:pt x="1371972" y="1769992"/>
                  </a:cubicBezTo>
                  <a:cubicBezTo>
                    <a:pt x="1360542" y="1762372"/>
                    <a:pt x="1348160" y="1756657"/>
                    <a:pt x="1336730" y="1750942"/>
                  </a:cubicBezTo>
                  <a:cubicBezTo>
                    <a:pt x="1331015" y="1748084"/>
                    <a:pt x="1325300" y="1746179"/>
                    <a:pt x="1319585" y="1744274"/>
                  </a:cubicBezTo>
                  <a:cubicBezTo>
                    <a:pt x="1319585" y="1742369"/>
                    <a:pt x="1320537" y="1740464"/>
                    <a:pt x="1320537" y="1738559"/>
                  </a:cubicBezTo>
                  <a:cubicBezTo>
                    <a:pt x="1326252" y="1739512"/>
                    <a:pt x="1331967" y="1738559"/>
                    <a:pt x="1337682" y="1740464"/>
                  </a:cubicBezTo>
                  <a:cubicBezTo>
                    <a:pt x="1367210" y="1749989"/>
                    <a:pt x="1395785" y="1762372"/>
                    <a:pt x="1416740" y="1788089"/>
                  </a:cubicBezTo>
                  <a:cubicBezTo>
                    <a:pt x="1434837" y="1809997"/>
                    <a:pt x="1454840" y="1831904"/>
                    <a:pt x="1473890" y="1853812"/>
                  </a:cubicBezTo>
                  <a:cubicBezTo>
                    <a:pt x="1476747" y="1857622"/>
                    <a:pt x="1478652" y="1861432"/>
                    <a:pt x="1480557" y="1865242"/>
                  </a:cubicBezTo>
                  <a:cubicBezTo>
                    <a:pt x="1483415" y="1872862"/>
                    <a:pt x="1482462" y="1878577"/>
                    <a:pt x="1475795" y="1882387"/>
                  </a:cubicBezTo>
                  <a:close/>
                </a:path>
              </a:pathLst>
            </a:custGeom>
            <a:solidFill>
              <a:srgbClr val="4CD6B0"/>
            </a:solidFill>
            <a:ln w="9525" cap="flat">
              <a:noFill/>
              <a:prstDash val="solid"/>
              <a:miter/>
            </a:ln>
          </p:spPr>
          <p:txBody>
            <a:bodyPr rtlCol="0" anchor="ctr"/>
            <a:lstStyle/>
            <a:p>
              <a:pPr defTabSz="697671" fontAlgn="auto">
                <a:spcBef>
                  <a:spcPts val="0"/>
                </a:spcBef>
                <a:spcAft>
                  <a:spcPts val="0"/>
                </a:spcAft>
                <a:defRPr/>
              </a:pPr>
              <a:endParaRPr lang="en-US" sz="1400" b="0" kern="0" dirty="0">
                <a:solidFill>
                  <a:prstClr val="black"/>
                </a:solidFill>
                <a:latin typeface="Arial"/>
                <a:cs typeface="+mn-cs"/>
              </a:endParaRPr>
            </a:p>
          </p:txBody>
        </p:sp>
        <p:sp>
          <p:nvSpPr>
            <p:cNvPr id="6" name="Freeform 3">
              <a:extLst>
                <a:ext uri="{FF2B5EF4-FFF2-40B4-BE49-F238E27FC236}">
                  <a16:creationId xmlns:a16="http://schemas.microsoft.com/office/drawing/2014/main" id="{5FE5C471-86EF-4BDA-A279-588BB8713865}"/>
                </a:ext>
              </a:extLst>
            </p:cNvPr>
            <p:cNvSpPr/>
            <p:nvPr/>
          </p:nvSpPr>
          <p:spPr>
            <a:xfrm flipH="1">
              <a:off x="3678158" y="3199265"/>
              <a:ext cx="1314033" cy="1809047"/>
            </a:xfrm>
            <a:custGeom>
              <a:avLst/>
              <a:gdLst>
                <a:gd name="connsiteX0" fmla="*/ 2614174 w 2816128"/>
                <a:gd name="connsiteY0" fmla="*/ 72928 h 3814675"/>
                <a:gd name="connsiteX1" fmla="*/ 2322464 w 2816128"/>
                <a:gd name="connsiteY1" fmla="*/ 0 h 3814675"/>
                <a:gd name="connsiteX2" fmla="*/ 2193438 w 2816128"/>
                <a:gd name="connsiteY2" fmla="*/ 185124 h 3814675"/>
                <a:gd name="connsiteX3" fmla="*/ 2114901 w 2816128"/>
                <a:gd name="connsiteY3" fmla="*/ 201953 h 3814675"/>
                <a:gd name="connsiteX4" fmla="*/ 2142950 w 2816128"/>
                <a:gd name="connsiteY4" fmla="*/ 314150 h 3814675"/>
                <a:gd name="connsiteX5" fmla="*/ 2047583 w 2816128"/>
                <a:gd name="connsiteY5" fmla="*/ 482444 h 3814675"/>
                <a:gd name="connsiteX6" fmla="*/ 2159779 w 2816128"/>
                <a:gd name="connsiteY6" fmla="*/ 734886 h 3814675"/>
                <a:gd name="connsiteX7" fmla="*/ 2030754 w 2816128"/>
                <a:gd name="connsiteY7" fmla="*/ 779764 h 3814675"/>
                <a:gd name="connsiteX8" fmla="*/ 1997095 w 2816128"/>
                <a:gd name="connsiteY8" fmla="*/ 847082 h 3814675"/>
                <a:gd name="connsiteX9" fmla="*/ 1997095 w 2816128"/>
                <a:gd name="connsiteY9" fmla="*/ 734886 h 3814675"/>
                <a:gd name="connsiteX10" fmla="*/ 1946606 w 2816128"/>
                <a:gd name="connsiteY10" fmla="*/ 695617 h 3814675"/>
                <a:gd name="connsiteX11" fmla="*/ 1772702 w 2816128"/>
                <a:gd name="connsiteY11" fmla="*/ 746105 h 3814675"/>
                <a:gd name="connsiteX12" fmla="*/ 1402454 w 2816128"/>
                <a:gd name="connsiteY12" fmla="*/ 605860 h 3814675"/>
                <a:gd name="connsiteX13" fmla="*/ 1705384 w 2816128"/>
                <a:gd name="connsiteY13" fmla="*/ 1178061 h 3814675"/>
                <a:gd name="connsiteX14" fmla="*/ 1800751 w 2816128"/>
                <a:gd name="connsiteY14" fmla="*/ 1250989 h 3814675"/>
                <a:gd name="connsiteX15" fmla="*/ 1649286 w 2816128"/>
                <a:gd name="connsiteY15" fmla="*/ 1475381 h 3814675"/>
                <a:gd name="connsiteX16" fmla="*/ 1727824 w 2816128"/>
                <a:gd name="connsiteY16" fmla="*/ 1694164 h 3814675"/>
                <a:gd name="connsiteX17" fmla="*/ 1817581 w 2816128"/>
                <a:gd name="connsiteY17" fmla="*/ 1688555 h 3814675"/>
                <a:gd name="connsiteX18" fmla="*/ 1671725 w 2816128"/>
                <a:gd name="connsiteY18" fmla="*/ 1856849 h 3814675"/>
                <a:gd name="connsiteX19" fmla="*/ 914400 w 2816128"/>
                <a:gd name="connsiteY19" fmla="*/ 1604407 h 3814675"/>
                <a:gd name="connsiteX20" fmla="*/ 460005 w 2816128"/>
                <a:gd name="connsiteY20" fmla="*/ 2631004 h 3814675"/>
                <a:gd name="connsiteX21" fmla="*/ 263662 w 2816128"/>
                <a:gd name="connsiteY21" fmla="*/ 2838567 h 3814675"/>
                <a:gd name="connsiteX22" fmla="*/ 44879 w 2816128"/>
                <a:gd name="connsiteY22" fmla="*/ 2883445 h 3814675"/>
                <a:gd name="connsiteX23" fmla="*/ 0 w 2816128"/>
                <a:gd name="connsiteY23" fmla="*/ 2990032 h 3814675"/>
                <a:gd name="connsiteX24" fmla="*/ 274881 w 2816128"/>
                <a:gd name="connsiteY24" fmla="*/ 3113448 h 3814675"/>
                <a:gd name="connsiteX25" fmla="*/ 504884 w 2816128"/>
                <a:gd name="connsiteY25" fmla="*/ 3012471 h 3814675"/>
                <a:gd name="connsiteX26" fmla="*/ 471225 w 2816128"/>
                <a:gd name="connsiteY26" fmla="*/ 3141497 h 3814675"/>
                <a:gd name="connsiteX27" fmla="*/ 572201 w 2816128"/>
                <a:gd name="connsiteY27" fmla="*/ 3186375 h 3814675"/>
                <a:gd name="connsiteX28" fmla="*/ 381468 w 2816128"/>
                <a:gd name="connsiteY28" fmla="*/ 3646380 h 3814675"/>
                <a:gd name="connsiteX29" fmla="*/ 196344 w 2816128"/>
                <a:gd name="connsiteY29" fmla="*/ 3691259 h 3814675"/>
                <a:gd name="connsiteX30" fmla="*/ 263662 w 2816128"/>
                <a:gd name="connsiteY30" fmla="*/ 3792235 h 3814675"/>
                <a:gd name="connsiteX31" fmla="*/ 555372 w 2816128"/>
                <a:gd name="connsiteY31" fmla="*/ 3814675 h 3814675"/>
                <a:gd name="connsiteX32" fmla="*/ 589031 w 2816128"/>
                <a:gd name="connsiteY32" fmla="*/ 3607112 h 3814675"/>
                <a:gd name="connsiteX33" fmla="*/ 645129 w 2816128"/>
                <a:gd name="connsiteY33" fmla="*/ 3601502 h 3814675"/>
                <a:gd name="connsiteX34" fmla="*/ 690008 w 2816128"/>
                <a:gd name="connsiteY34" fmla="*/ 3724918 h 3814675"/>
                <a:gd name="connsiteX35" fmla="*/ 774155 w 2816128"/>
                <a:gd name="connsiteY35" fmla="*/ 3730528 h 3814675"/>
                <a:gd name="connsiteX36" fmla="*/ 779765 w 2816128"/>
                <a:gd name="connsiteY36" fmla="*/ 3500525 h 3814675"/>
                <a:gd name="connsiteX37" fmla="*/ 746106 w 2816128"/>
                <a:gd name="connsiteY37" fmla="*/ 3231254 h 3814675"/>
                <a:gd name="connsiteX38" fmla="*/ 903181 w 2816128"/>
                <a:gd name="connsiteY38" fmla="*/ 2653443 h 3814675"/>
                <a:gd name="connsiteX39" fmla="*/ 1166842 w 2816128"/>
                <a:gd name="connsiteY39" fmla="*/ 2546856 h 3814675"/>
                <a:gd name="connsiteX40" fmla="*/ 1531480 w 2816128"/>
                <a:gd name="connsiteY40" fmla="*/ 2653443 h 3814675"/>
                <a:gd name="connsiteX41" fmla="*/ 1593188 w 2816128"/>
                <a:gd name="connsiteY41" fmla="*/ 2653443 h 3814675"/>
                <a:gd name="connsiteX42" fmla="*/ 1649286 w 2816128"/>
                <a:gd name="connsiteY42" fmla="*/ 2754420 h 3814675"/>
                <a:gd name="connsiteX43" fmla="*/ 1800751 w 2816128"/>
                <a:gd name="connsiteY43" fmla="*/ 2788078 h 3814675"/>
                <a:gd name="connsiteX44" fmla="*/ 1811971 w 2816128"/>
                <a:gd name="connsiteY44" fmla="*/ 2821737 h 3814675"/>
                <a:gd name="connsiteX45" fmla="*/ 1772702 w 2816128"/>
                <a:gd name="connsiteY45" fmla="*/ 3023691 h 3814675"/>
                <a:gd name="connsiteX46" fmla="*/ 1750263 w 2816128"/>
                <a:gd name="connsiteY46" fmla="*/ 3349060 h 3814675"/>
                <a:gd name="connsiteX47" fmla="*/ 1542700 w 2816128"/>
                <a:gd name="connsiteY47" fmla="*/ 3371499 h 3814675"/>
                <a:gd name="connsiteX48" fmla="*/ 1206111 w 2816128"/>
                <a:gd name="connsiteY48" fmla="*/ 3421988 h 3814675"/>
                <a:gd name="connsiteX49" fmla="*/ 1178062 w 2816128"/>
                <a:gd name="connsiteY49" fmla="*/ 3494915 h 3814675"/>
                <a:gd name="connsiteX50" fmla="*/ 1116354 w 2816128"/>
                <a:gd name="connsiteY50" fmla="*/ 3522964 h 3814675"/>
                <a:gd name="connsiteX51" fmla="*/ 1144403 w 2816128"/>
                <a:gd name="connsiteY51" fmla="*/ 3657600 h 3814675"/>
                <a:gd name="connsiteX52" fmla="*/ 1284648 w 2816128"/>
                <a:gd name="connsiteY52" fmla="*/ 3663210 h 3814675"/>
                <a:gd name="connsiteX53" fmla="*/ 1279038 w 2816128"/>
                <a:gd name="connsiteY53" fmla="*/ 3511745 h 3814675"/>
                <a:gd name="connsiteX54" fmla="*/ 1458552 w 2816128"/>
                <a:gd name="connsiteY54" fmla="*/ 3522964 h 3814675"/>
                <a:gd name="connsiteX55" fmla="*/ 1430503 w 2816128"/>
                <a:gd name="connsiteY55" fmla="*/ 3601502 h 3814675"/>
                <a:gd name="connsiteX56" fmla="*/ 1402454 w 2816128"/>
                <a:gd name="connsiteY56" fmla="*/ 3663210 h 3814675"/>
                <a:gd name="connsiteX57" fmla="*/ 1318307 w 2816128"/>
                <a:gd name="connsiteY57" fmla="*/ 3680039 h 3814675"/>
                <a:gd name="connsiteX58" fmla="*/ 1452943 w 2816128"/>
                <a:gd name="connsiteY58" fmla="*/ 3803455 h 3814675"/>
                <a:gd name="connsiteX59" fmla="*/ 1520260 w 2816128"/>
                <a:gd name="connsiteY59" fmla="*/ 3668820 h 3814675"/>
                <a:gd name="connsiteX60" fmla="*/ 1823190 w 2816128"/>
                <a:gd name="connsiteY60" fmla="*/ 3567843 h 3814675"/>
                <a:gd name="connsiteX61" fmla="*/ 2159779 w 2816128"/>
                <a:gd name="connsiteY61" fmla="*/ 3640770 h 3814675"/>
                <a:gd name="connsiteX62" fmla="*/ 2114901 w 2816128"/>
                <a:gd name="connsiteY62" fmla="*/ 3741747 h 3814675"/>
                <a:gd name="connsiteX63" fmla="*/ 2210268 w 2816128"/>
                <a:gd name="connsiteY63" fmla="*/ 3809065 h 3814675"/>
                <a:gd name="connsiteX64" fmla="*/ 2283195 w 2816128"/>
                <a:gd name="connsiteY64" fmla="*/ 3758577 h 3814675"/>
                <a:gd name="connsiteX65" fmla="*/ 2271976 w 2816128"/>
                <a:gd name="connsiteY65" fmla="*/ 3663210 h 3814675"/>
                <a:gd name="connsiteX66" fmla="*/ 2451490 w 2816128"/>
                <a:gd name="connsiteY66" fmla="*/ 3584672 h 3814675"/>
                <a:gd name="connsiteX67" fmla="*/ 2434660 w 2816128"/>
                <a:gd name="connsiteY67" fmla="*/ 3410768 h 3814675"/>
                <a:gd name="connsiteX68" fmla="*/ 1929777 w 2816128"/>
                <a:gd name="connsiteY68" fmla="*/ 3382719 h 3814675"/>
                <a:gd name="connsiteX69" fmla="*/ 1918557 w 2816128"/>
                <a:gd name="connsiteY69" fmla="*/ 3057350 h 3814675"/>
                <a:gd name="connsiteX70" fmla="*/ 1884898 w 2816128"/>
                <a:gd name="connsiteY70" fmla="*/ 3040520 h 3814675"/>
                <a:gd name="connsiteX71" fmla="*/ 1907338 w 2816128"/>
                <a:gd name="connsiteY71" fmla="*/ 2861006 h 3814675"/>
                <a:gd name="connsiteX72" fmla="*/ 1862459 w 2816128"/>
                <a:gd name="connsiteY72" fmla="*/ 2799298 h 3814675"/>
                <a:gd name="connsiteX73" fmla="*/ 2109291 w 2816128"/>
                <a:gd name="connsiteY73" fmla="*/ 2743200 h 3814675"/>
                <a:gd name="connsiteX74" fmla="*/ 2131730 w 2816128"/>
                <a:gd name="connsiteY74" fmla="*/ 2614174 h 3814675"/>
                <a:gd name="connsiteX75" fmla="*/ 2372952 w 2816128"/>
                <a:gd name="connsiteY75" fmla="*/ 2647833 h 3814675"/>
                <a:gd name="connsiteX76" fmla="*/ 2597345 w 2816128"/>
                <a:gd name="connsiteY76" fmla="*/ 2058802 h 3814675"/>
                <a:gd name="connsiteX77" fmla="*/ 2552466 w 2816128"/>
                <a:gd name="connsiteY77" fmla="*/ 1974655 h 3814675"/>
                <a:gd name="connsiteX78" fmla="*/ 2698322 w 2816128"/>
                <a:gd name="connsiteY78" fmla="*/ 1486601 h 3814675"/>
                <a:gd name="connsiteX79" fmla="*/ 2642224 w 2816128"/>
                <a:gd name="connsiteY79" fmla="*/ 1380015 h 3814675"/>
                <a:gd name="connsiteX80" fmla="*/ 2501978 w 2816128"/>
                <a:gd name="connsiteY80" fmla="*/ 796594 h 3814675"/>
                <a:gd name="connsiteX81" fmla="*/ 2816128 w 2816128"/>
                <a:gd name="connsiteY81" fmla="*/ 673178 h 3814675"/>
                <a:gd name="connsiteX82" fmla="*/ 2771249 w 2816128"/>
                <a:gd name="connsiteY82" fmla="*/ 437566 h 3814675"/>
                <a:gd name="connsiteX83" fmla="*/ 2614174 w 2816128"/>
                <a:gd name="connsiteY83" fmla="*/ 72928 h 3814675"/>
                <a:gd name="connsiteX0" fmla="*/ 2614174 w 2816128"/>
                <a:gd name="connsiteY0" fmla="*/ 84148 h 3825895"/>
                <a:gd name="connsiteX1" fmla="*/ 2395391 w 2816128"/>
                <a:gd name="connsiteY1" fmla="*/ 0 h 3825895"/>
                <a:gd name="connsiteX2" fmla="*/ 2193438 w 2816128"/>
                <a:gd name="connsiteY2" fmla="*/ 196344 h 3825895"/>
                <a:gd name="connsiteX3" fmla="*/ 2114901 w 2816128"/>
                <a:gd name="connsiteY3" fmla="*/ 213173 h 3825895"/>
                <a:gd name="connsiteX4" fmla="*/ 2142950 w 2816128"/>
                <a:gd name="connsiteY4" fmla="*/ 325370 h 3825895"/>
                <a:gd name="connsiteX5" fmla="*/ 2047583 w 2816128"/>
                <a:gd name="connsiteY5" fmla="*/ 493664 h 3825895"/>
                <a:gd name="connsiteX6" fmla="*/ 2159779 w 2816128"/>
                <a:gd name="connsiteY6" fmla="*/ 746106 h 3825895"/>
                <a:gd name="connsiteX7" fmla="*/ 2030754 w 2816128"/>
                <a:gd name="connsiteY7" fmla="*/ 790984 h 3825895"/>
                <a:gd name="connsiteX8" fmla="*/ 1997095 w 2816128"/>
                <a:gd name="connsiteY8" fmla="*/ 858302 h 3825895"/>
                <a:gd name="connsiteX9" fmla="*/ 1997095 w 2816128"/>
                <a:gd name="connsiteY9" fmla="*/ 746106 h 3825895"/>
                <a:gd name="connsiteX10" fmla="*/ 1946606 w 2816128"/>
                <a:gd name="connsiteY10" fmla="*/ 706837 h 3825895"/>
                <a:gd name="connsiteX11" fmla="*/ 1772702 w 2816128"/>
                <a:gd name="connsiteY11" fmla="*/ 757325 h 3825895"/>
                <a:gd name="connsiteX12" fmla="*/ 1402454 w 2816128"/>
                <a:gd name="connsiteY12" fmla="*/ 617080 h 3825895"/>
                <a:gd name="connsiteX13" fmla="*/ 1705384 w 2816128"/>
                <a:gd name="connsiteY13" fmla="*/ 1189281 h 3825895"/>
                <a:gd name="connsiteX14" fmla="*/ 1800751 w 2816128"/>
                <a:gd name="connsiteY14" fmla="*/ 1262209 h 3825895"/>
                <a:gd name="connsiteX15" fmla="*/ 1649286 w 2816128"/>
                <a:gd name="connsiteY15" fmla="*/ 1486601 h 3825895"/>
                <a:gd name="connsiteX16" fmla="*/ 1727824 w 2816128"/>
                <a:gd name="connsiteY16" fmla="*/ 1705384 h 3825895"/>
                <a:gd name="connsiteX17" fmla="*/ 1817581 w 2816128"/>
                <a:gd name="connsiteY17" fmla="*/ 1699775 h 3825895"/>
                <a:gd name="connsiteX18" fmla="*/ 1671725 w 2816128"/>
                <a:gd name="connsiteY18" fmla="*/ 1868069 h 3825895"/>
                <a:gd name="connsiteX19" fmla="*/ 914400 w 2816128"/>
                <a:gd name="connsiteY19" fmla="*/ 1615627 h 3825895"/>
                <a:gd name="connsiteX20" fmla="*/ 460005 w 2816128"/>
                <a:gd name="connsiteY20" fmla="*/ 2642224 h 3825895"/>
                <a:gd name="connsiteX21" fmla="*/ 263662 w 2816128"/>
                <a:gd name="connsiteY21" fmla="*/ 2849787 h 3825895"/>
                <a:gd name="connsiteX22" fmla="*/ 44879 w 2816128"/>
                <a:gd name="connsiteY22" fmla="*/ 2894665 h 3825895"/>
                <a:gd name="connsiteX23" fmla="*/ 0 w 2816128"/>
                <a:gd name="connsiteY23" fmla="*/ 3001252 h 3825895"/>
                <a:gd name="connsiteX24" fmla="*/ 274881 w 2816128"/>
                <a:gd name="connsiteY24" fmla="*/ 3124668 h 3825895"/>
                <a:gd name="connsiteX25" fmla="*/ 504884 w 2816128"/>
                <a:gd name="connsiteY25" fmla="*/ 3023691 h 3825895"/>
                <a:gd name="connsiteX26" fmla="*/ 471225 w 2816128"/>
                <a:gd name="connsiteY26" fmla="*/ 3152717 h 3825895"/>
                <a:gd name="connsiteX27" fmla="*/ 572201 w 2816128"/>
                <a:gd name="connsiteY27" fmla="*/ 3197595 h 3825895"/>
                <a:gd name="connsiteX28" fmla="*/ 381468 w 2816128"/>
                <a:gd name="connsiteY28" fmla="*/ 3657600 h 3825895"/>
                <a:gd name="connsiteX29" fmla="*/ 196344 w 2816128"/>
                <a:gd name="connsiteY29" fmla="*/ 3702479 h 3825895"/>
                <a:gd name="connsiteX30" fmla="*/ 263662 w 2816128"/>
                <a:gd name="connsiteY30" fmla="*/ 3803455 h 3825895"/>
                <a:gd name="connsiteX31" fmla="*/ 555372 w 2816128"/>
                <a:gd name="connsiteY31" fmla="*/ 3825895 h 3825895"/>
                <a:gd name="connsiteX32" fmla="*/ 589031 w 2816128"/>
                <a:gd name="connsiteY32" fmla="*/ 3618332 h 3825895"/>
                <a:gd name="connsiteX33" fmla="*/ 645129 w 2816128"/>
                <a:gd name="connsiteY33" fmla="*/ 3612722 h 3825895"/>
                <a:gd name="connsiteX34" fmla="*/ 690008 w 2816128"/>
                <a:gd name="connsiteY34" fmla="*/ 3736138 h 3825895"/>
                <a:gd name="connsiteX35" fmla="*/ 774155 w 2816128"/>
                <a:gd name="connsiteY35" fmla="*/ 3741748 h 3825895"/>
                <a:gd name="connsiteX36" fmla="*/ 779765 w 2816128"/>
                <a:gd name="connsiteY36" fmla="*/ 3511745 h 3825895"/>
                <a:gd name="connsiteX37" fmla="*/ 746106 w 2816128"/>
                <a:gd name="connsiteY37" fmla="*/ 3242474 h 3825895"/>
                <a:gd name="connsiteX38" fmla="*/ 903181 w 2816128"/>
                <a:gd name="connsiteY38" fmla="*/ 2664663 h 3825895"/>
                <a:gd name="connsiteX39" fmla="*/ 1166842 w 2816128"/>
                <a:gd name="connsiteY39" fmla="*/ 2558076 h 3825895"/>
                <a:gd name="connsiteX40" fmla="*/ 1531480 w 2816128"/>
                <a:gd name="connsiteY40" fmla="*/ 2664663 h 3825895"/>
                <a:gd name="connsiteX41" fmla="*/ 1593188 w 2816128"/>
                <a:gd name="connsiteY41" fmla="*/ 2664663 h 3825895"/>
                <a:gd name="connsiteX42" fmla="*/ 1649286 w 2816128"/>
                <a:gd name="connsiteY42" fmla="*/ 2765640 h 3825895"/>
                <a:gd name="connsiteX43" fmla="*/ 1800751 w 2816128"/>
                <a:gd name="connsiteY43" fmla="*/ 2799298 h 3825895"/>
                <a:gd name="connsiteX44" fmla="*/ 1811971 w 2816128"/>
                <a:gd name="connsiteY44" fmla="*/ 2832957 h 3825895"/>
                <a:gd name="connsiteX45" fmla="*/ 1772702 w 2816128"/>
                <a:gd name="connsiteY45" fmla="*/ 3034911 h 3825895"/>
                <a:gd name="connsiteX46" fmla="*/ 1750263 w 2816128"/>
                <a:gd name="connsiteY46" fmla="*/ 3360280 h 3825895"/>
                <a:gd name="connsiteX47" fmla="*/ 1542700 w 2816128"/>
                <a:gd name="connsiteY47" fmla="*/ 3382719 h 3825895"/>
                <a:gd name="connsiteX48" fmla="*/ 1206111 w 2816128"/>
                <a:gd name="connsiteY48" fmla="*/ 3433208 h 3825895"/>
                <a:gd name="connsiteX49" fmla="*/ 1178062 w 2816128"/>
                <a:gd name="connsiteY49" fmla="*/ 3506135 h 3825895"/>
                <a:gd name="connsiteX50" fmla="*/ 1116354 w 2816128"/>
                <a:gd name="connsiteY50" fmla="*/ 3534184 h 3825895"/>
                <a:gd name="connsiteX51" fmla="*/ 1144403 w 2816128"/>
                <a:gd name="connsiteY51" fmla="*/ 3668820 h 3825895"/>
                <a:gd name="connsiteX52" fmla="*/ 1284648 w 2816128"/>
                <a:gd name="connsiteY52" fmla="*/ 3674430 h 3825895"/>
                <a:gd name="connsiteX53" fmla="*/ 1279038 w 2816128"/>
                <a:gd name="connsiteY53" fmla="*/ 3522965 h 3825895"/>
                <a:gd name="connsiteX54" fmla="*/ 1458552 w 2816128"/>
                <a:gd name="connsiteY54" fmla="*/ 3534184 h 3825895"/>
                <a:gd name="connsiteX55" fmla="*/ 1430503 w 2816128"/>
                <a:gd name="connsiteY55" fmla="*/ 3612722 h 3825895"/>
                <a:gd name="connsiteX56" fmla="*/ 1402454 w 2816128"/>
                <a:gd name="connsiteY56" fmla="*/ 3674430 h 3825895"/>
                <a:gd name="connsiteX57" fmla="*/ 1318307 w 2816128"/>
                <a:gd name="connsiteY57" fmla="*/ 3691259 h 3825895"/>
                <a:gd name="connsiteX58" fmla="*/ 1452943 w 2816128"/>
                <a:gd name="connsiteY58" fmla="*/ 3814675 h 3825895"/>
                <a:gd name="connsiteX59" fmla="*/ 1520260 w 2816128"/>
                <a:gd name="connsiteY59" fmla="*/ 3680040 h 3825895"/>
                <a:gd name="connsiteX60" fmla="*/ 1823190 w 2816128"/>
                <a:gd name="connsiteY60" fmla="*/ 3579063 h 3825895"/>
                <a:gd name="connsiteX61" fmla="*/ 2159779 w 2816128"/>
                <a:gd name="connsiteY61" fmla="*/ 3651990 h 3825895"/>
                <a:gd name="connsiteX62" fmla="*/ 2114901 w 2816128"/>
                <a:gd name="connsiteY62" fmla="*/ 3752967 h 3825895"/>
                <a:gd name="connsiteX63" fmla="*/ 2210268 w 2816128"/>
                <a:gd name="connsiteY63" fmla="*/ 3820285 h 3825895"/>
                <a:gd name="connsiteX64" fmla="*/ 2283195 w 2816128"/>
                <a:gd name="connsiteY64" fmla="*/ 3769797 h 3825895"/>
                <a:gd name="connsiteX65" fmla="*/ 2271976 w 2816128"/>
                <a:gd name="connsiteY65" fmla="*/ 3674430 h 3825895"/>
                <a:gd name="connsiteX66" fmla="*/ 2451490 w 2816128"/>
                <a:gd name="connsiteY66" fmla="*/ 3595892 h 3825895"/>
                <a:gd name="connsiteX67" fmla="*/ 2434660 w 2816128"/>
                <a:gd name="connsiteY67" fmla="*/ 3421988 h 3825895"/>
                <a:gd name="connsiteX68" fmla="*/ 1929777 w 2816128"/>
                <a:gd name="connsiteY68" fmla="*/ 3393939 h 3825895"/>
                <a:gd name="connsiteX69" fmla="*/ 1918557 w 2816128"/>
                <a:gd name="connsiteY69" fmla="*/ 3068570 h 3825895"/>
                <a:gd name="connsiteX70" fmla="*/ 1884898 w 2816128"/>
                <a:gd name="connsiteY70" fmla="*/ 3051740 h 3825895"/>
                <a:gd name="connsiteX71" fmla="*/ 1907338 w 2816128"/>
                <a:gd name="connsiteY71" fmla="*/ 2872226 h 3825895"/>
                <a:gd name="connsiteX72" fmla="*/ 1862459 w 2816128"/>
                <a:gd name="connsiteY72" fmla="*/ 2810518 h 3825895"/>
                <a:gd name="connsiteX73" fmla="*/ 2109291 w 2816128"/>
                <a:gd name="connsiteY73" fmla="*/ 2754420 h 3825895"/>
                <a:gd name="connsiteX74" fmla="*/ 2131730 w 2816128"/>
                <a:gd name="connsiteY74" fmla="*/ 2625394 h 3825895"/>
                <a:gd name="connsiteX75" fmla="*/ 2372952 w 2816128"/>
                <a:gd name="connsiteY75" fmla="*/ 2659053 h 3825895"/>
                <a:gd name="connsiteX76" fmla="*/ 2597345 w 2816128"/>
                <a:gd name="connsiteY76" fmla="*/ 2070022 h 3825895"/>
                <a:gd name="connsiteX77" fmla="*/ 2552466 w 2816128"/>
                <a:gd name="connsiteY77" fmla="*/ 1985875 h 3825895"/>
                <a:gd name="connsiteX78" fmla="*/ 2698322 w 2816128"/>
                <a:gd name="connsiteY78" fmla="*/ 1497821 h 3825895"/>
                <a:gd name="connsiteX79" fmla="*/ 2642224 w 2816128"/>
                <a:gd name="connsiteY79" fmla="*/ 1391235 h 3825895"/>
                <a:gd name="connsiteX80" fmla="*/ 2501978 w 2816128"/>
                <a:gd name="connsiteY80" fmla="*/ 807814 h 3825895"/>
                <a:gd name="connsiteX81" fmla="*/ 2816128 w 2816128"/>
                <a:gd name="connsiteY81" fmla="*/ 684398 h 3825895"/>
                <a:gd name="connsiteX82" fmla="*/ 2771249 w 2816128"/>
                <a:gd name="connsiteY82" fmla="*/ 448786 h 3825895"/>
                <a:gd name="connsiteX83" fmla="*/ 2614174 w 2816128"/>
                <a:gd name="connsiteY83" fmla="*/ 84148 h 3825895"/>
                <a:gd name="connsiteX0" fmla="*/ 2614174 w 2816128"/>
                <a:gd name="connsiteY0" fmla="*/ 85752 h 3827499"/>
                <a:gd name="connsiteX1" fmla="*/ 2395391 w 2816128"/>
                <a:gd name="connsiteY1" fmla="*/ 1604 h 3827499"/>
                <a:gd name="connsiteX2" fmla="*/ 2193438 w 2816128"/>
                <a:gd name="connsiteY2" fmla="*/ 197948 h 3827499"/>
                <a:gd name="connsiteX3" fmla="*/ 2114901 w 2816128"/>
                <a:gd name="connsiteY3" fmla="*/ 214777 h 3827499"/>
                <a:gd name="connsiteX4" fmla="*/ 2142950 w 2816128"/>
                <a:gd name="connsiteY4" fmla="*/ 326974 h 3827499"/>
                <a:gd name="connsiteX5" fmla="*/ 2047583 w 2816128"/>
                <a:gd name="connsiteY5" fmla="*/ 495268 h 3827499"/>
                <a:gd name="connsiteX6" fmla="*/ 2159779 w 2816128"/>
                <a:gd name="connsiteY6" fmla="*/ 747710 h 3827499"/>
                <a:gd name="connsiteX7" fmla="*/ 2030754 w 2816128"/>
                <a:gd name="connsiteY7" fmla="*/ 792588 h 3827499"/>
                <a:gd name="connsiteX8" fmla="*/ 1997095 w 2816128"/>
                <a:gd name="connsiteY8" fmla="*/ 859906 h 3827499"/>
                <a:gd name="connsiteX9" fmla="*/ 1997095 w 2816128"/>
                <a:gd name="connsiteY9" fmla="*/ 747710 h 3827499"/>
                <a:gd name="connsiteX10" fmla="*/ 1946606 w 2816128"/>
                <a:gd name="connsiteY10" fmla="*/ 708441 h 3827499"/>
                <a:gd name="connsiteX11" fmla="*/ 1772702 w 2816128"/>
                <a:gd name="connsiteY11" fmla="*/ 758929 h 3827499"/>
                <a:gd name="connsiteX12" fmla="*/ 1402454 w 2816128"/>
                <a:gd name="connsiteY12" fmla="*/ 618684 h 3827499"/>
                <a:gd name="connsiteX13" fmla="*/ 1705384 w 2816128"/>
                <a:gd name="connsiteY13" fmla="*/ 1190885 h 3827499"/>
                <a:gd name="connsiteX14" fmla="*/ 1800751 w 2816128"/>
                <a:gd name="connsiteY14" fmla="*/ 1263813 h 3827499"/>
                <a:gd name="connsiteX15" fmla="*/ 1649286 w 2816128"/>
                <a:gd name="connsiteY15" fmla="*/ 1488205 h 3827499"/>
                <a:gd name="connsiteX16" fmla="*/ 1727824 w 2816128"/>
                <a:gd name="connsiteY16" fmla="*/ 1706988 h 3827499"/>
                <a:gd name="connsiteX17" fmla="*/ 1817581 w 2816128"/>
                <a:gd name="connsiteY17" fmla="*/ 1701379 h 3827499"/>
                <a:gd name="connsiteX18" fmla="*/ 1671725 w 2816128"/>
                <a:gd name="connsiteY18" fmla="*/ 1869673 h 3827499"/>
                <a:gd name="connsiteX19" fmla="*/ 914400 w 2816128"/>
                <a:gd name="connsiteY19" fmla="*/ 1617231 h 3827499"/>
                <a:gd name="connsiteX20" fmla="*/ 460005 w 2816128"/>
                <a:gd name="connsiteY20" fmla="*/ 2643828 h 3827499"/>
                <a:gd name="connsiteX21" fmla="*/ 263662 w 2816128"/>
                <a:gd name="connsiteY21" fmla="*/ 2851391 h 3827499"/>
                <a:gd name="connsiteX22" fmla="*/ 44879 w 2816128"/>
                <a:gd name="connsiteY22" fmla="*/ 2896269 h 3827499"/>
                <a:gd name="connsiteX23" fmla="*/ 0 w 2816128"/>
                <a:gd name="connsiteY23" fmla="*/ 3002856 h 3827499"/>
                <a:gd name="connsiteX24" fmla="*/ 274881 w 2816128"/>
                <a:gd name="connsiteY24" fmla="*/ 3126272 h 3827499"/>
                <a:gd name="connsiteX25" fmla="*/ 504884 w 2816128"/>
                <a:gd name="connsiteY25" fmla="*/ 3025295 h 3827499"/>
                <a:gd name="connsiteX26" fmla="*/ 471225 w 2816128"/>
                <a:gd name="connsiteY26" fmla="*/ 3154321 h 3827499"/>
                <a:gd name="connsiteX27" fmla="*/ 572201 w 2816128"/>
                <a:gd name="connsiteY27" fmla="*/ 3199199 h 3827499"/>
                <a:gd name="connsiteX28" fmla="*/ 381468 w 2816128"/>
                <a:gd name="connsiteY28" fmla="*/ 3659204 h 3827499"/>
                <a:gd name="connsiteX29" fmla="*/ 196344 w 2816128"/>
                <a:gd name="connsiteY29" fmla="*/ 3704083 h 3827499"/>
                <a:gd name="connsiteX30" fmla="*/ 263662 w 2816128"/>
                <a:gd name="connsiteY30" fmla="*/ 3805059 h 3827499"/>
                <a:gd name="connsiteX31" fmla="*/ 555372 w 2816128"/>
                <a:gd name="connsiteY31" fmla="*/ 3827499 h 3827499"/>
                <a:gd name="connsiteX32" fmla="*/ 589031 w 2816128"/>
                <a:gd name="connsiteY32" fmla="*/ 3619936 h 3827499"/>
                <a:gd name="connsiteX33" fmla="*/ 645129 w 2816128"/>
                <a:gd name="connsiteY33" fmla="*/ 3614326 h 3827499"/>
                <a:gd name="connsiteX34" fmla="*/ 690008 w 2816128"/>
                <a:gd name="connsiteY34" fmla="*/ 3737742 h 3827499"/>
                <a:gd name="connsiteX35" fmla="*/ 774155 w 2816128"/>
                <a:gd name="connsiteY35" fmla="*/ 3743352 h 3827499"/>
                <a:gd name="connsiteX36" fmla="*/ 779765 w 2816128"/>
                <a:gd name="connsiteY36" fmla="*/ 3513349 h 3827499"/>
                <a:gd name="connsiteX37" fmla="*/ 746106 w 2816128"/>
                <a:gd name="connsiteY37" fmla="*/ 3244078 h 3827499"/>
                <a:gd name="connsiteX38" fmla="*/ 903181 w 2816128"/>
                <a:gd name="connsiteY38" fmla="*/ 2666267 h 3827499"/>
                <a:gd name="connsiteX39" fmla="*/ 1166842 w 2816128"/>
                <a:gd name="connsiteY39" fmla="*/ 2559680 h 3827499"/>
                <a:gd name="connsiteX40" fmla="*/ 1531480 w 2816128"/>
                <a:gd name="connsiteY40" fmla="*/ 2666267 h 3827499"/>
                <a:gd name="connsiteX41" fmla="*/ 1593188 w 2816128"/>
                <a:gd name="connsiteY41" fmla="*/ 2666267 h 3827499"/>
                <a:gd name="connsiteX42" fmla="*/ 1649286 w 2816128"/>
                <a:gd name="connsiteY42" fmla="*/ 2767244 h 3827499"/>
                <a:gd name="connsiteX43" fmla="*/ 1800751 w 2816128"/>
                <a:gd name="connsiteY43" fmla="*/ 2800902 h 3827499"/>
                <a:gd name="connsiteX44" fmla="*/ 1811971 w 2816128"/>
                <a:gd name="connsiteY44" fmla="*/ 2834561 h 3827499"/>
                <a:gd name="connsiteX45" fmla="*/ 1772702 w 2816128"/>
                <a:gd name="connsiteY45" fmla="*/ 3036515 h 3827499"/>
                <a:gd name="connsiteX46" fmla="*/ 1750263 w 2816128"/>
                <a:gd name="connsiteY46" fmla="*/ 3361884 h 3827499"/>
                <a:gd name="connsiteX47" fmla="*/ 1542700 w 2816128"/>
                <a:gd name="connsiteY47" fmla="*/ 3384323 h 3827499"/>
                <a:gd name="connsiteX48" fmla="*/ 1206111 w 2816128"/>
                <a:gd name="connsiteY48" fmla="*/ 3434812 h 3827499"/>
                <a:gd name="connsiteX49" fmla="*/ 1178062 w 2816128"/>
                <a:gd name="connsiteY49" fmla="*/ 3507739 h 3827499"/>
                <a:gd name="connsiteX50" fmla="*/ 1116354 w 2816128"/>
                <a:gd name="connsiteY50" fmla="*/ 3535788 h 3827499"/>
                <a:gd name="connsiteX51" fmla="*/ 1144403 w 2816128"/>
                <a:gd name="connsiteY51" fmla="*/ 3670424 h 3827499"/>
                <a:gd name="connsiteX52" fmla="*/ 1284648 w 2816128"/>
                <a:gd name="connsiteY52" fmla="*/ 3676034 h 3827499"/>
                <a:gd name="connsiteX53" fmla="*/ 1279038 w 2816128"/>
                <a:gd name="connsiteY53" fmla="*/ 3524569 h 3827499"/>
                <a:gd name="connsiteX54" fmla="*/ 1458552 w 2816128"/>
                <a:gd name="connsiteY54" fmla="*/ 3535788 h 3827499"/>
                <a:gd name="connsiteX55" fmla="*/ 1430503 w 2816128"/>
                <a:gd name="connsiteY55" fmla="*/ 3614326 h 3827499"/>
                <a:gd name="connsiteX56" fmla="*/ 1402454 w 2816128"/>
                <a:gd name="connsiteY56" fmla="*/ 3676034 h 3827499"/>
                <a:gd name="connsiteX57" fmla="*/ 1318307 w 2816128"/>
                <a:gd name="connsiteY57" fmla="*/ 3692863 h 3827499"/>
                <a:gd name="connsiteX58" fmla="*/ 1452943 w 2816128"/>
                <a:gd name="connsiteY58" fmla="*/ 3816279 h 3827499"/>
                <a:gd name="connsiteX59" fmla="*/ 1520260 w 2816128"/>
                <a:gd name="connsiteY59" fmla="*/ 3681644 h 3827499"/>
                <a:gd name="connsiteX60" fmla="*/ 1823190 w 2816128"/>
                <a:gd name="connsiteY60" fmla="*/ 3580667 h 3827499"/>
                <a:gd name="connsiteX61" fmla="*/ 2159779 w 2816128"/>
                <a:gd name="connsiteY61" fmla="*/ 3653594 h 3827499"/>
                <a:gd name="connsiteX62" fmla="*/ 2114901 w 2816128"/>
                <a:gd name="connsiteY62" fmla="*/ 3754571 h 3827499"/>
                <a:gd name="connsiteX63" fmla="*/ 2210268 w 2816128"/>
                <a:gd name="connsiteY63" fmla="*/ 3821889 h 3827499"/>
                <a:gd name="connsiteX64" fmla="*/ 2283195 w 2816128"/>
                <a:gd name="connsiteY64" fmla="*/ 3771401 h 3827499"/>
                <a:gd name="connsiteX65" fmla="*/ 2271976 w 2816128"/>
                <a:gd name="connsiteY65" fmla="*/ 3676034 h 3827499"/>
                <a:gd name="connsiteX66" fmla="*/ 2451490 w 2816128"/>
                <a:gd name="connsiteY66" fmla="*/ 3597496 h 3827499"/>
                <a:gd name="connsiteX67" fmla="*/ 2434660 w 2816128"/>
                <a:gd name="connsiteY67" fmla="*/ 3423592 h 3827499"/>
                <a:gd name="connsiteX68" fmla="*/ 1929777 w 2816128"/>
                <a:gd name="connsiteY68" fmla="*/ 3395543 h 3827499"/>
                <a:gd name="connsiteX69" fmla="*/ 1918557 w 2816128"/>
                <a:gd name="connsiteY69" fmla="*/ 3070174 h 3827499"/>
                <a:gd name="connsiteX70" fmla="*/ 1884898 w 2816128"/>
                <a:gd name="connsiteY70" fmla="*/ 3053344 h 3827499"/>
                <a:gd name="connsiteX71" fmla="*/ 1907338 w 2816128"/>
                <a:gd name="connsiteY71" fmla="*/ 2873830 h 3827499"/>
                <a:gd name="connsiteX72" fmla="*/ 1862459 w 2816128"/>
                <a:gd name="connsiteY72" fmla="*/ 2812122 h 3827499"/>
                <a:gd name="connsiteX73" fmla="*/ 2109291 w 2816128"/>
                <a:gd name="connsiteY73" fmla="*/ 2756024 h 3827499"/>
                <a:gd name="connsiteX74" fmla="*/ 2131730 w 2816128"/>
                <a:gd name="connsiteY74" fmla="*/ 2626998 h 3827499"/>
                <a:gd name="connsiteX75" fmla="*/ 2372952 w 2816128"/>
                <a:gd name="connsiteY75" fmla="*/ 2660657 h 3827499"/>
                <a:gd name="connsiteX76" fmla="*/ 2597345 w 2816128"/>
                <a:gd name="connsiteY76" fmla="*/ 2071626 h 3827499"/>
                <a:gd name="connsiteX77" fmla="*/ 2552466 w 2816128"/>
                <a:gd name="connsiteY77" fmla="*/ 1987479 h 3827499"/>
                <a:gd name="connsiteX78" fmla="*/ 2698322 w 2816128"/>
                <a:gd name="connsiteY78" fmla="*/ 1499425 h 3827499"/>
                <a:gd name="connsiteX79" fmla="*/ 2642224 w 2816128"/>
                <a:gd name="connsiteY79" fmla="*/ 1392839 h 3827499"/>
                <a:gd name="connsiteX80" fmla="*/ 2501978 w 2816128"/>
                <a:gd name="connsiteY80" fmla="*/ 809418 h 3827499"/>
                <a:gd name="connsiteX81" fmla="*/ 2816128 w 2816128"/>
                <a:gd name="connsiteY81" fmla="*/ 686002 h 3827499"/>
                <a:gd name="connsiteX82" fmla="*/ 2771249 w 2816128"/>
                <a:gd name="connsiteY82" fmla="*/ 450390 h 3827499"/>
                <a:gd name="connsiteX83" fmla="*/ 2614174 w 2816128"/>
                <a:gd name="connsiteY83" fmla="*/ 85752 h 3827499"/>
                <a:gd name="connsiteX0" fmla="*/ 2614174 w 2816128"/>
                <a:gd name="connsiteY0" fmla="*/ 85752 h 3827499"/>
                <a:gd name="connsiteX1" fmla="*/ 2395391 w 2816128"/>
                <a:gd name="connsiteY1" fmla="*/ 1604 h 3827499"/>
                <a:gd name="connsiteX2" fmla="*/ 2193438 w 2816128"/>
                <a:gd name="connsiteY2" fmla="*/ 197948 h 3827499"/>
                <a:gd name="connsiteX3" fmla="*/ 2114901 w 2816128"/>
                <a:gd name="connsiteY3" fmla="*/ 214777 h 3827499"/>
                <a:gd name="connsiteX4" fmla="*/ 2142950 w 2816128"/>
                <a:gd name="connsiteY4" fmla="*/ 326974 h 3827499"/>
                <a:gd name="connsiteX5" fmla="*/ 2047583 w 2816128"/>
                <a:gd name="connsiteY5" fmla="*/ 495268 h 3827499"/>
                <a:gd name="connsiteX6" fmla="*/ 2159779 w 2816128"/>
                <a:gd name="connsiteY6" fmla="*/ 747710 h 3827499"/>
                <a:gd name="connsiteX7" fmla="*/ 2030754 w 2816128"/>
                <a:gd name="connsiteY7" fmla="*/ 792588 h 3827499"/>
                <a:gd name="connsiteX8" fmla="*/ 1997095 w 2816128"/>
                <a:gd name="connsiteY8" fmla="*/ 859906 h 3827499"/>
                <a:gd name="connsiteX9" fmla="*/ 1997095 w 2816128"/>
                <a:gd name="connsiteY9" fmla="*/ 747710 h 3827499"/>
                <a:gd name="connsiteX10" fmla="*/ 1946606 w 2816128"/>
                <a:gd name="connsiteY10" fmla="*/ 708441 h 3827499"/>
                <a:gd name="connsiteX11" fmla="*/ 1772702 w 2816128"/>
                <a:gd name="connsiteY11" fmla="*/ 758929 h 3827499"/>
                <a:gd name="connsiteX12" fmla="*/ 1402454 w 2816128"/>
                <a:gd name="connsiteY12" fmla="*/ 618684 h 3827499"/>
                <a:gd name="connsiteX13" fmla="*/ 1705384 w 2816128"/>
                <a:gd name="connsiteY13" fmla="*/ 1190885 h 3827499"/>
                <a:gd name="connsiteX14" fmla="*/ 1800751 w 2816128"/>
                <a:gd name="connsiteY14" fmla="*/ 1263813 h 3827499"/>
                <a:gd name="connsiteX15" fmla="*/ 1649286 w 2816128"/>
                <a:gd name="connsiteY15" fmla="*/ 1488205 h 3827499"/>
                <a:gd name="connsiteX16" fmla="*/ 1727824 w 2816128"/>
                <a:gd name="connsiteY16" fmla="*/ 1706988 h 3827499"/>
                <a:gd name="connsiteX17" fmla="*/ 1817581 w 2816128"/>
                <a:gd name="connsiteY17" fmla="*/ 1701379 h 3827499"/>
                <a:gd name="connsiteX18" fmla="*/ 1671725 w 2816128"/>
                <a:gd name="connsiteY18" fmla="*/ 1869673 h 3827499"/>
                <a:gd name="connsiteX19" fmla="*/ 914400 w 2816128"/>
                <a:gd name="connsiteY19" fmla="*/ 1617231 h 3827499"/>
                <a:gd name="connsiteX20" fmla="*/ 460005 w 2816128"/>
                <a:gd name="connsiteY20" fmla="*/ 2643828 h 3827499"/>
                <a:gd name="connsiteX21" fmla="*/ 263662 w 2816128"/>
                <a:gd name="connsiteY21" fmla="*/ 2851391 h 3827499"/>
                <a:gd name="connsiteX22" fmla="*/ 44879 w 2816128"/>
                <a:gd name="connsiteY22" fmla="*/ 2896269 h 3827499"/>
                <a:gd name="connsiteX23" fmla="*/ 0 w 2816128"/>
                <a:gd name="connsiteY23" fmla="*/ 3002856 h 3827499"/>
                <a:gd name="connsiteX24" fmla="*/ 274881 w 2816128"/>
                <a:gd name="connsiteY24" fmla="*/ 3126272 h 3827499"/>
                <a:gd name="connsiteX25" fmla="*/ 504884 w 2816128"/>
                <a:gd name="connsiteY25" fmla="*/ 3025295 h 3827499"/>
                <a:gd name="connsiteX26" fmla="*/ 471225 w 2816128"/>
                <a:gd name="connsiteY26" fmla="*/ 3154321 h 3827499"/>
                <a:gd name="connsiteX27" fmla="*/ 572201 w 2816128"/>
                <a:gd name="connsiteY27" fmla="*/ 3199199 h 3827499"/>
                <a:gd name="connsiteX28" fmla="*/ 381468 w 2816128"/>
                <a:gd name="connsiteY28" fmla="*/ 3659204 h 3827499"/>
                <a:gd name="connsiteX29" fmla="*/ 196344 w 2816128"/>
                <a:gd name="connsiteY29" fmla="*/ 3704083 h 3827499"/>
                <a:gd name="connsiteX30" fmla="*/ 263662 w 2816128"/>
                <a:gd name="connsiteY30" fmla="*/ 3805059 h 3827499"/>
                <a:gd name="connsiteX31" fmla="*/ 555372 w 2816128"/>
                <a:gd name="connsiteY31" fmla="*/ 3827499 h 3827499"/>
                <a:gd name="connsiteX32" fmla="*/ 589031 w 2816128"/>
                <a:gd name="connsiteY32" fmla="*/ 3619936 h 3827499"/>
                <a:gd name="connsiteX33" fmla="*/ 645129 w 2816128"/>
                <a:gd name="connsiteY33" fmla="*/ 3614326 h 3827499"/>
                <a:gd name="connsiteX34" fmla="*/ 690008 w 2816128"/>
                <a:gd name="connsiteY34" fmla="*/ 3737742 h 3827499"/>
                <a:gd name="connsiteX35" fmla="*/ 774155 w 2816128"/>
                <a:gd name="connsiteY35" fmla="*/ 3743352 h 3827499"/>
                <a:gd name="connsiteX36" fmla="*/ 779765 w 2816128"/>
                <a:gd name="connsiteY36" fmla="*/ 3513349 h 3827499"/>
                <a:gd name="connsiteX37" fmla="*/ 746106 w 2816128"/>
                <a:gd name="connsiteY37" fmla="*/ 3244078 h 3827499"/>
                <a:gd name="connsiteX38" fmla="*/ 903181 w 2816128"/>
                <a:gd name="connsiteY38" fmla="*/ 2666267 h 3827499"/>
                <a:gd name="connsiteX39" fmla="*/ 1166842 w 2816128"/>
                <a:gd name="connsiteY39" fmla="*/ 2559680 h 3827499"/>
                <a:gd name="connsiteX40" fmla="*/ 1531480 w 2816128"/>
                <a:gd name="connsiteY40" fmla="*/ 2666267 h 3827499"/>
                <a:gd name="connsiteX41" fmla="*/ 1593188 w 2816128"/>
                <a:gd name="connsiteY41" fmla="*/ 2666267 h 3827499"/>
                <a:gd name="connsiteX42" fmla="*/ 1649286 w 2816128"/>
                <a:gd name="connsiteY42" fmla="*/ 2767244 h 3827499"/>
                <a:gd name="connsiteX43" fmla="*/ 1800751 w 2816128"/>
                <a:gd name="connsiteY43" fmla="*/ 2800902 h 3827499"/>
                <a:gd name="connsiteX44" fmla="*/ 1811971 w 2816128"/>
                <a:gd name="connsiteY44" fmla="*/ 2834561 h 3827499"/>
                <a:gd name="connsiteX45" fmla="*/ 1772702 w 2816128"/>
                <a:gd name="connsiteY45" fmla="*/ 3036515 h 3827499"/>
                <a:gd name="connsiteX46" fmla="*/ 1750263 w 2816128"/>
                <a:gd name="connsiteY46" fmla="*/ 3361884 h 3827499"/>
                <a:gd name="connsiteX47" fmla="*/ 1542700 w 2816128"/>
                <a:gd name="connsiteY47" fmla="*/ 3384323 h 3827499"/>
                <a:gd name="connsiteX48" fmla="*/ 1206111 w 2816128"/>
                <a:gd name="connsiteY48" fmla="*/ 3434812 h 3827499"/>
                <a:gd name="connsiteX49" fmla="*/ 1178062 w 2816128"/>
                <a:gd name="connsiteY49" fmla="*/ 3507739 h 3827499"/>
                <a:gd name="connsiteX50" fmla="*/ 1116354 w 2816128"/>
                <a:gd name="connsiteY50" fmla="*/ 3535788 h 3827499"/>
                <a:gd name="connsiteX51" fmla="*/ 1144403 w 2816128"/>
                <a:gd name="connsiteY51" fmla="*/ 3670424 h 3827499"/>
                <a:gd name="connsiteX52" fmla="*/ 1284648 w 2816128"/>
                <a:gd name="connsiteY52" fmla="*/ 3676034 h 3827499"/>
                <a:gd name="connsiteX53" fmla="*/ 1279038 w 2816128"/>
                <a:gd name="connsiteY53" fmla="*/ 3524569 h 3827499"/>
                <a:gd name="connsiteX54" fmla="*/ 1458552 w 2816128"/>
                <a:gd name="connsiteY54" fmla="*/ 3535788 h 3827499"/>
                <a:gd name="connsiteX55" fmla="*/ 1430503 w 2816128"/>
                <a:gd name="connsiteY55" fmla="*/ 3614326 h 3827499"/>
                <a:gd name="connsiteX56" fmla="*/ 1402454 w 2816128"/>
                <a:gd name="connsiteY56" fmla="*/ 3676034 h 3827499"/>
                <a:gd name="connsiteX57" fmla="*/ 1318307 w 2816128"/>
                <a:gd name="connsiteY57" fmla="*/ 3692863 h 3827499"/>
                <a:gd name="connsiteX58" fmla="*/ 1452943 w 2816128"/>
                <a:gd name="connsiteY58" fmla="*/ 3816279 h 3827499"/>
                <a:gd name="connsiteX59" fmla="*/ 1520260 w 2816128"/>
                <a:gd name="connsiteY59" fmla="*/ 3681644 h 3827499"/>
                <a:gd name="connsiteX60" fmla="*/ 1823190 w 2816128"/>
                <a:gd name="connsiteY60" fmla="*/ 3580667 h 3827499"/>
                <a:gd name="connsiteX61" fmla="*/ 2159779 w 2816128"/>
                <a:gd name="connsiteY61" fmla="*/ 3653594 h 3827499"/>
                <a:gd name="connsiteX62" fmla="*/ 2114901 w 2816128"/>
                <a:gd name="connsiteY62" fmla="*/ 3754571 h 3827499"/>
                <a:gd name="connsiteX63" fmla="*/ 2210268 w 2816128"/>
                <a:gd name="connsiteY63" fmla="*/ 3821889 h 3827499"/>
                <a:gd name="connsiteX64" fmla="*/ 2283195 w 2816128"/>
                <a:gd name="connsiteY64" fmla="*/ 3771401 h 3827499"/>
                <a:gd name="connsiteX65" fmla="*/ 2271976 w 2816128"/>
                <a:gd name="connsiteY65" fmla="*/ 3676034 h 3827499"/>
                <a:gd name="connsiteX66" fmla="*/ 2451490 w 2816128"/>
                <a:gd name="connsiteY66" fmla="*/ 3597496 h 3827499"/>
                <a:gd name="connsiteX67" fmla="*/ 2434660 w 2816128"/>
                <a:gd name="connsiteY67" fmla="*/ 3423592 h 3827499"/>
                <a:gd name="connsiteX68" fmla="*/ 1929777 w 2816128"/>
                <a:gd name="connsiteY68" fmla="*/ 3395543 h 3827499"/>
                <a:gd name="connsiteX69" fmla="*/ 1918557 w 2816128"/>
                <a:gd name="connsiteY69" fmla="*/ 3070174 h 3827499"/>
                <a:gd name="connsiteX70" fmla="*/ 1884898 w 2816128"/>
                <a:gd name="connsiteY70" fmla="*/ 3053344 h 3827499"/>
                <a:gd name="connsiteX71" fmla="*/ 1907338 w 2816128"/>
                <a:gd name="connsiteY71" fmla="*/ 2873830 h 3827499"/>
                <a:gd name="connsiteX72" fmla="*/ 1862459 w 2816128"/>
                <a:gd name="connsiteY72" fmla="*/ 2812122 h 3827499"/>
                <a:gd name="connsiteX73" fmla="*/ 2109291 w 2816128"/>
                <a:gd name="connsiteY73" fmla="*/ 2756024 h 3827499"/>
                <a:gd name="connsiteX74" fmla="*/ 2131730 w 2816128"/>
                <a:gd name="connsiteY74" fmla="*/ 2626998 h 3827499"/>
                <a:gd name="connsiteX75" fmla="*/ 2372952 w 2816128"/>
                <a:gd name="connsiteY75" fmla="*/ 2660657 h 3827499"/>
                <a:gd name="connsiteX76" fmla="*/ 2597345 w 2816128"/>
                <a:gd name="connsiteY76" fmla="*/ 2071626 h 3827499"/>
                <a:gd name="connsiteX77" fmla="*/ 2552466 w 2816128"/>
                <a:gd name="connsiteY77" fmla="*/ 1987479 h 3827499"/>
                <a:gd name="connsiteX78" fmla="*/ 2698322 w 2816128"/>
                <a:gd name="connsiteY78" fmla="*/ 1499425 h 3827499"/>
                <a:gd name="connsiteX79" fmla="*/ 2642224 w 2816128"/>
                <a:gd name="connsiteY79" fmla="*/ 1392839 h 3827499"/>
                <a:gd name="connsiteX80" fmla="*/ 2501978 w 2816128"/>
                <a:gd name="connsiteY80" fmla="*/ 809418 h 3827499"/>
                <a:gd name="connsiteX81" fmla="*/ 2816128 w 2816128"/>
                <a:gd name="connsiteY81" fmla="*/ 686002 h 3827499"/>
                <a:gd name="connsiteX82" fmla="*/ 2771249 w 2816128"/>
                <a:gd name="connsiteY82" fmla="*/ 450390 h 3827499"/>
                <a:gd name="connsiteX83" fmla="*/ 2614174 w 2816128"/>
                <a:gd name="connsiteY83" fmla="*/ 85752 h 3827499"/>
                <a:gd name="connsiteX0" fmla="*/ 2647833 w 2816128"/>
                <a:gd name="connsiteY0" fmla="*/ 80143 h 3827499"/>
                <a:gd name="connsiteX1" fmla="*/ 2395391 w 2816128"/>
                <a:gd name="connsiteY1" fmla="*/ 1604 h 3827499"/>
                <a:gd name="connsiteX2" fmla="*/ 2193438 w 2816128"/>
                <a:gd name="connsiteY2" fmla="*/ 197948 h 3827499"/>
                <a:gd name="connsiteX3" fmla="*/ 2114901 w 2816128"/>
                <a:gd name="connsiteY3" fmla="*/ 214777 h 3827499"/>
                <a:gd name="connsiteX4" fmla="*/ 2142950 w 2816128"/>
                <a:gd name="connsiteY4" fmla="*/ 326974 h 3827499"/>
                <a:gd name="connsiteX5" fmla="*/ 2047583 w 2816128"/>
                <a:gd name="connsiteY5" fmla="*/ 495268 h 3827499"/>
                <a:gd name="connsiteX6" fmla="*/ 2159779 w 2816128"/>
                <a:gd name="connsiteY6" fmla="*/ 747710 h 3827499"/>
                <a:gd name="connsiteX7" fmla="*/ 2030754 w 2816128"/>
                <a:gd name="connsiteY7" fmla="*/ 792588 h 3827499"/>
                <a:gd name="connsiteX8" fmla="*/ 1997095 w 2816128"/>
                <a:gd name="connsiteY8" fmla="*/ 859906 h 3827499"/>
                <a:gd name="connsiteX9" fmla="*/ 1997095 w 2816128"/>
                <a:gd name="connsiteY9" fmla="*/ 747710 h 3827499"/>
                <a:gd name="connsiteX10" fmla="*/ 1946606 w 2816128"/>
                <a:gd name="connsiteY10" fmla="*/ 708441 h 3827499"/>
                <a:gd name="connsiteX11" fmla="*/ 1772702 w 2816128"/>
                <a:gd name="connsiteY11" fmla="*/ 758929 h 3827499"/>
                <a:gd name="connsiteX12" fmla="*/ 1402454 w 2816128"/>
                <a:gd name="connsiteY12" fmla="*/ 618684 h 3827499"/>
                <a:gd name="connsiteX13" fmla="*/ 1705384 w 2816128"/>
                <a:gd name="connsiteY13" fmla="*/ 1190885 h 3827499"/>
                <a:gd name="connsiteX14" fmla="*/ 1800751 w 2816128"/>
                <a:gd name="connsiteY14" fmla="*/ 1263813 h 3827499"/>
                <a:gd name="connsiteX15" fmla="*/ 1649286 w 2816128"/>
                <a:gd name="connsiteY15" fmla="*/ 1488205 h 3827499"/>
                <a:gd name="connsiteX16" fmla="*/ 1727824 w 2816128"/>
                <a:gd name="connsiteY16" fmla="*/ 1706988 h 3827499"/>
                <a:gd name="connsiteX17" fmla="*/ 1817581 w 2816128"/>
                <a:gd name="connsiteY17" fmla="*/ 1701379 h 3827499"/>
                <a:gd name="connsiteX18" fmla="*/ 1671725 w 2816128"/>
                <a:gd name="connsiteY18" fmla="*/ 1869673 h 3827499"/>
                <a:gd name="connsiteX19" fmla="*/ 914400 w 2816128"/>
                <a:gd name="connsiteY19" fmla="*/ 1617231 h 3827499"/>
                <a:gd name="connsiteX20" fmla="*/ 460005 w 2816128"/>
                <a:gd name="connsiteY20" fmla="*/ 2643828 h 3827499"/>
                <a:gd name="connsiteX21" fmla="*/ 263662 w 2816128"/>
                <a:gd name="connsiteY21" fmla="*/ 2851391 h 3827499"/>
                <a:gd name="connsiteX22" fmla="*/ 44879 w 2816128"/>
                <a:gd name="connsiteY22" fmla="*/ 2896269 h 3827499"/>
                <a:gd name="connsiteX23" fmla="*/ 0 w 2816128"/>
                <a:gd name="connsiteY23" fmla="*/ 3002856 h 3827499"/>
                <a:gd name="connsiteX24" fmla="*/ 274881 w 2816128"/>
                <a:gd name="connsiteY24" fmla="*/ 3126272 h 3827499"/>
                <a:gd name="connsiteX25" fmla="*/ 504884 w 2816128"/>
                <a:gd name="connsiteY25" fmla="*/ 3025295 h 3827499"/>
                <a:gd name="connsiteX26" fmla="*/ 471225 w 2816128"/>
                <a:gd name="connsiteY26" fmla="*/ 3154321 h 3827499"/>
                <a:gd name="connsiteX27" fmla="*/ 572201 w 2816128"/>
                <a:gd name="connsiteY27" fmla="*/ 3199199 h 3827499"/>
                <a:gd name="connsiteX28" fmla="*/ 381468 w 2816128"/>
                <a:gd name="connsiteY28" fmla="*/ 3659204 h 3827499"/>
                <a:gd name="connsiteX29" fmla="*/ 196344 w 2816128"/>
                <a:gd name="connsiteY29" fmla="*/ 3704083 h 3827499"/>
                <a:gd name="connsiteX30" fmla="*/ 263662 w 2816128"/>
                <a:gd name="connsiteY30" fmla="*/ 3805059 h 3827499"/>
                <a:gd name="connsiteX31" fmla="*/ 555372 w 2816128"/>
                <a:gd name="connsiteY31" fmla="*/ 3827499 h 3827499"/>
                <a:gd name="connsiteX32" fmla="*/ 589031 w 2816128"/>
                <a:gd name="connsiteY32" fmla="*/ 3619936 h 3827499"/>
                <a:gd name="connsiteX33" fmla="*/ 645129 w 2816128"/>
                <a:gd name="connsiteY33" fmla="*/ 3614326 h 3827499"/>
                <a:gd name="connsiteX34" fmla="*/ 690008 w 2816128"/>
                <a:gd name="connsiteY34" fmla="*/ 3737742 h 3827499"/>
                <a:gd name="connsiteX35" fmla="*/ 774155 w 2816128"/>
                <a:gd name="connsiteY35" fmla="*/ 3743352 h 3827499"/>
                <a:gd name="connsiteX36" fmla="*/ 779765 w 2816128"/>
                <a:gd name="connsiteY36" fmla="*/ 3513349 h 3827499"/>
                <a:gd name="connsiteX37" fmla="*/ 746106 w 2816128"/>
                <a:gd name="connsiteY37" fmla="*/ 3244078 h 3827499"/>
                <a:gd name="connsiteX38" fmla="*/ 903181 w 2816128"/>
                <a:gd name="connsiteY38" fmla="*/ 2666267 h 3827499"/>
                <a:gd name="connsiteX39" fmla="*/ 1166842 w 2816128"/>
                <a:gd name="connsiteY39" fmla="*/ 2559680 h 3827499"/>
                <a:gd name="connsiteX40" fmla="*/ 1531480 w 2816128"/>
                <a:gd name="connsiteY40" fmla="*/ 2666267 h 3827499"/>
                <a:gd name="connsiteX41" fmla="*/ 1593188 w 2816128"/>
                <a:gd name="connsiteY41" fmla="*/ 2666267 h 3827499"/>
                <a:gd name="connsiteX42" fmla="*/ 1649286 w 2816128"/>
                <a:gd name="connsiteY42" fmla="*/ 2767244 h 3827499"/>
                <a:gd name="connsiteX43" fmla="*/ 1800751 w 2816128"/>
                <a:gd name="connsiteY43" fmla="*/ 2800902 h 3827499"/>
                <a:gd name="connsiteX44" fmla="*/ 1811971 w 2816128"/>
                <a:gd name="connsiteY44" fmla="*/ 2834561 h 3827499"/>
                <a:gd name="connsiteX45" fmla="*/ 1772702 w 2816128"/>
                <a:gd name="connsiteY45" fmla="*/ 3036515 h 3827499"/>
                <a:gd name="connsiteX46" fmla="*/ 1750263 w 2816128"/>
                <a:gd name="connsiteY46" fmla="*/ 3361884 h 3827499"/>
                <a:gd name="connsiteX47" fmla="*/ 1542700 w 2816128"/>
                <a:gd name="connsiteY47" fmla="*/ 3384323 h 3827499"/>
                <a:gd name="connsiteX48" fmla="*/ 1206111 w 2816128"/>
                <a:gd name="connsiteY48" fmla="*/ 3434812 h 3827499"/>
                <a:gd name="connsiteX49" fmla="*/ 1178062 w 2816128"/>
                <a:gd name="connsiteY49" fmla="*/ 3507739 h 3827499"/>
                <a:gd name="connsiteX50" fmla="*/ 1116354 w 2816128"/>
                <a:gd name="connsiteY50" fmla="*/ 3535788 h 3827499"/>
                <a:gd name="connsiteX51" fmla="*/ 1144403 w 2816128"/>
                <a:gd name="connsiteY51" fmla="*/ 3670424 h 3827499"/>
                <a:gd name="connsiteX52" fmla="*/ 1284648 w 2816128"/>
                <a:gd name="connsiteY52" fmla="*/ 3676034 h 3827499"/>
                <a:gd name="connsiteX53" fmla="*/ 1279038 w 2816128"/>
                <a:gd name="connsiteY53" fmla="*/ 3524569 h 3827499"/>
                <a:gd name="connsiteX54" fmla="*/ 1458552 w 2816128"/>
                <a:gd name="connsiteY54" fmla="*/ 3535788 h 3827499"/>
                <a:gd name="connsiteX55" fmla="*/ 1430503 w 2816128"/>
                <a:gd name="connsiteY55" fmla="*/ 3614326 h 3827499"/>
                <a:gd name="connsiteX56" fmla="*/ 1402454 w 2816128"/>
                <a:gd name="connsiteY56" fmla="*/ 3676034 h 3827499"/>
                <a:gd name="connsiteX57" fmla="*/ 1318307 w 2816128"/>
                <a:gd name="connsiteY57" fmla="*/ 3692863 h 3827499"/>
                <a:gd name="connsiteX58" fmla="*/ 1452943 w 2816128"/>
                <a:gd name="connsiteY58" fmla="*/ 3816279 h 3827499"/>
                <a:gd name="connsiteX59" fmla="*/ 1520260 w 2816128"/>
                <a:gd name="connsiteY59" fmla="*/ 3681644 h 3827499"/>
                <a:gd name="connsiteX60" fmla="*/ 1823190 w 2816128"/>
                <a:gd name="connsiteY60" fmla="*/ 3580667 h 3827499"/>
                <a:gd name="connsiteX61" fmla="*/ 2159779 w 2816128"/>
                <a:gd name="connsiteY61" fmla="*/ 3653594 h 3827499"/>
                <a:gd name="connsiteX62" fmla="*/ 2114901 w 2816128"/>
                <a:gd name="connsiteY62" fmla="*/ 3754571 h 3827499"/>
                <a:gd name="connsiteX63" fmla="*/ 2210268 w 2816128"/>
                <a:gd name="connsiteY63" fmla="*/ 3821889 h 3827499"/>
                <a:gd name="connsiteX64" fmla="*/ 2283195 w 2816128"/>
                <a:gd name="connsiteY64" fmla="*/ 3771401 h 3827499"/>
                <a:gd name="connsiteX65" fmla="*/ 2271976 w 2816128"/>
                <a:gd name="connsiteY65" fmla="*/ 3676034 h 3827499"/>
                <a:gd name="connsiteX66" fmla="*/ 2451490 w 2816128"/>
                <a:gd name="connsiteY66" fmla="*/ 3597496 h 3827499"/>
                <a:gd name="connsiteX67" fmla="*/ 2434660 w 2816128"/>
                <a:gd name="connsiteY67" fmla="*/ 3423592 h 3827499"/>
                <a:gd name="connsiteX68" fmla="*/ 1929777 w 2816128"/>
                <a:gd name="connsiteY68" fmla="*/ 3395543 h 3827499"/>
                <a:gd name="connsiteX69" fmla="*/ 1918557 w 2816128"/>
                <a:gd name="connsiteY69" fmla="*/ 3070174 h 3827499"/>
                <a:gd name="connsiteX70" fmla="*/ 1884898 w 2816128"/>
                <a:gd name="connsiteY70" fmla="*/ 3053344 h 3827499"/>
                <a:gd name="connsiteX71" fmla="*/ 1907338 w 2816128"/>
                <a:gd name="connsiteY71" fmla="*/ 2873830 h 3827499"/>
                <a:gd name="connsiteX72" fmla="*/ 1862459 w 2816128"/>
                <a:gd name="connsiteY72" fmla="*/ 2812122 h 3827499"/>
                <a:gd name="connsiteX73" fmla="*/ 2109291 w 2816128"/>
                <a:gd name="connsiteY73" fmla="*/ 2756024 h 3827499"/>
                <a:gd name="connsiteX74" fmla="*/ 2131730 w 2816128"/>
                <a:gd name="connsiteY74" fmla="*/ 2626998 h 3827499"/>
                <a:gd name="connsiteX75" fmla="*/ 2372952 w 2816128"/>
                <a:gd name="connsiteY75" fmla="*/ 2660657 h 3827499"/>
                <a:gd name="connsiteX76" fmla="*/ 2597345 w 2816128"/>
                <a:gd name="connsiteY76" fmla="*/ 2071626 h 3827499"/>
                <a:gd name="connsiteX77" fmla="*/ 2552466 w 2816128"/>
                <a:gd name="connsiteY77" fmla="*/ 1987479 h 3827499"/>
                <a:gd name="connsiteX78" fmla="*/ 2698322 w 2816128"/>
                <a:gd name="connsiteY78" fmla="*/ 1499425 h 3827499"/>
                <a:gd name="connsiteX79" fmla="*/ 2642224 w 2816128"/>
                <a:gd name="connsiteY79" fmla="*/ 1392839 h 3827499"/>
                <a:gd name="connsiteX80" fmla="*/ 2501978 w 2816128"/>
                <a:gd name="connsiteY80" fmla="*/ 809418 h 3827499"/>
                <a:gd name="connsiteX81" fmla="*/ 2816128 w 2816128"/>
                <a:gd name="connsiteY81" fmla="*/ 686002 h 3827499"/>
                <a:gd name="connsiteX82" fmla="*/ 2771249 w 2816128"/>
                <a:gd name="connsiteY82" fmla="*/ 450390 h 3827499"/>
                <a:gd name="connsiteX83" fmla="*/ 2647833 w 2816128"/>
                <a:gd name="connsiteY83" fmla="*/ 80143 h 3827499"/>
                <a:gd name="connsiteX0" fmla="*/ 2647833 w 2816128"/>
                <a:gd name="connsiteY0" fmla="*/ 80143 h 3827499"/>
                <a:gd name="connsiteX1" fmla="*/ 2395391 w 2816128"/>
                <a:gd name="connsiteY1" fmla="*/ 1604 h 3827499"/>
                <a:gd name="connsiteX2" fmla="*/ 2193438 w 2816128"/>
                <a:gd name="connsiteY2" fmla="*/ 197948 h 3827499"/>
                <a:gd name="connsiteX3" fmla="*/ 2114901 w 2816128"/>
                <a:gd name="connsiteY3" fmla="*/ 214777 h 3827499"/>
                <a:gd name="connsiteX4" fmla="*/ 2142950 w 2816128"/>
                <a:gd name="connsiteY4" fmla="*/ 326974 h 3827499"/>
                <a:gd name="connsiteX5" fmla="*/ 2047583 w 2816128"/>
                <a:gd name="connsiteY5" fmla="*/ 495268 h 3827499"/>
                <a:gd name="connsiteX6" fmla="*/ 2159779 w 2816128"/>
                <a:gd name="connsiteY6" fmla="*/ 747710 h 3827499"/>
                <a:gd name="connsiteX7" fmla="*/ 2030754 w 2816128"/>
                <a:gd name="connsiteY7" fmla="*/ 792588 h 3827499"/>
                <a:gd name="connsiteX8" fmla="*/ 1997095 w 2816128"/>
                <a:gd name="connsiteY8" fmla="*/ 859906 h 3827499"/>
                <a:gd name="connsiteX9" fmla="*/ 1997095 w 2816128"/>
                <a:gd name="connsiteY9" fmla="*/ 747710 h 3827499"/>
                <a:gd name="connsiteX10" fmla="*/ 1946606 w 2816128"/>
                <a:gd name="connsiteY10" fmla="*/ 708441 h 3827499"/>
                <a:gd name="connsiteX11" fmla="*/ 1772702 w 2816128"/>
                <a:gd name="connsiteY11" fmla="*/ 758929 h 3827499"/>
                <a:gd name="connsiteX12" fmla="*/ 1402454 w 2816128"/>
                <a:gd name="connsiteY12" fmla="*/ 618684 h 3827499"/>
                <a:gd name="connsiteX13" fmla="*/ 1705384 w 2816128"/>
                <a:gd name="connsiteY13" fmla="*/ 1190885 h 3827499"/>
                <a:gd name="connsiteX14" fmla="*/ 1800751 w 2816128"/>
                <a:gd name="connsiteY14" fmla="*/ 1263813 h 3827499"/>
                <a:gd name="connsiteX15" fmla="*/ 1649286 w 2816128"/>
                <a:gd name="connsiteY15" fmla="*/ 1488205 h 3827499"/>
                <a:gd name="connsiteX16" fmla="*/ 1727824 w 2816128"/>
                <a:gd name="connsiteY16" fmla="*/ 1706988 h 3827499"/>
                <a:gd name="connsiteX17" fmla="*/ 1817581 w 2816128"/>
                <a:gd name="connsiteY17" fmla="*/ 1701379 h 3827499"/>
                <a:gd name="connsiteX18" fmla="*/ 1671725 w 2816128"/>
                <a:gd name="connsiteY18" fmla="*/ 1869673 h 3827499"/>
                <a:gd name="connsiteX19" fmla="*/ 914400 w 2816128"/>
                <a:gd name="connsiteY19" fmla="*/ 1617231 h 3827499"/>
                <a:gd name="connsiteX20" fmla="*/ 460005 w 2816128"/>
                <a:gd name="connsiteY20" fmla="*/ 2643828 h 3827499"/>
                <a:gd name="connsiteX21" fmla="*/ 263662 w 2816128"/>
                <a:gd name="connsiteY21" fmla="*/ 2851391 h 3827499"/>
                <a:gd name="connsiteX22" fmla="*/ 44879 w 2816128"/>
                <a:gd name="connsiteY22" fmla="*/ 2896269 h 3827499"/>
                <a:gd name="connsiteX23" fmla="*/ 0 w 2816128"/>
                <a:gd name="connsiteY23" fmla="*/ 3002856 h 3827499"/>
                <a:gd name="connsiteX24" fmla="*/ 274881 w 2816128"/>
                <a:gd name="connsiteY24" fmla="*/ 3126272 h 3827499"/>
                <a:gd name="connsiteX25" fmla="*/ 504884 w 2816128"/>
                <a:gd name="connsiteY25" fmla="*/ 3025295 h 3827499"/>
                <a:gd name="connsiteX26" fmla="*/ 471225 w 2816128"/>
                <a:gd name="connsiteY26" fmla="*/ 3154321 h 3827499"/>
                <a:gd name="connsiteX27" fmla="*/ 572201 w 2816128"/>
                <a:gd name="connsiteY27" fmla="*/ 3199199 h 3827499"/>
                <a:gd name="connsiteX28" fmla="*/ 381468 w 2816128"/>
                <a:gd name="connsiteY28" fmla="*/ 3659204 h 3827499"/>
                <a:gd name="connsiteX29" fmla="*/ 196344 w 2816128"/>
                <a:gd name="connsiteY29" fmla="*/ 3704083 h 3827499"/>
                <a:gd name="connsiteX30" fmla="*/ 263662 w 2816128"/>
                <a:gd name="connsiteY30" fmla="*/ 3805059 h 3827499"/>
                <a:gd name="connsiteX31" fmla="*/ 555372 w 2816128"/>
                <a:gd name="connsiteY31" fmla="*/ 3827499 h 3827499"/>
                <a:gd name="connsiteX32" fmla="*/ 589031 w 2816128"/>
                <a:gd name="connsiteY32" fmla="*/ 3619936 h 3827499"/>
                <a:gd name="connsiteX33" fmla="*/ 645129 w 2816128"/>
                <a:gd name="connsiteY33" fmla="*/ 3614326 h 3827499"/>
                <a:gd name="connsiteX34" fmla="*/ 690008 w 2816128"/>
                <a:gd name="connsiteY34" fmla="*/ 3737742 h 3827499"/>
                <a:gd name="connsiteX35" fmla="*/ 774155 w 2816128"/>
                <a:gd name="connsiteY35" fmla="*/ 3743352 h 3827499"/>
                <a:gd name="connsiteX36" fmla="*/ 779765 w 2816128"/>
                <a:gd name="connsiteY36" fmla="*/ 3513349 h 3827499"/>
                <a:gd name="connsiteX37" fmla="*/ 746106 w 2816128"/>
                <a:gd name="connsiteY37" fmla="*/ 3244078 h 3827499"/>
                <a:gd name="connsiteX38" fmla="*/ 903181 w 2816128"/>
                <a:gd name="connsiteY38" fmla="*/ 2666267 h 3827499"/>
                <a:gd name="connsiteX39" fmla="*/ 1166842 w 2816128"/>
                <a:gd name="connsiteY39" fmla="*/ 2559680 h 3827499"/>
                <a:gd name="connsiteX40" fmla="*/ 1531480 w 2816128"/>
                <a:gd name="connsiteY40" fmla="*/ 2666267 h 3827499"/>
                <a:gd name="connsiteX41" fmla="*/ 1593188 w 2816128"/>
                <a:gd name="connsiteY41" fmla="*/ 2666267 h 3827499"/>
                <a:gd name="connsiteX42" fmla="*/ 1649286 w 2816128"/>
                <a:gd name="connsiteY42" fmla="*/ 2767244 h 3827499"/>
                <a:gd name="connsiteX43" fmla="*/ 1800751 w 2816128"/>
                <a:gd name="connsiteY43" fmla="*/ 2800902 h 3827499"/>
                <a:gd name="connsiteX44" fmla="*/ 1811971 w 2816128"/>
                <a:gd name="connsiteY44" fmla="*/ 2834561 h 3827499"/>
                <a:gd name="connsiteX45" fmla="*/ 1772702 w 2816128"/>
                <a:gd name="connsiteY45" fmla="*/ 3036515 h 3827499"/>
                <a:gd name="connsiteX46" fmla="*/ 1750263 w 2816128"/>
                <a:gd name="connsiteY46" fmla="*/ 3361884 h 3827499"/>
                <a:gd name="connsiteX47" fmla="*/ 1542700 w 2816128"/>
                <a:gd name="connsiteY47" fmla="*/ 3384323 h 3827499"/>
                <a:gd name="connsiteX48" fmla="*/ 1206111 w 2816128"/>
                <a:gd name="connsiteY48" fmla="*/ 3434812 h 3827499"/>
                <a:gd name="connsiteX49" fmla="*/ 1178062 w 2816128"/>
                <a:gd name="connsiteY49" fmla="*/ 3507739 h 3827499"/>
                <a:gd name="connsiteX50" fmla="*/ 1116354 w 2816128"/>
                <a:gd name="connsiteY50" fmla="*/ 3535788 h 3827499"/>
                <a:gd name="connsiteX51" fmla="*/ 1144403 w 2816128"/>
                <a:gd name="connsiteY51" fmla="*/ 3670424 h 3827499"/>
                <a:gd name="connsiteX52" fmla="*/ 1284648 w 2816128"/>
                <a:gd name="connsiteY52" fmla="*/ 3676034 h 3827499"/>
                <a:gd name="connsiteX53" fmla="*/ 1279038 w 2816128"/>
                <a:gd name="connsiteY53" fmla="*/ 3524569 h 3827499"/>
                <a:gd name="connsiteX54" fmla="*/ 1458552 w 2816128"/>
                <a:gd name="connsiteY54" fmla="*/ 3535788 h 3827499"/>
                <a:gd name="connsiteX55" fmla="*/ 1430503 w 2816128"/>
                <a:gd name="connsiteY55" fmla="*/ 3614326 h 3827499"/>
                <a:gd name="connsiteX56" fmla="*/ 1402454 w 2816128"/>
                <a:gd name="connsiteY56" fmla="*/ 3676034 h 3827499"/>
                <a:gd name="connsiteX57" fmla="*/ 1318307 w 2816128"/>
                <a:gd name="connsiteY57" fmla="*/ 3692863 h 3827499"/>
                <a:gd name="connsiteX58" fmla="*/ 1452943 w 2816128"/>
                <a:gd name="connsiteY58" fmla="*/ 3816279 h 3827499"/>
                <a:gd name="connsiteX59" fmla="*/ 1520260 w 2816128"/>
                <a:gd name="connsiteY59" fmla="*/ 3681644 h 3827499"/>
                <a:gd name="connsiteX60" fmla="*/ 1823190 w 2816128"/>
                <a:gd name="connsiteY60" fmla="*/ 3580667 h 3827499"/>
                <a:gd name="connsiteX61" fmla="*/ 2159779 w 2816128"/>
                <a:gd name="connsiteY61" fmla="*/ 3653594 h 3827499"/>
                <a:gd name="connsiteX62" fmla="*/ 2114901 w 2816128"/>
                <a:gd name="connsiteY62" fmla="*/ 3754571 h 3827499"/>
                <a:gd name="connsiteX63" fmla="*/ 2210268 w 2816128"/>
                <a:gd name="connsiteY63" fmla="*/ 3821889 h 3827499"/>
                <a:gd name="connsiteX64" fmla="*/ 2283195 w 2816128"/>
                <a:gd name="connsiteY64" fmla="*/ 3771401 h 3827499"/>
                <a:gd name="connsiteX65" fmla="*/ 2271976 w 2816128"/>
                <a:gd name="connsiteY65" fmla="*/ 3676034 h 3827499"/>
                <a:gd name="connsiteX66" fmla="*/ 2451490 w 2816128"/>
                <a:gd name="connsiteY66" fmla="*/ 3597496 h 3827499"/>
                <a:gd name="connsiteX67" fmla="*/ 2434660 w 2816128"/>
                <a:gd name="connsiteY67" fmla="*/ 3423592 h 3827499"/>
                <a:gd name="connsiteX68" fmla="*/ 1929777 w 2816128"/>
                <a:gd name="connsiteY68" fmla="*/ 3395543 h 3827499"/>
                <a:gd name="connsiteX69" fmla="*/ 1918557 w 2816128"/>
                <a:gd name="connsiteY69" fmla="*/ 3070174 h 3827499"/>
                <a:gd name="connsiteX70" fmla="*/ 1884898 w 2816128"/>
                <a:gd name="connsiteY70" fmla="*/ 3053344 h 3827499"/>
                <a:gd name="connsiteX71" fmla="*/ 1907338 w 2816128"/>
                <a:gd name="connsiteY71" fmla="*/ 2873830 h 3827499"/>
                <a:gd name="connsiteX72" fmla="*/ 1862459 w 2816128"/>
                <a:gd name="connsiteY72" fmla="*/ 2812122 h 3827499"/>
                <a:gd name="connsiteX73" fmla="*/ 2109291 w 2816128"/>
                <a:gd name="connsiteY73" fmla="*/ 2756024 h 3827499"/>
                <a:gd name="connsiteX74" fmla="*/ 2131730 w 2816128"/>
                <a:gd name="connsiteY74" fmla="*/ 2626998 h 3827499"/>
                <a:gd name="connsiteX75" fmla="*/ 2372952 w 2816128"/>
                <a:gd name="connsiteY75" fmla="*/ 2660657 h 3827499"/>
                <a:gd name="connsiteX76" fmla="*/ 2597345 w 2816128"/>
                <a:gd name="connsiteY76" fmla="*/ 2071626 h 3827499"/>
                <a:gd name="connsiteX77" fmla="*/ 2552466 w 2816128"/>
                <a:gd name="connsiteY77" fmla="*/ 1987479 h 3827499"/>
                <a:gd name="connsiteX78" fmla="*/ 2698322 w 2816128"/>
                <a:gd name="connsiteY78" fmla="*/ 1499425 h 3827499"/>
                <a:gd name="connsiteX79" fmla="*/ 2642224 w 2816128"/>
                <a:gd name="connsiteY79" fmla="*/ 1392839 h 3827499"/>
                <a:gd name="connsiteX80" fmla="*/ 2501978 w 2816128"/>
                <a:gd name="connsiteY80" fmla="*/ 809418 h 3827499"/>
                <a:gd name="connsiteX81" fmla="*/ 2816128 w 2816128"/>
                <a:gd name="connsiteY81" fmla="*/ 686002 h 3827499"/>
                <a:gd name="connsiteX82" fmla="*/ 2771249 w 2816128"/>
                <a:gd name="connsiteY82" fmla="*/ 450390 h 3827499"/>
                <a:gd name="connsiteX83" fmla="*/ 2647833 w 2816128"/>
                <a:gd name="connsiteY83" fmla="*/ 80143 h 3827499"/>
                <a:gd name="connsiteX0" fmla="*/ 2647833 w 2816128"/>
                <a:gd name="connsiteY0" fmla="*/ 80143 h 3827499"/>
                <a:gd name="connsiteX1" fmla="*/ 2395391 w 2816128"/>
                <a:gd name="connsiteY1" fmla="*/ 1604 h 3827499"/>
                <a:gd name="connsiteX2" fmla="*/ 2193438 w 2816128"/>
                <a:gd name="connsiteY2" fmla="*/ 197948 h 3827499"/>
                <a:gd name="connsiteX3" fmla="*/ 2114901 w 2816128"/>
                <a:gd name="connsiteY3" fmla="*/ 214777 h 3827499"/>
                <a:gd name="connsiteX4" fmla="*/ 2142950 w 2816128"/>
                <a:gd name="connsiteY4" fmla="*/ 326974 h 3827499"/>
                <a:gd name="connsiteX5" fmla="*/ 2047583 w 2816128"/>
                <a:gd name="connsiteY5" fmla="*/ 495268 h 3827499"/>
                <a:gd name="connsiteX6" fmla="*/ 2159779 w 2816128"/>
                <a:gd name="connsiteY6" fmla="*/ 747710 h 3827499"/>
                <a:gd name="connsiteX7" fmla="*/ 2030754 w 2816128"/>
                <a:gd name="connsiteY7" fmla="*/ 792588 h 3827499"/>
                <a:gd name="connsiteX8" fmla="*/ 1997095 w 2816128"/>
                <a:gd name="connsiteY8" fmla="*/ 859906 h 3827499"/>
                <a:gd name="connsiteX9" fmla="*/ 1997095 w 2816128"/>
                <a:gd name="connsiteY9" fmla="*/ 747710 h 3827499"/>
                <a:gd name="connsiteX10" fmla="*/ 1946606 w 2816128"/>
                <a:gd name="connsiteY10" fmla="*/ 708441 h 3827499"/>
                <a:gd name="connsiteX11" fmla="*/ 1772702 w 2816128"/>
                <a:gd name="connsiteY11" fmla="*/ 758929 h 3827499"/>
                <a:gd name="connsiteX12" fmla="*/ 1402454 w 2816128"/>
                <a:gd name="connsiteY12" fmla="*/ 618684 h 3827499"/>
                <a:gd name="connsiteX13" fmla="*/ 1705384 w 2816128"/>
                <a:gd name="connsiteY13" fmla="*/ 1190885 h 3827499"/>
                <a:gd name="connsiteX14" fmla="*/ 1800751 w 2816128"/>
                <a:gd name="connsiteY14" fmla="*/ 1263813 h 3827499"/>
                <a:gd name="connsiteX15" fmla="*/ 1649286 w 2816128"/>
                <a:gd name="connsiteY15" fmla="*/ 1488205 h 3827499"/>
                <a:gd name="connsiteX16" fmla="*/ 1727824 w 2816128"/>
                <a:gd name="connsiteY16" fmla="*/ 1706988 h 3827499"/>
                <a:gd name="connsiteX17" fmla="*/ 1817581 w 2816128"/>
                <a:gd name="connsiteY17" fmla="*/ 1701379 h 3827499"/>
                <a:gd name="connsiteX18" fmla="*/ 1671725 w 2816128"/>
                <a:gd name="connsiteY18" fmla="*/ 1869673 h 3827499"/>
                <a:gd name="connsiteX19" fmla="*/ 914400 w 2816128"/>
                <a:gd name="connsiteY19" fmla="*/ 1617231 h 3827499"/>
                <a:gd name="connsiteX20" fmla="*/ 460005 w 2816128"/>
                <a:gd name="connsiteY20" fmla="*/ 2643828 h 3827499"/>
                <a:gd name="connsiteX21" fmla="*/ 263662 w 2816128"/>
                <a:gd name="connsiteY21" fmla="*/ 2851391 h 3827499"/>
                <a:gd name="connsiteX22" fmla="*/ 44879 w 2816128"/>
                <a:gd name="connsiteY22" fmla="*/ 2896269 h 3827499"/>
                <a:gd name="connsiteX23" fmla="*/ 0 w 2816128"/>
                <a:gd name="connsiteY23" fmla="*/ 3002856 h 3827499"/>
                <a:gd name="connsiteX24" fmla="*/ 274881 w 2816128"/>
                <a:gd name="connsiteY24" fmla="*/ 3126272 h 3827499"/>
                <a:gd name="connsiteX25" fmla="*/ 504884 w 2816128"/>
                <a:gd name="connsiteY25" fmla="*/ 3025295 h 3827499"/>
                <a:gd name="connsiteX26" fmla="*/ 471225 w 2816128"/>
                <a:gd name="connsiteY26" fmla="*/ 3154321 h 3827499"/>
                <a:gd name="connsiteX27" fmla="*/ 572201 w 2816128"/>
                <a:gd name="connsiteY27" fmla="*/ 3199199 h 3827499"/>
                <a:gd name="connsiteX28" fmla="*/ 381468 w 2816128"/>
                <a:gd name="connsiteY28" fmla="*/ 3659204 h 3827499"/>
                <a:gd name="connsiteX29" fmla="*/ 196344 w 2816128"/>
                <a:gd name="connsiteY29" fmla="*/ 3704083 h 3827499"/>
                <a:gd name="connsiteX30" fmla="*/ 263662 w 2816128"/>
                <a:gd name="connsiteY30" fmla="*/ 3805059 h 3827499"/>
                <a:gd name="connsiteX31" fmla="*/ 555372 w 2816128"/>
                <a:gd name="connsiteY31" fmla="*/ 3827499 h 3827499"/>
                <a:gd name="connsiteX32" fmla="*/ 589031 w 2816128"/>
                <a:gd name="connsiteY32" fmla="*/ 3619936 h 3827499"/>
                <a:gd name="connsiteX33" fmla="*/ 645129 w 2816128"/>
                <a:gd name="connsiteY33" fmla="*/ 3614326 h 3827499"/>
                <a:gd name="connsiteX34" fmla="*/ 690008 w 2816128"/>
                <a:gd name="connsiteY34" fmla="*/ 3737742 h 3827499"/>
                <a:gd name="connsiteX35" fmla="*/ 774155 w 2816128"/>
                <a:gd name="connsiteY35" fmla="*/ 3743352 h 3827499"/>
                <a:gd name="connsiteX36" fmla="*/ 779765 w 2816128"/>
                <a:gd name="connsiteY36" fmla="*/ 3513349 h 3827499"/>
                <a:gd name="connsiteX37" fmla="*/ 746106 w 2816128"/>
                <a:gd name="connsiteY37" fmla="*/ 3244078 h 3827499"/>
                <a:gd name="connsiteX38" fmla="*/ 903181 w 2816128"/>
                <a:gd name="connsiteY38" fmla="*/ 2666267 h 3827499"/>
                <a:gd name="connsiteX39" fmla="*/ 1166842 w 2816128"/>
                <a:gd name="connsiteY39" fmla="*/ 2559680 h 3827499"/>
                <a:gd name="connsiteX40" fmla="*/ 1531480 w 2816128"/>
                <a:gd name="connsiteY40" fmla="*/ 2666267 h 3827499"/>
                <a:gd name="connsiteX41" fmla="*/ 1593188 w 2816128"/>
                <a:gd name="connsiteY41" fmla="*/ 2666267 h 3827499"/>
                <a:gd name="connsiteX42" fmla="*/ 1649286 w 2816128"/>
                <a:gd name="connsiteY42" fmla="*/ 2767244 h 3827499"/>
                <a:gd name="connsiteX43" fmla="*/ 1800751 w 2816128"/>
                <a:gd name="connsiteY43" fmla="*/ 2800902 h 3827499"/>
                <a:gd name="connsiteX44" fmla="*/ 1811971 w 2816128"/>
                <a:gd name="connsiteY44" fmla="*/ 2834561 h 3827499"/>
                <a:gd name="connsiteX45" fmla="*/ 1772702 w 2816128"/>
                <a:gd name="connsiteY45" fmla="*/ 3036515 h 3827499"/>
                <a:gd name="connsiteX46" fmla="*/ 1750263 w 2816128"/>
                <a:gd name="connsiteY46" fmla="*/ 3361884 h 3827499"/>
                <a:gd name="connsiteX47" fmla="*/ 1542700 w 2816128"/>
                <a:gd name="connsiteY47" fmla="*/ 3384323 h 3827499"/>
                <a:gd name="connsiteX48" fmla="*/ 1206111 w 2816128"/>
                <a:gd name="connsiteY48" fmla="*/ 3434812 h 3827499"/>
                <a:gd name="connsiteX49" fmla="*/ 1178062 w 2816128"/>
                <a:gd name="connsiteY49" fmla="*/ 3507739 h 3827499"/>
                <a:gd name="connsiteX50" fmla="*/ 1116354 w 2816128"/>
                <a:gd name="connsiteY50" fmla="*/ 3535788 h 3827499"/>
                <a:gd name="connsiteX51" fmla="*/ 1144403 w 2816128"/>
                <a:gd name="connsiteY51" fmla="*/ 3670424 h 3827499"/>
                <a:gd name="connsiteX52" fmla="*/ 1284648 w 2816128"/>
                <a:gd name="connsiteY52" fmla="*/ 3676034 h 3827499"/>
                <a:gd name="connsiteX53" fmla="*/ 1279038 w 2816128"/>
                <a:gd name="connsiteY53" fmla="*/ 3524569 h 3827499"/>
                <a:gd name="connsiteX54" fmla="*/ 1458552 w 2816128"/>
                <a:gd name="connsiteY54" fmla="*/ 3535788 h 3827499"/>
                <a:gd name="connsiteX55" fmla="*/ 1430503 w 2816128"/>
                <a:gd name="connsiteY55" fmla="*/ 3614326 h 3827499"/>
                <a:gd name="connsiteX56" fmla="*/ 1402454 w 2816128"/>
                <a:gd name="connsiteY56" fmla="*/ 3676034 h 3827499"/>
                <a:gd name="connsiteX57" fmla="*/ 1318307 w 2816128"/>
                <a:gd name="connsiteY57" fmla="*/ 3692863 h 3827499"/>
                <a:gd name="connsiteX58" fmla="*/ 1452943 w 2816128"/>
                <a:gd name="connsiteY58" fmla="*/ 3816279 h 3827499"/>
                <a:gd name="connsiteX59" fmla="*/ 1520260 w 2816128"/>
                <a:gd name="connsiteY59" fmla="*/ 3681644 h 3827499"/>
                <a:gd name="connsiteX60" fmla="*/ 1823190 w 2816128"/>
                <a:gd name="connsiteY60" fmla="*/ 3580667 h 3827499"/>
                <a:gd name="connsiteX61" fmla="*/ 2159779 w 2816128"/>
                <a:gd name="connsiteY61" fmla="*/ 3653594 h 3827499"/>
                <a:gd name="connsiteX62" fmla="*/ 2114901 w 2816128"/>
                <a:gd name="connsiteY62" fmla="*/ 3754571 h 3827499"/>
                <a:gd name="connsiteX63" fmla="*/ 2210268 w 2816128"/>
                <a:gd name="connsiteY63" fmla="*/ 3821889 h 3827499"/>
                <a:gd name="connsiteX64" fmla="*/ 2283195 w 2816128"/>
                <a:gd name="connsiteY64" fmla="*/ 3771401 h 3827499"/>
                <a:gd name="connsiteX65" fmla="*/ 2271976 w 2816128"/>
                <a:gd name="connsiteY65" fmla="*/ 3676034 h 3827499"/>
                <a:gd name="connsiteX66" fmla="*/ 2451490 w 2816128"/>
                <a:gd name="connsiteY66" fmla="*/ 3597496 h 3827499"/>
                <a:gd name="connsiteX67" fmla="*/ 2434660 w 2816128"/>
                <a:gd name="connsiteY67" fmla="*/ 3423592 h 3827499"/>
                <a:gd name="connsiteX68" fmla="*/ 1929777 w 2816128"/>
                <a:gd name="connsiteY68" fmla="*/ 3395543 h 3827499"/>
                <a:gd name="connsiteX69" fmla="*/ 1918557 w 2816128"/>
                <a:gd name="connsiteY69" fmla="*/ 3070174 h 3827499"/>
                <a:gd name="connsiteX70" fmla="*/ 1884898 w 2816128"/>
                <a:gd name="connsiteY70" fmla="*/ 3053344 h 3827499"/>
                <a:gd name="connsiteX71" fmla="*/ 1907338 w 2816128"/>
                <a:gd name="connsiteY71" fmla="*/ 2873830 h 3827499"/>
                <a:gd name="connsiteX72" fmla="*/ 1862459 w 2816128"/>
                <a:gd name="connsiteY72" fmla="*/ 2812122 h 3827499"/>
                <a:gd name="connsiteX73" fmla="*/ 2109291 w 2816128"/>
                <a:gd name="connsiteY73" fmla="*/ 2756024 h 3827499"/>
                <a:gd name="connsiteX74" fmla="*/ 2131730 w 2816128"/>
                <a:gd name="connsiteY74" fmla="*/ 2626998 h 3827499"/>
                <a:gd name="connsiteX75" fmla="*/ 2372952 w 2816128"/>
                <a:gd name="connsiteY75" fmla="*/ 2660657 h 3827499"/>
                <a:gd name="connsiteX76" fmla="*/ 2597345 w 2816128"/>
                <a:gd name="connsiteY76" fmla="*/ 2071626 h 3827499"/>
                <a:gd name="connsiteX77" fmla="*/ 2552466 w 2816128"/>
                <a:gd name="connsiteY77" fmla="*/ 1987479 h 3827499"/>
                <a:gd name="connsiteX78" fmla="*/ 2698322 w 2816128"/>
                <a:gd name="connsiteY78" fmla="*/ 1499425 h 3827499"/>
                <a:gd name="connsiteX79" fmla="*/ 2642224 w 2816128"/>
                <a:gd name="connsiteY79" fmla="*/ 1392839 h 3827499"/>
                <a:gd name="connsiteX80" fmla="*/ 2501978 w 2816128"/>
                <a:gd name="connsiteY80" fmla="*/ 809418 h 3827499"/>
                <a:gd name="connsiteX81" fmla="*/ 2816128 w 2816128"/>
                <a:gd name="connsiteY81" fmla="*/ 686002 h 3827499"/>
                <a:gd name="connsiteX82" fmla="*/ 2771249 w 2816128"/>
                <a:gd name="connsiteY82" fmla="*/ 450390 h 3827499"/>
                <a:gd name="connsiteX83" fmla="*/ 2647833 w 2816128"/>
                <a:gd name="connsiteY83" fmla="*/ 80143 h 3827499"/>
                <a:gd name="connsiteX0" fmla="*/ 2647833 w 2816128"/>
                <a:gd name="connsiteY0" fmla="*/ 80143 h 3827499"/>
                <a:gd name="connsiteX1" fmla="*/ 2395391 w 2816128"/>
                <a:gd name="connsiteY1" fmla="*/ 1604 h 3827499"/>
                <a:gd name="connsiteX2" fmla="*/ 2193438 w 2816128"/>
                <a:gd name="connsiteY2" fmla="*/ 197948 h 3827499"/>
                <a:gd name="connsiteX3" fmla="*/ 2114901 w 2816128"/>
                <a:gd name="connsiteY3" fmla="*/ 214777 h 3827499"/>
                <a:gd name="connsiteX4" fmla="*/ 2142950 w 2816128"/>
                <a:gd name="connsiteY4" fmla="*/ 326974 h 3827499"/>
                <a:gd name="connsiteX5" fmla="*/ 2047583 w 2816128"/>
                <a:gd name="connsiteY5" fmla="*/ 495268 h 3827499"/>
                <a:gd name="connsiteX6" fmla="*/ 2159779 w 2816128"/>
                <a:gd name="connsiteY6" fmla="*/ 747710 h 3827499"/>
                <a:gd name="connsiteX7" fmla="*/ 2030754 w 2816128"/>
                <a:gd name="connsiteY7" fmla="*/ 792588 h 3827499"/>
                <a:gd name="connsiteX8" fmla="*/ 1997095 w 2816128"/>
                <a:gd name="connsiteY8" fmla="*/ 859906 h 3827499"/>
                <a:gd name="connsiteX9" fmla="*/ 1997095 w 2816128"/>
                <a:gd name="connsiteY9" fmla="*/ 747710 h 3827499"/>
                <a:gd name="connsiteX10" fmla="*/ 1946606 w 2816128"/>
                <a:gd name="connsiteY10" fmla="*/ 708441 h 3827499"/>
                <a:gd name="connsiteX11" fmla="*/ 1772702 w 2816128"/>
                <a:gd name="connsiteY11" fmla="*/ 758929 h 3827499"/>
                <a:gd name="connsiteX12" fmla="*/ 1402454 w 2816128"/>
                <a:gd name="connsiteY12" fmla="*/ 618684 h 3827499"/>
                <a:gd name="connsiteX13" fmla="*/ 1705384 w 2816128"/>
                <a:gd name="connsiteY13" fmla="*/ 1190885 h 3827499"/>
                <a:gd name="connsiteX14" fmla="*/ 1800751 w 2816128"/>
                <a:gd name="connsiteY14" fmla="*/ 1263813 h 3827499"/>
                <a:gd name="connsiteX15" fmla="*/ 1649286 w 2816128"/>
                <a:gd name="connsiteY15" fmla="*/ 1488205 h 3827499"/>
                <a:gd name="connsiteX16" fmla="*/ 1727824 w 2816128"/>
                <a:gd name="connsiteY16" fmla="*/ 1706988 h 3827499"/>
                <a:gd name="connsiteX17" fmla="*/ 1817581 w 2816128"/>
                <a:gd name="connsiteY17" fmla="*/ 1701379 h 3827499"/>
                <a:gd name="connsiteX18" fmla="*/ 1671725 w 2816128"/>
                <a:gd name="connsiteY18" fmla="*/ 1869673 h 3827499"/>
                <a:gd name="connsiteX19" fmla="*/ 914400 w 2816128"/>
                <a:gd name="connsiteY19" fmla="*/ 1617231 h 3827499"/>
                <a:gd name="connsiteX20" fmla="*/ 460005 w 2816128"/>
                <a:gd name="connsiteY20" fmla="*/ 2643828 h 3827499"/>
                <a:gd name="connsiteX21" fmla="*/ 263662 w 2816128"/>
                <a:gd name="connsiteY21" fmla="*/ 2851391 h 3827499"/>
                <a:gd name="connsiteX22" fmla="*/ 44879 w 2816128"/>
                <a:gd name="connsiteY22" fmla="*/ 2896269 h 3827499"/>
                <a:gd name="connsiteX23" fmla="*/ 0 w 2816128"/>
                <a:gd name="connsiteY23" fmla="*/ 3002856 h 3827499"/>
                <a:gd name="connsiteX24" fmla="*/ 274881 w 2816128"/>
                <a:gd name="connsiteY24" fmla="*/ 3126272 h 3827499"/>
                <a:gd name="connsiteX25" fmla="*/ 504884 w 2816128"/>
                <a:gd name="connsiteY25" fmla="*/ 3025295 h 3827499"/>
                <a:gd name="connsiteX26" fmla="*/ 471225 w 2816128"/>
                <a:gd name="connsiteY26" fmla="*/ 3154321 h 3827499"/>
                <a:gd name="connsiteX27" fmla="*/ 572201 w 2816128"/>
                <a:gd name="connsiteY27" fmla="*/ 3199199 h 3827499"/>
                <a:gd name="connsiteX28" fmla="*/ 381468 w 2816128"/>
                <a:gd name="connsiteY28" fmla="*/ 3659204 h 3827499"/>
                <a:gd name="connsiteX29" fmla="*/ 196344 w 2816128"/>
                <a:gd name="connsiteY29" fmla="*/ 3704083 h 3827499"/>
                <a:gd name="connsiteX30" fmla="*/ 263662 w 2816128"/>
                <a:gd name="connsiteY30" fmla="*/ 3805059 h 3827499"/>
                <a:gd name="connsiteX31" fmla="*/ 555372 w 2816128"/>
                <a:gd name="connsiteY31" fmla="*/ 3827499 h 3827499"/>
                <a:gd name="connsiteX32" fmla="*/ 589031 w 2816128"/>
                <a:gd name="connsiteY32" fmla="*/ 3619936 h 3827499"/>
                <a:gd name="connsiteX33" fmla="*/ 645129 w 2816128"/>
                <a:gd name="connsiteY33" fmla="*/ 3614326 h 3827499"/>
                <a:gd name="connsiteX34" fmla="*/ 690008 w 2816128"/>
                <a:gd name="connsiteY34" fmla="*/ 3737742 h 3827499"/>
                <a:gd name="connsiteX35" fmla="*/ 774155 w 2816128"/>
                <a:gd name="connsiteY35" fmla="*/ 3743352 h 3827499"/>
                <a:gd name="connsiteX36" fmla="*/ 779765 w 2816128"/>
                <a:gd name="connsiteY36" fmla="*/ 3513349 h 3827499"/>
                <a:gd name="connsiteX37" fmla="*/ 746106 w 2816128"/>
                <a:gd name="connsiteY37" fmla="*/ 3244078 h 3827499"/>
                <a:gd name="connsiteX38" fmla="*/ 903181 w 2816128"/>
                <a:gd name="connsiteY38" fmla="*/ 2666267 h 3827499"/>
                <a:gd name="connsiteX39" fmla="*/ 1166842 w 2816128"/>
                <a:gd name="connsiteY39" fmla="*/ 2559680 h 3827499"/>
                <a:gd name="connsiteX40" fmla="*/ 1531480 w 2816128"/>
                <a:gd name="connsiteY40" fmla="*/ 2666267 h 3827499"/>
                <a:gd name="connsiteX41" fmla="*/ 1593188 w 2816128"/>
                <a:gd name="connsiteY41" fmla="*/ 2666267 h 3827499"/>
                <a:gd name="connsiteX42" fmla="*/ 1649286 w 2816128"/>
                <a:gd name="connsiteY42" fmla="*/ 2767244 h 3827499"/>
                <a:gd name="connsiteX43" fmla="*/ 1800751 w 2816128"/>
                <a:gd name="connsiteY43" fmla="*/ 2800902 h 3827499"/>
                <a:gd name="connsiteX44" fmla="*/ 1811971 w 2816128"/>
                <a:gd name="connsiteY44" fmla="*/ 2834561 h 3827499"/>
                <a:gd name="connsiteX45" fmla="*/ 1772702 w 2816128"/>
                <a:gd name="connsiteY45" fmla="*/ 3036515 h 3827499"/>
                <a:gd name="connsiteX46" fmla="*/ 1750263 w 2816128"/>
                <a:gd name="connsiteY46" fmla="*/ 3361884 h 3827499"/>
                <a:gd name="connsiteX47" fmla="*/ 1542700 w 2816128"/>
                <a:gd name="connsiteY47" fmla="*/ 3384323 h 3827499"/>
                <a:gd name="connsiteX48" fmla="*/ 1206111 w 2816128"/>
                <a:gd name="connsiteY48" fmla="*/ 3434812 h 3827499"/>
                <a:gd name="connsiteX49" fmla="*/ 1178062 w 2816128"/>
                <a:gd name="connsiteY49" fmla="*/ 3507739 h 3827499"/>
                <a:gd name="connsiteX50" fmla="*/ 1116354 w 2816128"/>
                <a:gd name="connsiteY50" fmla="*/ 3535788 h 3827499"/>
                <a:gd name="connsiteX51" fmla="*/ 1144403 w 2816128"/>
                <a:gd name="connsiteY51" fmla="*/ 3670424 h 3827499"/>
                <a:gd name="connsiteX52" fmla="*/ 1284648 w 2816128"/>
                <a:gd name="connsiteY52" fmla="*/ 3676034 h 3827499"/>
                <a:gd name="connsiteX53" fmla="*/ 1279038 w 2816128"/>
                <a:gd name="connsiteY53" fmla="*/ 3524569 h 3827499"/>
                <a:gd name="connsiteX54" fmla="*/ 1458552 w 2816128"/>
                <a:gd name="connsiteY54" fmla="*/ 3535788 h 3827499"/>
                <a:gd name="connsiteX55" fmla="*/ 1430503 w 2816128"/>
                <a:gd name="connsiteY55" fmla="*/ 3614326 h 3827499"/>
                <a:gd name="connsiteX56" fmla="*/ 1402454 w 2816128"/>
                <a:gd name="connsiteY56" fmla="*/ 3676034 h 3827499"/>
                <a:gd name="connsiteX57" fmla="*/ 1318307 w 2816128"/>
                <a:gd name="connsiteY57" fmla="*/ 3692863 h 3827499"/>
                <a:gd name="connsiteX58" fmla="*/ 1452943 w 2816128"/>
                <a:gd name="connsiteY58" fmla="*/ 3816279 h 3827499"/>
                <a:gd name="connsiteX59" fmla="*/ 1520260 w 2816128"/>
                <a:gd name="connsiteY59" fmla="*/ 3681644 h 3827499"/>
                <a:gd name="connsiteX60" fmla="*/ 1823190 w 2816128"/>
                <a:gd name="connsiteY60" fmla="*/ 3580667 h 3827499"/>
                <a:gd name="connsiteX61" fmla="*/ 2159779 w 2816128"/>
                <a:gd name="connsiteY61" fmla="*/ 3653594 h 3827499"/>
                <a:gd name="connsiteX62" fmla="*/ 2114901 w 2816128"/>
                <a:gd name="connsiteY62" fmla="*/ 3754571 h 3827499"/>
                <a:gd name="connsiteX63" fmla="*/ 2210268 w 2816128"/>
                <a:gd name="connsiteY63" fmla="*/ 3821889 h 3827499"/>
                <a:gd name="connsiteX64" fmla="*/ 2283195 w 2816128"/>
                <a:gd name="connsiteY64" fmla="*/ 3771401 h 3827499"/>
                <a:gd name="connsiteX65" fmla="*/ 2271976 w 2816128"/>
                <a:gd name="connsiteY65" fmla="*/ 3676034 h 3827499"/>
                <a:gd name="connsiteX66" fmla="*/ 2451490 w 2816128"/>
                <a:gd name="connsiteY66" fmla="*/ 3597496 h 3827499"/>
                <a:gd name="connsiteX67" fmla="*/ 2434660 w 2816128"/>
                <a:gd name="connsiteY67" fmla="*/ 3423592 h 3827499"/>
                <a:gd name="connsiteX68" fmla="*/ 1929777 w 2816128"/>
                <a:gd name="connsiteY68" fmla="*/ 3395543 h 3827499"/>
                <a:gd name="connsiteX69" fmla="*/ 1918557 w 2816128"/>
                <a:gd name="connsiteY69" fmla="*/ 3070174 h 3827499"/>
                <a:gd name="connsiteX70" fmla="*/ 1884898 w 2816128"/>
                <a:gd name="connsiteY70" fmla="*/ 3053344 h 3827499"/>
                <a:gd name="connsiteX71" fmla="*/ 1907338 w 2816128"/>
                <a:gd name="connsiteY71" fmla="*/ 2873830 h 3827499"/>
                <a:gd name="connsiteX72" fmla="*/ 1862459 w 2816128"/>
                <a:gd name="connsiteY72" fmla="*/ 2812122 h 3827499"/>
                <a:gd name="connsiteX73" fmla="*/ 2109291 w 2816128"/>
                <a:gd name="connsiteY73" fmla="*/ 2756024 h 3827499"/>
                <a:gd name="connsiteX74" fmla="*/ 2131730 w 2816128"/>
                <a:gd name="connsiteY74" fmla="*/ 2626998 h 3827499"/>
                <a:gd name="connsiteX75" fmla="*/ 2372952 w 2816128"/>
                <a:gd name="connsiteY75" fmla="*/ 2660657 h 3827499"/>
                <a:gd name="connsiteX76" fmla="*/ 2597345 w 2816128"/>
                <a:gd name="connsiteY76" fmla="*/ 2071626 h 3827499"/>
                <a:gd name="connsiteX77" fmla="*/ 2552466 w 2816128"/>
                <a:gd name="connsiteY77" fmla="*/ 1987479 h 3827499"/>
                <a:gd name="connsiteX78" fmla="*/ 2698322 w 2816128"/>
                <a:gd name="connsiteY78" fmla="*/ 1499425 h 3827499"/>
                <a:gd name="connsiteX79" fmla="*/ 2642224 w 2816128"/>
                <a:gd name="connsiteY79" fmla="*/ 1392839 h 3827499"/>
                <a:gd name="connsiteX80" fmla="*/ 2501978 w 2816128"/>
                <a:gd name="connsiteY80" fmla="*/ 809418 h 3827499"/>
                <a:gd name="connsiteX81" fmla="*/ 2816128 w 2816128"/>
                <a:gd name="connsiteY81" fmla="*/ 686002 h 3827499"/>
                <a:gd name="connsiteX82" fmla="*/ 2771249 w 2816128"/>
                <a:gd name="connsiteY82" fmla="*/ 450390 h 3827499"/>
                <a:gd name="connsiteX83" fmla="*/ 2647833 w 2816128"/>
                <a:gd name="connsiteY83" fmla="*/ 80143 h 3827499"/>
                <a:gd name="connsiteX0" fmla="*/ 2647833 w 2771249"/>
                <a:gd name="connsiteY0" fmla="*/ 80143 h 3827499"/>
                <a:gd name="connsiteX1" fmla="*/ 2395391 w 2771249"/>
                <a:gd name="connsiteY1" fmla="*/ 1604 h 3827499"/>
                <a:gd name="connsiteX2" fmla="*/ 2193438 w 2771249"/>
                <a:gd name="connsiteY2" fmla="*/ 197948 h 3827499"/>
                <a:gd name="connsiteX3" fmla="*/ 2114901 w 2771249"/>
                <a:gd name="connsiteY3" fmla="*/ 214777 h 3827499"/>
                <a:gd name="connsiteX4" fmla="*/ 2142950 w 2771249"/>
                <a:gd name="connsiteY4" fmla="*/ 326974 h 3827499"/>
                <a:gd name="connsiteX5" fmla="*/ 2047583 w 2771249"/>
                <a:gd name="connsiteY5" fmla="*/ 495268 h 3827499"/>
                <a:gd name="connsiteX6" fmla="*/ 2159779 w 2771249"/>
                <a:gd name="connsiteY6" fmla="*/ 747710 h 3827499"/>
                <a:gd name="connsiteX7" fmla="*/ 2030754 w 2771249"/>
                <a:gd name="connsiteY7" fmla="*/ 792588 h 3827499"/>
                <a:gd name="connsiteX8" fmla="*/ 1997095 w 2771249"/>
                <a:gd name="connsiteY8" fmla="*/ 859906 h 3827499"/>
                <a:gd name="connsiteX9" fmla="*/ 1997095 w 2771249"/>
                <a:gd name="connsiteY9" fmla="*/ 747710 h 3827499"/>
                <a:gd name="connsiteX10" fmla="*/ 1946606 w 2771249"/>
                <a:gd name="connsiteY10" fmla="*/ 708441 h 3827499"/>
                <a:gd name="connsiteX11" fmla="*/ 1772702 w 2771249"/>
                <a:gd name="connsiteY11" fmla="*/ 758929 h 3827499"/>
                <a:gd name="connsiteX12" fmla="*/ 1402454 w 2771249"/>
                <a:gd name="connsiteY12" fmla="*/ 618684 h 3827499"/>
                <a:gd name="connsiteX13" fmla="*/ 1705384 w 2771249"/>
                <a:gd name="connsiteY13" fmla="*/ 1190885 h 3827499"/>
                <a:gd name="connsiteX14" fmla="*/ 1800751 w 2771249"/>
                <a:gd name="connsiteY14" fmla="*/ 1263813 h 3827499"/>
                <a:gd name="connsiteX15" fmla="*/ 1649286 w 2771249"/>
                <a:gd name="connsiteY15" fmla="*/ 1488205 h 3827499"/>
                <a:gd name="connsiteX16" fmla="*/ 1727824 w 2771249"/>
                <a:gd name="connsiteY16" fmla="*/ 1706988 h 3827499"/>
                <a:gd name="connsiteX17" fmla="*/ 1817581 w 2771249"/>
                <a:gd name="connsiteY17" fmla="*/ 1701379 h 3827499"/>
                <a:gd name="connsiteX18" fmla="*/ 1671725 w 2771249"/>
                <a:gd name="connsiteY18" fmla="*/ 1869673 h 3827499"/>
                <a:gd name="connsiteX19" fmla="*/ 914400 w 2771249"/>
                <a:gd name="connsiteY19" fmla="*/ 1617231 h 3827499"/>
                <a:gd name="connsiteX20" fmla="*/ 460005 w 2771249"/>
                <a:gd name="connsiteY20" fmla="*/ 2643828 h 3827499"/>
                <a:gd name="connsiteX21" fmla="*/ 263662 w 2771249"/>
                <a:gd name="connsiteY21" fmla="*/ 2851391 h 3827499"/>
                <a:gd name="connsiteX22" fmla="*/ 44879 w 2771249"/>
                <a:gd name="connsiteY22" fmla="*/ 2896269 h 3827499"/>
                <a:gd name="connsiteX23" fmla="*/ 0 w 2771249"/>
                <a:gd name="connsiteY23" fmla="*/ 3002856 h 3827499"/>
                <a:gd name="connsiteX24" fmla="*/ 274881 w 2771249"/>
                <a:gd name="connsiteY24" fmla="*/ 3126272 h 3827499"/>
                <a:gd name="connsiteX25" fmla="*/ 504884 w 2771249"/>
                <a:gd name="connsiteY25" fmla="*/ 3025295 h 3827499"/>
                <a:gd name="connsiteX26" fmla="*/ 471225 w 2771249"/>
                <a:gd name="connsiteY26" fmla="*/ 3154321 h 3827499"/>
                <a:gd name="connsiteX27" fmla="*/ 572201 w 2771249"/>
                <a:gd name="connsiteY27" fmla="*/ 3199199 h 3827499"/>
                <a:gd name="connsiteX28" fmla="*/ 381468 w 2771249"/>
                <a:gd name="connsiteY28" fmla="*/ 3659204 h 3827499"/>
                <a:gd name="connsiteX29" fmla="*/ 196344 w 2771249"/>
                <a:gd name="connsiteY29" fmla="*/ 3704083 h 3827499"/>
                <a:gd name="connsiteX30" fmla="*/ 263662 w 2771249"/>
                <a:gd name="connsiteY30" fmla="*/ 3805059 h 3827499"/>
                <a:gd name="connsiteX31" fmla="*/ 555372 w 2771249"/>
                <a:gd name="connsiteY31" fmla="*/ 3827499 h 3827499"/>
                <a:gd name="connsiteX32" fmla="*/ 589031 w 2771249"/>
                <a:gd name="connsiteY32" fmla="*/ 3619936 h 3827499"/>
                <a:gd name="connsiteX33" fmla="*/ 645129 w 2771249"/>
                <a:gd name="connsiteY33" fmla="*/ 3614326 h 3827499"/>
                <a:gd name="connsiteX34" fmla="*/ 690008 w 2771249"/>
                <a:gd name="connsiteY34" fmla="*/ 3737742 h 3827499"/>
                <a:gd name="connsiteX35" fmla="*/ 774155 w 2771249"/>
                <a:gd name="connsiteY35" fmla="*/ 3743352 h 3827499"/>
                <a:gd name="connsiteX36" fmla="*/ 779765 w 2771249"/>
                <a:gd name="connsiteY36" fmla="*/ 3513349 h 3827499"/>
                <a:gd name="connsiteX37" fmla="*/ 746106 w 2771249"/>
                <a:gd name="connsiteY37" fmla="*/ 3244078 h 3827499"/>
                <a:gd name="connsiteX38" fmla="*/ 903181 w 2771249"/>
                <a:gd name="connsiteY38" fmla="*/ 2666267 h 3827499"/>
                <a:gd name="connsiteX39" fmla="*/ 1166842 w 2771249"/>
                <a:gd name="connsiteY39" fmla="*/ 2559680 h 3827499"/>
                <a:gd name="connsiteX40" fmla="*/ 1531480 w 2771249"/>
                <a:gd name="connsiteY40" fmla="*/ 2666267 h 3827499"/>
                <a:gd name="connsiteX41" fmla="*/ 1593188 w 2771249"/>
                <a:gd name="connsiteY41" fmla="*/ 2666267 h 3827499"/>
                <a:gd name="connsiteX42" fmla="*/ 1649286 w 2771249"/>
                <a:gd name="connsiteY42" fmla="*/ 2767244 h 3827499"/>
                <a:gd name="connsiteX43" fmla="*/ 1800751 w 2771249"/>
                <a:gd name="connsiteY43" fmla="*/ 2800902 h 3827499"/>
                <a:gd name="connsiteX44" fmla="*/ 1811971 w 2771249"/>
                <a:gd name="connsiteY44" fmla="*/ 2834561 h 3827499"/>
                <a:gd name="connsiteX45" fmla="*/ 1772702 w 2771249"/>
                <a:gd name="connsiteY45" fmla="*/ 3036515 h 3827499"/>
                <a:gd name="connsiteX46" fmla="*/ 1750263 w 2771249"/>
                <a:gd name="connsiteY46" fmla="*/ 3361884 h 3827499"/>
                <a:gd name="connsiteX47" fmla="*/ 1542700 w 2771249"/>
                <a:gd name="connsiteY47" fmla="*/ 3384323 h 3827499"/>
                <a:gd name="connsiteX48" fmla="*/ 1206111 w 2771249"/>
                <a:gd name="connsiteY48" fmla="*/ 3434812 h 3827499"/>
                <a:gd name="connsiteX49" fmla="*/ 1178062 w 2771249"/>
                <a:gd name="connsiteY49" fmla="*/ 3507739 h 3827499"/>
                <a:gd name="connsiteX50" fmla="*/ 1116354 w 2771249"/>
                <a:gd name="connsiteY50" fmla="*/ 3535788 h 3827499"/>
                <a:gd name="connsiteX51" fmla="*/ 1144403 w 2771249"/>
                <a:gd name="connsiteY51" fmla="*/ 3670424 h 3827499"/>
                <a:gd name="connsiteX52" fmla="*/ 1284648 w 2771249"/>
                <a:gd name="connsiteY52" fmla="*/ 3676034 h 3827499"/>
                <a:gd name="connsiteX53" fmla="*/ 1279038 w 2771249"/>
                <a:gd name="connsiteY53" fmla="*/ 3524569 h 3827499"/>
                <a:gd name="connsiteX54" fmla="*/ 1458552 w 2771249"/>
                <a:gd name="connsiteY54" fmla="*/ 3535788 h 3827499"/>
                <a:gd name="connsiteX55" fmla="*/ 1430503 w 2771249"/>
                <a:gd name="connsiteY55" fmla="*/ 3614326 h 3827499"/>
                <a:gd name="connsiteX56" fmla="*/ 1402454 w 2771249"/>
                <a:gd name="connsiteY56" fmla="*/ 3676034 h 3827499"/>
                <a:gd name="connsiteX57" fmla="*/ 1318307 w 2771249"/>
                <a:gd name="connsiteY57" fmla="*/ 3692863 h 3827499"/>
                <a:gd name="connsiteX58" fmla="*/ 1452943 w 2771249"/>
                <a:gd name="connsiteY58" fmla="*/ 3816279 h 3827499"/>
                <a:gd name="connsiteX59" fmla="*/ 1520260 w 2771249"/>
                <a:gd name="connsiteY59" fmla="*/ 3681644 h 3827499"/>
                <a:gd name="connsiteX60" fmla="*/ 1823190 w 2771249"/>
                <a:gd name="connsiteY60" fmla="*/ 3580667 h 3827499"/>
                <a:gd name="connsiteX61" fmla="*/ 2159779 w 2771249"/>
                <a:gd name="connsiteY61" fmla="*/ 3653594 h 3827499"/>
                <a:gd name="connsiteX62" fmla="*/ 2114901 w 2771249"/>
                <a:gd name="connsiteY62" fmla="*/ 3754571 h 3827499"/>
                <a:gd name="connsiteX63" fmla="*/ 2210268 w 2771249"/>
                <a:gd name="connsiteY63" fmla="*/ 3821889 h 3827499"/>
                <a:gd name="connsiteX64" fmla="*/ 2283195 w 2771249"/>
                <a:gd name="connsiteY64" fmla="*/ 3771401 h 3827499"/>
                <a:gd name="connsiteX65" fmla="*/ 2271976 w 2771249"/>
                <a:gd name="connsiteY65" fmla="*/ 3676034 h 3827499"/>
                <a:gd name="connsiteX66" fmla="*/ 2451490 w 2771249"/>
                <a:gd name="connsiteY66" fmla="*/ 3597496 h 3827499"/>
                <a:gd name="connsiteX67" fmla="*/ 2434660 w 2771249"/>
                <a:gd name="connsiteY67" fmla="*/ 3423592 h 3827499"/>
                <a:gd name="connsiteX68" fmla="*/ 1929777 w 2771249"/>
                <a:gd name="connsiteY68" fmla="*/ 3395543 h 3827499"/>
                <a:gd name="connsiteX69" fmla="*/ 1918557 w 2771249"/>
                <a:gd name="connsiteY69" fmla="*/ 3070174 h 3827499"/>
                <a:gd name="connsiteX70" fmla="*/ 1884898 w 2771249"/>
                <a:gd name="connsiteY70" fmla="*/ 3053344 h 3827499"/>
                <a:gd name="connsiteX71" fmla="*/ 1907338 w 2771249"/>
                <a:gd name="connsiteY71" fmla="*/ 2873830 h 3827499"/>
                <a:gd name="connsiteX72" fmla="*/ 1862459 w 2771249"/>
                <a:gd name="connsiteY72" fmla="*/ 2812122 h 3827499"/>
                <a:gd name="connsiteX73" fmla="*/ 2109291 w 2771249"/>
                <a:gd name="connsiteY73" fmla="*/ 2756024 h 3827499"/>
                <a:gd name="connsiteX74" fmla="*/ 2131730 w 2771249"/>
                <a:gd name="connsiteY74" fmla="*/ 2626998 h 3827499"/>
                <a:gd name="connsiteX75" fmla="*/ 2372952 w 2771249"/>
                <a:gd name="connsiteY75" fmla="*/ 2660657 h 3827499"/>
                <a:gd name="connsiteX76" fmla="*/ 2597345 w 2771249"/>
                <a:gd name="connsiteY76" fmla="*/ 2071626 h 3827499"/>
                <a:gd name="connsiteX77" fmla="*/ 2552466 w 2771249"/>
                <a:gd name="connsiteY77" fmla="*/ 1987479 h 3827499"/>
                <a:gd name="connsiteX78" fmla="*/ 2698322 w 2771249"/>
                <a:gd name="connsiteY78" fmla="*/ 1499425 h 3827499"/>
                <a:gd name="connsiteX79" fmla="*/ 2642224 w 2771249"/>
                <a:gd name="connsiteY79" fmla="*/ 1392839 h 3827499"/>
                <a:gd name="connsiteX80" fmla="*/ 2501978 w 2771249"/>
                <a:gd name="connsiteY80" fmla="*/ 809418 h 3827499"/>
                <a:gd name="connsiteX81" fmla="*/ 2765640 w 2771249"/>
                <a:gd name="connsiteY81" fmla="*/ 674782 h 3827499"/>
                <a:gd name="connsiteX82" fmla="*/ 2771249 w 2771249"/>
                <a:gd name="connsiteY82" fmla="*/ 450390 h 3827499"/>
                <a:gd name="connsiteX83" fmla="*/ 2647833 w 2771249"/>
                <a:gd name="connsiteY83" fmla="*/ 80143 h 3827499"/>
                <a:gd name="connsiteX0" fmla="*/ 2647833 w 2765640"/>
                <a:gd name="connsiteY0" fmla="*/ 80143 h 3827499"/>
                <a:gd name="connsiteX1" fmla="*/ 2395391 w 2765640"/>
                <a:gd name="connsiteY1" fmla="*/ 1604 h 3827499"/>
                <a:gd name="connsiteX2" fmla="*/ 2193438 w 2765640"/>
                <a:gd name="connsiteY2" fmla="*/ 197948 h 3827499"/>
                <a:gd name="connsiteX3" fmla="*/ 2114901 w 2765640"/>
                <a:gd name="connsiteY3" fmla="*/ 214777 h 3827499"/>
                <a:gd name="connsiteX4" fmla="*/ 2142950 w 2765640"/>
                <a:gd name="connsiteY4" fmla="*/ 326974 h 3827499"/>
                <a:gd name="connsiteX5" fmla="*/ 2047583 w 2765640"/>
                <a:gd name="connsiteY5" fmla="*/ 495268 h 3827499"/>
                <a:gd name="connsiteX6" fmla="*/ 2159779 w 2765640"/>
                <a:gd name="connsiteY6" fmla="*/ 747710 h 3827499"/>
                <a:gd name="connsiteX7" fmla="*/ 2030754 w 2765640"/>
                <a:gd name="connsiteY7" fmla="*/ 792588 h 3827499"/>
                <a:gd name="connsiteX8" fmla="*/ 1997095 w 2765640"/>
                <a:gd name="connsiteY8" fmla="*/ 859906 h 3827499"/>
                <a:gd name="connsiteX9" fmla="*/ 1997095 w 2765640"/>
                <a:gd name="connsiteY9" fmla="*/ 747710 h 3827499"/>
                <a:gd name="connsiteX10" fmla="*/ 1946606 w 2765640"/>
                <a:gd name="connsiteY10" fmla="*/ 708441 h 3827499"/>
                <a:gd name="connsiteX11" fmla="*/ 1772702 w 2765640"/>
                <a:gd name="connsiteY11" fmla="*/ 758929 h 3827499"/>
                <a:gd name="connsiteX12" fmla="*/ 1402454 w 2765640"/>
                <a:gd name="connsiteY12" fmla="*/ 618684 h 3827499"/>
                <a:gd name="connsiteX13" fmla="*/ 1705384 w 2765640"/>
                <a:gd name="connsiteY13" fmla="*/ 1190885 h 3827499"/>
                <a:gd name="connsiteX14" fmla="*/ 1800751 w 2765640"/>
                <a:gd name="connsiteY14" fmla="*/ 1263813 h 3827499"/>
                <a:gd name="connsiteX15" fmla="*/ 1649286 w 2765640"/>
                <a:gd name="connsiteY15" fmla="*/ 1488205 h 3827499"/>
                <a:gd name="connsiteX16" fmla="*/ 1727824 w 2765640"/>
                <a:gd name="connsiteY16" fmla="*/ 1706988 h 3827499"/>
                <a:gd name="connsiteX17" fmla="*/ 1817581 w 2765640"/>
                <a:gd name="connsiteY17" fmla="*/ 1701379 h 3827499"/>
                <a:gd name="connsiteX18" fmla="*/ 1671725 w 2765640"/>
                <a:gd name="connsiteY18" fmla="*/ 1869673 h 3827499"/>
                <a:gd name="connsiteX19" fmla="*/ 914400 w 2765640"/>
                <a:gd name="connsiteY19" fmla="*/ 1617231 h 3827499"/>
                <a:gd name="connsiteX20" fmla="*/ 460005 w 2765640"/>
                <a:gd name="connsiteY20" fmla="*/ 2643828 h 3827499"/>
                <a:gd name="connsiteX21" fmla="*/ 263662 w 2765640"/>
                <a:gd name="connsiteY21" fmla="*/ 2851391 h 3827499"/>
                <a:gd name="connsiteX22" fmla="*/ 44879 w 2765640"/>
                <a:gd name="connsiteY22" fmla="*/ 2896269 h 3827499"/>
                <a:gd name="connsiteX23" fmla="*/ 0 w 2765640"/>
                <a:gd name="connsiteY23" fmla="*/ 3002856 h 3827499"/>
                <a:gd name="connsiteX24" fmla="*/ 274881 w 2765640"/>
                <a:gd name="connsiteY24" fmla="*/ 3126272 h 3827499"/>
                <a:gd name="connsiteX25" fmla="*/ 504884 w 2765640"/>
                <a:gd name="connsiteY25" fmla="*/ 3025295 h 3827499"/>
                <a:gd name="connsiteX26" fmla="*/ 471225 w 2765640"/>
                <a:gd name="connsiteY26" fmla="*/ 3154321 h 3827499"/>
                <a:gd name="connsiteX27" fmla="*/ 572201 w 2765640"/>
                <a:gd name="connsiteY27" fmla="*/ 3199199 h 3827499"/>
                <a:gd name="connsiteX28" fmla="*/ 381468 w 2765640"/>
                <a:gd name="connsiteY28" fmla="*/ 3659204 h 3827499"/>
                <a:gd name="connsiteX29" fmla="*/ 196344 w 2765640"/>
                <a:gd name="connsiteY29" fmla="*/ 3704083 h 3827499"/>
                <a:gd name="connsiteX30" fmla="*/ 263662 w 2765640"/>
                <a:gd name="connsiteY30" fmla="*/ 3805059 h 3827499"/>
                <a:gd name="connsiteX31" fmla="*/ 555372 w 2765640"/>
                <a:gd name="connsiteY31" fmla="*/ 3827499 h 3827499"/>
                <a:gd name="connsiteX32" fmla="*/ 589031 w 2765640"/>
                <a:gd name="connsiteY32" fmla="*/ 3619936 h 3827499"/>
                <a:gd name="connsiteX33" fmla="*/ 645129 w 2765640"/>
                <a:gd name="connsiteY33" fmla="*/ 3614326 h 3827499"/>
                <a:gd name="connsiteX34" fmla="*/ 690008 w 2765640"/>
                <a:gd name="connsiteY34" fmla="*/ 3737742 h 3827499"/>
                <a:gd name="connsiteX35" fmla="*/ 774155 w 2765640"/>
                <a:gd name="connsiteY35" fmla="*/ 3743352 h 3827499"/>
                <a:gd name="connsiteX36" fmla="*/ 779765 w 2765640"/>
                <a:gd name="connsiteY36" fmla="*/ 3513349 h 3827499"/>
                <a:gd name="connsiteX37" fmla="*/ 746106 w 2765640"/>
                <a:gd name="connsiteY37" fmla="*/ 3244078 h 3827499"/>
                <a:gd name="connsiteX38" fmla="*/ 903181 w 2765640"/>
                <a:gd name="connsiteY38" fmla="*/ 2666267 h 3827499"/>
                <a:gd name="connsiteX39" fmla="*/ 1166842 w 2765640"/>
                <a:gd name="connsiteY39" fmla="*/ 2559680 h 3827499"/>
                <a:gd name="connsiteX40" fmla="*/ 1531480 w 2765640"/>
                <a:gd name="connsiteY40" fmla="*/ 2666267 h 3827499"/>
                <a:gd name="connsiteX41" fmla="*/ 1593188 w 2765640"/>
                <a:gd name="connsiteY41" fmla="*/ 2666267 h 3827499"/>
                <a:gd name="connsiteX42" fmla="*/ 1649286 w 2765640"/>
                <a:gd name="connsiteY42" fmla="*/ 2767244 h 3827499"/>
                <a:gd name="connsiteX43" fmla="*/ 1800751 w 2765640"/>
                <a:gd name="connsiteY43" fmla="*/ 2800902 h 3827499"/>
                <a:gd name="connsiteX44" fmla="*/ 1811971 w 2765640"/>
                <a:gd name="connsiteY44" fmla="*/ 2834561 h 3827499"/>
                <a:gd name="connsiteX45" fmla="*/ 1772702 w 2765640"/>
                <a:gd name="connsiteY45" fmla="*/ 3036515 h 3827499"/>
                <a:gd name="connsiteX46" fmla="*/ 1750263 w 2765640"/>
                <a:gd name="connsiteY46" fmla="*/ 3361884 h 3827499"/>
                <a:gd name="connsiteX47" fmla="*/ 1542700 w 2765640"/>
                <a:gd name="connsiteY47" fmla="*/ 3384323 h 3827499"/>
                <a:gd name="connsiteX48" fmla="*/ 1206111 w 2765640"/>
                <a:gd name="connsiteY48" fmla="*/ 3434812 h 3827499"/>
                <a:gd name="connsiteX49" fmla="*/ 1178062 w 2765640"/>
                <a:gd name="connsiteY49" fmla="*/ 3507739 h 3827499"/>
                <a:gd name="connsiteX50" fmla="*/ 1116354 w 2765640"/>
                <a:gd name="connsiteY50" fmla="*/ 3535788 h 3827499"/>
                <a:gd name="connsiteX51" fmla="*/ 1144403 w 2765640"/>
                <a:gd name="connsiteY51" fmla="*/ 3670424 h 3827499"/>
                <a:gd name="connsiteX52" fmla="*/ 1284648 w 2765640"/>
                <a:gd name="connsiteY52" fmla="*/ 3676034 h 3827499"/>
                <a:gd name="connsiteX53" fmla="*/ 1279038 w 2765640"/>
                <a:gd name="connsiteY53" fmla="*/ 3524569 h 3827499"/>
                <a:gd name="connsiteX54" fmla="*/ 1458552 w 2765640"/>
                <a:gd name="connsiteY54" fmla="*/ 3535788 h 3827499"/>
                <a:gd name="connsiteX55" fmla="*/ 1430503 w 2765640"/>
                <a:gd name="connsiteY55" fmla="*/ 3614326 h 3827499"/>
                <a:gd name="connsiteX56" fmla="*/ 1402454 w 2765640"/>
                <a:gd name="connsiteY56" fmla="*/ 3676034 h 3827499"/>
                <a:gd name="connsiteX57" fmla="*/ 1318307 w 2765640"/>
                <a:gd name="connsiteY57" fmla="*/ 3692863 h 3827499"/>
                <a:gd name="connsiteX58" fmla="*/ 1452943 w 2765640"/>
                <a:gd name="connsiteY58" fmla="*/ 3816279 h 3827499"/>
                <a:gd name="connsiteX59" fmla="*/ 1520260 w 2765640"/>
                <a:gd name="connsiteY59" fmla="*/ 3681644 h 3827499"/>
                <a:gd name="connsiteX60" fmla="*/ 1823190 w 2765640"/>
                <a:gd name="connsiteY60" fmla="*/ 3580667 h 3827499"/>
                <a:gd name="connsiteX61" fmla="*/ 2159779 w 2765640"/>
                <a:gd name="connsiteY61" fmla="*/ 3653594 h 3827499"/>
                <a:gd name="connsiteX62" fmla="*/ 2114901 w 2765640"/>
                <a:gd name="connsiteY62" fmla="*/ 3754571 h 3827499"/>
                <a:gd name="connsiteX63" fmla="*/ 2210268 w 2765640"/>
                <a:gd name="connsiteY63" fmla="*/ 3821889 h 3827499"/>
                <a:gd name="connsiteX64" fmla="*/ 2283195 w 2765640"/>
                <a:gd name="connsiteY64" fmla="*/ 3771401 h 3827499"/>
                <a:gd name="connsiteX65" fmla="*/ 2271976 w 2765640"/>
                <a:gd name="connsiteY65" fmla="*/ 3676034 h 3827499"/>
                <a:gd name="connsiteX66" fmla="*/ 2451490 w 2765640"/>
                <a:gd name="connsiteY66" fmla="*/ 3597496 h 3827499"/>
                <a:gd name="connsiteX67" fmla="*/ 2434660 w 2765640"/>
                <a:gd name="connsiteY67" fmla="*/ 3423592 h 3827499"/>
                <a:gd name="connsiteX68" fmla="*/ 1929777 w 2765640"/>
                <a:gd name="connsiteY68" fmla="*/ 3395543 h 3827499"/>
                <a:gd name="connsiteX69" fmla="*/ 1918557 w 2765640"/>
                <a:gd name="connsiteY69" fmla="*/ 3070174 h 3827499"/>
                <a:gd name="connsiteX70" fmla="*/ 1884898 w 2765640"/>
                <a:gd name="connsiteY70" fmla="*/ 3053344 h 3827499"/>
                <a:gd name="connsiteX71" fmla="*/ 1907338 w 2765640"/>
                <a:gd name="connsiteY71" fmla="*/ 2873830 h 3827499"/>
                <a:gd name="connsiteX72" fmla="*/ 1862459 w 2765640"/>
                <a:gd name="connsiteY72" fmla="*/ 2812122 h 3827499"/>
                <a:gd name="connsiteX73" fmla="*/ 2109291 w 2765640"/>
                <a:gd name="connsiteY73" fmla="*/ 2756024 h 3827499"/>
                <a:gd name="connsiteX74" fmla="*/ 2131730 w 2765640"/>
                <a:gd name="connsiteY74" fmla="*/ 2626998 h 3827499"/>
                <a:gd name="connsiteX75" fmla="*/ 2372952 w 2765640"/>
                <a:gd name="connsiteY75" fmla="*/ 2660657 h 3827499"/>
                <a:gd name="connsiteX76" fmla="*/ 2597345 w 2765640"/>
                <a:gd name="connsiteY76" fmla="*/ 2071626 h 3827499"/>
                <a:gd name="connsiteX77" fmla="*/ 2552466 w 2765640"/>
                <a:gd name="connsiteY77" fmla="*/ 1987479 h 3827499"/>
                <a:gd name="connsiteX78" fmla="*/ 2698322 w 2765640"/>
                <a:gd name="connsiteY78" fmla="*/ 1499425 h 3827499"/>
                <a:gd name="connsiteX79" fmla="*/ 2642224 w 2765640"/>
                <a:gd name="connsiteY79" fmla="*/ 1392839 h 3827499"/>
                <a:gd name="connsiteX80" fmla="*/ 2501978 w 2765640"/>
                <a:gd name="connsiteY80" fmla="*/ 809418 h 3827499"/>
                <a:gd name="connsiteX81" fmla="*/ 2765640 w 2765640"/>
                <a:gd name="connsiteY81" fmla="*/ 674782 h 3827499"/>
                <a:gd name="connsiteX82" fmla="*/ 2715151 w 2765640"/>
                <a:gd name="connsiteY82" fmla="*/ 472829 h 3827499"/>
                <a:gd name="connsiteX83" fmla="*/ 2647833 w 2765640"/>
                <a:gd name="connsiteY83" fmla="*/ 80143 h 3827499"/>
                <a:gd name="connsiteX0" fmla="*/ 2647833 w 2793512"/>
                <a:gd name="connsiteY0" fmla="*/ 80143 h 3827499"/>
                <a:gd name="connsiteX1" fmla="*/ 2395391 w 2793512"/>
                <a:gd name="connsiteY1" fmla="*/ 1604 h 3827499"/>
                <a:gd name="connsiteX2" fmla="*/ 2193438 w 2793512"/>
                <a:gd name="connsiteY2" fmla="*/ 197948 h 3827499"/>
                <a:gd name="connsiteX3" fmla="*/ 2114901 w 2793512"/>
                <a:gd name="connsiteY3" fmla="*/ 214777 h 3827499"/>
                <a:gd name="connsiteX4" fmla="*/ 2142950 w 2793512"/>
                <a:gd name="connsiteY4" fmla="*/ 326974 h 3827499"/>
                <a:gd name="connsiteX5" fmla="*/ 2047583 w 2793512"/>
                <a:gd name="connsiteY5" fmla="*/ 495268 h 3827499"/>
                <a:gd name="connsiteX6" fmla="*/ 2159779 w 2793512"/>
                <a:gd name="connsiteY6" fmla="*/ 747710 h 3827499"/>
                <a:gd name="connsiteX7" fmla="*/ 2030754 w 2793512"/>
                <a:gd name="connsiteY7" fmla="*/ 792588 h 3827499"/>
                <a:gd name="connsiteX8" fmla="*/ 1997095 w 2793512"/>
                <a:gd name="connsiteY8" fmla="*/ 859906 h 3827499"/>
                <a:gd name="connsiteX9" fmla="*/ 1997095 w 2793512"/>
                <a:gd name="connsiteY9" fmla="*/ 747710 h 3827499"/>
                <a:gd name="connsiteX10" fmla="*/ 1946606 w 2793512"/>
                <a:gd name="connsiteY10" fmla="*/ 708441 h 3827499"/>
                <a:gd name="connsiteX11" fmla="*/ 1772702 w 2793512"/>
                <a:gd name="connsiteY11" fmla="*/ 758929 h 3827499"/>
                <a:gd name="connsiteX12" fmla="*/ 1402454 w 2793512"/>
                <a:gd name="connsiteY12" fmla="*/ 618684 h 3827499"/>
                <a:gd name="connsiteX13" fmla="*/ 1705384 w 2793512"/>
                <a:gd name="connsiteY13" fmla="*/ 1190885 h 3827499"/>
                <a:gd name="connsiteX14" fmla="*/ 1800751 w 2793512"/>
                <a:gd name="connsiteY14" fmla="*/ 1263813 h 3827499"/>
                <a:gd name="connsiteX15" fmla="*/ 1649286 w 2793512"/>
                <a:gd name="connsiteY15" fmla="*/ 1488205 h 3827499"/>
                <a:gd name="connsiteX16" fmla="*/ 1727824 w 2793512"/>
                <a:gd name="connsiteY16" fmla="*/ 1706988 h 3827499"/>
                <a:gd name="connsiteX17" fmla="*/ 1817581 w 2793512"/>
                <a:gd name="connsiteY17" fmla="*/ 1701379 h 3827499"/>
                <a:gd name="connsiteX18" fmla="*/ 1671725 w 2793512"/>
                <a:gd name="connsiteY18" fmla="*/ 1869673 h 3827499"/>
                <a:gd name="connsiteX19" fmla="*/ 914400 w 2793512"/>
                <a:gd name="connsiteY19" fmla="*/ 1617231 h 3827499"/>
                <a:gd name="connsiteX20" fmla="*/ 460005 w 2793512"/>
                <a:gd name="connsiteY20" fmla="*/ 2643828 h 3827499"/>
                <a:gd name="connsiteX21" fmla="*/ 263662 w 2793512"/>
                <a:gd name="connsiteY21" fmla="*/ 2851391 h 3827499"/>
                <a:gd name="connsiteX22" fmla="*/ 44879 w 2793512"/>
                <a:gd name="connsiteY22" fmla="*/ 2896269 h 3827499"/>
                <a:gd name="connsiteX23" fmla="*/ 0 w 2793512"/>
                <a:gd name="connsiteY23" fmla="*/ 3002856 h 3827499"/>
                <a:gd name="connsiteX24" fmla="*/ 274881 w 2793512"/>
                <a:gd name="connsiteY24" fmla="*/ 3126272 h 3827499"/>
                <a:gd name="connsiteX25" fmla="*/ 504884 w 2793512"/>
                <a:gd name="connsiteY25" fmla="*/ 3025295 h 3827499"/>
                <a:gd name="connsiteX26" fmla="*/ 471225 w 2793512"/>
                <a:gd name="connsiteY26" fmla="*/ 3154321 h 3827499"/>
                <a:gd name="connsiteX27" fmla="*/ 572201 w 2793512"/>
                <a:gd name="connsiteY27" fmla="*/ 3199199 h 3827499"/>
                <a:gd name="connsiteX28" fmla="*/ 381468 w 2793512"/>
                <a:gd name="connsiteY28" fmla="*/ 3659204 h 3827499"/>
                <a:gd name="connsiteX29" fmla="*/ 196344 w 2793512"/>
                <a:gd name="connsiteY29" fmla="*/ 3704083 h 3827499"/>
                <a:gd name="connsiteX30" fmla="*/ 263662 w 2793512"/>
                <a:gd name="connsiteY30" fmla="*/ 3805059 h 3827499"/>
                <a:gd name="connsiteX31" fmla="*/ 555372 w 2793512"/>
                <a:gd name="connsiteY31" fmla="*/ 3827499 h 3827499"/>
                <a:gd name="connsiteX32" fmla="*/ 589031 w 2793512"/>
                <a:gd name="connsiteY32" fmla="*/ 3619936 h 3827499"/>
                <a:gd name="connsiteX33" fmla="*/ 645129 w 2793512"/>
                <a:gd name="connsiteY33" fmla="*/ 3614326 h 3827499"/>
                <a:gd name="connsiteX34" fmla="*/ 690008 w 2793512"/>
                <a:gd name="connsiteY34" fmla="*/ 3737742 h 3827499"/>
                <a:gd name="connsiteX35" fmla="*/ 774155 w 2793512"/>
                <a:gd name="connsiteY35" fmla="*/ 3743352 h 3827499"/>
                <a:gd name="connsiteX36" fmla="*/ 779765 w 2793512"/>
                <a:gd name="connsiteY36" fmla="*/ 3513349 h 3827499"/>
                <a:gd name="connsiteX37" fmla="*/ 746106 w 2793512"/>
                <a:gd name="connsiteY37" fmla="*/ 3244078 h 3827499"/>
                <a:gd name="connsiteX38" fmla="*/ 903181 w 2793512"/>
                <a:gd name="connsiteY38" fmla="*/ 2666267 h 3827499"/>
                <a:gd name="connsiteX39" fmla="*/ 1166842 w 2793512"/>
                <a:gd name="connsiteY39" fmla="*/ 2559680 h 3827499"/>
                <a:gd name="connsiteX40" fmla="*/ 1531480 w 2793512"/>
                <a:gd name="connsiteY40" fmla="*/ 2666267 h 3827499"/>
                <a:gd name="connsiteX41" fmla="*/ 1593188 w 2793512"/>
                <a:gd name="connsiteY41" fmla="*/ 2666267 h 3827499"/>
                <a:gd name="connsiteX42" fmla="*/ 1649286 w 2793512"/>
                <a:gd name="connsiteY42" fmla="*/ 2767244 h 3827499"/>
                <a:gd name="connsiteX43" fmla="*/ 1800751 w 2793512"/>
                <a:gd name="connsiteY43" fmla="*/ 2800902 h 3827499"/>
                <a:gd name="connsiteX44" fmla="*/ 1811971 w 2793512"/>
                <a:gd name="connsiteY44" fmla="*/ 2834561 h 3827499"/>
                <a:gd name="connsiteX45" fmla="*/ 1772702 w 2793512"/>
                <a:gd name="connsiteY45" fmla="*/ 3036515 h 3827499"/>
                <a:gd name="connsiteX46" fmla="*/ 1750263 w 2793512"/>
                <a:gd name="connsiteY46" fmla="*/ 3361884 h 3827499"/>
                <a:gd name="connsiteX47" fmla="*/ 1542700 w 2793512"/>
                <a:gd name="connsiteY47" fmla="*/ 3384323 h 3827499"/>
                <a:gd name="connsiteX48" fmla="*/ 1206111 w 2793512"/>
                <a:gd name="connsiteY48" fmla="*/ 3434812 h 3827499"/>
                <a:gd name="connsiteX49" fmla="*/ 1178062 w 2793512"/>
                <a:gd name="connsiteY49" fmla="*/ 3507739 h 3827499"/>
                <a:gd name="connsiteX50" fmla="*/ 1116354 w 2793512"/>
                <a:gd name="connsiteY50" fmla="*/ 3535788 h 3827499"/>
                <a:gd name="connsiteX51" fmla="*/ 1144403 w 2793512"/>
                <a:gd name="connsiteY51" fmla="*/ 3670424 h 3827499"/>
                <a:gd name="connsiteX52" fmla="*/ 1284648 w 2793512"/>
                <a:gd name="connsiteY52" fmla="*/ 3676034 h 3827499"/>
                <a:gd name="connsiteX53" fmla="*/ 1279038 w 2793512"/>
                <a:gd name="connsiteY53" fmla="*/ 3524569 h 3827499"/>
                <a:gd name="connsiteX54" fmla="*/ 1458552 w 2793512"/>
                <a:gd name="connsiteY54" fmla="*/ 3535788 h 3827499"/>
                <a:gd name="connsiteX55" fmla="*/ 1430503 w 2793512"/>
                <a:gd name="connsiteY55" fmla="*/ 3614326 h 3827499"/>
                <a:gd name="connsiteX56" fmla="*/ 1402454 w 2793512"/>
                <a:gd name="connsiteY56" fmla="*/ 3676034 h 3827499"/>
                <a:gd name="connsiteX57" fmla="*/ 1318307 w 2793512"/>
                <a:gd name="connsiteY57" fmla="*/ 3692863 h 3827499"/>
                <a:gd name="connsiteX58" fmla="*/ 1452943 w 2793512"/>
                <a:gd name="connsiteY58" fmla="*/ 3816279 h 3827499"/>
                <a:gd name="connsiteX59" fmla="*/ 1520260 w 2793512"/>
                <a:gd name="connsiteY59" fmla="*/ 3681644 h 3827499"/>
                <a:gd name="connsiteX60" fmla="*/ 1823190 w 2793512"/>
                <a:gd name="connsiteY60" fmla="*/ 3580667 h 3827499"/>
                <a:gd name="connsiteX61" fmla="*/ 2159779 w 2793512"/>
                <a:gd name="connsiteY61" fmla="*/ 3653594 h 3827499"/>
                <a:gd name="connsiteX62" fmla="*/ 2114901 w 2793512"/>
                <a:gd name="connsiteY62" fmla="*/ 3754571 h 3827499"/>
                <a:gd name="connsiteX63" fmla="*/ 2210268 w 2793512"/>
                <a:gd name="connsiteY63" fmla="*/ 3821889 h 3827499"/>
                <a:gd name="connsiteX64" fmla="*/ 2283195 w 2793512"/>
                <a:gd name="connsiteY64" fmla="*/ 3771401 h 3827499"/>
                <a:gd name="connsiteX65" fmla="*/ 2271976 w 2793512"/>
                <a:gd name="connsiteY65" fmla="*/ 3676034 h 3827499"/>
                <a:gd name="connsiteX66" fmla="*/ 2451490 w 2793512"/>
                <a:gd name="connsiteY66" fmla="*/ 3597496 h 3827499"/>
                <a:gd name="connsiteX67" fmla="*/ 2434660 w 2793512"/>
                <a:gd name="connsiteY67" fmla="*/ 3423592 h 3827499"/>
                <a:gd name="connsiteX68" fmla="*/ 1929777 w 2793512"/>
                <a:gd name="connsiteY68" fmla="*/ 3395543 h 3827499"/>
                <a:gd name="connsiteX69" fmla="*/ 1918557 w 2793512"/>
                <a:gd name="connsiteY69" fmla="*/ 3070174 h 3827499"/>
                <a:gd name="connsiteX70" fmla="*/ 1884898 w 2793512"/>
                <a:gd name="connsiteY70" fmla="*/ 3053344 h 3827499"/>
                <a:gd name="connsiteX71" fmla="*/ 1907338 w 2793512"/>
                <a:gd name="connsiteY71" fmla="*/ 2873830 h 3827499"/>
                <a:gd name="connsiteX72" fmla="*/ 1862459 w 2793512"/>
                <a:gd name="connsiteY72" fmla="*/ 2812122 h 3827499"/>
                <a:gd name="connsiteX73" fmla="*/ 2109291 w 2793512"/>
                <a:gd name="connsiteY73" fmla="*/ 2756024 h 3827499"/>
                <a:gd name="connsiteX74" fmla="*/ 2131730 w 2793512"/>
                <a:gd name="connsiteY74" fmla="*/ 2626998 h 3827499"/>
                <a:gd name="connsiteX75" fmla="*/ 2372952 w 2793512"/>
                <a:gd name="connsiteY75" fmla="*/ 2660657 h 3827499"/>
                <a:gd name="connsiteX76" fmla="*/ 2597345 w 2793512"/>
                <a:gd name="connsiteY76" fmla="*/ 2071626 h 3827499"/>
                <a:gd name="connsiteX77" fmla="*/ 2552466 w 2793512"/>
                <a:gd name="connsiteY77" fmla="*/ 1987479 h 3827499"/>
                <a:gd name="connsiteX78" fmla="*/ 2698322 w 2793512"/>
                <a:gd name="connsiteY78" fmla="*/ 1499425 h 3827499"/>
                <a:gd name="connsiteX79" fmla="*/ 2642224 w 2793512"/>
                <a:gd name="connsiteY79" fmla="*/ 1392839 h 3827499"/>
                <a:gd name="connsiteX80" fmla="*/ 2501978 w 2793512"/>
                <a:gd name="connsiteY80" fmla="*/ 809418 h 3827499"/>
                <a:gd name="connsiteX81" fmla="*/ 2765640 w 2793512"/>
                <a:gd name="connsiteY81" fmla="*/ 674782 h 3827499"/>
                <a:gd name="connsiteX82" fmla="*/ 2715151 w 2793512"/>
                <a:gd name="connsiteY82" fmla="*/ 472829 h 3827499"/>
                <a:gd name="connsiteX83" fmla="*/ 2647833 w 2793512"/>
                <a:gd name="connsiteY83" fmla="*/ 80143 h 3827499"/>
                <a:gd name="connsiteX0" fmla="*/ 2647833 w 2814039"/>
                <a:gd name="connsiteY0" fmla="*/ 80143 h 3827499"/>
                <a:gd name="connsiteX1" fmla="*/ 2395391 w 2814039"/>
                <a:gd name="connsiteY1" fmla="*/ 1604 h 3827499"/>
                <a:gd name="connsiteX2" fmla="*/ 2193438 w 2814039"/>
                <a:gd name="connsiteY2" fmla="*/ 197948 h 3827499"/>
                <a:gd name="connsiteX3" fmla="*/ 2114901 w 2814039"/>
                <a:gd name="connsiteY3" fmla="*/ 214777 h 3827499"/>
                <a:gd name="connsiteX4" fmla="*/ 2142950 w 2814039"/>
                <a:gd name="connsiteY4" fmla="*/ 326974 h 3827499"/>
                <a:gd name="connsiteX5" fmla="*/ 2047583 w 2814039"/>
                <a:gd name="connsiteY5" fmla="*/ 495268 h 3827499"/>
                <a:gd name="connsiteX6" fmla="*/ 2159779 w 2814039"/>
                <a:gd name="connsiteY6" fmla="*/ 747710 h 3827499"/>
                <a:gd name="connsiteX7" fmla="*/ 2030754 w 2814039"/>
                <a:gd name="connsiteY7" fmla="*/ 792588 h 3827499"/>
                <a:gd name="connsiteX8" fmla="*/ 1997095 w 2814039"/>
                <a:gd name="connsiteY8" fmla="*/ 859906 h 3827499"/>
                <a:gd name="connsiteX9" fmla="*/ 1997095 w 2814039"/>
                <a:gd name="connsiteY9" fmla="*/ 747710 h 3827499"/>
                <a:gd name="connsiteX10" fmla="*/ 1946606 w 2814039"/>
                <a:gd name="connsiteY10" fmla="*/ 708441 h 3827499"/>
                <a:gd name="connsiteX11" fmla="*/ 1772702 w 2814039"/>
                <a:gd name="connsiteY11" fmla="*/ 758929 h 3827499"/>
                <a:gd name="connsiteX12" fmla="*/ 1402454 w 2814039"/>
                <a:gd name="connsiteY12" fmla="*/ 618684 h 3827499"/>
                <a:gd name="connsiteX13" fmla="*/ 1705384 w 2814039"/>
                <a:gd name="connsiteY13" fmla="*/ 1190885 h 3827499"/>
                <a:gd name="connsiteX14" fmla="*/ 1800751 w 2814039"/>
                <a:gd name="connsiteY14" fmla="*/ 1263813 h 3827499"/>
                <a:gd name="connsiteX15" fmla="*/ 1649286 w 2814039"/>
                <a:gd name="connsiteY15" fmla="*/ 1488205 h 3827499"/>
                <a:gd name="connsiteX16" fmla="*/ 1727824 w 2814039"/>
                <a:gd name="connsiteY16" fmla="*/ 1706988 h 3827499"/>
                <a:gd name="connsiteX17" fmla="*/ 1817581 w 2814039"/>
                <a:gd name="connsiteY17" fmla="*/ 1701379 h 3827499"/>
                <a:gd name="connsiteX18" fmla="*/ 1671725 w 2814039"/>
                <a:gd name="connsiteY18" fmla="*/ 1869673 h 3827499"/>
                <a:gd name="connsiteX19" fmla="*/ 914400 w 2814039"/>
                <a:gd name="connsiteY19" fmla="*/ 1617231 h 3827499"/>
                <a:gd name="connsiteX20" fmla="*/ 460005 w 2814039"/>
                <a:gd name="connsiteY20" fmla="*/ 2643828 h 3827499"/>
                <a:gd name="connsiteX21" fmla="*/ 263662 w 2814039"/>
                <a:gd name="connsiteY21" fmla="*/ 2851391 h 3827499"/>
                <a:gd name="connsiteX22" fmla="*/ 44879 w 2814039"/>
                <a:gd name="connsiteY22" fmla="*/ 2896269 h 3827499"/>
                <a:gd name="connsiteX23" fmla="*/ 0 w 2814039"/>
                <a:gd name="connsiteY23" fmla="*/ 3002856 h 3827499"/>
                <a:gd name="connsiteX24" fmla="*/ 274881 w 2814039"/>
                <a:gd name="connsiteY24" fmla="*/ 3126272 h 3827499"/>
                <a:gd name="connsiteX25" fmla="*/ 504884 w 2814039"/>
                <a:gd name="connsiteY25" fmla="*/ 3025295 h 3827499"/>
                <a:gd name="connsiteX26" fmla="*/ 471225 w 2814039"/>
                <a:gd name="connsiteY26" fmla="*/ 3154321 h 3827499"/>
                <a:gd name="connsiteX27" fmla="*/ 572201 w 2814039"/>
                <a:gd name="connsiteY27" fmla="*/ 3199199 h 3827499"/>
                <a:gd name="connsiteX28" fmla="*/ 381468 w 2814039"/>
                <a:gd name="connsiteY28" fmla="*/ 3659204 h 3827499"/>
                <a:gd name="connsiteX29" fmla="*/ 196344 w 2814039"/>
                <a:gd name="connsiteY29" fmla="*/ 3704083 h 3827499"/>
                <a:gd name="connsiteX30" fmla="*/ 263662 w 2814039"/>
                <a:gd name="connsiteY30" fmla="*/ 3805059 h 3827499"/>
                <a:gd name="connsiteX31" fmla="*/ 555372 w 2814039"/>
                <a:gd name="connsiteY31" fmla="*/ 3827499 h 3827499"/>
                <a:gd name="connsiteX32" fmla="*/ 589031 w 2814039"/>
                <a:gd name="connsiteY32" fmla="*/ 3619936 h 3827499"/>
                <a:gd name="connsiteX33" fmla="*/ 645129 w 2814039"/>
                <a:gd name="connsiteY33" fmla="*/ 3614326 h 3827499"/>
                <a:gd name="connsiteX34" fmla="*/ 690008 w 2814039"/>
                <a:gd name="connsiteY34" fmla="*/ 3737742 h 3827499"/>
                <a:gd name="connsiteX35" fmla="*/ 774155 w 2814039"/>
                <a:gd name="connsiteY35" fmla="*/ 3743352 h 3827499"/>
                <a:gd name="connsiteX36" fmla="*/ 779765 w 2814039"/>
                <a:gd name="connsiteY36" fmla="*/ 3513349 h 3827499"/>
                <a:gd name="connsiteX37" fmla="*/ 746106 w 2814039"/>
                <a:gd name="connsiteY37" fmla="*/ 3244078 h 3827499"/>
                <a:gd name="connsiteX38" fmla="*/ 903181 w 2814039"/>
                <a:gd name="connsiteY38" fmla="*/ 2666267 h 3827499"/>
                <a:gd name="connsiteX39" fmla="*/ 1166842 w 2814039"/>
                <a:gd name="connsiteY39" fmla="*/ 2559680 h 3827499"/>
                <a:gd name="connsiteX40" fmla="*/ 1531480 w 2814039"/>
                <a:gd name="connsiteY40" fmla="*/ 2666267 h 3827499"/>
                <a:gd name="connsiteX41" fmla="*/ 1593188 w 2814039"/>
                <a:gd name="connsiteY41" fmla="*/ 2666267 h 3827499"/>
                <a:gd name="connsiteX42" fmla="*/ 1649286 w 2814039"/>
                <a:gd name="connsiteY42" fmla="*/ 2767244 h 3827499"/>
                <a:gd name="connsiteX43" fmla="*/ 1800751 w 2814039"/>
                <a:gd name="connsiteY43" fmla="*/ 2800902 h 3827499"/>
                <a:gd name="connsiteX44" fmla="*/ 1811971 w 2814039"/>
                <a:gd name="connsiteY44" fmla="*/ 2834561 h 3827499"/>
                <a:gd name="connsiteX45" fmla="*/ 1772702 w 2814039"/>
                <a:gd name="connsiteY45" fmla="*/ 3036515 h 3827499"/>
                <a:gd name="connsiteX46" fmla="*/ 1750263 w 2814039"/>
                <a:gd name="connsiteY46" fmla="*/ 3361884 h 3827499"/>
                <a:gd name="connsiteX47" fmla="*/ 1542700 w 2814039"/>
                <a:gd name="connsiteY47" fmla="*/ 3384323 h 3827499"/>
                <a:gd name="connsiteX48" fmla="*/ 1206111 w 2814039"/>
                <a:gd name="connsiteY48" fmla="*/ 3434812 h 3827499"/>
                <a:gd name="connsiteX49" fmla="*/ 1178062 w 2814039"/>
                <a:gd name="connsiteY49" fmla="*/ 3507739 h 3827499"/>
                <a:gd name="connsiteX50" fmla="*/ 1116354 w 2814039"/>
                <a:gd name="connsiteY50" fmla="*/ 3535788 h 3827499"/>
                <a:gd name="connsiteX51" fmla="*/ 1144403 w 2814039"/>
                <a:gd name="connsiteY51" fmla="*/ 3670424 h 3827499"/>
                <a:gd name="connsiteX52" fmla="*/ 1284648 w 2814039"/>
                <a:gd name="connsiteY52" fmla="*/ 3676034 h 3827499"/>
                <a:gd name="connsiteX53" fmla="*/ 1279038 w 2814039"/>
                <a:gd name="connsiteY53" fmla="*/ 3524569 h 3827499"/>
                <a:gd name="connsiteX54" fmla="*/ 1458552 w 2814039"/>
                <a:gd name="connsiteY54" fmla="*/ 3535788 h 3827499"/>
                <a:gd name="connsiteX55" fmla="*/ 1430503 w 2814039"/>
                <a:gd name="connsiteY55" fmla="*/ 3614326 h 3827499"/>
                <a:gd name="connsiteX56" fmla="*/ 1402454 w 2814039"/>
                <a:gd name="connsiteY56" fmla="*/ 3676034 h 3827499"/>
                <a:gd name="connsiteX57" fmla="*/ 1318307 w 2814039"/>
                <a:gd name="connsiteY57" fmla="*/ 3692863 h 3827499"/>
                <a:gd name="connsiteX58" fmla="*/ 1452943 w 2814039"/>
                <a:gd name="connsiteY58" fmla="*/ 3816279 h 3827499"/>
                <a:gd name="connsiteX59" fmla="*/ 1520260 w 2814039"/>
                <a:gd name="connsiteY59" fmla="*/ 3681644 h 3827499"/>
                <a:gd name="connsiteX60" fmla="*/ 1823190 w 2814039"/>
                <a:gd name="connsiteY60" fmla="*/ 3580667 h 3827499"/>
                <a:gd name="connsiteX61" fmla="*/ 2159779 w 2814039"/>
                <a:gd name="connsiteY61" fmla="*/ 3653594 h 3827499"/>
                <a:gd name="connsiteX62" fmla="*/ 2114901 w 2814039"/>
                <a:gd name="connsiteY62" fmla="*/ 3754571 h 3827499"/>
                <a:gd name="connsiteX63" fmla="*/ 2210268 w 2814039"/>
                <a:gd name="connsiteY63" fmla="*/ 3821889 h 3827499"/>
                <a:gd name="connsiteX64" fmla="*/ 2283195 w 2814039"/>
                <a:gd name="connsiteY64" fmla="*/ 3771401 h 3827499"/>
                <a:gd name="connsiteX65" fmla="*/ 2271976 w 2814039"/>
                <a:gd name="connsiteY65" fmla="*/ 3676034 h 3827499"/>
                <a:gd name="connsiteX66" fmla="*/ 2451490 w 2814039"/>
                <a:gd name="connsiteY66" fmla="*/ 3597496 h 3827499"/>
                <a:gd name="connsiteX67" fmla="*/ 2434660 w 2814039"/>
                <a:gd name="connsiteY67" fmla="*/ 3423592 h 3827499"/>
                <a:gd name="connsiteX68" fmla="*/ 1929777 w 2814039"/>
                <a:gd name="connsiteY68" fmla="*/ 3395543 h 3827499"/>
                <a:gd name="connsiteX69" fmla="*/ 1918557 w 2814039"/>
                <a:gd name="connsiteY69" fmla="*/ 3070174 h 3827499"/>
                <a:gd name="connsiteX70" fmla="*/ 1884898 w 2814039"/>
                <a:gd name="connsiteY70" fmla="*/ 3053344 h 3827499"/>
                <a:gd name="connsiteX71" fmla="*/ 1907338 w 2814039"/>
                <a:gd name="connsiteY71" fmla="*/ 2873830 h 3827499"/>
                <a:gd name="connsiteX72" fmla="*/ 1862459 w 2814039"/>
                <a:gd name="connsiteY72" fmla="*/ 2812122 h 3827499"/>
                <a:gd name="connsiteX73" fmla="*/ 2109291 w 2814039"/>
                <a:gd name="connsiteY73" fmla="*/ 2756024 h 3827499"/>
                <a:gd name="connsiteX74" fmla="*/ 2131730 w 2814039"/>
                <a:gd name="connsiteY74" fmla="*/ 2626998 h 3827499"/>
                <a:gd name="connsiteX75" fmla="*/ 2372952 w 2814039"/>
                <a:gd name="connsiteY75" fmla="*/ 2660657 h 3827499"/>
                <a:gd name="connsiteX76" fmla="*/ 2597345 w 2814039"/>
                <a:gd name="connsiteY76" fmla="*/ 2071626 h 3827499"/>
                <a:gd name="connsiteX77" fmla="*/ 2552466 w 2814039"/>
                <a:gd name="connsiteY77" fmla="*/ 1987479 h 3827499"/>
                <a:gd name="connsiteX78" fmla="*/ 2698322 w 2814039"/>
                <a:gd name="connsiteY78" fmla="*/ 1499425 h 3827499"/>
                <a:gd name="connsiteX79" fmla="*/ 2642224 w 2814039"/>
                <a:gd name="connsiteY79" fmla="*/ 1392839 h 3827499"/>
                <a:gd name="connsiteX80" fmla="*/ 2501978 w 2814039"/>
                <a:gd name="connsiteY80" fmla="*/ 809418 h 3827499"/>
                <a:gd name="connsiteX81" fmla="*/ 2765640 w 2814039"/>
                <a:gd name="connsiteY81" fmla="*/ 674782 h 3827499"/>
                <a:gd name="connsiteX82" fmla="*/ 2715151 w 2814039"/>
                <a:gd name="connsiteY82" fmla="*/ 472829 h 3827499"/>
                <a:gd name="connsiteX83" fmla="*/ 2647833 w 2814039"/>
                <a:gd name="connsiteY83" fmla="*/ 80143 h 3827499"/>
                <a:gd name="connsiteX0" fmla="*/ 2647833 w 2822824"/>
                <a:gd name="connsiteY0" fmla="*/ 80143 h 3827499"/>
                <a:gd name="connsiteX1" fmla="*/ 2395391 w 2822824"/>
                <a:gd name="connsiteY1" fmla="*/ 1604 h 3827499"/>
                <a:gd name="connsiteX2" fmla="*/ 2193438 w 2822824"/>
                <a:gd name="connsiteY2" fmla="*/ 197948 h 3827499"/>
                <a:gd name="connsiteX3" fmla="*/ 2114901 w 2822824"/>
                <a:gd name="connsiteY3" fmla="*/ 214777 h 3827499"/>
                <a:gd name="connsiteX4" fmla="*/ 2142950 w 2822824"/>
                <a:gd name="connsiteY4" fmla="*/ 326974 h 3827499"/>
                <a:gd name="connsiteX5" fmla="*/ 2047583 w 2822824"/>
                <a:gd name="connsiteY5" fmla="*/ 495268 h 3827499"/>
                <a:gd name="connsiteX6" fmla="*/ 2159779 w 2822824"/>
                <a:gd name="connsiteY6" fmla="*/ 747710 h 3827499"/>
                <a:gd name="connsiteX7" fmla="*/ 2030754 w 2822824"/>
                <a:gd name="connsiteY7" fmla="*/ 792588 h 3827499"/>
                <a:gd name="connsiteX8" fmla="*/ 1997095 w 2822824"/>
                <a:gd name="connsiteY8" fmla="*/ 859906 h 3827499"/>
                <a:gd name="connsiteX9" fmla="*/ 1997095 w 2822824"/>
                <a:gd name="connsiteY9" fmla="*/ 747710 h 3827499"/>
                <a:gd name="connsiteX10" fmla="*/ 1946606 w 2822824"/>
                <a:gd name="connsiteY10" fmla="*/ 708441 h 3827499"/>
                <a:gd name="connsiteX11" fmla="*/ 1772702 w 2822824"/>
                <a:gd name="connsiteY11" fmla="*/ 758929 h 3827499"/>
                <a:gd name="connsiteX12" fmla="*/ 1402454 w 2822824"/>
                <a:gd name="connsiteY12" fmla="*/ 618684 h 3827499"/>
                <a:gd name="connsiteX13" fmla="*/ 1705384 w 2822824"/>
                <a:gd name="connsiteY13" fmla="*/ 1190885 h 3827499"/>
                <a:gd name="connsiteX14" fmla="*/ 1800751 w 2822824"/>
                <a:gd name="connsiteY14" fmla="*/ 1263813 h 3827499"/>
                <a:gd name="connsiteX15" fmla="*/ 1649286 w 2822824"/>
                <a:gd name="connsiteY15" fmla="*/ 1488205 h 3827499"/>
                <a:gd name="connsiteX16" fmla="*/ 1727824 w 2822824"/>
                <a:gd name="connsiteY16" fmla="*/ 1706988 h 3827499"/>
                <a:gd name="connsiteX17" fmla="*/ 1817581 w 2822824"/>
                <a:gd name="connsiteY17" fmla="*/ 1701379 h 3827499"/>
                <a:gd name="connsiteX18" fmla="*/ 1671725 w 2822824"/>
                <a:gd name="connsiteY18" fmla="*/ 1869673 h 3827499"/>
                <a:gd name="connsiteX19" fmla="*/ 914400 w 2822824"/>
                <a:gd name="connsiteY19" fmla="*/ 1617231 h 3827499"/>
                <a:gd name="connsiteX20" fmla="*/ 460005 w 2822824"/>
                <a:gd name="connsiteY20" fmla="*/ 2643828 h 3827499"/>
                <a:gd name="connsiteX21" fmla="*/ 263662 w 2822824"/>
                <a:gd name="connsiteY21" fmla="*/ 2851391 h 3827499"/>
                <a:gd name="connsiteX22" fmla="*/ 44879 w 2822824"/>
                <a:gd name="connsiteY22" fmla="*/ 2896269 h 3827499"/>
                <a:gd name="connsiteX23" fmla="*/ 0 w 2822824"/>
                <a:gd name="connsiteY23" fmla="*/ 3002856 h 3827499"/>
                <a:gd name="connsiteX24" fmla="*/ 274881 w 2822824"/>
                <a:gd name="connsiteY24" fmla="*/ 3126272 h 3827499"/>
                <a:gd name="connsiteX25" fmla="*/ 504884 w 2822824"/>
                <a:gd name="connsiteY25" fmla="*/ 3025295 h 3827499"/>
                <a:gd name="connsiteX26" fmla="*/ 471225 w 2822824"/>
                <a:gd name="connsiteY26" fmla="*/ 3154321 h 3827499"/>
                <a:gd name="connsiteX27" fmla="*/ 572201 w 2822824"/>
                <a:gd name="connsiteY27" fmla="*/ 3199199 h 3827499"/>
                <a:gd name="connsiteX28" fmla="*/ 381468 w 2822824"/>
                <a:gd name="connsiteY28" fmla="*/ 3659204 h 3827499"/>
                <a:gd name="connsiteX29" fmla="*/ 196344 w 2822824"/>
                <a:gd name="connsiteY29" fmla="*/ 3704083 h 3827499"/>
                <a:gd name="connsiteX30" fmla="*/ 263662 w 2822824"/>
                <a:gd name="connsiteY30" fmla="*/ 3805059 h 3827499"/>
                <a:gd name="connsiteX31" fmla="*/ 555372 w 2822824"/>
                <a:gd name="connsiteY31" fmla="*/ 3827499 h 3827499"/>
                <a:gd name="connsiteX32" fmla="*/ 589031 w 2822824"/>
                <a:gd name="connsiteY32" fmla="*/ 3619936 h 3827499"/>
                <a:gd name="connsiteX33" fmla="*/ 645129 w 2822824"/>
                <a:gd name="connsiteY33" fmla="*/ 3614326 h 3827499"/>
                <a:gd name="connsiteX34" fmla="*/ 690008 w 2822824"/>
                <a:gd name="connsiteY34" fmla="*/ 3737742 h 3827499"/>
                <a:gd name="connsiteX35" fmla="*/ 774155 w 2822824"/>
                <a:gd name="connsiteY35" fmla="*/ 3743352 h 3827499"/>
                <a:gd name="connsiteX36" fmla="*/ 779765 w 2822824"/>
                <a:gd name="connsiteY36" fmla="*/ 3513349 h 3827499"/>
                <a:gd name="connsiteX37" fmla="*/ 746106 w 2822824"/>
                <a:gd name="connsiteY37" fmla="*/ 3244078 h 3827499"/>
                <a:gd name="connsiteX38" fmla="*/ 903181 w 2822824"/>
                <a:gd name="connsiteY38" fmla="*/ 2666267 h 3827499"/>
                <a:gd name="connsiteX39" fmla="*/ 1166842 w 2822824"/>
                <a:gd name="connsiteY39" fmla="*/ 2559680 h 3827499"/>
                <a:gd name="connsiteX40" fmla="*/ 1531480 w 2822824"/>
                <a:gd name="connsiteY40" fmla="*/ 2666267 h 3827499"/>
                <a:gd name="connsiteX41" fmla="*/ 1593188 w 2822824"/>
                <a:gd name="connsiteY41" fmla="*/ 2666267 h 3827499"/>
                <a:gd name="connsiteX42" fmla="*/ 1649286 w 2822824"/>
                <a:gd name="connsiteY42" fmla="*/ 2767244 h 3827499"/>
                <a:gd name="connsiteX43" fmla="*/ 1800751 w 2822824"/>
                <a:gd name="connsiteY43" fmla="*/ 2800902 h 3827499"/>
                <a:gd name="connsiteX44" fmla="*/ 1811971 w 2822824"/>
                <a:gd name="connsiteY44" fmla="*/ 2834561 h 3827499"/>
                <a:gd name="connsiteX45" fmla="*/ 1772702 w 2822824"/>
                <a:gd name="connsiteY45" fmla="*/ 3036515 h 3827499"/>
                <a:gd name="connsiteX46" fmla="*/ 1750263 w 2822824"/>
                <a:gd name="connsiteY46" fmla="*/ 3361884 h 3827499"/>
                <a:gd name="connsiteX47" fmla="*/ 1542700 w 2822824"/>
                <a:gd name="connsiteY47" fmla="*/ 3384323 h 3827499"/>
                <a:gd name="connsiteX48" fmla="*/ 1206111 w 2822824"/>
                <a:gd name="connsiteY48" fmla="*/ 3434812 h 3827499"/>
                <a:gd name="connsiteX49" fmla="*/ 1178062 w 2822824"/>
                <a:gd name="connsiteY49" fmla="*/ 3507739 h 3827499"/>
                <a:gd name="connsiteX50" fmla="*/ 1116354 w 2822824"/>
                <a:gd name="connsiteY50" fmla="*/ 3535788 h 3827499"/>
                <a:gd name="connsiteX51" fmla="*/ 1144403 w 2822824"/>
                <a:gd name="connsiteY51" fmla="*/ 3670424 h 3827499"/>
                <a:gd name="connsiteX52" fmla="*/ 1284648 w 2822824"/>
                <a:gd name="connsiteY52" fmla="*/ 3676034 h 3827499"/>
                <a:gd name="connsiteX53" fmla="*/ 1279038 w 2822824"/>
                <a:gd name="connsiteY53" fmla="*/ 3524569 h 3827499"/>
                <a:gd name="connsiteX54" fmla="*/ 1458552 w 2822824"/>
                <a:gd name="connsiteY54" fmla="*/ 3535788 h 3827499"/>
                <a:gd name="connsiteX55" fmla="*/ 1430503 w 2822824"/>
                <a:gd name="connsiteY55" fmla="*/ 3614326 h 3827499"/>
                <a:gd name="connsiteX56" fmla="*/ 1402454 w 2822824"/>
                <a:gd name="connsiteY56" fmla="*/ 3676034 h 3827499"/>
                <a:gd name="connsiteX57" fmla="*/ 1318307 w 2822824"/>
                <a:gd name="connsiteY57" fmla="*/ 3692863 h 3827499"/>
                <a:gd name="connsiteX58" fmla="*/ 1452943 w 2822824"/>
                <a:gd name="connsiteY58" fmla="*/ 3816279 h 3827499"/>
                <a:gd name="connsiteX59" fmla="*/ 1520260 w 2822824"/>
                <a:gd name="connsiteY59" fmla="*/ 3681644 h 3827499"/>
                <a:gd name="connsiteX60" fmla="*/ 1823190 w 2822824"/>
                <a:gd name="connsiteY60" fmla="*/ 3580667 h 3827499"/>
                <a:gd name="connsiteX61" fmla="*/ 2159779 w 2822824"/>
                <a:gd name="connsiteY61" fmla="*/ 3653594 h 3827499"/>
                <a:gd name="connsiteX62" fmla="*/ 2114901 w 2822824"/>
                <a:gd name="connsiteY62" fmla="*/ 3754571 h 3827499"/>
                <a:gd name="connsiteX63" fmla="*/ 2210268 w 2822824"/>
                <a:gd name="connsiteY63" fmla="*/ 3821889 h 3827499"/>
                <a:gd name="connsiteX64" fmla="*/ 2283195 w 2822824"/>
                <a:gd name="connsiteY64" fmla="*/ 3771401 h 3827499"/>
                <a:gd name="connsiteX65" fmla="*/ 2271976 w 2822824"/>
                <a:gd name="connsiteY65" fmla="*/ 3676034 h 3827499"/>
                <a:gd name="connsiteX66" fmla="*/ 2451490 w 2822824"/>
                <a:gd name="connsiteY66" fmla="*/ 3597496 h 3827499"/>
                <a:gd name="connsiteX67" fmla="*/ 2434660 w 2822824"/>
                <a:gd name="connsiteY67" fmla="*/ 3423592 h 3827499"/>
                <a:gd name="connsiteX68" fmla="*/ 1929777 w 2822824"/>
                <a:gd name="connsiteY68" fmla="*/ 3395543 h 3827499"/>
                <a:gd name="connsiteX69" fmla="*/ 1918557 w 2822824"/>
                <a:gd name="connsiteY69" fmla="*/ 3070174 h 3827499"/>
                <a:gd name="connsiteX70" fmla="*/ 1884898 w 2822824"/>
                <a:gd name="connsiteY70" fmla="*/ 3053344 h 3827499"/>
                <a:gd name="connsiteX71" fmla="*/ 1907338 w 2822824"/>
                <a:gd name="connsiteY71" fmla="*/ 2873830 h 3827499"/>
                <a:gd name="connsiteX72" fmla="*/ 1862459 w 2822824"/>
                <a:gd name="connsiteY72" fmla="*/ 2812122 h 3827499"/>
                <a:gd name="connsiteX73" fmla="*/ 2109291 w 2822824"/>
                <a:gd name="connsiteY73" fmla="*/ 2756024 h 3827499"/>
                <a:gd name="connsiteX74" fmla="*/ 2131730 w 2822824"/>
                <a:gd name="connsiteY74" fmla="*/ 2626998 h 3827499"/>
                <a:gd name="connsiteX75" fmla="*/ 2372952 w 2822824"/>
                <a:gd name="connsiteY75" fmla="*/ 2660657 h 3827499"/>
                <a:gd name="connsiteX76" fmla="*/ 2597345 w 2822824"/>
                <a:gd name="connsiteY76" fmla="*/ 2071626 h 3827499"/>
                <a:gd name="connsiteX77" fmla="*/ 2552466 w 2822824"/>
                <a:gd name="connsiteY77" fmla="*/ 1987479 h 3827499"/>
                <a:gd name="connsiteX78" fmla="*/ 2698322 w 2822824"/>
                <a:gd name="connsiteY78" fmla="*/ 1499425 h 3827499"/>
                <a:gd name="connsiteX79" fmla="*/ 2642224 w 2822824"/>
                <a:gd name="connsiteY79" fmla="*/ 1392839 h 3827499"/>
                <a:gd name="connsiteX80" fmla="*/ 2501978 w 2822824"/>
                <a:gd name="connsiteY80" fmla="*/ 809418 h 3827499"/>
                <a:gd name="connsiteX81" fmla="*/ 2782470 w 2822824"/>
                <a:gd name="connsiteY81" fmla="*/ 714051 h 3827499"/>
                <a:gd name="connsiteX82" fmla="*/ 2715151 w 2822824"/>
                <a:gd name="connsiteY82" fmla="*/ 472829 h 3827499"/>
                <a:gd name="connsiteX83" fmla="*/ 2647833 w 2822824"/>
                <a:gd name="connsiteY83" fmla="*/ 80143 h 3827499"/>
                <a:gd name="connsiteX0" fmla="*/ 2647833 w 2822824"/>
                <a:gd name="connsiteY0" fmla="*/ 80143 h 3827499"/>
                <a:gd name="connsiteX1" fmla="*/ 2395391 w 2822824"/>
                <a:gd name="connsiteY1" fmla="*/ 1604 h 3827499"/>
                <a:gd name="connsiteX2" fmla="*/ 2193438 w 2822824"/>
                <a:gd name="connsiteY2" fmla="*/ 197948 h 3827499"/>
                <a:gd name="connsiteX3" fmla="*/ 2114901 w 2822824"/>
                <a:gd name="connsiteY3" fmla="*/ 214777 h 3827499"/>
                <a:gd name="connsiteX4" fmla="*/ 2142950 w 2822824"/>
                <a:gd name="connsiteY4" fmla="*/ 326974 h 3827499"/>
                <a:gd name="connsiteX5" fmla="*/ 2047583 w 2822824"/>
                <a:gd name="connsiteY5" fmla="*/ 495268 h 3827499"/>
                <a:gd name="connsiteX6" fmla="*/ 2159779 w 2822824"/>
                <a:gd name="connsiteY6" fmla="*/ 747710 h 3827499"/>
                <a:gd name="connsiteX7" fmla="*/ 2030754 w 2822824"/>
                <a:gd name="connsiteY7" fmla="*/ 792588 h 3827499"/>
                <a:gd name="connsiteX8" fmla="*/ 1997095 w 2822824"/>
                <a:gd name="connsiteY8" fmla="*/ 859906 h 3827499"/>
                <a:gd name="connsiteX9" fmla="*/ 1997095 w 2822824"/>
                <a:gd name="connsiteY9" fmla="*/ 747710 h 3827499"/>
                <a:gd name="connsiteX10" fmla="*/ 1946606 w 2822824"/>
                <a:gd name="connsiteY10" fmla="*/ 708441 h 3827499"/>
                <a:gd name="connsiteX11" fmla="*/ 1772702 w 2822824"/>
                <a:gd name="connsiteY11" fmla="*/ 758929 h 3827499"/>
                <a:gd name="connsiteX12" fmla="*/ 1402454 w 2822824"/>
                <a:gd name="connsiteY12" fmla="*/ 618684 h 3827499"/>
                <a:gd name="connsiteX13" fmla="*/ 1705384 w 2822824"/>
                <a:gd name="connsiteY13" fmla="*/ 1190885 h 3827499"/>
                <a:gd name="connsiteX14" fmla="*/ 1800751 w 2822824"/>
                <a:gd name="connsiteY14" fmla="*/ 1263813 h 3827499"/>
                <a:gd name="connsiteX15" fmla="*/ 1649286 w 2822824"/>
                <a:gd name="connsiteY15" fmla="*/ 1488205 h 3827499"/>
                <a:gd name="connsiteX16" fmla="*/ 1727824 w 2822824"/>
                <a:gd name="connsiteY16" fmla="*/ 1706988 h 3827499"/>
                <a:gd name="connsiteX17" fmla="*/ 1817581 w 2822824"/>
                <a:gd name="connsiteY17" fmla="*/ 1701379 h 3827499"/>
                <a:gd name="connsiteX18" fmla="*/ 1671725 w 2822824"/>
                <a:gd name="connsiteY18" fmla="*/ 1869673 h 3827499"/>
                <a:gd name="connsiteX19" fmla="*/ 914400 w 2822824"/>
                <a:gd name="connsiteY19" fmla="*/ 1617231 h 3827499"/>
                <a:gd name="connsiteX20" fmla="*/ 460005 w 2822824"/>
                <a:gd name="connsiteY20" fmla="*/ 2643828 h 3827499"/>
                <a:gd name="connsiteX21" fmla="*/ 263662 w 2822824"/>
                <a:gd name="connsiteY21" fmla="*/ 2851391 h 3827499"/>
                <a:gd name="connsiteX22" fmla="*/ 44879 w 2822824"/>
                <a:gd name="connsiteY22" fmla="*/ 2896269 h 3827499"/>
                <a:gd name="connsiteX23" fmla="*/ 0 w 2822824"/>
                <a:gd name="connsiteY23" fmla="*/ 3002856 h 3827499"/>
                <a:gd name="connsiteX24" fmla="*/ 274881 w 2822824"/>
                <a:gd name="connsiteY24" fmla="*/ 3126272 h 3827499"/>
                <a:gd name="connsiteX25" fmla="*/ 504884 w 2822824"/>
                <a:gd name="connsiteY25" fmla="*/ 3025295 h 3827499"/>
                <a:gd name="connsiteX26" fmla="*/ 471225 w 2822824"/>
                <a:gd name="connsiteY26" fmla="*/ 3154321 h 3827499"/>
                <a:gd name="connsiteX27" fmla="*/ 572201 w 2822824"/>
                <a:gd name="connsiteY27" fmla="*/ 3199199 h 3827499"/>
                <a:gd name="connsiteX28" fmla="*/ 381468 w 2822824"/>
                <a:gd name="connsiteY28" fmla="*/ 3659204 h 3827499"/>
                <a:gd name="connsiteX29" fmla="*/ 196344 w 2822824"/>
                <a:gd name="connsiteY29" fmla="*/ 3704083 h 3827499"/>
                <a:gd name="connsiteX30" fmla="*/ 263662 w 2822824"/>
                <a:gd name="connsiteY30" fmla="*/ 3805059 h 3827499"/>
                <a:gd name="connsiteX31" fmla="*/ 555372 w 2822824"/>
                <a:gd name="connsiteY31" fmla="*/ 3827499 h 3827499"/>
                <a:gd name="connsiteX32" fmla="*/ 589031 w 2822824"/>
                <a:gd name="connsiteY32" fmla="*/ 3619936 h 3827499"/>
                <a:gd name="connsiteX33" fmla="*/ 645129 w 2822824"/>
                <a:gd name="connsiteY33" fmla="*/ 3614326 h 3827499"/>
                <a:gd name="connsiteX34" fmla="*/ 690008 w 2822824"/>
                <a:gd name="connsiteY34" fmla="*/ 3737742 h 3827499"/>
                <a:gd name="connsiteX35" fmla="*/ 774155 w 2822824"/>
                <a:gd name="connsiteY35" fmla="*/ 3743352 h 3827499"/>
                <a:gd name="connsiteX36" fmla="*/ 779765 w 2822824"/>
                <a:gd name="connsiteY36" fmla="*/ 3513349 h 3827499"/>
                <a:gd name="connsiteX37" fmla="*/ 746106 w 2822824"/>
                <a:gd name="connsiteY37" fmla="*/ 3244078 h 3827499"/>
                <a:gd name="connsiteX38" fmla="*/ 903181 w 2822824"/>
                <a:gd name="connsiteY38" fmla="*/ 2666267 h 3827499"/>
                <a:gd name="connsiteX39" fmla="*/ 1166842 w 2822824"/>
                <a:gd name="connsiteY39" fmla="*/ 2559680 h 3827499"/>
                <a:gd name="connsiteX40" fmla="*/ 1531480 w 2822824"/>
                <a:gd name="connsiteY40" fmla="*/ 2666267 h 3827499"/>
                <a:gd name="connsiteX41" fmla="*/ 1593188 w 2822824"/>
                <a:gd name="connsiteY41" fmla="*/ 2666267 h 3827499"/>
                <a:gd name="connsiteX42" fmla="*/ 1649286 w 2822824"/>
                <a:gd name="connsiteY42" fmla="*/ 2767244 h 3827499"/>
                <a:gd name="connsiteX43" fmla="*/ 1800751 w 2822824"/>
                <a:gd name="connsiteY43" fmla="*/ 2800902 h 3827499"/>
                <a:gd name="connsiteX44" fmla="*/ 1811971 w 2822824"/>
                <a:gd name="connsiteY44" fmla="*/ 2834561 h 3827499"/>
                <a:gd name="connsiteX45" fmla="*/ 1772702 w 2822824"/>
                <a:gd name="connsiteY45" fmla="*/ 3036515 h 3827499"/>
                <a:gd name="connsiteX46" fmla="*/ 1750263 w 2822824"/>
                <a:gd name="connsiteY46" fmla="*/ 3361884 h 3827499"/>
                <a:gd name="connsiteX47" fmla="*/ 1542700 w 2822824"/>
                <a:gd name="connsiteY47" fmla="*/ 3384323 h 3827499"/>
                <a:gd name="connsiteX48" fmla="*/ 1206111 w 2822824"/>
                <a:gd name="connsiteY48" fmla="*/ 3434812 h 3827499"/>
                <a:gd name="connsiteX49" fmla="*/ 1178062 w 2822824"/>
                <a:gd name="connsiteY49" fmla="*/ 3507739 h 3827499"/>
                <a:gd name="connsiteX50" fmla="*/ 1116354 w 2822824"/>
                <a:gd name="connsiteY50" fmla="*/ 3535788 h 3827499"/>
                <a:gd name="connsiteX51" fmla="*/ 1144403 w 2822824"/>
                <a:gd name="connsiteY51" fmla="*/ 3670424 h 3827499"/>
                <a:gd name="connsiteX52" fmla="*/ 1284648 w 2822824"/>
                <a:gd name="connsiteY52" fmla="*/ 3676034 h 3827499"/>
                <a:gd name="connsiteX53" fmla="*/ 1279038 w 2822824"/>
                <a:gd name="connsiteY53" fmla="*/ 3524569 h 3827499"/>
                <a:gd name="connsiteX54" fmla="*/ 1458552 w 2822824"/>
                <a:gd name="connsiteY54" fmla="*/ 3535788 h 3827499"/>
                <a:gd name="connsiteX55" fmla="*/ 1430503 w 2822824"/>
                <a:gd name="connsiteY55" fmla="*/ 3614326 h 3827499"/>
                <a:gd name="connsiteX56" fmla="*/ 1402454 w 2822824"/>
                <a:gd name="connsiteY56" fmla="*/ 3676034 h 3827499"/>
                <a:gd name="connsiteX57" fmla="*/ 1318307 w 2822824"/>
                <a:gd name="connsiteY57" fmla="*/ 3692863 h 3827499"/>
                <a:gd name="connsiteX58" fmla="*/ 1452943 w 2822824"/>
                <a:gd name="connsiteY58" fmla="*/ 3816279 h 3827499"/>
                <a:gd name="connsiteX59" fmla="*/ 1520260 w 2822824"/>
                <a:gd name="connsiteY59" fmla="*/ 3681644 h 3827499"/>
                <a:gd name="connsiteX60" fmla="*/ 1823190 w 2822824"/>
                <a:gd name="connsiteY60" fmla="*/ 3580667 h 3827499"/>
                <a:gd name="connsiteX61" fmla="*/ 2159779 w 2822824"/>
                <a:gd name="connsiteY61" fmla="*/ 3653594 h 3827499"/>
                <a:gd name="connsiteX62" fmla="*/ 2114901 w 2822824"/>
                <a:gd name="connsiteY62" fmla="*/ 3754571 h 3827499"/>
                <a:gd name="connsiteX63" fmla="*/ 2210268 w 2822824"/>
                <a:gd name="connsiteY63" fmla="*/ 3821889 h 3827499"/>
                <a:gd name="connsiteX64" fmla="*/ 2283195 w 2822824"/>
                <a:gd name="connsiteY64" fmla="*/ 3771401 h 3827499"/>
                <a:gd name="connsiteX65" fmla="*/ 2271976 w 2822824"/>
                <a:gd name="connsiteY65" fmla="*/ 3676034 h 3827499"/>
                <a:gd name="connsiteX66" fmla="*/ 2451490 w 2822824"/>
                <a:gd name="connsiteY66" fmla="*/ 3597496 h 3827499"/>
                <a:gd name="connsiteX67" fmla="*/ 2434660 w 2822824"/>
                <a:gd name="connsiteY67" fmla="*/ 3423592 h 3827499"/>
                <a:gd name="connsiteX68" fmla="*/ 1929777 w 2822824"/>
                <a:gd name="connsiteY68" fmla="*/ 3395543 h 3827499"/>
                <a:gd name="connsiteX69" fmla="*/ 1918557 w 2822824"/>
                <a:gd name="connsiteY69" fmla="*/ 3070174 h 3827499"/>
                <a:gd name="connsiteX70" fmla="*/ 1884898 w 2822824"/>
                <a:gd name="connsiteY70" fmla="*/ 3053344 h 3827499"/>
                <a:gd name="connsiteX71" fmla="*/ 1907338 w 2822824"/>
                <a:gd name="connsiteY71" fmla="*/ 2873830 h 3827499"/>
                <a:gd name="connsiteX72" fmla="*/ 1862459 w 2822824"/>
                <a:gd name="connsiteY72" fmla="*/ 2812122 h 3827499"/>
                <a:gd name="connsiteX73" fmla="*/ 2109291 w 2822824"/>
                <a:gd name="connsiteY73" fmla="*/ 2756024 h 3827499"/>
                <a:gd name="connsiteX74" fmla="*/ 2131730 w 2822824"/>
                <a:gd name="connsiteY74" fmla="*/ 2626998 h 3827499"/>
                <a:gd name="connsiteX75" fmla="*/ 2372952 w 2822824"/>
                <a:gd name="connsiteY75" fmla="*/ 2660657 h 3827499"/>
                <a:gd name="connsiteX76" fmla="*/ 2597345 w 2822824"/>
                <a:gd name="connsiteY76" fmla="*/ 2071626 h 3827499"/>
                <a:gd name="connsiteX77" fmla="*/ 2552466 w 2822824"/>
                <a:gd name="connsiteY77" fmla="*/ 1987479 h 3827499"/>
                <a:gd name="connsiteX78" fmla="*/ 2698322 w 2822824"/>
                <a:gd name="connsiteY78" fmla="*/ 1499425 h 3827499"/>
                <a:gd name="connsiteX79" fmla="*/ 2642224 w 2822824"/>
                <a:gd name="connsiteY79" fmla="*/ 1392839 h 3827499"/>
                <a:gd name="connsiteX80" fmla="*/ 2501978 w 2822824"/>
                <a:gd name="connsiteY80" fmla="*/ 809418 h 3827499"/>
                <a:gd name="connsiteX81" fmla="*/ 2782470 w 2822824"/>
                <a:gd name="connsiteY81" fmla="*/ 714051 h 3827499"/>
                <a:gd name="connsiteX82" fmla="*/ 2715151 w 2822824"/>
                <a:gd name="connsiteY82" fmla="*/ 472829 h 3827499"/>
                <a:gd name="connsiteX83" fmla="*/ 2647833 w 2822824"/>
                <a:gd name="connsiteY83" fmla="*/ 80143 h 3827499"/>
                <a:gd name="connsiteX0" fmla="*/ 2647833 w 2822824"/>
                <a:gd name="connsiteY0" fmla="*/ 80143 h 3827499"/>
                <a:gd name="connsiteX1" fmla="*/ 2395391 w 2822824"/>
                <a:gd name="connsiteY1" fmla="*/ 1604 h 3827499"/>
                <a:gd name="connsiteX2" fmla="*/ 2193438 w 2822824"/>
                <a:gd name="connsiteY2" fmla="*/ 197948 h 3827499"/>
                <a:gd name="connsiteX3" fmla="*/ 2114901 w 2822824"/>
                <a:gd name="connsiteY3" fmla="*/ 214777 h 3827499"/>
                <a:gd name="connsiteX4" fmla="*/ 2142950 w 2822824"/>
                <a:gd name="connsiteY4" fmla="*/ 326974 h 3827499"/>
                <a:gd name="connsiteX5" fmla="*/ 2047583 w 2822824"/>
                <a:gd name="connsiteY5" fmla="*/ 495268 h 3827499"/>
                <a:gd name="connsiteX6" fmla="*/ 2159779 w 2822824"/>
                <a:gd name="connsiteY6" fmla="*/ 747710 h 3827499"/>
                <a:gd name="connsiteX7" fmla="*/ 2030754 w 2822824"/>
                <a:gd name="connsiteY7" fmla="*/ 792588 h 3827499"/>
                <a:gd name="connsiteX8" fmla="*/ 1997095 w 2822824"/>
                <a:gd name="connsiteY8" fmla="*/ 859906 h 3827499"/>
                <a:gd name="connsiteX9" fmla="*/ 1997095 w 2822824"/>
                <a:gd name="connsiteY9" fmla="*/ 747710 h 3827499"/>
                <a:gd name="connsiteX10" fmla="*/ 1946606 w 2822824"/>
                <a:gd name="connsiteY10" fmla="*/ 708441 h 3827499"/>
                <a:gd name="connsiteX11" fmla="*/ 1772702 w 2822824"/>
                <a:gd name="connsiteY11" fmla="*/ 758929 h 3827499"/>
                <a:gd name="connsiteX12" fmla="*/ 1402454 w 2822824"/>
                <a:gd name="connsiteY12" fmla="*/ 618684 h 3827499"/>
                <a:gd name="connsiteX13" fmla="*/ 1705384 w 2822824"/>
                <a:gd name="connsiteY13" fmla="*/ 1190885 h 3827499"/>
                <a:gd name="connsiteX14" fmla="*/ 1800751 w 2822824"/>
                <a:gd name="connsiteY14" fmla="*/ 1263813 h 3827499"/>
                <a:gd name="connsiteX15" fmla="*/ 1649286 w 2822824"/>
                <a:gd name="connsiteY15" fmla="*/ 1488205 h 3827499"/>
                <a:gd name="connsiteX16" fmla="*/ 1727824 w 2822824"/>
                <a:gd name="connsiteY16" fmla="*/ 1706988 h 3827499"/>
                <a:gd name="connsiteX17" fmla="*/ 1817581 w 2822824"/>
                <a:gd name="connsiteY17" fmla="*/ 1701379 h 3827499"/>
                <a:gd name="connsiteX18" fmla="*/ 1671725 w 2822824"/>
                <a:gd name="connsiteY18" fmla="*/ 1869673 h 3827499"/>
                <a:gd name="connsiteX19" fmla="*/ 914400 w 2822824"/>
                <a:gd name="connsiteY19" fmla="*/ 1617231 h 3827499"/>
                <a:gd name="connsiteX20" fmla="*/ 460005 w 2822824"/>
                <a:gd name="connsiteY20" fmla="*/ 2643828 h 3827499"/>
                <a:gd name="connsiteX21" fmla="*/ 263662 w 2822824"/>
                <a:gd name="connsiteY21" fmla="*/ 2851391 h 3827499"/>
                <a:gd name="connsiteX22" fmla="*/ 44879 w 2822824"/>
                <a:gd name="connsiteY22" fmla="*/ 2896269 h 3827499"/>
                <a:gd name="connsiteX23" fmla="*/ 0 w 2822824"/>
                <a:gd name="connsiteY23" fmla="*/ 3002856 h 3827499"/>
                <a:gd name="connsiteX24" fmla="*/ 274881 w 2822824"/>
                <a:gd name="connsiteY24" fmla="*/ 3126272 h 3827499"/>
                <a:gd name="connsiteX25" fmla="*/ 504884 w 2822824"/>
                <a:gd name="connsiteY25" fmla="*/ 3025295 h 3827499"/>
                <a:gd name="connsiteX26" fmla="*/ 471225 w 2822824"/>
                <a:gd name="connsiteY26" fmla="*/ 3154321 h 3827499"/>
                <a:gd name="connsiteX27" fmla="*/ 572201 w 2822824"/>
                <a:gd name="connsiteY27" fmla="*/ 3199199 h 3827499"/>
                <a:gd name="connsiteX28" fmla="*/ 381468 w 2822824"/>
                <a:gd name="connsiteY28" fmla="*/ 3659204 h 3827499"/>
                <a:gd name="connsiteX29" fmla="*/ 196344 w 2822824"/>
                <a:gd name="connsiteY29" fmla="*/ 3704083 h 3827499"/>
                <a:gd name="connsiteX30" fmla="*/ 263662 w 2822824"/>
                <a:gd name="connsiteY30" fmla="*/ 3805059 h 3827499"/>
                <a:gd name="connsiteX31" fmla="*/ 555372 w 2822824"/>
                <a:gd name="connsiteY31" fmla="*/ 3827499 h 3827499"/>
                <a:gd name="connsiteX32" fmla="*/ 589031 w 2822824"/>
                <a:gd name="connsiteY32" fmla="*/ 3619936 h 3827499"/>
                <a:gd name="connsiteX33" fmla="*/ 645129 w 2822824"/>
                <a:gd name="connsiteY33" fmla="*/ 3614326 h 3827499"/>
                <a:gd name="connsiteX34" fmla="*/ 690008 w 2822824"/>
                <a:gd name="connsiteY34" fmla="*/ 3737742 h 3827499"/>
                <a:gd name="connsiteX35" fmla="*/ 774155 w 2822824"/>
                <a:gd name="connsiteY35" fmla="*/ 3743352 h 3827499"/>
                <a:gd name="connsiteX36" fmla="*/ 779765 w 2822824"/>
                <a:gd name="connsiteY36" fmla="*/ 3513349 h 3827499"/>
                <a:gd name="connsiteX37" fmla="*/ 746106 w 2822824"/>
                <a:gd name="connsiteY37" fmla="*/ 3244078 h 3827499"/>
                <a:gd name="connsiteX38" fmla="*/ 903181 w 2822824"/>
                <a:gd name="connsiteY38" fmla="*/ 2666267 h 3827499"/>
                <a:gd name="connsiteX39" fmla="*/ 1166842 w 2822824"/>
                <a:gd name="connsiteY39" fmla="*/ 2559680 h 3827499"/>
                <a:gd name="connsiteX40" fmla="*/ 1531480 w 2822824"/>
                <a:gd name="connsiteY40" fmla="*/ 2666267 h 3827499"/>
                <a:gd name="connsiteX41" fmla="*/ 1593188 w 2822824"/>
                <a:gd name="connsiteY41" fmla="*/ 2666267 h 3827499"/>
                <a:gd name="connsiteX42" fmla="*/ 1649286 w 2822824"/>
                <a:gd name="connsiteY42" fmla="*/ 2767244 h 3827499"/>
                <a:gd name="connsiteX43" fmla="*/ 1800751 w 2822824"/>
                <a:gd name="connsiteY43" fmla="*/ 2800902 h 3827499"/>
                <a:gd name="connsiteX44" fmla="*/ 1811971 w 2822824"/>
                <a:gd name="connsiteY44" fmla="*/ 2834561 h 3827499"/>
                <a:gd name="connsiteX45" fmla="*/ 1772702 w 2822824"/>
                <a:gd name="connsiteY45" fmla="*/ 3036515 h 3827499"/>
                <a:gd name="connsiteX46" fmla="*/ 1750263 w 2822824"/>
                <a:gd name="connsiteY46" fmla="*/ 3361884 h 3827499"/>
                <a:gd name="connsiteX47" fmla="*/ 1542700 w 2822824"/>
                <a:gd name="connsiteY47" fmla="*/ 3384323 h 3827499"/>
                <a:gd name="connsiteX48" fmla="*/ 1206111 w 2822824"/>
                <a:gd name="connsiteY48" fmla="*/ 3434812 h 3827499"/>
                <a:gd name="connsiteX49" fmla="*/ 1178062 w 2822824"/>
                <a:gd name="connsiteY49" fmla="*/ 3507739 h 3827499"/>
                <a:gd name="connsiteX50" fmla="*/ 1116354 w 2822824"/>
                <a:gd name="connsiteY50" fmla="*/ 3535788 h 3827499"/>
                <a:gd name="connsiteX51" fmla="*/ 1144403 w 2822824"/>
                <a:gd name="connsiteY51" fmla="*/ 3670424 h 3827499"/>
                <a:gd name="connsiteX52" fmla="*/ 1284648 w 2822824"/>
                <a:gd name="connsiteY52" fmla="*/ 3676034 h 3827499"/>
                <a:gd name="connsiteX53" fmla="*/ 1279038 w 2822824"/>
                <a:gd name="connsiteY53" fmla="*/ 3524569 h 3827499"/>
                <a:gd name="connsiteX54" fmla="*/ 1458552 w 2822824"/>
                <a:gd name="connsiteY54" fmla="*/ 3535788 h 3827499"/>
                <a:gd name="connsiteX55" fmla="*/ 1430503 w 2822824"/>
                <a:gd name="connsiteY55" fmla="*/ 3614326 h 3827499"/>
                <a:gd name="connsiteX56" fmla="*/ 1402454 w 2822824"/>
                <a:gd name="connsiteY56" fmla="*/ 3676034 h 3827499"/>
                <a:gd name="connsiteX57" fmla="*/ 1318307 w 2822824"/>
                <a:gd name="connsiteY57" fmla="*/ 3692863 h 3827499"/>
                <a:gd name="connsiteX58" fmla="*/ 1452943 w 2822824"/>
                <a:gd name="connsiteY58" fmla="*/ 3816279 h 3827499"/>
                <a:gd name="connsiteX59" fmla="*/ 1520260 w 2822824"/>
                <a:gd name="connsiteY59" fmla="*/ 3681644 h 3827499"/>
                <a:gd name="connsiteX60" fmla="*/ 1823190 w 2822824"/>
                <a:gd name="connsiteY60" fmla="*/ 3580667 h 3827499"/>
                <a:gd name="connsiteX61" fmla="*/ 2159779 w 2822824"/>
                <a:gd name="connsiteY61" fmla="*/ 3653594 h 3827499"/>
                <a:gd name="connsiteX62" fmla="*/ 2114901 w 2822824"/>
                <a:gd name="connsiteY62" fmla="*/ 3754571 h 3827499"/>
                <a:gd name="connsiteX63" fmla="*/ 2210268 w 2822824"/>
                <a:gd name="connsiteY63" fmla="*/ 3821889 h 3827499"/>
                <a:gd name="connsiteX64" fmla="*/ 2283195 w 2822824"/>
                <a:gd name="connsiteY64" fmla="*/ 3771401 h 3827499"/>
                <a:gd name="connsiteX65" fmla="*/ 2271976 w 2822824"/>
                <a:gd name="connsiteY65" fmla="*/ 3676034 h 3827499"/>
                <a:gd name="connsiteX66" fmla="*/ 2451490 w 2822824"/>
                <a:gd name="connsiteY66" fmla="*/ 3597496 h 3827499"/>
                <a:gd name="connsiteX67" fmla="*/ 2434660 w 2822824"/>
                <a:gd name="connsiteY67" fmla="*/ 3423592 h 3827499"/>
                <a:gd name="connsiteX68" fmla="*/ 1929777 w 2822824"/>
                <a:gd name="connsiteY68" fmla="*/ 3395543 h 3827499"/>
                <a:gd name="connsiteX69" fmla="*/ 1918557 w 2822824"/>
                <a:gd name="connsiteY69" fmla="*/ 3070174 h 3827499"/>
                <a:gd name="connsiteX70" fmla="*/ 1884898 w 2822824"/>
                <a:gd name="connsiteY70" fmla="*/ 3053344 h 3827499"/>
                <a:gd name="connsiteX71" fmla="*/ 1907338 w 2822824"/>
                <a:gd name="connsiteY71" fmla="*/ 2873830 h 3827499"/>
                <a:gd name="connsiteX72" fmla="*/ 1862459 w 2822824"/>
                <a:gd name="connsiteY72" fmla="*/ 2812122 h 3827499"/>
                <a:gd name="connsiteX73" fmla="*/ 2109291 w 2822824"/>
                <a:gd name="connsiteY73" fmla="*/ 2756024 h 3827499"/>
                <a:gd name="connsiteX74" fmla="*/ 2131730 w 2822824"/>
                <a:gd name="connsiteY74" fmla="*/ 2626998 h 3827499"/>
                <a:gd name="connsiteX75" fmla="*/ 2372952 w 2822824"/>
                <a:gd name="connsiteY75" fmla="*/ 2660657 h 3827499"/>
                <a:gd name="connsiteX76" fmla="*/ 2597345 w 2822824"/>
                <a:gd name="connsiteY76" fmla="*/ 2071626 h 3827499"/>
                <a:gd name="connsiteX77" fmla="*/ 2552466 w 2822824"/>
                <a:gd name="connsiteY77" fmla="*/ 1987479 h 3827499"/>
                <a:gd name="connsiteX78" fmla="*/ 2698322 w 2822824"/>
                <a:gd name="connsiteY78" fmla="*/ 1499425 h 3827499"/>
                <a:gd name="connsiteX79" fmla="*/ 2642224 w 2822824"/>
                <a:gd name="connsiteY79" fmla="*/ 1392839 h 3827499"/>
                <a:gd name="connsiteX80" fmla="*/ 2490758 w 2822824"/>
                <a:gd name="connsiteY80" fmla="*/ 848687 h 3827499"/>
                <a:gd name="connsiteX81" fmla="*/ 2782470 w 2822824"/>
                <a:gd name="connsiteY81" fmla="*/ 714051 h 3827499"/>
                <a:gd name="connsiteX82" fmla="*/ 2715151 w 2822824"/>
                <a:gd name="connsiteY82" fmla="*/ 472829 h 3827499"/>
                <a:gd name="connsiteX83" fmla="*/ 2647833 w 2822824"/>
                <a:gd name="connsiteY83" fmla="*/ 80143 h 3827499"/>
                <a:gd name="connsiteX0" fmla="*/ 2647833 w 2822824"/>
                <a:gd name="connsiteY0" fmla="*/ 80143 h 3827499"/>
                <a:gd name="connsiteX1" fmla="*/ 2395391 w 2822824"/>
                <a:gd name="connsiteY1" fmla="*/ 1604 h 3827499"/>
                <a:gd name="connsiteX2" fmla="*/ 2193438 w 2822824"/>
                <a:gd name="connsiteY2" fmla="*/ 197948 h 3827499"/>
                <a:gd name="connsiteX3" fmla="*/ 2114901 w 2822824"/>
                <a:gd name="connsiteY3" fmla="*/ 214777 h 3827499"/>
                <a:gd name="connsiteX4" fmla="*/ 2142950 w 2822824"/>
                <a:gd name="connsiteY4" fmla="*/ 326974 h 3827499"/>
                <a:gd name="connsiteX5" fmla="*/ 2047583 w 2822824"/>
                <a:gd name="connsiteY5" fmla="*/ 495268 h 3827499"/>
                <a:gd name="connsiteX6" fmla="*/ 2159779 w 2822824"/>
                <a:gd name="connsiteY6" fmla="*/ 747710 h 3827499"/>
                <a:gd name="connsiteX7" fmla="*/ 2030754 w 2822824"/>
                <a:gd name="connsiteY7" fmla="*/ 792588 h 3827499"/>
                <a:gd name="connsiteX8" fmla="*/ 1997095 w 2822824"/>
                <a:gd name="connsiteY8" fmla="*/ 859906 h 3827499"/>
                <a:gd name="connsiteX9" fmla="*/ 1997095 w 2822824"/>
                <a:gd name="connsiteY9" fmla="*/ 747710 h 3827499"/>
                <a:gd name="connsiteX10" fmla="*/ 1946606 w 2822824"/>
                <a:gd name="connsiteY10" fmla="*/ 708441 h 3827499"/>
                <a:gd name="connsiteX11" fmla="*/ 1772702 w 2822824"/>
                <a:gd name="connsiteY11" fmla="*/ 758929 h 3827499"/>
                <a:gd name="connsiteX12" fmla="*/ 1402454 w 2822824"/>
                <a:gd name="connsiteY12" fmla="*/ 618684 h 3827499"/>
                <a:gd name="connsiteX13" fmla="*/ 1705384 w 2822824"/>
                <a:gd name="connsiteY13" fmla="*/ 1190885 h 3827499"/>
                <a:gd name="connsiteX14" fmla="*/ 1800751 w 2822824"/>
                <a:gd name="connsiteY14" fmla="*/ 1263813 h 3827499"/>
                <a:gd name="connsiteX15" fmla="*/ 1649286 w 2822824"/>
                <a:gd name="connsiteY15" fmla="*/ 1488205 h 3827499"/>
                <a:gd name="connsiteX16" fmla="*/ 1727824 w 2822824"/>
                <a:gd name="connsiteY16" fmla="*/ 1706988 h 3827499"/>
                <a:gd name="connsiteX17" fmla="*/ 1817581 w 2822824"/>
                <a:gd name="connsiteY17" fmla="*/ 1701379 h 3827499"/>
                <a:gd name="connsiteX18" fmla="*/ 1671725 w 2822824"/>
                <a:gd name="connsiteY18" fmla="*/ 1869673 h 3827499"/>
                <a:gd name="connsiteX19" fmla="*/ 914400 w 2822824"/>
                <a:gd name="connsiteY19" fmla="*/ 1617231 h 3827499"/>
                <a:gd name="connsiteX20" fmla="*/ 460005 w 2822824"/>
                <a:gd name="connsiteY20" fmla="*/ 2643828 h 3827499"/>
                <a:gd name="connsiteX21" fmla="*/ 263662 w 2822824"/>
                <a:gd name="connsiteY21" fmla="*/ 2851391 h 3827499"/>
                <a:gd name="connsiteX22" fmla="*/ 44879 w 2822824"/>
                <a:gd name="connsiteY22" fmla="*/ 2896269 h 3827499"/>
                <a:gd name="connsiteX23" fmla="*/ 0 w 2822824"/>
                <a:gd name="connsiteY23" fmla="*/ 3002856 h 3827499"/>
                <a:gd name="connsiteX24" fmla="*/ 274881 w 2822824"/>
                <a:gd name="connsiteY24" fmla="*/ 3126272 h 3827499"/>
                <a:gd name="connsiteX25" fmla="*/ 504884 w 2822824"/>
                <a:gd name="connsiteY25" fmla="*/ 3025295 h 3827499"/>
                <a:gd name="connsiteX26" fmla="*/ 471225 w 2822824"/>
                <a:gd name="connsiteY26" fmla="*/ 3154321 h 3827499"/>
                <a:gd name="connsiteX27" fmla="*/ 572201 w 2822824"/>
                <a:gd name="connsiteY27" fmla="*/ 3199199 h 3827499"/>
                <a:gd name="connsiteX28" fmla="*/ 381468 w 2822824"/>
                <a:gd name="connsiteY28" fmla="*/ 3659204 h 3827499"/>
                <a:gd name="connsiteX29" fmla="*/ 196344 w 2822824"/>
                <a:gd name="connsiteY29" fmla="*/ 3704083 h 3827499"/>
                <a:gd name="connsiteX30" fmla="*/ 263662 w 2822824"/>
                <a:gd name="connsiteY30" fmla="*/ 3805059 h 3827499"/>
                <a:gd name="connsiteX31" fmla="*/ 555372 w 2822824"/>
                <a:gd name="connsiteY31" fmla="*/ 3827499 h 3827499"/>
                <a:gd name="connsiteX32" fmla="*/ 589031 w 2822824"/>
                <a:gd name="connsiteY32" fmla="*/ 3619936 h 3827499"/>
                <a:gd name="connsiteX33" fmla="*/ 645129 w 2822824"/>
                <a:gd name="connsiteY33" fmla="*/ 3614326 h 3827499"/>
                <a:gd name="connsiteX34" fmla="*/ 690008 w 2822824"/>
                <a:gd name="connsiteY34" fmla="*/ 3737742 h 3827499"/>
                <a:gd name="connsiteX35" fmla="*/ 774155 w 2822824"/>
                <a:gd name="connsiteY35" fmla="*/ 3743352 h 3827499"/>
                <a:gd name="connsiteX36" fmla="*/ 779765 w 2822824"/>
                <a:gd name="connsiteY36" fmla="*/ 3513349 h 3827499"/>
                <a:gd name="connsiteX37" fmla="*/ 746106 w 2822824"/>
                <a:gd name="connsiteY37" fmla="*/ 3244078 h 3827499"/>
                <a:gd name="connsiteX38" fmla="*/ 903181 w 2822824"/>
                <a:gd name="connsiteY38" fmla="*/ 2666267 h 3827499"/>
                <a:gd name="connsiteX39" fmla="*/ 1166842 w 2822824"/>
                <a:gd name="connsiteY39" fmla="*/ 2559680 h 3827499"/>
                <a:gd name="connsiteX40" fmla="*/ 1531480 w 2822824"/>
                <a:gd name="connsiteY40" fmla="*/ 2666267 h 3827499"/>
                <a:gd name="connsiteX41" fmla="*/ 1593188 w 2822824"/>
                <a:gd name="connsiteY41" fmla="*/ 2666267 h 3827499"/>
                <a:gd name="connsiteX42" fmla="*/ 1649286 w 2822824"/>
                <a:gd name="connsiteY42" fmla="*/ 2767244 h 3827499"/>
                <a:gd name="connsiteX43" fmla="*/ 1800751 w 2822824"/>
                <a:gd name="connsiteY43" fmla="*/ 2800902 h 3827499"/>
                <a:gd name="connsiteX44" fmla="*/ 1811971 w 2822824"/>
                <a:gd name="connsiteY44" fmla="*/ 2834561 h 3827499"/>
                <a:gd name="connsiteX45" fmla="*/ 1772702 w 2822824"/>
                <a:gd name="connsiteY45" fmla="*/ 3036515 h 3827499"/>
                <a:gd name="connsiteX46" fmla="*/ 1750263 w 2822824"/>
                <a:gd name="connsiteY46" fmla="*/ 3361884 h 3827499"/>
                <a:gd name="connsiteX47" fmla="*/ 1542700 w 2822824"/>
                <a:gd name="connsiteY47" fmla="*/ 3384323 h 3827499"/>
                <a:gd name="connsiteX48" fmla="*/ 1206111 w 2822824"/>
                <a:gd name="connsiteY48" fmla="*/ 3434812 h 3827499"/>
                <a:gd name="connsiteX49" fmla="*/ 1178062 w 2822824"/>
                <a:gd name="connsiteY49" fmla="*/ 3507739 h 3827499"/>
                <a:gd name="connsiteX50" fmla="*/ 1116354 w 2822824"/>
                <a:gd name="connsiteY50" fmla="*/ 3535788 h 3827499"/>
                <a:gd name="connsiteX51" fmla="*/ 1144403 w 2822824"/>
                <a:gd name="connsiteY51" fmla="*/ 3670424 h 3827499"/>
                <a:gd name="connsiteX52" fmla="*/ 1284648 w 2822824"/>
                <a:gd name="connsiteY52" fmla="*/ 3676034 h 3827499"/>
                <a:gd name="connsiteX53" fmla="*/ 1279038 w 2822824"/>
                <a:gd name="connsiteY53" fmla="*/ 3524569 h 3827499"/>
                <a:gd name="connsiteX54" fmla="*/ 1458552 w 2822824"/>
                <a:gd name="connsiteY54" fmla="*/ 3535788 h 3827499"/>
                <a:gd name="connsiteX55" fmla="*/ 1430503 w 2822824"/>
                <a:gd name="connsiteY55" fmla="*/ 3614326 h 3827499"/>
                <a:gd name="connsiteX56" fmla="*/ 1402454 w 2822824"/>
                <a:gd name="connsiteY56" fmla="*/ 3676034 h 3827499"/>
                <a:gd name="connsiteX57" fmla="*/ 1318307 w 2822824"/>
                <a:gd name="connsiteY57" fmla="*/ 3692863 h 3827499"/>
                <a:gd name="connsiteX58" fmla="*/ 1452943 w 2822824"/>
                <a:gd name="connsiteY58" fmla="*/ 3816279 h 3827499"/>
                <a:gd name="connsiteX59" fmla="*/ 1520260 w 2822824"/>
                <a:gd name="connsiteY59" fmla="*/ 3681644 h 3827499"/>
                <a:gd name="connsiteX60" fmla="*/ 1823190 w 2822824"/>
                <a:gd name="connsiteY60" fmla="*/ 3580667 h 3827499"/>
                <a:gd name="connsiteX61" fmla="*/ 2159779 w 2822824"/>
                <a:gd name="connsiteY61" fmla="*/ 3653594 h 3827499"/>
                <a:gd name="connsiteX62" fmla="*/ 2114901 w 2822824"/>
                <a:gd name="connsiteY62" fmla="*/ 3754571 h 3827499"/>
                <a:gd name="connsiteX63" fmla="*/ 2210268 w 2822824"/>
                <a:gd name="connsiteY63" fmla="*/ 3821889 h 3827499"/>
                <a:gd name="connsiteX64" fmla="*/ 2283195 w 2822824"/>
                <a:gd name="connsiteY64" fmla="*/ 3771401 h 3827499"/>
                <a:gd name="connsiteX65" fmla="*/ 2271976 w 2822824"/>
                <a:gd name="connsiteY65" fmla="*/ 3676034 h 3827499"/>
                <a:gd name="connsiteX66" fmla="*/ 2451490 w 2822824"/>
                <a:gd name="connsiteY66" fmla="*/ 3597496 h 3827499"/>
                <a:gd name="connsiteX67" fmla="*/ 2434660 w 2822824"/>
                <a:gd name="connsiteY67" fmla="*/ 3423592 h 3827499"/>
                <a:gd name="connsiteX68" fmla="*/ 1929777 w 2822824"/>
                <a:gd name="connsiteY68" fmla="*/ 3395543 h 3827499"/>
                <a:gd name="connsiteX69" fmla="*/ 1918557 w 2822824"/>
                <a:gd name="connsiteY69" fmla="*/ 3070174 h 3827499"/>
                <a:gd name="connsiteX70" fmla="*/ 1884898 w 2822824"/>
                <a:gd name="connsiteY70" fmla="*/ 3053344 h 3827499"/>
                <a:gd name="connsiteX71" fmla="*/ 1907338 w 2822824"/>
                <a:gd name="connsiteY71" fmla="*/ 2873830 h 3827499"/>
                <a:gd name="connsiteX72" fmla="*/ 1862459 w 2822824"/>
                <a:gd name="connsiteY72" fmla="*/ 2812122 h 3827499"/>
                <a:gd name="connsiteX73" fmla="*/ 2109291 w 2822824"/>
                <a:gd name="connsiteY73" fmla="*/ 2756024 h 3827499"/>
                <a:gd name="connsiteX74" fmla="*/ 2131730 w 2822824"/>
                <a:gd name="connsiteY74" fmla="*/ 2626998 h 3827499"/>
                <a:gd name="connsiteX75" fmla="*/ 2372952 w 2822824"/>
                <a:gd name="connsiteY75" fmla="*/ 2660657 h 3827499"/>
                <a:gd name="connsiteX76" fmla="*/ 2597345 w 2822824"/>
                <a:gd name="connsiteY76" fmla="*/ 2071626 h 3827499"/>
                <a:gd name="connsiteX77" fmla="*/ 2552466 w 2822824"/>
                <a:gd name="connsiteY77" fmla="*/ 1987479 h 3827499"/>
                <a:gd name="connsiteX78" fmla="*/ 2698322 w 2822824"/>
                <a:gd name="connsiteY78" fmla="*/ 1499425 h 3827499"/>
                <a:gd name="connsiteX79" fmla="*/ 2642224 w 2822824"/>
                <a:gd name="connsiteY79" fmla="*/ 1392839 h 3827499"/>
                <a:gd name="connsiteX80" fmla="*/ 2490758 w 2822824"/>
                <a:gd name="connsiteY80" fmla="*/ 848687 h 3827499"/>
                <a:gd name="connsiteX81" fmla="*/ 2782470 w 2822824"/>
                <a:gd name="connsiteY81" fmla="*/ 714051 h 3827499"/>
                <a:gd name="connsiteX82" fmla="*/ 2715151 w 2822824"/>
                <a:gd name="connsiteY82" fmla="*/ 472829 h 3827499"/>
                <a:gd name="connsiteX83" fmla="*/ 2647833 w 2822824"/>
                <a:gd name="connsiteY83" fmla="*/ 80143 h 3827499"/>
                <a:gd name="connsiteX0" fmla="*/ 2647833 w 2803959"/>
                <a:gd name="connsiteY0" fmla="*/ 80143 h 3827499"/>
                <a:gd name="connsiteX1" fmla="*/ 2395391 w 2803959"/>
                <a:gd name="connsiteY1" fmla="*/ 1604 h 3827499"/>
                <a:gd name="connsiteX2" fmla="*/ 2193438 w 2803959"/>
                <a:gd name="connsiteY2" fmla="*/ 197948 h 3827499"/>
                <a:gd name="connsiteX3" fmla="*/ 2114901 w 2803959"/>
                <a:gd name="connsiteY3" fmla="*/ 214777 h 3827499"/>
                <a:gd name="connsiteX4" fmla="*/ 2142950 w 2803959"/>
                <a:gd name="connsiteY4" fmla="*/ 326974 h 3827499"/>
                <a:gd name="connsiteX5" fmla="*/ 2047583 w 2803959"/>
                <a:gd name="connsiteY5" fmla="*/ 495268 h 3827499"/>
                <a:gd name="connsiteX6" fmla="*/ 2159779 w 2803959"/>
                <a:gd name="connsiteY6" fmla="*/ 747710 h 3827499"/>
                <a:gd name="connsiteX7" fmla="*/ 2030754 w 2803959"/>
                <a:gd name="connsiteY7" fmla="*/ 792588 h 3827499"/>
                <a:gd name="connsiteX8" fmla="*/ 1997095 w 2803959"/>
                <a:gd name="connsiteY8" fmla="*/ 859906 h 3827499"/>
                <a:gd name="connsiteX9" fmla="*/ 1997095 w 2803959"/>
                <a:gd name="connsiteY9" fmla="*/ 747710 h 3827499"/>
                <a:gd name="connsiteX10" fmla="*/ 1946606 w 2803959"/>
                <a:gd name="connsiteY10" fmla="*/ 708441 h 3827499"/>
                <a:gd name="connsiteX11" fmla="*/ 1772702 w 2803959"/>
                <a:gd name="connsiteY11" fmla="*/ 758929 h 3827499"/>
                <a:gd name="connsiteX12" fmla="*/ 1402454 w 2803959"/>
                <a:gd name="connsiteY12" fmla="*/ 618684 h 3827499"/>
                <a:gd name="connsiteX13" fmla="*/ 1705384 w 2803959"/>
                <a:gd name="connsiteY13" fmla="*/ 1190885 h 3827499"/>
                <a:gd name="connsiteX14" fmla="*/ 1800751 w 2803959"/>
                <a:gd name="connsiteY14" fmla="*/ 1263813 h 3827499"/>
                <a:gd name="connsiteX15" fmla="*/ 1649286 w 2803959"/>
                <a:gd name="connsiteY15" fmla="*/ 1488205 h 3827499"/>
                <a:gd name="connsiteX16" fmla="*/ 1727824 w 2803959"/>
                <a:gd name="connsiteY16" fmla="*/ 1706988 h 3827499"/>
                <a:gd name="connsiteX17" fmla="*/ 1817581 w 2803959"/>
                <a:gd name="connsiteY17" fmla="*/ 1701379 h 3827499"/>
                <a:gd name="connsiteX18" fmla="*/ 1671725 w 2803959"/>
                <a:gd name="connsiteY18" fmla="*/ 1869673 h 3827499"/>
                <a:gd name="connsiteX19" fmla="*/ 914400 w 2803959"/>
                <a:gd name="connsiteY19" fmla="*/ 1617231 h 3827499"/>
                <a:gd name="connsiteX20" fmla="*/ 460005 w 2803959"/>
                <a:gd name="connsiteY20" fmla="*/ 2643828 h 3827499"/>
                <a:gd name="connsiteX21" fmla="*/ 263662 w 2803959"/>
                <a:gd name="connsiteY21" fmla="*/ 2851391 h 3827499"/>
                <a:gd name="connsiteX22" fmla="*/ 44879 w 2803959"/>
                <a:gd name="connsiteY22" fmla="*/ 2896269 h 3827499"/>
                <a:gd name="connsiteX23" fmla="*/ 0 w 2803959"/>
                <a:gd name="connsiteY23" fmla="*/ 3002856 h 3827499"/>
                <a:gd name="connsiteX24" fmla="*/ 274881 w 2803959"/>
                <a:gd name="connsiteY24" fmla="*/ 3126272 h 3827499"/>
                <a:gd name="connsiteX25" fmla="*/ 504884 w 2803959"/>
                <a:gd name="connsiteY25" fmla="*/ 3025295 h 3827499"/>
                <a:gd name="connsiteX26" fmla="*/ 471225 w 2803959"/>
                <a:gd name="connsiteY26" fmla="*/ 3154321 h 3827499"/>
                <a:gd name="connsiteX27" fmla="*/ 572201 w 2803959"/>
                <a:gd name="connsiteY27" fmla="*/ 3199199 h 3827499"/>
                <a:gd name="connsiteX28" fmla="*/ 381468 w 2803959"/>
                <a:gd name="connsiteY28" fmla="*/ 3659204 h 3827499"/>
                <a:gd name="connsiteX29" fmla="*/ 196344 w 2803959"/>
                <a:gd name="connsiteY29" fmla="*/ 3704083 h 3827499"/>
                <a:gd name="connsiteX30" fmla="*/ 263662 w 2803959"/>
                <a:gd name="connsiteY30" fmla="*/ 3805059 h 3827499"/>
                <a:gd name="connsiteX31" fmla="*/ 555372 w 2803959"/>
                <a:gd name="connsiteY31" fmla="*/ 3827499 h 3827499"/>
                <a:gd name="connsiteX32" fmla="*/ 589031 w 2803959"/>
                <a:gd name="connsiteY32" fmla="*/ 3619936 h 3827499"/>
                <a:gd name="connsiteX33" fmla="*/ 645129 w 2803959"/>
                <a:gd name="connsiteY33" fmla="*/ 3614326 h 3827499"/>
                <a:gd name="connsiteX34" fmla="*/ 690008 w 2803959"/>
                <a:gd name="connsiteY34" fmla="*/ 3737742 h 3827499"/>
                <a:gd name="connsiteX35" fmla="*/ 774155 w 2803959"/>
                <a:gd name="connsiteY35" fmla="*/ 3743352 h 3827499"/>
                <a:gd name="connsiteX36" fmla="*/ 779765 w 2803959"/>
                <a:gd name="connsiteY36" fmla="*/ 3513349 h 3827499"/>
                <a:gd name="connsiteX37" fmla="*/ 746106 w 2803959"/>
                <a:gd name="connsiteY37" fmla="*/ 3244078 h 3827499"/>
                <a:gd name="connsiteX38" fmla="*/ 903181 w 2803959"/>
                <a:gd name="connsiteY38" fmla="*/ 2666267 h 3827499"/>
                <a:gd name="connsiteX39" fmla="*/ 1166842 w 2803959"/>
                <a:gd name="connsiteY39" fmla="*/ 2559680 h 3827499"/>
                <a:gd name="connsiteX40" fmla="*/ 1531480 w 2803959"/>
                <a:gd name="connsiteY40" fmla="*/ 2666267 h 3827499"/>
                <a:gd name="connsiteX41" fmla="*/ 1593188 w 2803959"/>
                <a:gd name="connsiteY41" fmla="*/ 2666267 h 3827499"/>
                <a:gd name="connsiteX42" fmla="*/ 1649286 w 2803959"/>
                <a:gd name="connsiteY42" fmla="*/ 2767244 h 3827499"/>
                <a:gd name="connsiteX43" fmla="*/ 1800751 w 2803959"/>
                <a:gd name="connsiteY43" fmla="*/ 2800902 h 3827499"/>
                <a:gd name="connsiteX44" fmla="*/ 1811971 w 2803959"/>
                <a:gd name="connsiteY44" fmla="*/ 2834561 h 3827499"/>
                <a:gd name="connsiteX45" fmla="*/ 1772702 w 2803959"/>
                <a:gd name="connsiteY45" fmla="*/ 3036515 h 3827499"/>
                <a:gd name="connsiteX46" fmla="*/ 1750263 w 2803959"/>
                <a:gd name="connsiteY46" fmla="*/ 3361884 h 3827499"/>
                <a:gd name="connsiteX47" fmla="*/ 1542700 w 2803959"/>
                <a:gd name="connsiteY47" fmla="*/ 3384323 h 3827499"/>
                <a:gd name="connsiteX48" fmla="*/ 1206111 w 2803959"/>
                <a:gd name="connsiteY48" fmla="*/ 3434812 h 3827499"/>
                <a:gd name="connsiteX49" fmla="*/ 1178062 w 2803959"/>
                <a:gd name="connsiteY49" fmla="*/ 3507739 h 3827499"/>
                <a:gd name="connsiteX50" fmla="*/ 1116354 w 2803959"/>
                <a:gd name="connsiteY50" fmla="*/ 3535788 h 3827499"/>
                <a:gd name="connsiteX51" fmla="*/ 1144403 w 2803959"/>
                <a:gd name="connsiteY51" fmla="*/ 3670424 h 3827499"/>
                <a:gd name="connsiteX52" fmla="*/ 1284648 w 2803959"/>
                <a:gd name="connsiteY52" fmla="*/ 3676034 h 3827499"/>
                <a:gd name="connsiteX53" fmla="*/ 1279038 w 2803959"/>
                <a:gd name="connsiteY53" fmla="*/ 3524569 h 3827499"/>
                <a:gd name="connsiteX54" fmla="*/ 1458552 w 2803959"/>
                <a:gd name="connsiteY54" fmla="*/ 3535788 h 3827499"/>
                <a:gd name="connsiteX55" fmla="*/ 1430503 w 2803959"/>
                <a:gd name="connsiteY55" fmla="*/ 3614326 h 3827499"/>
                <a:gd name="connsiteX56" fmla="*/ 1402454 w 2803959"/>
                <a:gd name="connsiteY56" fmla="*/ 3676034 h 3827499"/>
                <a:gd name="connsiteX57" fmla="*/ 1318307 w 2803959"/>
                <a:gd name="connsiteY57" fmla="*/ 3692863 h 3827499"/>
                <a:gd name="connsiteX58" fmla="*/ 1452943 w 2803959"/>
                <a:gd name="connsiteY58" fmla="*/ 3816279 h 3827499"/>
                <a:gd name="connsiteX59" fmla="*/ 1520260 w 2803959"/>
                <a:gd name="connsiteY59" fmla="*/ 3681644 h 3827499"/>
                <a:gd name="connsiteX60" fmla="*/ 1823190 w 2803959"/>
                <a:gd name="connsiteY60" fmla="*/ 3580667 h 3827499"/>
                <a:gd name="connsiteX61" fmla="*/ 2159779 w 2803959"/>
                <a:gd name="connsiteY61" fmla="*/ 3653594 h 3827499"/>
                <a:gd name="connsiteX62" fmla="*/ 2114901 w 2803959"/>
                <a:gd name="connsiteY62" fmla="*/ 3754571 h 3827499"/>
                <a:gd name="connsiteX63" fmla="*/ 2210268 w 2803959"/>
                <a:gd name="connsiteY63" fmla="*/ 3821889 h 3827499"/>
                <a:gd name="connsiteX64" fmla="*/ 2283195 w 2803959"/>
                <a:gd name="connsiteY64" fmla="*/ 3771401 h 3827499"/>
                <a:gd name="connsiteX65" fmla="*/ 2271976 w 2803959"/>
                <a:gd name="connsiteY65" fmla="*/ 3676034 h 3827499"/>
                <a:gd name="connsiteX66" fmla="*/ 2451490 w 2803959"/>
                <a:gd name="connsiteY66" fmla="*/ 3597496 h 3827499"/>
                <a:gd name="connsiteX67" fmla="*/ 2434660 w 2803959"/>
                <a:gd name="connsiteY67" fmla="*/ 3423592 h 3827499"/>
                <a:gd name="connsiteX68" fmla="*/ 1929777 w 2803959"/>
                <a:gd name="connsiteY68" fmla="*/ 3395543 h 3827499"/>
                <a:gd name="connsiteX69" fmla="*/ 1918557 w 2803959"/>
                <a:gd name="connsiteY69" fmla="*/ 3070174 h 3827499"/>
                <a:gd name="connsiteX70" fmla="*/ 1884898 w 2803959"/>
                <a:gd name="connsiteY70" fmla="*/ 3053344 h 3827499"/>
                <a:gd name="connsiteX71" fmla="*/ 1907338 w 2803959"/>
                <a:gd name="connsiteY71" fmla="*/ 2873830 h 3827499"/>
                <a:gd name="connsiteX72" fmla="*/ 1862459 w 2803959"/>
                <a:gd name="connsiteY72" fmla="*/ 2812122 h 3827499"/>
                <a:gd name="connsiteX73" fmla="*/ 2109291 w 2803959"/>
                <a:gd name="connsiteY73" fmla="*/ 2756024 h 3827499"/>
                <a:gd name="connsiteX74" fmla="*/ 2131730 w 2803959"/>
                <a:gd name="connsiteY74" fmla="*/ 2626998 h 3827499"/>
                <a:gd name="connsiteX75" fmla="*/ 2372952 w 2803959"/>
                <a:gd name="connsiteY75" fmla="*/ 2660657 h 3827499"/>
                <a:gd name="connsiteX76" fmla="*/ 2597345 w 2803959"/>
                <a:gd name="connsiteY76" fmla="*/ 2071626 h 3827499"/>
                <a:gd name="connsiteX77" fmla="*/ 2552466 w 2803959"/>
                <a:gd name="connsiteY77" fmla="*/ 1987479 h 3827499"/>
                <a:gd name="connsiteX78" fmla="*/ 2698322 w 2803959"/>
                <a:gd name="connsiteY78" fmla="*/ 1499425 h 3827499"/>
                <a:gd name="connsiteX79" fmla="*/ 2642224 w 2803959"/>
                <a:gd name="connsiteY79" fmla="*/ 1392839 h 3827499"/>
                <a:gd name="connsiteX80" fmla="*/ 2490758 w 2803959"/>
                <a:gd name="connsiteY80" fmla="*/ 848687 h 3827499"/>
                <a:gd name="connsiteX81" fmla="*/ 2743201 w 2803959"/>
                <a:gd name="connsiteY81" fmla="*/ 714051 h 3827499"/>
                <a:gd name="connsiteX82" fmla="*/ 2715151 w 2803959"/>
                <a:gd name="connsiteY82" fmla="*/ 472829 h 3827499"/>
                <a:gd name="connsiteX83" fmla="*/ 2647833 w 2803959"/>
                <a:gd name="connsiteY83" fmla="*/ 80143 h 3827499"/>
                <a:gd name="connsiteX0" fmla="*/ 2647833 w 2798650"/>
                <a:gd name="connsiteY0" fmla="*/ 80143 h 3827499"/>
                <a:gd name="connsiteX1" fmla="*/ 2395391 w 2798650"/>
                <a:gd name="connsiteY1" fmla="*/ 1604 h 3827499"/>
                <a:gd name="connsiteX2" fmla="*/ 2193438 w 2798650"/>
                <a:gd name="connsiteY2" fmla="*/ 197948 h 3827499"/>
                <a:gd name="connsiteX3" fmla="*/ 2114901 w 2798650"/>
                <a:gd name="connsiteY3" fmla="*/ 214777 h 3827499"/>
                <a:gd name="connsiteX4" fmla="*/ 2142950 w 2798650"/>
                <a:gd name="connsiteY4" fmla="*/ 326974 h 3827499"/>
                <a:gd name="connsiteX5" fmla="*/ 2047583 w 2798650"/>
                <a:gd name="connsiteY5" fmla="*/ 495268 h 3827499"/>
                <a:gd name="connsiteX6" fmla="*/ 2159779 w 2798650"/>
                <a:gd name="connsiteY6" fmla="*/ 747710 h 3827499"/>
                <a:gd name="connsiteX7" fmla="*/ 2030754 w 2798650"/>
                <a:gd name="connsiteY7" fmla="*/ 792588 h 3827499"/>
                <a:gd name="connsiteX8" fmla="*/ 1997095 w 2798650"/>
                <a:gd name="connsiteY8" fmla="*/ 859906 h 3827499"/>
                <a:gd name="connsiteX9" fmla="*/ 1997095 w 2798650"/>
                <a:gd name="connsiteY9" fmla="*/ 747710 h 3827499"/>
                <a:gd name="connsiteX10" fmla="*/ 1946606 w 2798650"/>
                <a:gd name="connsiteY10" fmla="*/ 708441 h 3827499"/>
                <a:gd name="connsiteX11" fmla="*/ 1772702 w 2798650"/>
                <a:gd name="connsiteY11" fmla="*/ 758929 h 3827499"/>
                <a:gd name="connsiteX12" fmla="*/ 1402454 w 2798650"/>
                <a:gd name="connsiteY12" fmla="*/ 618684 h 3827499"/>
                <a:gd name="connsiteX13" fmla="*/ 1705384 w 2798650"/>
                <a:gd name="connsiteY13" fmla="*/ 1190885 h 3827499"/>
                <a:gd name="connsiteX14" fmla="*/ 1800751 w 2798650"/>
                <a:gd name="connsiteY14" fmla="*/ 1263813 h 3827499"/>
                <a:gd name="connsiteX15" fmla="*/ 1649286 w 2798650"/>
                <a:gd name="connsiteY15" fmla="*/ 1488205 h 3827499"/>
                <a:gd name="connsiteX16" fmla="*/ 1727824 w 2798650"/>
                <a:gd name="connsiteY16" fmla="*/ 1706988 h 3827499"/>
                <a:gd name="connsiteX17" fmla="*/ 1817581 w 2798650"/>
                <a:gd name="connsiteY17" fmla="*/ 1701379 h 3827499"/>
                <a:gd name="connsiteX18" fmla="*/ 1671725 w 2798650"/>
                <a:gd name="connsiteY18" fmla="*/ 1869673 h 3827499"/>
                <a:gd name="connsiteX19" fmla="*/ 914400 w 2798650"/>
                <a:gd name="connsiteY19" fmla="*/ 1617231 h 3827499"/>
                <a:gd name="connsiteX20" fmla="*/ 460005 w 2798650"/>
                <a:gd name="connsiteY20" fmla="*/ 2643828 h 3827499"/>
                <a:gd name="connsiteX21" fmla="*/ 263662 w 2798650"/>
                <a:gd name="connsiteY21" fmla="*/ 2851391 h 3827499"/>
                <a:gd name="connsiteX22" fmla="*/ 44879 w 2798650"/>
                <a:gd name="connsiteY22" fmla="*/ 2896269 h 3827499"/>
                <a:gd name="connsiteX23" fmla="*/ 0 w 2798650"/>
                <a:gd name="connsiteY23" fmla="*/ 3002856 h 3827499"/>
                <a:gd name="connsiteX24" fmla="*/ 274881 w 2798650"/>
                <a:gd name="connsiteY24" fmla="*/ 3126272 h 3827499"/>
                <a:gd name="connsiteX25" fmla="*/ 504884 w 2798650"/>
                <a:gd name="connsiteY25" fmla="*/ 3025295 h 3827499"/>
                <a:gd name="connsiteX26" fmla="*/ 471225 w 2798650"/>
                <a:gd name="connsiteY26" fmla="*/ 3154321 h 3827499"/>
                <a:gd name="connsiteX27" fmla="*/ 572201 w 2798650"/>
                <a:gd name="connsiteY27" fmla="*/ 3199199 h 3827499"/>
                <a:gd name="connsiteX28" fmla="*/ 381468 w 2798650"/>
                <a:gd name="connsiteY28" fmla="*/ 3659204 h 3827499"/>
                <a:gd name="connsiteX29" fmla="*/ 196344 w 2798650"/>
                <a:gd name="connsiteY29" fmla="*/ 3704083 h 3827499"/>
                <a:gd name="connsiteX30" fmla="*/ 263662 w 2798650"/>
                <a:gd name="connsiteY30" fmla="*/ 3805059 h 3827499"/>
                <a:gd name="connsiteX31" fmla="*/ 555372 w 2798650"/>
                <a:gd name="connsiteY31" fmla="*/ 3827499 h 3827499"/>
                <a:gd name="connsiteX32" fmla="*/ 589031 w 2798650"/>
                <a:gd name="connsiteY32" fmla="*/ 3619936 h 3827499"/>
                <a:gd name="connsiteX33" fmla="*/ 645129 w 2798650"/>
                <a:gd name="connsiteY33" fmla="*/ 3614326 h 3827499"/>
                <a:gd name="connsiteX34" fmla="*/ 690008 w 2798650"/>
                <a:gd name="connsiteY34" fmla="*/ 3737742 h 3827499"/>
                <a:gd name="connsiteX35" fmla="*/ 774155 w 2798650"/>
                <a:gd name="connsiteY35" fmla="*/ 3743352 h 3827499"/>
                <a:gd name="connsiteX36" fmla="*/ 779765 w 2798650"/>
                <a:gd name="connsiteY36" fmla="*/ 3513349 h 3827499"/>
                <a:gd name="connsiteX37" fmla="*/ 746106 w 2798650"/>
                <a:gd name="connsiteY37" fmla="*/ 3244078 h 3827499"/>
                <a:gd name="connsiteX38" fmla="*/ 903181 w 2798650"/>
                <a:gd name="connsiteY38" fmla="*/ 2666267 h 3827499"/>
                <a:gd name="connsiteX39" fmla="*/ 1166842 w 2798650"/>
                <a:gd name="connsiteY39" fmla="*/ 2559680 h 3827499"/>
                <a:gd name="connsiteX40" fmla="*/ 1531480 w 2798650"/>
                <a:gd name="connsiteY40" fmla="*/ 2666267 h 3827499"/>
                <a:gd name="connsiteX41" fmla="*/ 1593188 w 2798650"/>
                <a:gd name="connsiteY41" fmla="*/ 2666267 h 3827499"/>
                <a:gd name="connsiteX42" fmla="*/ 1649286 w 2798650"/>
                <a:gd name="connsiteY42" fmla="*/ 2767244 h 3827499"/>
                <a:gd name="connsiteX43" fmla="*/ 1800751 w 2798650"/>
                <a:gd name="connsiteY43" fmla="*/ 2800902 h 3827499"/>
                <a:gd name="connsiteX44" fmla="*/ 1811971 w 2798650"/>
                <a:gd name="connsiteY44" fmla="*/ 2834561 h 3827499"/>
                <a:gd name="connsiteX45" fmla="*/ 1772702 w 2798650"/>
                <a:gd name="connsiteY45" fmla="*/ 3036515 h 3827499"/>
                <a:gd name="connsiteX46" fmla="*/ 1750263 w 2798650"/>
                <a:gd name="connsiteY46" fmla="*/ 3361884 h 3827499"/>
                <a:gd name="connsiteX47" fmla="*/ 1542700 w 2798650"/>
                <a:gd name="connsiteY47" fmla="*/ 3384323 h 3827499"/>
                <a:gd name="connsiteX48" fmla="*/ 1206111 w 2798650"/>
                <a:gd name="connsiteY48" fmla="*/ 3434812 h 3827499"/>
                <a:gd name="connsiteX49" fmla="*/ 1178062 w 2798650"/>
                <a:gd name="connsiteY49" fmla="*/ 3507739 h 3827499"/>
                <a:gd name="connsiteX50" fmla="*/ 1116354 w 2798650"/>
                <a:gd name="connsiteY50" fmla="*/ 3535788 h 3827499"/>
                <a:gd name="connsiteX51" fmla="*/ 1144403 w 2798650"/>
                <a:gd name="connsiteY51" fmla="*/ 3670424 h 3827499"/>
                <a:gd name="connsiteX52" fmla="*/ 1284648 w 2798650"/>
                <a:gd name="connsiteY52" fmla="*/ 3676034 h 3827499"/>
                <a:gd name="connsiteX53" fmla="*/ 1279038 w 2798650"/>
                <a:gd name="connsiteY53" fmla="*/ 3524569 h 3827499"/>
                <a:gd name="connsiteX54" fmla="*/ 1458552 w 2798650"/>
                <a:gd name="connsiteY54" fmla="*/ 3535788 h 3827499"/>
                <a:gd name="connsiteX55" fmla="*/ 1430503 w 2798650"/>
                <a:gd name="connsiteY55" fmla="*/ 3614326 h 3827499"/>
                <a:gd name="connsiteX56" fmla="*/ 1402454 w 2798650"/>
                <a:gd name="connsiteY56" fmla="*/ 3676034 h 3827499"/>
                <a:gd name="connsiteX57" fmla="*/ 1318307 w 2798650"/>
                <a:gd name="connsiteY57" fmla="*/ 3692863 h 3827499"/>
                <a:gd name="connsiteX58" fmla="*/ 1452943 w 2798650"/>
                <a:gd name="connsiteY58" fmla="*/ 3816279 h 3827499"/>
                <a:gd name="connsiteX59" fmla="*/ 1520260 w 2798650"/>
                <a:gd name="connsiteY59" fmla="*/ 3681644 h 3827499"/>
                <a:gd name="connsiteX60" fmla="*/ 1823190 w 2798650"/>
                <a:gd name="connsiteY60" fmla="*/ 3580667 h 3827499"/>
                <a:gd name="connsiteX61" fmla="*/ 2159779 w 2798650"/>
                <a:gd name="connsiteY61" fmla="*/ 3653594 h 3827499"/>
                <a:gd name="connsiteX62" fmla="*/ 2114901 w 2798650"/>
                <a:gd name="connsiteY62" fmla="*/ 3754571 h 3827499"/>
                <a:gd name="connsiteX63" fmla="*/ 2210268 w 2798650"/>
                <a:gd name="connsiteY63" fmla="*/ 3821889 h 3827499"/>
                <a:gd name="connsiteX64" fmla="*/ 2283195 w 2798650"/>
                <a:gd name="connsiteY64" fmla="*/ 3771401 h 3827499"/>
                <a:gd name="connsiteX65" fmla="*/ 2271976 w 2798650"/>
                <a:gd name="connsiteY65" fmla="*/ 3676034 h 3827499"/>
                <a:gd name="connsiteX66" fmla="*/ 2451490 w 2798650"/>
                <a:gd name="connsiteY66" fmla="*/ 3597496 h 3827499"/>
                <a:gd name="connsiteX67" fmla="*/ 2434660 w 2798650"/>
                <a:gd name="connsiteY67" fmla="*/ 3423592 h 3827499"/>
                <a:gd name="connsiteX68" fmla="*/ 1929777 w 2798650"/>
                <a:gd name="connsiteY68" fmla="*/ 3395543 h 3827499"/>
                <a:gd name="connsiteX69" fmla="*/ 1918557 w 2798650"/>
                <a:gd name="connsiteY69" fmla="*/ 3070174 h 3827499"/>
                <a:gd name="connsiteX70" fmla="*/ 1884898 w 2798650"/>
                <a:gd name="connsiteY70" fmla="*/ 3053344 h 3827499"/>
                <a:gd name="connsiteX71" fmla="*/ 1907338 w 2798650"/>
                <a:gd name="connsiteY71" fmla="*/ 2873830 h 3827499"/>
                <a:gd name="connsiteX72" fmla="*/ 1862459 w 2798650"/>
                <a:gd name="connsiteY72" fmla="*/ 2812122 h 3827499"/>
                <a:gd name="connsiteX73" fmla="*/ 2109291 w 2798650"/>
                <a:gd name="connsiteY73" fmla="*/ 2756024 h 3827499"/>
                <a:gd name="connsiteX74" fmla="*/ 2131730 w 2798650"/>
                <a:gd name="connsiteY74" fmla="*/ 2626998 h 3827499"/>
                <a:gd name="connsiteX75" fmla="*/ 2372952 w 2798650"/>
                <a:gd name="connsiteY75" fmla="*/ 2660657 h 3827499"/>
                <a:gd name="connsiteX76" fmla="*/ 2597345 w 2798650"/>
                <a:gd name="connsiteY76" fmla="*/ 2071626 h 3827499"/>
                <a:gd name="connsiteX77" fmla="*/ 2552466 w 2798650"/>
                <a:gd name="connsiteY77" fmla="*/ 1987479 h 3827499"/>
                <a:gd name="connsiteX78" fmla="*/ 2698322 w 2798650"/>
                <a:gd name="connsiteY78" fmla="*/ 1499425 h 3827499"/>
                <a:gd name="connsiteX79" fmla="*/ 2642224 w 2798650"/>
                <a:gd name="connsiteY79" fmla="*/ 1392839 h 3827499"/>
                <a:gd name="connsiteX80" fmla="*/ 2490758 w 2798650"/>
                <a:gd name="connsiteY80" fmla="*/ 848687 h 3827499"/>
                <a:gd name="connsiteX81" fmla="*/ 2743201 w 2798650"/>
                <a:gd name="connsiteY81" fmla="*/ 714051 h 3827499"/>
                <a:gd name="connsiteX82" fmla="*/ 2715151 w 2798650"/>
                <a:gd name="connsiteY82" fmla="*/ 472829 h 3827499"/>
                <a:gd name="connsiteX83" fmla="*/ 2647833 w 2798650"/>
                <a:gd name="connsiteY83" fmla="*/ 80143 h 3827499"/>
                <a:gd name="connsiteX0" fmla="*/ 2647833 w 2777761"/>
                <a:gd name="connsiteY0" fmla="*/ 80143 h 3827499"/>
                <a:gd name="connsiteX1" fmla="*/ 2395391 w 2777761"/>
                <a:gd name="connsiteY1" fmla="*/ 1604 h 3827499"/>
                <a:gd name="connsiteX2" fmla="*/ 2193438 w 2777761"/>
                <a:gd name="connsiteY2" fmla="*/ 197948 h 3827499"/>
                <a:gd name="connsiteX3" fmla="*/ 2114901 w 2777761"/>
                <a:gd name="connsiteY3" fmla="*/ 214777 h 3827499"/>
                <a:gd name="connsiteX4" fmla="*/ 2142950 w 2777761"/>
                <a:gd name="connsiteY4" fmla="*/ 326974 h 3827499"/>
                <a:gd name="connsiteX5" fmla="*/ 2047583 w 2777761"/>
                <a:gd name="connsiteY5" fmla="*/ 495268 h 3827499"/>
                <a:gd name="connsiteX6" fmla="*/ 2159779 w 2777761"/>
                <a:gd name="connsiteY6" fmla="*/ 747710 h 3827499"/>
                <a:gd name="connsiteX7" fmla="*/ 2030754 w 2777761"/>
                <a:gd name="connsiteY7" fmla="*/ 792588 h 3827499"/>
                <a:gd name="connsiteX8" fmla="*/ 1997095 w 2777761"/>
                <a:gd name="connsiteY8" fmla="*/ 859906 h 3827499"/>
                <a:gd name="connsiteX9" fmla="*/ 1997095 w 2777761"/>
                <a:gd name="connsiteY9" fmla="*/ 747710 h 3827499"/>
                <a:gd name="connsiteX10" fmla="*/ 1946606 w 2777761"/>
                <a:gd name="connsiteY10" fmla="*/ 708441 h 3827499"/>
                <a:gd name="connsiteX11" fmla="*/ 1772702 w 2777761"/>
                <a:gd name="connsiteY11" fmla="*/ 758929 h 3827499"/>
                <a:gd name="connsiteX12" fmla="*/ 1402454 w 2777761"/>
                <a:gd name="connsiteY12" fmla="*/ 618684 h 3827499"/>
                <a:gd name="connsiteX13" fmla="*/ 1705384 w 2777761"/>
                <a:gd name="connsiteY13" fmla="*/ 1190885 h 3827499"/>
                <a:gd name="connsiteX14" fmla="*/ 1800751 w 2777761"/>
                <a:gd name="connsiteY14" fmla="*/ 1263813 h 3827499"/>
                <a:gd name="connsiteX15" fmla="*/ 1649286 w 2777761"/>
                <a:gd name="connsiteY15" fmla="*/ 1488205 h 3827499"/>
                <a:gd name="connsiteX16" fmla="*/ 1727824 w 2777761"/>
                <a:gd name="connsiteY16" fmla="*/ 1706988 h 3827499"/>
                <a:gd name="connsiteX17" fmla="*/ 1817581 w 2777761"/>
                <a:gd name="connsiteY17" fmla="*/ 1701379 h 3827499"/>
                <a:gd name="connsiteX18" fmla="*/ 1671725 w 2777761"/>
                <a:gd name="connsiteY18" fmla="*/ 1869673 h 3827499"/>
                <a:gd name="connsiteX19" fmla="*/ 914400 w 2777761"/>
                <a:gd name="connsiteY19" fmla="*/ 1617231 h 3827499"/>
                <a:gd name="connsiteX20" fmla="*/ 460005 w 2777761"/>
                <a:gd name="connsiteY20" fmla="*/ 2643828 h 3827499"/>
                <a:gd name="connsiteX21" fmla="*/ 263662 w 2777761"/>
                <a:gd name="connsiteY21" fmla="*/ 2851391 h 3827499"/>
                <a:gd name="connsiteX22" fmla="*/ 44879 w 2777761"/>
                <a:gd name="connsiteY22" fmla="*/ 2896269 h 3827499"/>
                <a:gd name="connsiteX23" fmla="*/ 0 w 2777761"/>
                <a:gd name="connsiteY23" fmla="*/ 3002856 h 3827499"/>
                <a:gd name="connsiteX24" fmla="*/ 274881 w 2777761"/>
                <a:gd name="connsiteY24" fmla="*/ 3126272 h 3827499"/>
                <a:gd name="connsiteX25" fmla="*/ 504884 w 2777761"/>
                <a:gd name="connsiteY25" fmla="*/ 3025295 h 3827499"/>
                <a:gd name="connsiteX26" fmla="*/ 471225 w 2777761"/>
                <a:gd name="connsiteY26" fmla="*/ 3154321 h 3827499"/>
                <a:gd name="connsiteX27" fmla="*/ 572201 w 2777761"/>
                <a:gd name="connsiteY27" fmla="*/ 3199199 h 3827499"/>
                <a:gd name="connsiteX28" fmla="*/ 381468 w 2777761"/>
                <a:gd name="connsiteY28" fmla="*/ 3659204 h 3827499"/>
                <a:gd name="connsiteX29" fmla="*/ 196344 w 2777761"/>
                <a:gd name="connsiteY29" fmla="*/ 3704083 h 3827499"/>
                <a:gd name="connsiteX30" fmla="*/ 263662 w 2777761"/>
                <a:gd name="connsiteY30" fmla="*/ 3805059 h 3827499"/>
                <a:gd name="connsiteX31" fmla="*/ 555372 w 2777761"/>
                <a:gd name="connsiteY31" fmla="*/ 3827499 h 3827499"/>
                <a:gd name="connsiteX32" fmla="*/ 589031 w 2777761"/>
                <a:gd name="connsiteY32" fmla="*/ 3619936 h 3827499"/>
                <a:gd name="connsiteX33" fmla="*/ 645129 w 2777761"/>
                <a:gd name="connsiteY33" fmla="*/ 3614326 h 3827499"/>
                <a:gd name="connsiteX34" fmla="*/ 690008 w 2777761"/>
                <a:gd name="connsiteY34" fmla="*/ 3737742 h 3827499"/>
                <a:gd name="connsiteX35" fmla="*/ 774155 w 2777761"/>
                <a:gd name="connsiteY35" fmla="*/ 3743352 h 3827499"/>
                <a:gd name="connsiteX36" fmla="*/ 779765 w 2777761"/>
                <a:gd name="connsiteY36" fmla="*/ 3513349 h 3827499"/>
                <a:gd name="connsiteX37" fmla="*/ 746106 w 2777761"/>
                <a:gd name="connsiteY37" fmla="*/ 3244078 h 3827499"/>
                <a:gd name="connsiteX38" fmla="*/ 903181 w 2777761"/>
                <a:gd name="connsiteY38" fmla="*/ 2666267 h 3827499"/>
                <a:gd name="connsiteX39" fmla="*/ 1166842 w 2777761"/>
                <a:gd name="connsiteY39" fmla="*/ 2559680 h 3827499"/>
                <a:gd name="connsiteX40" fmla="*/ 1531480 w 2777761"/>
                <a:gd name="connsiteY40" fmla="*/ 2666267 h 3827499"/>
                <a:gd name="connsiteX41" fmla="*/ 1593188 w 2777761"/>
                <a:gd name="connsiteY41" fmla="*/ 2666267 h 3827499"/>
                <a:gd name="connsiteX42" fmla="*/ 1649286 w 2777761"/>
                <a:gd name="connsiteY42" fmla="*/ 2767244 h 3827499"/>
                <a:gd name="connsiteX43" fmla="*/ 1800751 w 2777761"/>
                <a:gd name="connsiteY43" fmla="*/ 2800902 h 3827499"/>
                <a:gd name="connsiteX44" fmla="*/ 1811971 w 2777761"/>
                <a:gd name="connsiteY44" fmla="*/ 2834561 h 3827499"/>
                <a:gd name="connsiteX45" fmla="*/ 1772702 w 2777761"/>
                <a:gd name="connsiteY45" fmla="*/ 3036515 h 3827499"/>
                <a:gd name="connsiteX46" fmla="*/ 1750263 w 2777761"/>
                <a:gd name="connsiteY46" fmla="*/ 3361884 h 3827499"/>
                <a:gd name="connsiteX47" fmla="*/ 1542700 w 2777761"/>
                <a:gd name="connsiteY47" fmla="*/ 3384323 h 3827499"/>
                <a:gd name="connsiteX48" fmla="*/ 1206111 w 2777761"/>
                <a:gd name="connsiteY48" fmla="*/ 3434812 h 3827499"/>
                <a:gd name="connsiteX49" fmla="*/ 1178062 w 2777761"/>
                <a:gd name="connsiteY49" fmla="*/ 3507739 h 3827499"/>
                <a:gd name="connsiteX50" fmla="*/ 1116354 w 2777761"/>
                <a:gd name="connsiteY50" fmla="*/ 3535788 h 3827499"/>
                <a:gd name="connsiteX51" fmla="*/ 1144403 w 2777761"/>
                <a:gd name="connsiteY51" fmla="*/ 3670424 h 3827499"/>
                <a:gd name="connsiteX52" fmla="*/ 1284648 w 2777761"/>
                <a:gd name="connsiteY52" fmla="*/ 3676034 h 3827499"/>
                <a:gd name="connsiteX53" fmla="*/ 1279038 w 2777761"/>
                <a:gd name="connsiteY53" fmla="*/ 3524569 h 3827499"/>
                <a:gd name="connsiteX54" fmla="*/ 1458552 w 2777761"/>
                <a:gd name="connsiteY54" fmla="*/ 3535788 h 3827499"/>
                <a:gd name="connsiteX55" fmla="*/ 1430503 w 2777761"/>
                <a:gd name="connsiteY55" fmla="*/ 3614326 h 3827499"/>
                <a:gd name="connsiteX56" fmla="*/ 1402454 w 2777761"/>
                <a:gd name="connsiteY56" fmla="*/ 3676034 h 3827499"/>
                <a:gd name="connsiteX57" fmla="*/ 1318307 w 2777761"/>
                <a:gd name="connsiteY57" fmla="*/ 3692863 h 3827499"/>
                <a:gd name="connsiteX58" fmla="*/ 1452943 w 2777761"/>
                <a:gd name="connsiteY58" fmla="*/ 3816279 h 3827499"/>
                <a:gd name="connsiteX59" fmla="*/ 1520260 w 2777761"/>
                <a:gd name="connsiteY59" fmla="*/ 3681644 h 3827499"/>
                <a:gd name="connsiteX60" fmla="*/ 1823190 w 2777761"/>
                <a:gd name="connsiteY60" fmla="*/ 3580667 h 3827499"/>
                <a:gd name="connsiteX61" fmla="*/ 2159779 w 2777761"/>
                <a:gd name="connsiteY61" fmla="*/ 3653594 h 3827499"/>
                <a:gd name="connsiteX62" fmla="*/ 2114901 w 2777761"/>
                <a:gd name="connsiteY62" fmla="*/ 3754571 h 3827499"/>
                <a:gd name="connsiteX63" fmla="*/ 2210268 w 2777761"/>
                <a:gd name="connsiteY63" fmla="*/ 3821889 h 3827499"/>
                <a:gd name="connsiteX64" fmla="*/ 2283195 w 2777761"/>
                <a:gd name="connsiteY64" fmla="*/ 3771401 h 3827499"/>
                <a:gd name="connsiteX65" fmla="*/ 2271976 w 2777761"/>
                <a:gd name="connsiteY65" fmla="*/ 3676034 h 3827499"/>
                <a:gd name="connsiteX66" fmla="*/ 2451490 w 2777761"/>
                <a:gd name="connsiteY66" fmla="*/ 3597496 h 3827499"/>
                <a:gd name="connsiteX67" fmla="*/ 2434660 w 2777761"/>
                <a:gd name="connsiteY67" fmla="*/ 3423592 h 3827499"/>
                <a:gd name="connsiteX68" fmla="*/ 1929777 w 2777761"/>
                <a:gd name="connsiteY68" fmla="*/ 3395543 h 3827499"/>
                <a:gd name="connsiteX69" fmla="*/ 1918557 w 2777761"/>
                <a:gd name="connsiteY69" fmla="*/ 3070174 h 3827499"/>
                <a:gd name="connsiteX70" fmla="*/ 1884898 w 2777761"/>
                <a:gd name="connsiteY70" fmla="*/ 3053344 h 3827499"/>
                <a:gd name="connsiteX71" fmla="*/ 1907338 w 2777761"/>
                <a:gd name="connsiteY71" fmla="*/ 2873830 h 3827499"/>
                <a:gd name="connsiteX72" fmla="*/ 1862459 w 2777761"/>
                <a:gd name="connsiteY72" fmla="*/ 2812122 h 3827499"/>
                <a:gd name="connsiteX73" fmla="*/ 2109291 w 2777761"/>
                <a:gd name="connsiteY73" fmla="*/ 2756024 h 3827499"/>
                <a:gd name="connsiteX74" fmla="*/ 2131730 w 2777761"/>
                <a:gd name="connsiteY74" fmla="*/ 2626998 h 3827499"/>
                <a:gd name="connsiteX75" fmla="*/ 2372952 w 2777761"/>
                <a:gd name="connsiteY75" fmla="*/ 2660657 h 3827499"/>
                <a:gd name="connsiteX76" fmla="*/ 2597345 w 2777761"/>
                <a:gd name="connsiteY76" fmla="*/ 2071626 h 3827499"/>
                <a:gd name="connsiteX77" fmla="*/ 2552466 w 2777761"/>
                <a:gd name="connsiteY77" fmla="*/ 1987479 h 3827499"/>
                <a:gd name="connsiteX78" fmla="*/ 2698322 w 2777761"/>
                <a:gd name="connsiteY78" fmla="*/ 1499425 h 3827499"/>
                <a:gd name="connsiteX79" fmla="*/ 2642224 w 2777761"/>
                <a:gd name="connsiteY79" fmla="*/ 1392839 h 3827499"/>
                <a:gd name="connsiteX80" fmla="*/ 2490758 w 2777761"/>
                <a:gd name="connsiteY80" fmla="*/ 848687 h 3827499"/>
                <a:gd name="connsiteX81" fmla="*/ 2743201 w 2777761"/>
                <a:gd name="connsiteY81" fmla="*/ 714051 h 3827499"/>
                <a:gd name="connsiteX82" fmla="*/ 2715151 w 2777761"/>
                <a:gd name="connsiteY82" fmla="*/ 472829 h 3827499"/>
                <a:gd name="connsiteX83" fmla="*/ 2647833 w 2777761"/>
                <a:gd name="connsiteY83" fmla="*/ 80143 h 3827499"/>
                <a:gd name="connsiteX0" fmla="*/ 2647833 w 2777761"/>
                <a:gd name="connsiteY0" fmla="*/ 80143 h 3827499"/>
                <a:gd name="connsiteX1" fmla="*/ 2395391 w 2777761"/>
                <a:gd name="connsiteY1" fmla="*/ 1604 h 3827499"/>
                <a:gd name="connsiteX2" fmla="*/ 2193438 w 2777761"/>
                <a:gd name="connsiteY2" fmla="*/ 197948 h 3827499"/>
                <a:gd name="connsiteX3" fmla="*/ 2114901 w 2777761"/>
                <a:gd name="connsiteY3" fmla="*/ 214777 h 3827499"/>
                <a:gd name="connsiteX4" fmla="*/ 2142950 w 2777761"/>
                <a:gd name="connsiteY4" fmla="*/ 326974 h 3827499"/>
                <a:gd name="connsiteX5" fmla="*/ 2047583 w 2777761"/>
                <a:gd name="connsiteY5" fmla="*/ 495268 h 3827499"/>
                <a:gd name="connsiteX6" fmla="*/ 2159779 w 2777761"/>
                <a:gd name="connsiteY6" fmla="*/ 747710 h 3827499"/>
                <a:gd name="connsiteX7" fmla="*/ 2030754 w 2777761"/>
                <a:gd name="connsiteY7" fmla="*/ 792588 h 3827499"/>
                <a:gd name="connsiteX8" fmla="*/ 1997095 w 2777761"/>
                <a:gd name="connsiteY8" fmla="*/ 859906 h 3827499"/>
                <a:gd name="connsiteX9" fmla="*/ 1997095 w 2777761"/>
                <a:gd name="connsiteY9" fmla="*/ 747710 h 3827499"/>
                <a:gd name="connsiteX10" fmla="*/ 1946606 w 2777761"/>
                <a:gd name="connsiteY10" fmla="*/ 708441 h 3827499"/>
                <a:gd name="connsiteX11" fmla="*/ 1772702 w 2777761"/>
                <a:gd name="connsiteY11" fmla="*/ 758929 h 3827499"/>
                <a:gd name="connsiteX12" fmla="*/ 1402454 w 2777761"/>
                <a:gd name="connsiteY12" fmla="*/ 618684 h 3827499"/>
                <a:gd name="connsiteX13" fmla="*/ 1705384 w 2777761"/>
                <a:gd name="connsiteY13" fmla="*/ 1190885 h 3827499"/>
                <a:gd name="connsiteX14" fmla="*/ 1800751 w 2777761"/>
                <a:gd name="connsiteY14" fmla="*/ 1263813 h 3827499"/>
                <a:gd name="connsiteX15" fmla="*/ 1649286 w 2777761"/>
                <a:gd name="connsiteY15" fmla="*/ 1488205 h 3827499"/>
                <a:gd name="connsiteX16" fmla="*/ 1727824 w 2777761"/>
                <a:gd name="connsiteY16" fmla="*/ 1706988 h 3827499"/>
                <a:gd name="connsiteX17" fmla="*/ 1817581 w 2777761"/>
                <a:gd name="connsiteY17" fmla="*/ 1701379 h 3827499"/>
                <a:gd name="connsiteX18" fmla="*/ 1671725 w 2777761"/>
                <a:gd name="connsiteY18" fmla="*/ 1869673 h 3827499"/>
                <a:gd name="connsiteX19" fmla="*/ 914400 w 2777761"/>
                <a:gd name="connsiteY19" fmla="*/ 1617231 h 3827499"/>
                <a:gd name="connsiteX20" fmla="*/ 460005 w 2777761"/>
                <a:gd name="connsiteY20" fmla="*/ 2643828 h 3827499"/>
                <a:gd name="connsiteX21" fmla="*/ 263662 w 2777761"/>
                <a:gd name="connsiteY21" fmla="*/ 2851391 h 3827499"/>
                <a:gd name="connsiteX22" fmla="*/ 44879 w 2777761"/>
                <a:gd name="connsiteY22" fmla="*/ 2896269 h 3827499"/>
                <a:gd name="connsiteX23" fmla="*/ 0 w 2777761"/>
                <a:gd name="connsiteY23" fmla="*/ 3002856 h 3827499"/>
                <a:gd name="connsiteX24" fmla="*/ 274881 w 2777761"/>
                <a:gd name="connsiteY24" fmla="*/ 3126272 h 3827499"/>
                <a:gd name="connsiteX25" fmla="*/ 504884 w 2777761"/>
                <a:gd name="connsiteY25" fmla="*/ 3025295 h 3827499"/>
                <a:gd name="connsiteX26" fmla="*/ 471225 w 2777761"/>
                <a:gd name="connsiteY26" fmla="*/ 3154321 h 3827499"/>
                <a:gd name="connsiteX27" fmla="*/ 572201 w 2777761"/>
                <a:gd name="connsiteY27" fmla="*/ 3199199 h 3827499"/>
                <a:gd name="connsiteX28" fmla="*/ 381468 w 2777761"/>
                <a:gd name="connsiteY28" fmla="*/ 3659204 h 3827499"/>
                <a:gd name="connsiteX29" fmla="*/ 196344 w 2777761"/>
                <a:gd name="connsiteY29" fmla="*/ 3704083 h 3827499"/>
                <a:gd name="connsiteX30" fmla="*/ 263662 w 2777761"/>
                <a:gd name="connsiteY30" fmla="*/ 3805059 h 3827499"/>
                <a:gd name="connsiteX31" fmla="*/ 555372 w 2777761"/>
                <a:gd name="connsiteY31" fmla="*/ 3827499 h 3827499"/>
                <a:gd name="connsiteX32" fmla="*/ 589031 w 2777761"/>
                <a:gd name="connsiteY32" fmla="*/ 3619936 h 3827499"/>
                <a:gd name="connsiteX33" fmla="*/ 645129 w 2777761"/>
                <a:gd name="connsiteY33" fmla="*/ 3614326 h 3827499"/>
                <a:gd name="connsiteX34" fmla="*/ 690008 w 2777761"/>
                <a:gd name="connsiteY34" fmla="*/ 3737742 h 3827499"/>
                <a:gd name="connsiteX35" fmla="*/ 774155 w 2777761"/>
                <a:gd name="connsiteY35" fmla="*/ 3743352 h 3827499"/>
                <a:gd name="connsiteX36" fmla="*/ 779765 w 2777761"/>
                <a:gd name="connsiteY36" fmla="*/ 3513349 h 3827499"/>
                <a:gd name="connsiteX37" fmla="*/ 746106 w 2777761"/>
                <a:gd name="connsiteY37" fmla="*/ 3244078 h 3827499"/>
                <a:gd name="connsiteX38" fmla="*/ 903181 w 2777761"/>
                <a:gd name="connsiteY38" fmla="*/ 2666267 h 3827499"/>
                <a:gd name="connsiteX39" fmla="*/ 1166842 w 2777761"/>
                <a:gd name="connsiteY39" fmla="*/ 2559680 h 3827499"/>
                <a:gd name="connsiteX40" fmla="*/ 1531480 w 2777761"/>
                <a:gd name="connsiteY40" fmla="*/ 2666267 h 3827499"/>
                <a:gd name="connsiteX41" fmla="*/ 1593188 w 2777761"/>
                <a:gd name="connsiteY41" fmla="*/ 2666267 h 3827499"/>
                <a:gd name="connsiteX42" fmla="*/ 1649286 w 2777761"/>
                <a:gd name="connsiteY42" fmla="*/ 2767244 h 3827499"/>
                <a:gd name="connsiteX43" fmla="*/ 1800751 w 2777761"/>
                <a:gd name="connsiteY43" fmla="*/ 2800902 h 3827499"/>
                <a:gd name="connsiteX44" fmla="*/ 1811971 w 2777761"/>
                <a:gd name="connsiteY44" fmla="*/ 2834561 h 3827499"/>
                <a:gd name="connsiteX45" fmla="*/ 1772702 w 2777761"/>
                <a:gd name="connsiteY45" fmla="*/ 3036515 h 3827499"/>
                <a:gd name="connsiteX46" fmla="*/ 1750263 w 2777761"/>
                <a:gd name="connsiteY46" fmla="*/ 3361884 h 3827499"/>
                <a:gd name="connsiteX47" fmla="*/ 1542700 w 2777761"/>
                <a:gd name="connsiteY47" fmla="*/ 3384323 h 3827499"/>
                <a:gd name="connsiteX48" fmla="*/ 1206111 w 2777761"/>
                <a:gd name="connsiteY48" fmla="*/ 3434812 h 3827499"/>
                <a:gd name="connsiteX49" fmla="*/ 1178062 w 2777761"/>
                <a:gd name="connsiteY49" fmla="*/ 3507739 h 3827499"/>
                <a:gd name="connsiteX50" fmla="*/ 1116354 w 2777761"/>
                <a:gd name="connsiteY50" fmla="*/ 3535788 h 3827499"/>
                <a:gd name="connsiteX51" fmla="*/ 1144403 w 2777761"/>
                <a:gd name="connsiteY51" fmla="*/ 3670424 h 3827499"/>
                <a:gd name="connsiteX52" fmla="*/ 1284648 w 2777761"/>
                <a:gd name="connsiteY52" fmla="*/ 3676034 h 3827499"/>
                <a:gd name="connsiteX53" fmla="*/ 1279038 w 2777761"/>
                <a:gd name="connsiteY53" fmla="*/ 3524569 h 3827499"/>
                <a:gd name="connsiteX54" fmla="*/ 1458552 w 2777761"/>
                <a:gd name="connsiteY54" fmla="*/ 3535788 h 3827499"/>
                <a:gd name="connsiteX55" fmla="*/ 1430503 w 2777761"/>
                <a:gd name="connsiteY55" fmla="*/ 3614326 h 3827499"/>
                <a:gd name="connsiteX56" fmla="*/ 1402454 w 2777761"/>
                <a:gd name="connsiteY56" fmla="*/ 3676034 h 3827499"/>
                <a:gd name="connsiteX57" fmla="*/ 1318307 w 2777761"/>
                <a:gd name="connsiteY57" fmla="*/ 3692863 h 3827499"/>
                <a:gd name="connsiteX58" fmla="*/ 1452943 w 2777761"/>
                <a:gd name="connsiteY58" fmla="*/ 3816279 h 3827499"/>
                <a:gd name="connsiteX59" fmla="*/ 1520260 w 2777761"/>
                <a:gd name="connsiteY59" fmla="*/ 3681644 h 3827499"/>
                <a:gd name="connsiteX60" fmla="*/ 1823190 w 2777761"/>
                <a:gd name="connsiteY60" fmla="*/ 3580667 h 3827499"/>
                <a:gd name="connsiteX61" fmla="*/ 2159779 w 2777761"/>
                <a:gd name="connsiteY61" fmla="*/ 3653594 h 3827499"/>
                <a:gd name="connsiteX62" fmla="*/ 2114901 w 2777761"/>
                <a:gd name="connsiteY62" fmla="*/ 3754571 h 3827499"/>
                <a:gd name="connsiteX63" fmla="*/ 2210268 w 2777761"/>
                <a:gd name="connsiteY63" fmla="*/ 3821889 h 3827499"/>
                <a:gd name="connsiteX64" fmla="*/ 2283195 w 2777761"/>
                <a:gd name="connsiteY64" fmla="*/ 3771401 h 3827499"/>
                <a:gd name="connsiteX65" fmla="*/ 2271976 w 2777761"/>
                <a:gd name="connsiteY65" fmla="*/ 3676034 h 3827499"/>
                <a:gd name="connsiteX66" fmla="*/ 2451490 w 2777761"/>
                <a:gd name="connsiteY66" fmla="*/ 3597496 h 3827499"/>
                <a:gd name="connsiteX67" fmla="*/ 2434660 w 2777761"/>
                <a:gd name="connsiteY67" fmla="*/ 3423592 h 3827499"/>
                <a:gd name="connsiteX68" fmla="*/ 1929777 w 2777761"/>
                <a:gd name="connsiteY68" fmla="*/ 3395543 h 3827499"/>
                <a:gd name="connsiteX69" fmla="*/ 1918557 w 2777761"/>
                <a:gd name="connsiteY69" fmla="*/ 3070174 h 3827499"/>
                <a:gd name="connsiteX70" fmla="*/ 1884898 w 2777761"/>
                <a:gd name="connsiteY70" fmla="*/ 3053344 h 3827499"/>
                <a:gd name="connsiteX71" fmla="*/ 1907338 w 2777761"/>
                <a:gd name="connsiteY71" fmla="*/ 2873830 h 3827499"/>
                <a:gd name="connsiteX72" fmla="*/ 1862459 w 2777761"/>
                <a:gd name="connsiteY72" fmla="*/ 2812122 h 3827499"/>
                <a:gd name="connsiteX73" fmla="*/ 2109291 w 2777761"/>
                <a:gd name="connsiteY73" fmla="*/ 2756024 h 3827499"/>
                <a:gd name="connsiteX74" fmla="*/ 2131730 w 2777761"/>
                <a:gd name="connsiteY74" fmla="*/ 2626998 h 3827499"/>
                <a:gd name="connsiteX75" fmla="*/ 2372952 w 2777761"/>
                <a:gd name="connsiteY75" fmla="*/ 2660657 h 3827499"/>
                <a:gd name="connsiteX76" fmla="*/ 2597345 w 2777761"/>
                <a:gd name="connsiteY76" fmla="*/ 2071626 h 3827499"/>
                <a:gd name="connsiteX77" fmla="*/ 2552466 w 2777761"/>
                <a:gd name="connsiteY77" fmla="*/ 1987479 h 3827499"/>
                <a:gd name="connsiteX78" fmla="*/ 2698322 w 2777761"/>
                <a:gd name="connsiteY78" fmla="*/ 1499425 h 3827499"/>
                <a:gd name="connsiteX79" fmla="*/ 2642224 w 2777761"/>
                <a:gd name="connsiteY79" fmla="*/ 1392839 h 3827499"/>
                <a:gd name="connsiteX80" fmla="*/ 2490758 w 2777761"/>
                <a:gd name="connsiteY80" fmla="*/ 848687 h 3827499"/>
                <a:gd name="connsiteX81" fmla="*/ 2743201 w 2777761"/>
                <a:gd name="connsiteY81" fmla="*/ 714051 h 3827499"/>
                <a:gd name="connsiteX82" fmla="*/ 2715151 w 2777761"/>
                <a:gd name="connsiteY82" fmla="*/ 472829 h 3827499"/>
                <a:gd name="connsiteX83" fmla="*/ 2647833 w 2777761"/>
                <a:gd name="connsiteY83" fmla="*/ 80143 h 3827499"/>
                <a:gd name="connsiteX0" fmla="*/ 2647833 w 2777761"/>
                <a:gd name="connsiteY0" fmla="*/ 80143 h 3827499"/>
                <a:gd name="connsiteX1" fmla="*/ 2395391 w 2777761"/>
                <a:gd name="connsiteY1" fmla="*/ 1604 h 3827499"/>
                <a:gd name="connsiteX2" fmla="*/ 2193438 w 2777761"/>
                <a:gd name="connsiteY2" fmla="*/ 197948 h 3827499"/>
                <a:gd name="connsiteX3" fmla="*/ 2114901 w 2777761"/>
                <a:gd name="connsiteY3" fmla="*/ 214777 h 3827499"/>
                <a:gd name="connsiteX4" fmla="*/ 2142950 w 2777761"/>
                <a:gd name="connsiteY4" fmla="*/ 326974 h 3827499"/>
                <a:gd name="connsiteX5" fmla="*/ 2047583 w 2777761"/>
                <a:gd name="connsiteY5" fmla="*/ 495268 h 3827499"/>
                <a:gd name="connsiteX6" fmla="*/ 2159779 w 2777761"/>
                <a:gd name="connsiteY6" fmla="*/ 747710 h 3827499"/>
                <a:gd name="connsiteX7" fmla="*/ 2030754 w 2777761"/>
                <a:gd name="connsiteY7" fmla="*/ 792588 h 3827499"/>
                <a:gd name="connsiteX8" fmla="*/ 1997095 w 2777761"/>
                <a:gd name="connsiteY8" fmla="*/ 859906 h 3827499"/>
                <a:gd name="connsiteX9" fmla="*/ 1997095 w 2777761"/>
                <a:gd name="connsiteY9" fmla="*/ 747710 h 3827499"/>
                <a:gd name="connsiteX10" fmla="*/ 1946606 w 2777761"/>
                <a:gd name="connsiteY10" fmla="*/ 708441 h 3827499"/>
                <a:gd name="connsiteX11" fmla="*/ 1772702 w 2777761"/>
                <a:gd name="connsiteY11" fmla="*/ 758929 h 3827499"/>
                <a:gd name="connsiteX12" fmla="*/ 1402454 w 2777761"/>
                <a:gd name="connsiteY12" fmla="*/ 618684 h 3827499"/>
                <a:gd name="connsiteX13" fmla="*/ 1705384 w 2777761"/>
                <a:gd name="connsiteY13" fmla="*/ 1190885 h 3827499"/>
                <a:gd name="connsiteX14" fmla="*/ 1800751 w 2777761"/>
                <a:gd name="connsiteY14" fmla="*/ 1263813 h 3827499"/>
                <a:gd name="connsiteX15" fmla="*/ 1649286 w 2777761"/>
                <a:gd name="connsiteY15" fmla="*/ 1488205 h 3827499"/>
                <a:gd name="connsiteX16" fmla="*/ 1727824 w 2777761"/>
                <a:gd name="connsiteY16" fmla="*/ 1706988 h 3827499"/>
                <a:gd name="connsiteX17" fmla="*/ 1817581 w 2777761"/>
                <a:gd name="connsiteY17" fmla="*/ 1701379 h 3827499"/>
                <a:gd name="connsiteX18" fmla="*/ 1671725 w 2777761"/>
                <a:gd name="connsiteY18" fmla="*/ 1869673 h 3827499"/>
                <a:gd name="connsiteX19" fmla="*/ 914400 w 2777761"/>
                <a:gd name="connsiteY19" fmla="*/ 1617231 h 3827499"/>
                <a:gd name="connsiteX20" fmla="*/ 460005 w 2777761"/>
                <a:gd name="connsiteY20" fmla="*/ 2643828 h 3827499"/>
                <a:gd name="connsiteX21" fmla="*/ 263662 w 2777761"/>
                <a:gd name="connsiteY21" fmla="*/ 2851391 h 3827499"/>
                <a:gd name="connsiteX22" fmla="*/ 44879 w 2777761"/>
                <a:gd name="connsiteY22" fmla="*/ 2896269 h 3827499"/>
                <a:gd name="connsiteX23" fmla="*/ 0 w 2777761"/>
                <a:gd name="connsiteY23" fmla="*/ 3002856 h 3827499"/>
                <a:gd name="connsiteX24" fmla="*/ 274881 w 2777761"/>
                <a:gd name="connsiteY24" fmla="*/ 3126272 h 3827499"/>
                <a:gd name="connsiteX25" fmla="*/ 504884 w 2777761"/>
                <a:gd name="connsiteY25" fmla="*/ 3025295 h 3827499"/>
                <a:gd name="connsiteX26" fmla="*/ 471225 w 2777761"/>
                <a:gd name="connsiteY26" fmla="*/ 3154321 h 3827499"/>
                <a:gd name="connsiteX27" fmla="*/ 572201 w 2777761"/>
                <a:gd name="connsiteY27" fmla="*/ 3199199 h 3827499"/>
                <a:gd name="connsiteX28" fmla="*/ 381468 w 2777761"/>
                <a:gd name="connsiteY28" fmla="*/ 3659204 h 3827499"/>
                <a:gd name="connsiteX29" fmla="*/ 196344 w 2777761"/>
                <a:gd name="connsiteY29" fmla="*/ 3704083 h 3827499"/>
                <a:gd name="connsiteX30" fmla="*/ 263662 w 2777761"/>
                <a:gd name="connsiteY30" fmla="*/ 3805059 h 3827499"/>
                <a:gd name="connsiteX31" fmla="*/ 555372 w 2777761"/>
                <a:gd name="connsiteY31" fmla="*/ 3827499 h 3827499"/>
                <a:gd name="connsiteX32" fmla="*/ 589031 w 2777761"/>
                <a:gd name="connsiteY32" fmla="*/ 3619936 h 3827499"/>
                <a:gd name="connsiteX33" fmla="*/ 645129 w 2777761"/>
                <a:gd name="connsiteY33" fmla="*/ 3614326 h 3827499"/>
                <a:gd name="connsiteX34" fmla="*/ 690008 w 2777761"/>
                <a:gd name="connsiteY34" fmla="*/ 3737742 h 3827499"/>
                <a:gd name="connsiteX35" fmla="*/ 774155 w 2777761"/>
                <a:gd name="connsiteY35" fmla="*/ 3743352 h 3827499"/>
                <a:gd name="connsiteX36" fmla="*/ 779765 w 2777761"/>
                <a:gd name="connsiteY36" fmla="*/ 3513349 h 3827499"/>
                <a:gd name="connsiteX37" fmla="*/ 746106 w 2777761"/>
                <a:gd name="connsiteY37" fmla="*/ 3244078 h 3827499"/>
                <a:gd name="connsiteX38" fmla="*/ 903181 w 2777761"/>
                <a:gd name="connsiteY38" fmla="*/ 2666267 h 3827499"/>
                <a:gd name="connsiteX39" fmla="*/ 1166842 w 2777761"/>
                <a:gd name="connsiteY39" fmla="*/ 2559680 h 3827499"/>
                <a:gd name="connsiteX40" fmla="*/ 1531480 w 2777761"/>
                <a:gd name="connsiteY40" fmla="*/ 2666267 h 3827499"/>
                <a:gd name="connsiteX41" fmla="*/ 1593188 w 2777761"/>
                <a:gd name="connsiteY41" fmla="*/ 2666267 h 3827499"/>
                <a:gd name="connsiteX42" fmla="*/ 1649286 w 2777761"/>
                <a:gd name="connsiteY42" fmla="*/ 2767244 h 3827499"/>
                <a:gd name="connsiteX43" fmla="*/ 1800751 w 2777761"/>
                <a:gd name="connsiteY43" fmla="*/ 2800902 h 3827499"/>
                <a:gd name="connsiteX44" fmla="*/ 1811971 w 2777761"/>
                <a:gd name="connsiteY44" fmla="*/ 2834561 h 3827499"/>
                <a:gd name="connsiteX45" fmla="*/ 1772702 w 2777761"/>
                <a:gd name="connsiteY45" fmla="*/ 3036515 h 3827499"/>
                <a:gd name="connsiteX46" fmla="*/ 1750263 w 2777761"/>
                <a:gd name="connsiteY46" fmla="*/ 3361884 h 3827499"/>
                <a:gd name="connsiteX47" fmla="*/ 1542700 w 2777761"/>
                <a:gd name="connsiteY47" fmla="*/ 3384323 h 3827499"/>
                <a:gd name="connsiteX48" fmla="*/ 1206111 w 2777761"/>
                <a:gd name="connsiteY48" fmla="*/ 3434812 h 3827499"/>
                <a:gd name="connsiteX49" fmla="*/ 1178062 w 2777761"/>
                <a:gd name="connsiteY49" fmla="*/ 3507739 h 3827499"/>
                <a:gd name="connsiteX50" fmla="*/ 1116354 w 2777761"/>
                <a:gd name="connsiteY50" fmla="*/ 3535788 h 3827499"/>
                <a:gd name="connsiteX51" fmla="*/ 1144403 w 2777761"/>
                <a:gd name="connsiteY51" fmla="*/ 3670424 h 3827499"/>
                <a:gd name="connsiteX52" fmla="*/ 1284648 w 2777761"/>
                <a:gd name="connsiteY52" fmla="*/ 3676034 h 3827499"/>
                <a:gd name="connsiteX53" fmla="*/ 1279038 w 2777761"/>
                <a:gd name="connsiteY53" fmla="*/ 3524569 h 3827499"/>
                <a:gd name="connsiteX54" fmla="*/ 1458552 w 2777761"/>
                <a:gd name="connsiteY54" fmla="*/ 3535788 h 3827499"/>
                <a:gd name="connsiteX55" fmla="*/ 1430503 w 2777761"/>
                <a:gd name="connsiteY55" fmla="*/ 3614326 h 3827499"/>
                <a:gd name="connsiteX56" fmla="*/ 1402454 w 2777761"/>
                <a:gd name="connsiteY56" fmla="*/ 3676034 h 3827499"/>
                <a:gd name="connsiteX57" fmla="*/ 1318307 w 2777761"/>
                <a:gd name="connsiteY57" fmla="*/ 3692863 h 3827499"/>
                <a:gd name="connsiteX58" fmla="*/ 1452943 w 2777761"/>
                <a:gd name="connsiteY58" fmla="*/ 3816279 h 3827499"/>
                <a:gd name="connsiteX59" fmla="*/ 1520260 w 2777761"/>
                <a:gd name="connsiteY59" fmla="*/ 3681644 h 3827499"/>
                <a:gd name="connsiteX60" fmla="*/ 1823190 w 2777761"/>
                <a:gd name="connsiteY60" fmla="*/ 3580667 h 3827499"/>
                <a:gd name="connsiteX61" fmla="*/ 2159779 w 2777761"/>
                <a:gd name="connsiteY61" fmla="*/ 3653594 h 3827499"/>
                <a:gd name="connsiteX62" fmla="*/ 2114901 w 2777761"/>
                <a:gd name="connsiteY62" fmla="*/ 3754571 h 3827499"/>
                <a:gd name="connsiteX63" fmla="*/ 2210268 w 2777761"/>
                <a:gd name="connsiteY63" fmla="*/ 3821889 h 3827499"/>
                <a:gd name="connsiteX64" fmla="*/ 2283195 w 2777761"/>
                <a:gd name="connsiteY64" fmla="*/ 3771401 h 3827499"/>
                <a:gd name="connsiteX65" fmla="*/ 2271976 w 2777761"/>
                <a:gd name="connsiteY65" fmla="*/ 3676034 h 3827499"/>
                <a:gd name="connsiteX66" fmla="*/ 2451490 w 2777761"/>
                <a:gd name="connsiteY66" fmla="*/ 3597496 h 3827499"/>
                <a:gd name="connsiteX67" fmla="*/ 2434660 w 2777761"/>
                <a:gd name="connsiteY67" fmla="*/ 3423592 h 3827499"/>
                <a:gd name="connsiteX68" fmla="*/ 1929777 w 2777761"/>
                <a:gd name="connsiteY68" fmla="*/ 3395543 h 3827499"/>
                <a:gd name="connsiteX69" fmla="*/ 1918557 w 2777761"/>
                <a:gd name="connsiteY69" fmla="*/ 3070174 h 3827499"/>
                <a:gd name="connsiteX70" fmla="*/ 1884898 w 2777761"/>
                <a:gd name="connsiteY70" fmla="*/ 3053344 h 3827499"/>
                <a:gd name="connsiteX71" fmla="*/ 1907338 w 2777761"/>
                <a:gd name="connsiteY71" fmla="*/ 2873830 h 3827499"/>
                <a:gd name="connsiteX72" fmla="*/ 1862459 w 2777761"/>
                <a:gd name="connsiteY72" fmla="*/ 2812122 h 3827499"/>
                <a:gd name="connsiteX73" fmla="*/ 2109291 w 2777761"/>
                <a:gd name="connsiteY73" fmla="*/ 2756024 h 3827499"/>
                <a:gd name="connsiteX74" fmla="*/ 2131730 w 2777761"/>
                <a:gd name="connsiteY74" fmla="*/ 2626998 h 3827499"/>
                <a:gd name="connsiteX75" fmla="*/ 2372952 w 2777761"/>
                <a:gd name="connsiteY75" fmla="*/ 2660657 h 3827499"/>
                <a:gd name="connsiteX76" fmla="*/ 2597345 w 2777761"/>
                <a:gd name="connsiteY76" fmla="*/ 2071626 h 3827499"/>
                <a:gd name="connsiteX77" fmla="*/ 2552466 w 2777761"/>
                <a:gd name="connsiteY77" fmla="*/ 1987479 h 3827499"/>
                <a:gd name="connsiteX78" fmla="*/ 2698322 w 2777761"/>
                <a:gd name="connsiteY78" fmla="*/ 1499425 h 3827499"/>
                <a:gd name="connsiteX79" fmla="*/ 2642224 w 2777761"/>
                <a:gd name="connsiteY79" fmla="*/ 1392839 h 3827499"/>
                <a:gd name="connsiteX80" fmla="*/ 2501977 w 2777761"/>
                <a:gd name="connsiteY80" fmla="*/ 815028 h 3827499"/>
                <a:gd name="connsiteX81" fmla="*/ 2743201 w 2777761"/>
                <a:gd name="connsiteY81" fmla="*/ 714051 h 3827499"/>
                <a:gd name="connsiteX82" fmla="*/ 2715151 w 2777761"/>
                <a:gd name="connsiteY82" fmla="*/ 472829 h 3827499"/>
                <a:gd name="connsiteX83" fmla="*/ 2647833 w 2777761"/>
                <a:gd name="connsiteY83" fmla="*/ 80143 h 3827499"/>
                <a:gd name="connsiteX0" fmla="*/ 2647833 w 2777761"/>
                <a:gd name="connsiteY0" fmla="*/ 80143 h 3827499"/>
                <a:gd name="connsiteX1" fmla="*/ 2395391 w 2777761"/>
                <a:gd name="connsiteY1" fmla="*/ 1604 h 3827499"/>
                <a:gd name="connsiteX2" fmla="*/ 2193438 w 2777761"/>
                <a:gd name="connsiteY2" fmla="*/ 197948 h 3827499"/>
                <a:gd name="connsiteX3" fmla="*/ 2114901 w 2777761"/>
                <a:gd name="connsiteY3" fmla="*/ 214777 h 3827499"/>
                <a:gd name="connsiteX4" fmla="*/ 2142950 w 2777761"/>
                <a:gd name="connsiteY4" fmla="*/ 326974 h 3827499"/>
                <a:gd name="connsiteX5" fmla="*/ 2047583 w 2777761"/>
                <a:gd name="connsiteY5" fmla="*/ 495268 h 3827499"/>
                <a:gd name="connsiteX6" fmla="*/ 2159779 w 2777761"/>
                <a:gd name="connsiteY6" fmla="*/ 747710 h 3827499"/>
                <a:gd name="connsiteX7" fmla="*/ 2030754 w 2777761"/>
                <a:gd name="connsiteY7" fmla="*/ 792588 h 3827499"/>
                <a:gd name="connsiteX8" fmla="*/ 1997095 w 2777761"/>
                <a:gd name="connsiteY8" fmla="*/ 859906 h 3827499"/>
                <a:gd name="connsiteX9" fmla="*/ 1997095 w 2777761"/>
                <a:gd name="connsiteY9" fmla="*/ 747710 h 3827499"/>
                <a:gd name="connsiteX10" fmla="*/ 1946606 w 2777761"/>
                <a:gd name="connsiteY10" fmla="*/ 708441 h 3827499"/>
                <a:gd name="connsiteX11" fmla="*/ 1772702 w 2777761"/>
                <a:gd name="connsiteY11" fmla="*/ 758929 h 3827499"/>
                <a:gd name="connsiteX12" fmla="*/ 1402454 w 2777761"/>
                <a:gd name="connsiteY12" fmla="*/ 618684 h 3827499"/>
                <a:gd name="connsiteX13" fmla="*/ 1705384 w 2777761"/>
                <a:gd name="connsiteY13" fmla="*/ 1190885 h 3827499"/>
                <a:gd name="connsiteX14" fmla="*/ 1800751 w 2777761"/>
                <a:gd name="connsiteY14" fmla="*/ 1263813 h 3827499"/>
                <a:gd name="connsiteX15" fmla="*/ 1649286 w 2777761"/>
                <a:gd name="connsiteY15" fmla="*/ 1488205 h 3827499"/>
                <a:gd name="connsiteX16" fmla="*/ 1727824 w 2777761"/>
                <a:gd name="connsiteY16" fmla="*/ 1706988 h 3827499"/>
                <a:gd name="connsiteX17" fmla="*/ 1817581 w 2777761"/>
                <a:gd name="connsiteY17" fmla="*/ 1701379 h 3827499"/>
                <a:gd name="connsiteX18" fmla="*/ 1671725 w 2777761"/>
                <a:gd name="connsiteY18" fmla="*/ 1869673 h 3827499"/>
                <a:gd name="connsiteX19" fmla="*/ 914400 w 2777761"/>
                <a:gd name="connsiteY19" fmla="*/ 1617231 h 3827499"/>
                <a:gd name="connsiteX20" fmla="*/ 460005 w 2777761"/>
                <a:gd name="connsiteY20" fmla="*/ 2643828 h 3827499"/>
                <a:gd name="connsiteX21" fmla="*/ 263662 w 2777761"/>
                <a:gd name="connsiteY21" fmla="*/ 2851391 h 3827499"/>
                <a:gd name="connsiteX22" fmla="*/ 44879 w 2777761"/>
                <a:gd name="connsiteY22" fmla="*/ 2896269 h 3827499"/>
                <a:gd name="connsiteX23" fmla="*/ 0 w 2777761"/>
                <a:gd name="connsiteY23" fmla="*/ 3002856 h 3827499"/>
                <a:gd name="connsiteX24" fmla="*/ 274881 w 2777761"/>
                <a:gd name="connsiteY24" fmla="*/ 3126272 h 3827499"/>
                <a:gd name="connsiteX25" fmla="*/ 504884 w 2777761"/>
                <a:gd name="connsiteY25" fmla="*/ 3025295 h 3827499"/>
                <a:gd name="connsiteX26" fmla="*/ 471225 w 2777761"/>
                <a:gd name="connsiteY26" fmla="*/ 3154321 h 3827499"/>
                <a:gd name="connsiteX27" fmla="*/ 572201 w 2777761"/>
                <a:gd name="connsiteY27" fmla="*/ 3199199 h 3827499"/>
                <a:gd name="connsiteX28" fmla="*/ 381468 w 2777761"/>
                <a:gd name="connsiteY28" fmla="*/ 3659204 h 3827499"/>
                <a:gd name="connsiteX29" fmla="*/ 196344 w 2777761"/>
                <a:gd name="connsiteY29" fmla="*/ 3704083 h 3827499"/>
                <a:gd name="connsiteX30" fmla="*/ 263662 w 2777761"/>
                <a:gd name="connsiteY30" fmla="*/ 3805059 h 3827499"/>
                <a:gd name="connsiteX31" fmla="*/ 555372 w 2777761"/>
                <a:gd name="connsiteY31" fmla="*/ 3827499 h 3827499"/>
                <a:gd name="connsiteX32" fmla="*/ 589031 w 2777761"/>
                <a:gd name="connsiteY32" fmla="*/ 3619936 h 3827499"/>
                <a:gd name="connsiteX33" fmla="*/ 645129 w 2777761"/>
                <a:gd name="connsiteY33" fmla="*/ 3614326 h 3827499"/>
                <a:gd name="connsiteX34" fmla="*/ 690008 w 2777761"/>
                <a:gd name="connsiteY34" fmla="*/ 3737742 h 3827499"/>
                <a:gd name="connsiteX35" fmla="*/ 774155 w 2777761"/>
                <a:gd name="connsiteY35" fmla="*/ 3743352 h 3827499"/>
                <a:gd name="connsiteX36" fmla="*/ 779765 w 2777761"/>
                <a:gd name="connsiteY36" fmla="*/ 3513349 h 3827499"/>
                <a:gd name="connsiteX37" fmla="*/ 746106 w 2777761"/>
                <a:gd name="connsiteY37" fmla="*/ 3244078 h 3827499"/>
                <a:gd name="connsiteX38" fmla="*/ 903181 w 2777761"/>
                <a:gd name="connsiteY38" fmla="*/ 2666267 h 3827499"/>
                <a:gd name="connsiteX39" fmla="*/ 1166842 w 2777761"/>
                <a:gd name="connsiteY39" fmla="*/ 2559680 h 3827499"/>
                <a:gd name="connsiteX40" fmla="*/ 1531480 w 2777761"/>
                <a:gd name="connsiteY40" fmla="*/ 2666267 h 3827499"/>
                <a:gd name="connsiteX41" fmla="*/ 1593188 w 2777761"/>
                <a:gd name="connsiteY41" fmla="*/ 2666267 h 3827499"/>
                <a:gd name="connsiteX42" fmla="*/ 1649286 w 2777761"/>
                <a:gd name="connsiteY42" fmla="*/ 2767244 h 3827499"/>
                <a:gd name="connsiteX43" fmla="*/ 1800751 w 2777761"/>
                <a:gd name="connsiteY43" fmla="*/ 2800902 h 3827499"/>
                <a:gd name="connsiteX44" fmla="*/ 1811971 w 2777761"/>
                <a:gd name="connsiteY44" fmla="*/ 2834561 h 3827499"/>
                <a:gd name="connsiteX45" fmla="*/ 1772702 w 2777761"/>
                <a:gd name="connsiteY45" fmla="*/ 3036515 h 3827499"/>
                <a:gd name="connsiteX46" fmla="*/ 1750263 w 2777761"/>
                <a:gd name="connsiteY46" fmla="*/ 3361884 h 3827499"/>
                <a:gd name="connsiteX47" fmla="*/ 1542700 w 2777761"/>
                <a:gd name="connsiteY47" fmla="*/ 3384323 h 3827499"/>
                <a:gd name="connsiteX48" fmla="*/ 1206111 w 2777761"/>
                <a:gd name="connsiteY48" fmla="*/ 3434812 h 3827499"/>
                <a:gd name="connsiteX49" fmla="*/ 1178062 w 2777761"/>
                <a:gd name="connsiteY49" fmla="*/ 3507739 h 3827499"/>
                <a:gd name="connsiteX50" fmla="*/ 1116354 w 2777761"/>
                <a:gd name="connsiteY50" fmla="*/ 3535788 h 3827499"/>
                <a:gd name="connsiteX51" fmla="*/ 1144403 w 2777761"/>
                <a:gd name="connsiteY51" fmla="*/ 3670424 h 3827499"/>
                <a:gd name="connsiteX52" fmla="*/ 1284648 w 2777761"/>
                <a:gd name="connsiteY52" fmla="*/ 3676034 h 3827499"/>
                <a:gd name="connsiteX53" fmla="*/ 1279038 w 2777761"/>
                <a:gd name="connsiteY53" fmla="*/ 3524569 h 3827499"/>
                <a:gd name="connsiteX54" fmla="*/ 1458552 w 2777761"/>
                <a:gd name="connsiteY54" fmla="*/ 3535788 h 3827499"/>
                <a:gd name="connsiteX55" fmla="*/ 1430503 w 2777761"/>
                <a:gd name="connsiteY55" fmla="*/ 3614326 h 3827499"/>
                <a:gd name="connsiteX56" fmla="*/ 1402454 w 2777761"/>
                <a:gd name="connsiteY56" fmla="*/ 3676034 h 3827499"/>
                <a:gd name="connsiteX57" fmla="*/ 1318307 w 2777761"/>
                <a:gd name="connsiteY57" fmla="*/ 3692863 h 3827499"/>
                <a:gd name="connsiteX58" fmla="*/ 1452943 w 2777761"/>
                <a:gd name="connsiteY58" fmla="*/ 3816279 h 3827499"/>
                <a:gd name="connsiteX59" fmla="*/ 1520260 w 2777761"/>
                <a:gd name="connsiteY59" fmla="*/ 3681644 h 3827499"/>
                <a:gd name="connsiteX60" fmla="*/ 1823190 w 2777761"/>
                <a:gd name="connsiteY60" fmla="*/ 3580667 h 3827499"/>
                <a:gd name="connsiteX61" fmla="*/ 2159779 w 2777761"/>
                <a:gd name="connsiteY61" fmla="*/ 3653594 h 3827499"/>
                <a:gd name="connsiteX62" fmla="*/ 2114901 w 2777761"/>
                <a:gd name="connsiteY62" fmla="*/ 3754571 h 3827499"/>
                <a:gd name="connsiteX63" fmla="*/ 2210268 w 2777761"/>
                <a:gd name="connsiteY63" fmla="*/ 3821889 h 3827499"/>
                <a:gd name="connsiteX64" fmla="*/ 2283195 w 2777761"/>
                <a:gd name="connsiteY64" fmla="*/ 3771401 h 3827499"/>
                <a:gd name="connsiteX65" fmla="*/ 2271976 w 2777761"/>
                <a:gd name="connsiteY65" fmla="*/ 3676034 h 3827499"/>
                <a:gd name="connsiteX66" fmla="*/ 2451490 w 2777761"/>
                <a:gd name="connsiteY66" fmla="*/ 3597496 h 3827499"/>
                <a:gd name="connsiteX67" fmla="*/ 2434660 w 2777761"/>
                <a:gd name="connsiteY67" fmla="*/ 3423592 h 3827499"/>
                <a:gd name="connsiteX68" fmla="*/ 1929777 w 2777761"/>
                <a:gd name="connsiteY68" fmla="*/ 3395543 h 3827499"/>
                <a:gd name="connsiteX69" fmla="*/ 1918557 w 2777761"/>
                <a:gd name="connsiteY69" fmla="*/ 3070174 h 3827499"/>
                <a:gd name="connsiteX70" fmla="*/ 1884898 w 2777761"/>
                <a:gd name="connsiteY70" fmla="*/ 3053344 h 3827499"/>
                <a:gd name="connsiteX71" fmla="*/ 1907338 w 2777761"/>
                <a:gd name="connsiteY71" fmla="*/ 2873830 h 3827499"/>
                <a:gd name="connsiteX72" fmla="*/ 1862459 w 2777761"/>
                <a:gd name="connsiteY72" fmla="*/ 2812122 h 3827499"/>
                <a:gd name="connsiteX73" fmla="*/ 2109291 w 2777761"/>
                <a:gd name="connsiteY73" fmla="*/ 2756024 h 3827499"/>
                <a:gd name="connsiteX74" fmla="*/ 2131730 w 2777761"/>
                <a:gd name="connsiteY74" fmla="*/ 2626998 h 3827499"/>
                <a:gd name="connsiteX75" fmla="*/ 2372952 w 2777761"/>
                <a:gd name="connsiteY75" fmla="*/ 2660657 h 3827499"/>
                <a:gd name="connsiteX76" fmla="*/ 2597345 w 2777761"/>
                <a:gd name="connsiteY76" fmla="*/ 2071626 h 3827499"/>
                <a:gd name="connsiteX77" fmla="*/ 2552466 w 2777761"/>
                <a:gd name="connsiteY77" fmla="*/ 1987479 h 3827499"/>
                <a:gd name="connsiteX78" fmla="*/ 2698322 w 2777761"/>
                <a:gd name="connsiteY78" fmla="*/ 1499425 h 3827499"/>
                <a:gd name="connsiteX79" fmla="*/ 2642224 w 2777761"/>
                <a:gd name="connsiteY79" fmla="*/ 1392839 h 3827499"/>
                <a:gd name="connsiteX80" fmla="*/ 2485148 w 2777761"/>
                <a:gd name="connsiteY80" fmla="*/ 837467 h 3827499"/>
                <a:gd name="connsiteX81" fmla="*/ 2743201 w 2777761"/>
                <a:gd name="connsiteY81" fmla="*/ 714051 h 3827499"/>
                <a:gd name="connsiteX82" fmla="*/ 2715151 w 2777761"/>
                <a:gd name="connsiteY82" fmla="*/ 472829 h 3827499"/>
                <a:gd name="connsiteX83" fmla="*/ 2647833 w 2777761"/>
                <a:gd name="connsiteY83" fmla="*/ 80143 h 3827499"/>
                <a:gd name="connsiteX0" fmla="*/ 2647833 w 2777761"/>
                <a:gd name="connsiteY0" fmla="*/ 80143 h 3827499"/>
                <a:gd name="connsiteX1" fmla="*/ 2395391 w 2777761"/>
                <a:gd name="connsiteY1" fmla="*/ 1604 h 3827499"/>
                <a:gd name="connsiteX2" fmla="*/ 2193438 w 2777761"/>
                <a:gd name="connsiteY2" fmla="*/ 197948 h 3827499"/>
                <a:gd name="connsiteX3" fmla="*/ 2114901 w 2777761"/>
                <a:gd name="connsiteY3" fmla="*/ 214777 h 3827499"/>
                <a:gd name="connsiteX4" fmla="*/ 2142950 w 2777761"/>
                <a:gd name="connsiteY4" fmla="*/ 326974 h 3827499"/>
                <a:gd name="connsiteX5" fmla="*/ 2047583 w 2777761"/>
                <a:gd name="connsiteY5" fmla="*/ 495268 h 3827499"/>
                <a:gd name="connsiteX6" fmla="*/ 2159779 w 2777761"/>
                <a:gd name="connsiteY6" fmla="*/ 747710 h 3827499"/>
                <a:gd name="connsiteX7" fmla="*/ 2030754 w 2777761"/>
                <a:gd name="connsiteY7" fmla="*/ 792588 h 3827499"/>
                <a:gd name="connsiteX8" fmla="*/ 1997095 w 2777761"/>
                <a:gd name="connsiteY8" fmla="*/ 859906 h 3827499"/>
                <a:gd name="connsiteX9" fmla="*/ 1997095 w 2777761"/>
                <a:gd name="connsiteY9" fmla="*/ 747710 h 3827499"/>
                <a:gd name="connsiteX10" fmla="*/ 1946606 w 2777761"/>
                <a:gd name="connsiteY10" fmla="*/ 708441 h 3827499"/>
                <a:gd name="connsiteX11" fmla="*/ 1772702 w 2777761"/>
                <a:gd name="connsiteY11" fmla="*/ 758929 h 3827499"/>
                <a:gd name="connsiteX12" fmla="*/ 1402454 w 2777761"/>
                <a:gd name="connsiteY12" fmla="*/ 618684 h 3827499"/>
                <a:gd name="connsiteX13" fmla="*/ 1705384 w 2777761"/>
                <a:gd name="connsiteY13" fmla="*/ 1190885 h 3827499"/>
                <a:gd name="connsiteX14" fmla="*/ 1800751 w 2777761"/>
                <a:gd name="connsiteY14" fmla="*/ 1263813 h 3827499"/>
                <a:gd name="connsiteX15" fmla="*/ 1649286 w 2777761"/>
                <a:gd name="connsiteY15" fmla="*/ 1488205 h 3827499"/>
                <a:gd name="connsiteX16" fmla="*/ 1727824 w 2777761"/>
                <a:gd name="connsiteY16" fmla="*/ 1706988 h 3827499"/>
                <a:gd name="connsiteX17" fmla="*/ 1817581 w 2777761"/>
                <a:gd name="connsiteY17" fmla="*/ 1701379 h 3827499"/>
                <a:gd name="connsiteX18" fmla="*/ 1671725 w 2777761"/>
                <a:gd name="connsiteY18" fmla="*/ 1869673 h 3827499"/>
                <a:gd name="connsiteX19" fmla="*/ 914400 w 2777761"/>
                <a:gd name="connsiteY19" fmla="*/ 1617231 h 3827499"/>
                <a:gd name="connsiteX20" fmla="*/ 460005 w 2777761"/>
                <a:gd name="connsiteY20" fmla="*/ 2643828 h 3827499"/>
                <a:gd name="connsiteX21" fmla="*/ 263662 w 2777761"/>
                <a:gd name="connsiteY21" fmla="*/ 2851391 h 3827499"/>
                <a:gd name="connsiteX22" fmla="*/ 44879 w 2777761"/>
                <a:gd name="connsiteY22" fmla="*/ 2896269 h 3827499"/>
                <a:gd name="connsiteX23" fmla="*/ 0 w 2777761"/>
                <a:gd name="connsiteY23" fmla="*/ 3002856 h 3827499"/>
                <a:gd name="connsiteX24" fmla="*/ 274881 w 2777761"/>
                <a:gd name="connsiteY24" fmla="*/ 3126272 h 3827499"/>
                <a:gd name="connsiteX25" fmla="*/ 504884 w 2777761"/>
                <a:gd name="connsiteY25" fmla="*/ 3025295 h 3827499"/>
                <a:gd name="connsiteX26" fmla="*/ 471225 w 2777761"/>
                <a:gd name="connsiteY26" fmla="*/ 3154321 h 3827499"/>
                <a:gd name="connsiteX27" fmla="*/ 572201 w 2777761"/>
                <a:gd name="connsiteY27" fmla="*/ 3199199 h 3827499"/>
                <a:gd name="connsiteX28" fmla="*/ 381468 w 2777761"/>
                <a:gd name="connsiteY28" fmla="*/ 3659204 h 3827499"/>
                <a:gd name="connsiteX29" fmla="*/ 196344 w 2777761"/>
                <a:gd name="connsiteY29" fmla="*/ 3704083 h 3827499"/>
                <a:gd name="connsiteX30" fmla="*/ 263662 w 2777761"/>
                <a:gd name="connsiteY30" fmla="*/ 3805059 h 3827499"/>
                <a:gd name="connsiteX31" fmla="*/ 555372 w 2777761"/>
                <a:gd name="connsiteY31" fmla="*/ 3827499 h 3827499"/>
                <a:gd name="connsiteX32" fmla="*/ 589031 w 2777761"/>
                <a:gd name="connsiteY32" fmla="*/ 3619936 h 3827499"/>
                <a:gd name="connsiteX33" fmla="*/ 645129 w 2777761"/>
                <a:gd name="connsiteY33" fmla="*/ 3614326 h 3827499"/>
                <a:gd name="connsiteX34" fmla="*/ 690008 w 2777761"/>
                <a:gd name="connsiteY34" fmla="*/ 3737742 h 3827499"/>
                <a:gd name="connsiteX35" fmla="*/ 774155 w 2777761"/>
                <a:gd name="connsiteY35" fmla="*/ 3743352 h 3827499"/>
                <a:gd name="connsiteX36" fmla="*/ 779765 w 2777761"/>
                <a:gd name="connsiteY36" fmla="*/ 3513349 h 3827499"/>
                <a:gd name="connsiteX37" fmla="*/ 746106 w 2777761"/>
                <a:gd name="connsiteY37" fmla="*/ 3244078 h 3827499"/>
                <a:gd name="connsiteX38" fmla="*/ 903181 w 2777761"/>
                <a:gd name="connsiteY38" fmla="*/ 2666267 h 3827499"/>
                <a:gd name="connsiteX39" fmla="*/ 1166842 w 2777761"/>
                <a:gd name="connsiteY39" fmla="*/ 2559680 h 3827499"/>
                <a:gd name="connsiteX40" fmla="*/ 1531480 w 2777761"/>
                <a:gd name="connsiteY40" fmla="*/ 2666267 h 3827499"/>
                <a:gd name="connsiteX41" fmla="*/ 1593188 w 2777761"/>
                <a:gd name="connsiteY41" fmla="*/ 2666267 h 3827499"/>
                <a:gd name="connsiteX42" fmla="*/ 1649286 w 2777761"/>
                <a:gd name="connsiteY42" fmla="*/ 2767244 h 3827499"/>
                <a:gd name="connsiteX43" fmla="*/ 1800751 w 2777761"/>
                <a:gd name="connsiteY43" fmla="*/ 2800902 h 3827499"/>
                <a:gd name="connsiteX44" fmla="*/ 1811971 w 2777761"/>
                <a:gd name="connsiteY44" fmla="*/ 2834561 h 3827499"/>
                <a:gd name="connsiteX45" fmla="*/ 1772702 w 2777761"/>
                <a:gd name="connsiteY45" fmla="*/ 3036515 h 3827499"/>
                <a:gd name="connsiteX46" fmla="*/ 1750263 w 2777761"/>
                <a:gd name="connsiteY46" fmla="*/ 3361884 h 3827499"/>
                <a:gd name="connsiteX47" fmla="*/ 1542700 w 2777761"/>
                <a:gd name="connsiteY47" fmla="*/ 3384323 h 3827499"/>
                <a:gd name="connsiteX48" fmla="*/ 1206111 w 2777761"/>
                <a:gd name="connsiteY48" fmla="*/ 3434812 h 3827499"/>
                <a:gd name="connsiteX49" fmla="*/ 1178062 w 2777761"/>
                <a:gd name="connsiteY49" fmla="*/ 3507739 h 3827499"/>
                <a:gd name="connsiteX50" fmla="*/ 1116354 w 2777761"/>
                <a:gd name="connsiteY50" fmla="*/ 3535788 h 3827499"/>
                <a:gd name="connsiteX51" fmla="*/ 1144403 w 2777761"/>
                <a:gd name="connsiteY51" fmla="*/ 3670424 h 3827499"/>
                <a:gd name="connsiteX52" fmla="*/ 1284648 w 2777761"/>
                <a:gd name="connsiteY52" fmla="*/ 3676034 h 3827499"/>
                <a:gd name="connsiteX53" fmla="*/ 1279038 w 2777761"/>
                <a:gd name="connsiteY53" fmla="*/ 3524569 h 3827499"/>
                <a:gd name="connsiteX54" fmla="*/ 1458552 w 2777761"/>
                <a:gd name="connsiteY54" fmla="*/ 3535788 h 3827499"/>
                <a:gd name="connsiteX55" fmla="*/ 1430503 w 2777761"/>
                <a:gd name="connsiteY55" fmla="*/ 3614326 h 3827499"/>
                <a:gd name="connsiteX56" fmla="*/ 1402454 w 2777761"/>
                <a:gd name="connsiteY56" fmla="*/ 3676034 h 3827499"/>
                <a:gd name="connsiteX57" fmla="*/ 1318307 w 2777761"/>
                <a:gd name="connsiteY57" fmla="*/ 3692863 h 3827499"/>
                <a:gd name="connsiteX58" fmla="*/ 1452943 w 2777761"/>
                <a:gd name="connsiteY58" fmla="*/ 3816279 h 3827499"/>
                <a:gd name="connsiteX59" fmla="*/ 1520260 w 2777761"/>
                <a:gd name="connsiteY59" fmla="*/ 3681644 h 3827499"/>
                <a:gd name="connsiteX60" fmla="*/ 1823190 w 2777761"/>
                <a:gd name="connsiteY60" fmla="*/ 3580667 h 3827499"/>
                <a:gd name="connsiteX61" fmla="*/ 2159779 w 2777761"/>
                <a:gd name="connsiteY61" fmla="*/ 3653594 h 3827499"/>
                <a:gd name="connsiteX62" fmla="*/ 2114901 w 2777761"/>
                <a:gd name="connsiteY62" fmla="*/ 3754571 h 3827499"/>
                <a:gd name="connsiteX63" fmla="*/ 2210268 w 2777761"/>
                <a:gd name="connsiteY63" fmla="*/ 3821889 h 3827499"/>
                <a:gd name="connsiteX64" fmla="*/ 2283195 w 2777761"/>
                <a:gd name="connsiteY64" fmla="*/ 3771401 h 3827499"/>
                <a:gd name="connsiteX65" fmla="*/ 2271976 w 2777761"/>
                <a:gd name="connsiteY65" fmla="*/ 3676034 h 3827499"/>
                <a:gd name="connsiteX66" fmla="*/ 2451490 w 2777761"/>
                <a:gd name="connsiteY66" fmla="*/ 3597496 h 3827499"/>
                <a:gd name="connsiteX67" fmla="*/ 2434660 w 2777761"/>
                <a:gd name="connsiteY67" fmla="*/ 3423592 h 3827499"/>
                <a:gd name="connsiteX68" fmla="*/ 1929777 w 2777761"/>
                <a:gd name="connsiteY68" fmla="*/ 3395543 h 3827499"/>
                <a:gd name="connsiteX69" fmla="*/ 1918557 w 2777761"/>
                <a:gd name="connsiteY69" fmla="*/ 3070174 h 3827499"/>
                <a:gd name="connsiteX70" fmla="*/ 1884898 w 2777761"/>
                <a:gd name="connsiteY70" fmla="*/ 3053344 h 3827499"/>
                <a:gd name="connsiteX71" fmla="*/ 1907338 w 2777761"/>
                <a:gd name="connsiteY71" fmla="*/ 2873830 h 3827499"/>
                <a:gd name="connsiteX72" fmla="*/ 1862459 w 2777761"/>
                <a:gd name="connsiteY72" fmla="*/ 2812122 h 3827499"/>
                <a:gd name="connsiteX73" fmla="*/ 2109291 w 2777761"/>
                <a:gd name="connsiteY73" fmla="*/ 2756024 h 3827499"/>
                <a:gd name="connsiteX74" fmla="*/ 2131730 w 2777761"/>
                <a:gd name="connsiteY74" fmla="*/ 2626998 h 3827499"/>
                <a:gd name="connsiteX75" fmla="*/ 2372952 w 2777761"/>
                <a:gd name="connsiteY75" fmla="*/ 2660657 h 3827499"/>
                <a:gd name="connsiteX76" fmla="*/ 2597345 w 2777761"/>
                <a:gd name="connsiteY76" fmla="*/ 2071626 h 3827499"/>
                <a:gd name="connsiteX77" fmla="*/ 2552466 w 2777761"/>
                <a:gd name="connsiteY77" fmla="*/ 1987479 h 3827499"/>
                <a:gd name="connsiteX78" fmla="*/ 2698322 w 2777761"/>
                <a:gd name="connsiteY78" fmla="*/ 1499425 h 3827499"/>
                <a:gd name="connsiteX79" fmla="*/ 2642224 w 2777761"/>
                <a:gd name="connsiteY79" fmla="*/ 1392839 h 3827499"/>
                <a:gd name="connsiteX80" fmla="*/ 2485148 w 2777761"/>
                <a:gd name="connsiteY80" fmla="*/ 837467 h 3827499"/>
                <a:gd name="connsiteX81" fmla="*/ 2743201 w 2777761"/>
                <a:gd name="connsiteY81" fmla="*/ 714051 h 3827499"/>
                <a:gd name="connsiteX82" fmla="*/ 2715151 w 2777761"/>
                <a:gd name="connsiteY82" fmla="*/ 472829 h 3827499"/>
                <a:gd name="connsiteX83" fmla="*/ 2647833 w 2777761"/>
                <a:gd name="connsiteY83" fmla="*/ 80143 h 3827499"/>
                <a:gd name="connsiteX0" fmla="*/ 2597345 w 2777761"/>
                <a:gd name="connsiteY0" fmla="*/ 91363 h 3827499"/>
                <a:gd name="connsiteX1" fmla="*/ 2395391 w 2777761"/>
                <a:gd name="connsiteY1" fmla="*/ 1604 h 3827499"/>
                <a:gd name="connsiteX2" fmla="*/ 2193438 w 2777761"/>
                <a:gd name="connsiteY2" fmla="*/ 197948 h 3827499"/>
                <a:gd name="connsiteX3" fmla="*/ 2114901 w 2777761"/>
                <a:gd name="connsiteY3" fmla="*/ 214777 h 3827499"/>
                <a:gd name="connsiteX4" fmla="*/ 2142950 w 2777761"/>
                <a:gd name="connsiteY4" fmla="*/ 326974 h 3827499"/>
                <a:gd name="connsiteX5" fmla="*/ 2047583 w 2777761"/>
                <a:gd name="connsiteY5" fmla="*/ 495268 h 3827499"/>
                <a:gd name="connsiteX6" fmla="*/ 2159779 w 2777761"/>
                <a:gd name="connsiteY6" fmla="*/ 747710 h 3827499"/>
                <a:gd name="connsiteX7" fmla="*/ 2030754 w 2777761"/>
                <a:gd name="connsiteY7" fmla="*/ 792588 h 3827499"/>
                <a:gd name="connsiteX8" fmla="*/ 1997095 w 2777761"/>
                <a:gd name="connsiteY8" fmla="*/ 859906 h 3827499"/>
                <a:gd name="connsiteX9" fmla="*/ 1997095 w 2777761"/>
                <a:gd name="connsiteY9" fmla="*/ 747710 h 3827499"/>
                <a:gd name="connsiteX10" fmla="*/ 1946606 w 2777761"/>
                <a:gd name="connsiteY10" fmla="*/ 708441 h 3827499"/>
                <a:gd name="connsiteX11" fmla="*/ 1772702 w 2777761"/>
                <a:gd name="connsiteY11" fmla="*/ 758929 h 3827499"/>
                <a:gd name="connsiteX12" fmla="*/ 1402454 w 2777761"/>
                <a:gd name="connsiteY12" fmla="*/ 618684 h 3827499"/>
                <a:gd name="connsiteX13" fmla="*/ 1705384 w 2777761"/>
                <a:gd name="connsiteY13" fmla="*/ 1190885 h 3827499"/>
                <a:gd name="connsiteX14" fmla="*/ 1800751 w 2777761"/>
                <a:gd name="connsiteY14" fmla="*/ 1263813 h 3827499"/>
                <a:gd name="connsiteX15" fmla="*/ 1649286 w 2777761"/>
                <a:gd name="connsiteY15" fmla="*/ 1488205 h 3827499"/>
                <a:gd name="connsiteX16" fmla="*/ 1727824 w 2777761"/>
                <a:gd name="connsiteY16" fmla="*/ 1706988 h 3827499"/>
                <a:gd name="connsiteX17" fmla="*/ 1817581 w 2777761"/>
                <a:gd name="connsiteY17" fmla="*/ 1701379 h 3827499"/>
                <a:gd name="connsiteX18" fmla="*/ 1671725 w 2777761"/>
                <a:gd name="connsiteY18" fmla="*/ 1869673 h 3827499"/>
                <a:gd name="connsiteX19" fmla="*/ 914400 w 2777761"/>
                <a:gd name="connsiteY19" fmla="*/ 1617231 h 3827499"/>
                <a:gd name="connsiteX20" fmla="*/ 460005 w 2777761"/>
                <a:gd name="connsiteY20" fmla="*/ 2643828 h 3827499"/>
                <a:gd name="connsiteX21" fmla="*/ 263662 w 2777761"/>
                <a:gd name="connsiteY21" fmla="*/ 2851391 h 3827499"/>
                <a:gd name="connsiteX22" fmla="*/ 44879 w 2777761"/>
                <a:gd name="connsiteY22" fmla="*/ 2896269 h 3827499"/>
                <a:gd name="connsiteX23" fmla="*/ 0 w 2777761"/>
                <a:gd name="connsiteY23" fmla="*/ 3002856 h 3827499"/>
                <a:gd name="connsiteX24" fmla="*/ 274881 w 2777761"/>
                <a:gd name="connsiteY24" fmla="*/ 3126272 h 3827499"/>
                <a:gd name="connsiteX25" fmla="*/ 504884 w 2777761"/>
                <a:gd name="connsiteY25" fmla="*/ 3025295 h 3827499"/>
                <a:gd name="connsiteX26" fmla="*/ 471225 w 2777761"/>
                <a:gd name="connsiteY26" fmla="*/ 3154321 h 3827499"/>
                <a:gd name="connsiteX27" fmla="*/ 572201 w 2777761"/>
                <a:gd name="connsiteY27" fmla="*/ 3199199 h 3827499"/>
                <a:gd name="connsiteX28" fmla="*/ 381468 w 2777761"/>
                <a:gd name="connsiteY28" fmla="*/ 3659204 h 3827499"/>
                <a:gd name="connsiteX29" fmla="*/ 196344 w 2777761"/>
                <a:gd name="connsiteY29" fmla="*/ 3704083 h 3827499"/>
                <a:gd name="connsiteX30" fmla="*/ 263662 w 2777761"/>
                <a:gd name="connsiteY30" fmla="*/ 3805059 h 3827499"/>
                <a:gd name="connsiteX31" fmla="*/ 555372 w 2777761"/>
                <a:gd name="connsiteY31" fmla="*/ 3827499 h 3827499"/>
                <a:gd name="connsiteX32" fmla="*/ 589031 w 2777761"/>
                <a:gd name="connsiteY32" fmla="*/ 3619936 h 3827499"/>
                <a:gd name="connsiteX33" fmla="*/ 645129 w 2777761"/>
                <a:gd name="connsiteY33" fmla="*/ 3614326 h 3827499"/>
                <a:gd name="connsiteX34" fmla="*/ 690008 w 2777761"/>
                <a:gd name="connsiteY34" fmla="*/ 3737742 h 3827499"/>
                <a:gd name="connsiteX35" fmla="*/ 774155 w 2777761"/>
                <a:gd name="connsiteY35" fmla="*/ 3743352 h 3827499"/>
                <a:gd name="connsiteX36" fmla="*/ 779765 w 2777761"/>
                <a:gd name="connsiteY36" fmla="*/ 3513349 h 3827499"/>
                <a:gd name="connsiteX37" fmla="*/ 746106 w 2777761"/>
                <a:gd name="connsiteY37" fmla="*/ 3244078 h 3827499"/>
                <a:gd name="connsiteX38" fmla="*/ 903181 w 2777761"/>
                <a:gd name="connsiteY38" fmla="*/ 2666267 h 3827499"/>
                <a:gd name="connsiteX39" fmla="*/ 1166842 w 2777761"/>
                <a:gd name="connsiteY39" fmla="*/ 2559680 h 3827499"/>
                <a:gd name="connsiteX40" fmla="*/ 1531480 w 2777761"/>
                <a:gd name="connsiteY40" fmla="*/ 2666267 h 3827499"/>
                <a:gd name="connsiteX41" fmla="*/ 1593188 w 2777761"/>
                <a:gd name="connsiteY41" fmla="*/ 2666267 h 3827499"/>
                <a:gd name="connsiteX42" fmla="*/ 1649286 w 2777761"/>
                <a:gd name="connsiteY42" fmla="*/ 2767244 h 3827499"/>
                <a:gd name="connsiteX43" fmla="*/ 1800751 w 2777761"/>
                <a:gd name="connsiteY43" fmla="*/ 2800902 h 3827499"/>
                <a:gd name="connsiteX44" fmla="*/ 1811971 w 2777761"/>
                <a:gd name="connsiteY44" fmla="*/ 2834561 h 3827499"/>
                <a:gd name="connsiteX45" fmla="*/ 1772702 w 2777761"/>
                <a:gd name="connsiteY45" fmla="*/ 3036515 h 3827499"/>
                <a:gd name="connsiteX46" fmla="*/ 1750263 w 2777761"/>
                <a:gd name="connsiteY46" fmla="*/ 3361884 h 3827499"/>
                <a:gd name="connsiteX47" fmla="*/ 1542700 w 2777761"/>
                <a:gd name="connsiteY47" fmla="*/ 3384323 h 3827499"/>
                <a:gd name="connsiteX48" fmla="*/ 1206111 w 2777761"/>
                <a:gd name="connsiteY48" fmla="*/ 3434812 h 3827499"/>
                <a:gd name="connsiteX49" fmla="*/ 1178062 w 2777761"/>
                <a:gd name="connsiteY49" fmla="*/ 3507739 h 3827499"/>
                <a:gd name="connsiteX50" fmla="*/ 1116354 w 2777761"/>
                <a:gd name="connsiteY50" fmla="*/ 3535788 h 3827499"/>
                <a:gd name="connsiteX51" fmla="*/ 1144403 w 2777761"/>
                <a:gd name="connsiteY51" fmla="*/ 3670424 h 3827499"/>
                <a:gd name="connsiteX52" fmla="*/ 1284648 w 2777761"/>
                <a:gd name="connsiteY52" fmla="*/ 3676034 h 3827499"/>
                <a:gd name="connsiteX53" fmla="*/ 1279038 w 2777761"/>
                <a:gd name="connsiteY53" fmla="*/ 3524569 h 3827499"/>
                <a:gd name="connsiteX54" fmla="*/ 1458552 w 2777761"/>
                <a:gd name="connsiteY54" fmla="*/ 3535788 h 3827499"/>
                <a:gd name="connsiteX55" fmla="*/ 1430503 w 2777761"/>
                <a:gd name="connsiteY55" fmla="*/ 3614326 h 3827499"/>
                <a:gd name="connsiteX56" fmla="*/ 1402454 w 2777761"/>
                <a:gd name="connsiteY56" fmla="*/ 3676034 h 3827499"/>
                <a:gd name="connsiteX57" fmla="*/ 1318307 w 2777761"/>
                <a:gd name="connsiteY57" fmla="*/ 3692863 h 3827499"/>
                <a:gd name="connsiteX58" fmla="*/ 1452943 w 2777761"/>
                <a:gd name="connsiteY58" fmla="*/ 3816279 h 3827499"/>
                <a:gd name="connsiteX59" fmla="*/ 1520260 w 2777761"/>
                <a:gd name="connsiteY59" fmla="*/ 3681644 h 3827499"/>
                <a:gd name="connsiteX60" fmla="*/ 1823190 w 2777761"/>
                <a:gd name="connsiteY60" fmla="*/ 3580667 h 3827499"/>
                <a:gd name="connsiteX61" fmla="*/ 2159779 w 2777761"/>
                <a:gd name="connsiteY61" fmla="*/ 3653594 h 3827499"/>
                <a:gd name="connsiteX62" fmla="*/ 2114901 w 2777761"/>
                <a:gd name="connsiteY62" fmla="*/ 3754571 h 3827499"/>
                <a:gd name="connsiteX63" fmla="*/ 2210268 w 2777761"/>
                <a:gd name="connsiteY63" fmla="*/ 3821889 h 3827499"/>
                <a:gd name="connsiteX64" fmla="*/ 2283195 w 2777761"/>
                <a:gd name="connsiteY64" fmla="*/ 3771401 h 3827499"/>
                <a:gd name="connsiteX65" fmla="*/ 2271976 w 2777761"/>
                <a:gd name="connsiteY65" fmla="*/ 3676034 h 3827499"/>
                <a:gd name="connsiteX66" fmla="*/ 2451490 w 2777761"/>
                <a:gd name="connsiteY66" fmla="*/ 3597496 h 3827499"/>
                <a:gd name="connsiteX67" fmla="*/ 2434660 w 2777761"/>
                <a:gd name="connsiteY67" fmla="*/ 3423592 h 3827499"/>
                <a:gd name="connsiteX68" fmla="*/ 1929777 w 2777761"/>
                <a:gd name="connsiteY68" fmla="*/ 3395543 h 3827499"/>
                <a:gd name="connsiteX69" fmla="*/ 1918557 w 2777761"/>
                <a:gd name="connsiteY69" fmla="*/ 3070174 h 3827499"/>
                <a:gd name="connsiteX70" fmla="*/ 1884898 w 2777761"/>
                <a:gd name="connsiteY70" fmla="*/ 3053344 h 3827499"/>
                <a:gd name="connsiteX71" fmla="*/ 1907338 w 2777761"/>
                <a:gd name="connsiteY71" fmla="*/ 2873830 h 3827499"/>
                <a:gd name="connsiteX72" fmla="*/ 1862459 w 2777761"/>
                <a:gd name="connsiteY72" fmla="*/ 2812122 h 3827499"/>
                <a:gd name="connsiteX73" fmla="*/ 2109291 w 2777761"/>
                <a:gd name="connsiteY73" fmla="*/ 2756024 h 3827499"/>
                <a:gd name="connsiteX74" fmla="*/ 2131730 w 2777761"/>
                <a:gd name="connsiteY74" fmla="*/ 2626998 h 3827499"/>
                <a:gd name="connsiteX75" fmla="*/ 2372952 w 2777761"/>
                <a:gd name="connsiteY75" fmla="*/ 2660657 h 3827499"/>
                <a:gd name="connsiteX76" fmla="*/ 2597345 w 2777761"/>
                <a:gd name="connsiteY76" fmla="*/ 2071626 h 3827499"/>
                <a:gd name="connsiteX77" fmla="*/ 2552466 w 2777761"/>
                <a:gd name="connsiteY77" fmla="*/ 1987479 h 3827499"/>
                <a:gd name="connsiteX78" fmla="*/ 2698322 w 2777761"/>
                <a:gd name="connsiteY78" fmla="*/ 1499425 h 3827499"/>
                <a:gd name="connsiteX79" fmla="*/ 2642224 w 2777761"/>
                <a:gd name="connsiteY79" fmla="*/ 1392839 h 3827499"/>
                <a:gd name="connsiteX80" fmla="*/ 2485148 w 2777761"/>
                <a:gd name="connsiteY80" fmla="*/ 837467 h 3827499"/>
                <a:gd name="connsiteX81" fmla="*/ 2743201 w 2777761"/>
                <a:gd name="connsiteY81" fmla="*/ 714051 h 3827499"/>
                <a:gd name="connsiteX82" fmla="*/ 2715151 w 2777761"/>
                <a:gd name="connsiteY82" fmla="*/ 472829 h 3827499"/>
                <a:gd name="connsiteX83" fmla="*/ 2597345 w 2777761"/>
                <a:gd name="connsiteY83" fmla="*/ 91363 h 3827499"/>
                <a:gd name="connsiteX0" fmla="*/ 2597345 w 2777761"/>
                <a:gd name="connsiteY0" fmla="*/ 91363 h 3827499"/>
                <a:gd name="connsiteX1" fmla="*/ 2395391 w 2777761"/>
                <a:gd name="connsiteY1" fmla="*/ 1604 h 3827499"/>
                <a:gd name="connsiteX2" fmla="*/ 2193438 w 2777761"/>
                <a:gd name="connsiteY2" fmla="*/ 197948 h 3827499"/>
                <a:gd name="connsiteX3" fmla="*/ 2114901 w 2777761"/>
                <a:gd name="connsiteY3" fmla="*/ 214777 h 3827499"/>
                <a:gd name="connsiteX4" fmla="*/ 2142950 w 2777761"/>
                <a:gd name="connsiteY4" fmla="*/ 326974 h 3827499"/>
                <a:gd name="connsiteX5" fmla="*/ 2047583 w 2777761"/>
                <a:gd name="connsiteY5" fmla="*/ 495268 h 3827499"/>
                <a:gd name="connsiteX6" fmla="*/ 2159779 w 2777761"/>
                <a:gd name="connsiteY6" fmla="*/ 747710 h 3827499"/>
                <a:gd name="connsiteX7" fmla="*/ 2030754 w 2777761"/>
                <a:gd name="connsiteY7" fmla="*/ 792588 h 3827499"/>
                <a:gd name="connsiteX8" fmla="*/ 1997095 w 2777761"/>
                <a:gd name="connsiteY8" fmla="*/ 859906 h 3827499"/>
                <a:gd name="connsiteX9" fmla="*/ 1997095 w 2777761"/>
                <a:gd name="connsiteY9" fmla="*/ 747710 h 3827499"/>
                <a:gd name="connsiteX10" fmla="*/ 1946606 w 2777761"/>
                <a:gd name="connsiteY10" fmla="*/ 708441 h 3827499"/>
                <a:gd name="connsiteX11" fmla="*/ 1772702 w 2777761"/>
                <a:gd name="connsiteY11" fmla="*/ 758929 h 3827499"/>
                <a:gd name="connsiteX12" fmla="*/ 1402454 w 2777761"/>
                <a:gd name="connsiteY12" fmla="*/ 618684 h 3827499"/>
                <a:gd name="connsiteX13" fmla="*/ 1705384 w 2777761"/>
                <a:gd name="connsiteY13" fmla="*/ 1190885 h 3827499"/>
                <a:gd name="connsiteX14" fmla="*/ 1800751 w 2777761"/>
                <a:gd name="connsiteY14" fmla="*/ 1263813 h 3827499"/>
                <a:gd name="connsiteX15" fmla="*/ 1649286 w 2777761"/>
                <a:gd name="connsiteY15" fmla="*/ 1488205 h 3827499"/>
                <a:gd name="connsiteX16" fmla="*/ 1727824 w 2777761"/>
                <a:gd name="connsiteY16" fmla="*/ 1706988 h 3827499"/>
                <a:gd name="connsiteX17" fmla="*/ 1817581 w 2777761"/>
                <a:gd name="connsiteY17" fmla="*/ 1701379 h 3827499"/>
                <a:gd name="connsiteX18" fmla="*/ 1671725 w 2777761"/>
                <a:gd name="connsiteY18" fmla="*/ 1869673 h 3827499"/>
                <a:gd name="connsiteX19" fmla="*/ 914400 w 2777761"/>
                <a:gd name="connsiteY19" fmla="*/ 1617231 h 3827499"/>
                <a:gd name="connsiteX20" fmla="*/ 460005 w 2777761"/>
                <a:gd name="connsiteY20" fmla="*/ 2643828 h 3827499"/>
                <a:gd name="connsiteX21" fmla="*/ 263662 w 2777761"/>
                <a:gd name="connsiteY21" fmla="*/ 2851391 h 3827499"/>
                <a:gd name="connsiteX22" fmla="*/ 44879 w 2777761"/>
                <a:gd name="connsiteY22" fmla="*/ 2896269 h 3827499"/>
                <a:gd name="connsiteX23" fmla="*/ 0 w 2777761"/>
                <a:gd name="connsiteY23" fmla="*/ 3002856 h 3827499"/>
                <a:gd name="connsiteX24" fmla="*/ 274881 w 2777761"/>
                <a:gd name="connsiteY24" fmla="*/ 3126272 h 3827499"/>
                <a:gd name="connsiteX25" fmla="*/ 504884 w 2777761"/>
                <a:gd name="connsiteY25" fmla="*/ 3025295 h 3827499"/>
                <a:gd name="connsiteX26" fmla="*/ 471225 w 2777761"/>
                <a:gd name="connsiteY26" fmla="*/ 3154321 h 3827499"/>
                <a:gd name="connsiteX27" fmla="*/ 572201 w 2777761"/>
                <a:gd name="connsiteY27" fmla="*/ 3199199 h 3827499"/>
                <a:gd name="connsiteX28" fmla="*/ 381468 w 2777761"/>
                <a:gd name="connsiteY28" fmla="*/ 3659204 h 3827499"/>
                <a:gd name="connsiteX29" fmla="*/ 196344 w 2777761"/>
                <a:gd name="connsiteY29" fmla="*/ 3704083 h 3827499"/>
                <a:gd name="connsiteX30" fmla="*/ 263662 w 2777761"/>
                <a:gd name="connsiteY30" fmla="*/ 3805059 h 3827499"/>
                <a:gd name="connsiteX31" fmla="*/ 555372 w 2777761"/>
                <a:gd name="connsiteY31" fmla="*/ 3827499 h 3827499"/>
                <a:gd name="connsiteX32" fmla="*/ 589031 w 2777761"/>
                <a:gd name="connsiteY32" fmla="*/ 3619936 h 3827499"/>
                <a:gd name="connsiteX33" fmla="*/ 645129 w 2777761"/>
                <a:gd name="connsiteY33" fmla="*/ 3614326 h 3827499"/>
                <a:gd name="connsiteX34" fmla="*/ 690008 w 2777761"/>
                <a:gd name="connsiteY34" fmla="*/ 3737742 h 3827499"/>
                <a:gd name="connsiteX35" fmla="*/ 774155 w 2777761"/>
                <a:gd name="connsiteY35" fmla="*/ 3743352 h 3827499"/>
                <a:gd name="connsiteX36" fmla="*/ 779765 w 2777761"/>
                <a:gd name="connsiteY36" fmla="*/ 3513349 h 3827499"/>
                <a:gd name="connsiteX37" fmla="*/ 746106 w 2777761"/>
                <a:gd name="connsiteY37" fmla="*/ 3244078 h 3827499"/>
                <a:gd name="connsiteX38" fmla="*/ 903181 w 2777761"/>
                <a:gd name="connsiteY38" fmla="*/ 2666267 h 3827499"/>
                <a:gd name="connsiteX39" fmla="*/ 1166842 w 2777761"/>
                <a:gd name="connsiteY39" fmla="*/ 2559680 h 3827499"/>
                <a:gd name="connsiteX40" fmla="*/ 1531480 w 2777761"/>
                <a:gd name="connsiteY40" fmla="*/ 2666267 h 3827499"/>
                <a:gd name="connsiteX41" fmla="*/ 1593188 w 2777761"/>
                <a:gd name="connsiteY41" fmla="*/ 2666267 h 3827499"/>
                <a:gd name="connsiteX42" fmla="*/ 1649286 w 2777761"/>
                <a:gd name="connsiteY42" fmla="*/ 2767244 h 3827499"/>
                <a:gd name="connsiteX43" fmla="*/ 1800751 w 2777761"/>
                <a:gd name="connsiteY43" fmla="*/ 2800902 h 3827499"/>
                <a:gd name="connsiteX44" fmla="*/ 1811971 w 2777761"/>
                <a:gd name="connsiteY44" fmla="*/ 2834561 h 3827499"/>
                <a:gd name="connsiteX45" fmla="*/ 1772702 w 2777761"/>
                <a:gd name="connsiteY45" fmla="*/ 3036515 h 3827499"/>
                <a:gd name="connsiteX46" fmla="*/ 1750263 w 2777761"/>
                <a:gd name="connsiteY46" fmla="*/ 3361884 h 3827499"/>
                <a:gd name="connsiteX47" fmla="*/ 1542700 w 2777761"/>
                <a:gd name="connsiteY47" fmla="*/ 3384323 h 3827499"/>
                <a:gd name="connsiteX48" fmla="*/ 1206111 w 2777761"/>
                <a:gd name="connsiteY48" fmla="*/ 3434812 h 3827499"/>
                <a:gd name="connsiteX49" fmla="*/ 1178062 w 2777761"/>
                <a:gd name="connsiteY49" fmla="*/ 3507739 h 3827499"/>
                <a:gd name="connsiteX50" fmla="*/ 1116354 w 2777761"/>
                <a:gd name="connsiteY50" fmla="*/ 3535788 h 3827499"/>
                <a:gd name="connsiteX51" fmla="*/ 1144403 w 2777761"/>
                <a:gd name="connsiteY51" fmla="*/ 3670424 h 3827499"/>
                <a:gd name="connsiteX52" fmla="*/ 1284648 w 2777761"/>
                <a:gd name="connsiteY52" fmla="*/ 3676034 h 3827499"/>
                <a:gd name="connsiteX53" fmla="*/ 1279038 w 2777761"/>
                <a:gd name="connsiteY53" fmla="*/ 3524569 h 3827499"/>
                <a:gd name="connsiteX54" fmla="*/ 1458552 w 2777761"/>
                <a:gd name="connsiteY54" fmla="*/ 3535788 h 3827499"/>
                <a:gd name="connsiteX55" fmla="*/ 1430503 w 2777761"/>
                <a:gd name="connsiteY55" fmla="*/ 3614326 h 3827499"/>
                <a:gd name="connsiteX56" fmla="*/ 1402454 w 2777761"/>
                <a:gd name="connsiteY56" fmla="*/ 3676034 h 3827499"/>
                <a:gd name="connsiteX57" fmla="*/ 1318307 w 2777761"/>
                <a:gd name="connsiteY57" fmla="*/ 3692863 h 3827499"/>
                <a:gd name="connsiteX58" fmla="*/ 1452943 w 2777761"/>
                <a:gd name="connsiteY58" fmla="*/ 3816279 h 3827499"/>
                <a:gd name="connsiteX59" fmla="*/ 1520260 w 2777761"/>
                <a:gd name="connsiteY59" fmla="*/ 3681644 h 3827499"/>
                <a:gd name="connsiteX60" fmla="*/ 1823190 w 2777761"/>
                <a:gd name="connsiteY60" fmla="*/ 3580667 h 3827499"/>
                <a:gd name="connsiteX61" fmla="*/ 2159779 w 2777761"/>
                <a:gd name="connsiteY61" fmla="*/ 3653594 h 3827499"/>
                <a:gd name="connsiteX62" fmla="*/ 2114901 w 2777761"/>
                <a:gd name="connsiteY62" fmla="*/ 3754571 h 3827499"/>
                <a:gd name="connsiteX63" fmla="*/ 2210268 w 2777761"/>
                <a:gd name="connsiteY63" fmla="*/ 3821889 h 3827499"/>
                <a:gd name="connsiteX64" fmla="*/ 2283195 w 2777761"/>
                <a:gd name="connsiteY64" fmla="*/ 3771401 h 3827499"/>
                <a:gd name="connsiteX65" fmla="*/ 2271976 w 2777761"/>
                <a:gd name="connsiteY65" fmla="*/ 3676034 h 3827499"/>
                <a:gd name="connsiteX66" fmla="*/ 2451490 w 2777761"/>
                <a:gd name="connsiteY66" fmla="*/ 3597496 h 3827499"/>
                <a:gd name="connsiteX67" fmla="*/ 2434660 w 2777761"/>
                <a:gd name="connsiteY67" fmla="*/ 3423592 h 3827499"/>
                <a:gd name="connsiteX68" fmla="*/ 1929777 w 2777761"/>
                <a:gd name="connsiteY68" fmla="*/ 3395543 h 3827499"/>
                <a:gd name="connsiteX69" fmla="*/ 1918557 w 2777761"/>
                <a:gd name="connsiteY69" fmla="*/ 3070174 h 3827499"/>
                <a:gd name="connsiteX70" fmla="*/ 1884898 w 2777761"/>
                <a:gd name="connsiteY70" fmla="*/ 3053344 h 3827499"/>
                <a:gd name="connsiteX71" fmla="*/ 1907338 w 2777761"/>
                <a:gd name="connsiteY71" fmla="*/ 2873830 h 3827499"/>
                <a:gd name="connsiteX72" fmla="*/ 1862459 w 2777761"/>
                <a:gd name="connsiteY72" fmla="*/ 2812122 h 3827499"/>
                <a:gd name="connsiteX73" fmla="*/ 2109291 w 2777761"/>
                <a:gd name="connsiteY73" fmla="*/ 2756024 h 3827499"/>
                <a:gd name="connsiteX74" fmla="*/ 2131730 w 2777761"/>
                <a:gd name="connsiteY74" fmla="*/ 2626998 h 3827499"/>
                <a:gd name="connsiteX75" fmla="*/ 2372952 w 2777761"/>
                <a:gd name="connsiteY75" fmla="*/ 2660657 h 3827499"/>
                <a:gd name="connsiteX76" fmla="*/ 2597345 w 2777761"/>
                <a:gd name="connsiteY76" fmla="*/ 2071626 h 3827499"/>
                <a:gd name="connsiteX77" fmla="*/ 2552466 w 2777761"/>
                <a:gd name="connsiteY77" fmla="*/ 1987479 h 3827499"/>
                <a:gd name="connsiteX78" fmla="*/ 2698322 w 2777761"/>
                <a:gd name="connsiteY78" fmla="*/ 1499425 h 3827499"/>
                <a:gd name="connsiteX79" fmla="*/ 2642224 w 2777761"/>
                <a:gd name="connsiteY79" fmla="*/ 1392839 h 3827499"/>
                <a:gd name="connsiteX80" fmla="*/ 2485148 w 2777761"/>
                <a:gd name="connsiteY80" fmla="*/ 837467 h 3827499"/>
                <a:gd name="connsiteX81" fmla="*/ 2743201 w 2777761"/>
                <a:gd name="connsiteY81" fmla="*/ 714051 h 3827499"/>
                <a:gd name="connsiteX82" fmla="*/ 2715151 w 2777761"/>
                <a:gd name="connsiteY82" fmla="*/ 472829 h 3827499"/>
                <a:gd name="connsiteX83" fmla="*/ 2597345 w 2777761"/>
                <a:gd name="connsiteY83" fmla="*/ 91363 h 3827499"/>
                <a:gd name="connsiteX0" fmla="*/ 2597345 w 2777761"/>
                <a:gd name="connsiteY0" fmla="*/ 91363 h 3827499"/>
                <a:gd name="connsiteX1" fmla="*/ 2395391 w 2777761"/>
                <a:gd name="connsiteY1" fmla="*/ 1604 h 3827499"/>
                <a:gd name="connsiteX2" fmla="*/ 2193438 w 2777761"/>
                <a:gd name="connsiteY2" fmla="*/ 197948 h 3827499"/>
                <a:gd name="connsiteX3" fmla="*/ 2114901 w 2777761"/>
                <a:gd name="connsiteY3" fmla="*/ 214777 h 3827499"/>
                <a:gd name="connsiteX4" fmla="*/ 2142950 w 2777761"/>
                <a:gd name="connsiteY4" fmla="*/ 326974 h 3827499"/>
                <a:gd name="connsiteX5" fmla="*/ 2047583 w 2777761"/>
                <a:gd name="connsiteY5" fmla="*/ 495268 h 3827499"/>
                <a:gd name="connsiteX6" fmla="*/ 2159779 w 2777761"/>
                <a:gd name="connsiteY6" fmla="*/ 747710 h 3827499"/>
                <a:gd name="connsiteX7" fmla="*/ 2030754 w 2777761"/>
                <a:gd name="connsiteY7" fmla="*/ 792588 h 3827499"/>
                <a:gd name="connsiteX8" fmla="*/ 1997095 w 2777761"/>
                <a:gd name="connsiteY8" fmla="*/ 859906 h 3827499"/>
                <a:gd name="connsiteX9" fmla="*/ 1997095 w 2777761"/>
                <a:gd name="connsiteY9" fmla="*/ 747710 h 3827499"/>
                <a:gd name="connsiteX10" fmla="*/ 1946606 w 2777761"/>
                <a:gd name="connsiteY10" fmla="*/ 708441 h 3827499"/>
                <a:gd name="connsiteX11" fmla="*/ 1772702 w 2777761"/>
                <a:gd name="connsiteY11" fmla="*/ 758929 h 3827499"/>
                <a:gd name="connsiteX12" fmla="*/ 1402454 w 2777761"/>
                <a:gd name="connsiteY12" fmla="*/ 618684 h 3827499"/>
                <a:gd name="connsiteX13" fmla="*/ 1705384 w 2777761"/>
                <a:gd name="connsiteY13" fmla="*/ 1190885 h 3827499"/>
                <a:gd name="connsiteX14" fmla="*/ 1800751 w 2777761"/>
                <a:gd name="connsiteY14" fmla="*/ 1263813 h 3827499"/>
                <a:gd name="connsiteX15" fmla="*/ 1649286 w 2777761"/>
                <a:gd name="connsiteY15" fmla="*/ 1488205 h 3827499"/>
                <a:gd name="connsiteX16" fmla="*/ 1727824 w 2777761"/>
                <a:gd name="connsiteY16" fmla="*/ 1706988 h 3827499"/>
                <a:gd name="connsiteX17" fmla="*/ 1817581 w 2777761"/>
                <a:gd name="connsiteY17" fmla="*/ 1701379 h 3827499"/>
                <a:gd name="connsiteX18" fmla="*/ 1671725 w 2777761"/>
                <a:gd name="connsiteY18" fmla="*/ 1869673 h 3827499"/>
                <a:gd name="connsiteX19" fmla="*/ 914400 w 2777761"/>
                <a:gd name="connsiteY19" fmla="*/ 1617231 h 3827499"/>
                <a:gd name="connsiteX20" fmla="*/ 460005 w 2777761"/>
                <a:gd name="connsiteY20" fmla="*/ 2643828 h 3827499"/>
                <a:gd name="connsiteX21" fmla="*/ 263662 w 2777761"/>
                <a:gd name="connsiteY21" fmla="*/ 2851391 h 3827499"/>
                <a:gd name="connsiteX22" fmla="*/ 44879 w 2777761"/>
                <a:gd name="connsiteY22" fmla="*/ 2896269 h 3827499"/>
                <a:gd name="connsiteX23" fmla="*/ 0 w 2777761"/>
                <a:gd name="connsiteY23" fmla="*/ 3002856 h 3827499"/>
                <a:gd name="connsiteX24" fmla="*/ 274881 w 2777761"/>
                <a:gd name="connsiteY24" fmla="*/ 3126272 h 3827499"/>
                <a:gd name="connsiteX25" fmla="*/ 504884 w 2777761"/>
                <a:gd name="connsiteY25" fmla="*/ 3025295 h 3827499"/>
                <a:gd name="connsiteX26" fmla="*/ 471225 w 2777761"/>
                <a:gd name="connsiteY26" fmla="*/ 3154321 h 3827499"/>
                <a:gd name="connsiteX27" fmla="*/ 572201 w 2777761"/>
                <a:gd name="connsiteY27" fmla="*/ 3199199 h 3827499"/>
                <a:gd name="connsiteX28" fmla="*/ 381468 w 2777761"/>
                <a:gd name="connsiteY28" fmla="*/ 3659204 h 3827499"/>
                <a:gd name="connsiteX29" fmla="*/ 196344 w 2777761"/>
                <a:gd name="connsiteY29" fmla="*/ 3704083 h 3827499"/>
                <a:gd name="connsiteX30" fmla="*/ 263662 w 2777761"/>
                <a:gd name="connsiteY30" fmla="*/ 3805059 h 3827499"/>
                <a:gd name="connsiteX31" fmla="*/ 555372 w 2777761"/>
                <a:gd name="connsiteY31" fmla="*/ 3827499 h 3827499"/>
                <a:gd name="connsiteX32" fmla="*/ 589031 w 2777761"/>
                <a:gd name="connsiteY32" fmla="*/ 3619936 h 3827499"/>
                <a:gd name="connsiteX33" fmla="*/ 645129 w 2777761"/>
                <a:gd name="connsiteY33" fmla="*/ 3614326 h 3827499"/>
                <a:gd name="connsiteX34" fmla="*/ 690008 w 2777761"/>
                <a:gd name="connsiteY34" fmla="*/ 3737742 h 3827499"/>
                <a:gd name="connsiteX35" fmla="*/ 774155 w 2777761"/>
                <a:gd name="connsiteY35" fmla="*/ 3743352 h 3827499"/>
                <a:gd name="connsiteX36" fmla="*/ 779765 w 2777761"/>
                <a:gd name="connsiteY36" fmla="*/ 3513349 h 3827499"/>
                <a:gd name="connsiteX37" fmla="*/ 746106 w 2777761"/>
                <a:gd name="connsiteY37" fmla="*/ 3244078 h 3827499"/>
                <a:gd name="connsiteX38" fmla="*/ 903181 w 2777761"/>
                <a:gd name="connsiteY38" fmla="*/ 2666267 h 3827499"/>
                <a:gd name="connsiteX39" fmla="*/ 1166842 w 2777761"/>
                <a:gd name="connsiteY39" fmla="*/ 2559680 h 3827499"/>
                <a:gd name="connsiteX40" fmla="*/ 1531480 w 2777761"/>
                <a:gd name="connsiteY40" fmla="*/ 2666267 h 3827499"/>
                <a:gd name="connsiteX41" fmla="*/ 1593188 w 2777761"/>
                <a:gd name="connsiteY41" fmla="*/ 2666267 h 3827499"/>
                <a:gd name="connsiteX42" fmla="*/ 1649286 w 2777761"/>
                <a:gd name="connsiteY42" fmla="*/ 2767244 h 3827499"/>
                <a:gd name="connsiteX43" fmla="*/ 1800751 w 2777761"/>
                <a:gd name="connsiteY43" fmla="*/ 2800902 h 3827499"/>
                <a:gd name="connsiteX44" fmla="*/ 1811971 w 2777761"/>
                <a:gd name="connsiteY44" fmla="*/ 2834561 h 3827499"/>
                <a:gd name="connsiteX45" fmla="*/ 1772702 w 2777761"/>
                <a:gd name="connsiteY45" fmla="*/ 3036515 h 3827499"/>
                <a:gd name="connsiteX46" fmla="*/ 1750263 w 2777761"/>
                <a:gd name="connsiteY46" fmla="*/ 3361884 h 3827499"/>
                <a:gd name="connsiteX47" fmla="*/ 1542700 w 2777761"/>
                <a:gd name="connsiteY47" fmla="*/ 3384323 h 3827499"/>
                <a:gd name="connsiteX48" fmla="*/ 1206111 w 2777761"/>
                <a:gd name="connsiteY48" fmla="*/ 3434812 h 3827499"/>
                <a:gd name="connsiteX49" fmla="*/ 1178062 w 2777761"/>
                <a:gd name="connsiteY49" fmla="*/ 3507739 h 3827499"/>
                <a:gd name="connsiteX50" fmla="*/ 1116354 w 2777761"/>
                <a:gd name="connsiteY50" fmla="*/ 3535788 h 3827499"/>
                <a:gd name="connsiteX51" fmla="*/ 1144403 w 2777761"/>
                <a:gd name="connsiteY51" fmla="*/ 3670424 h 3827499"/>
                <a:gd name="connsiteX52" fmla="*/ 1284648 w 2777761"/>
                <a:gd name="connsiteY52" fmla="*/ 3676034 h 3827499"/>
                <a:gd name="connsiteX53" fmla="*/ 1279038 w 2777761"/>
                <a:gd name="connsiteY53" fmla="*/ 3524569 h 3827499"/>
                <a:gd name="connsiteX54" fmla="*/ 1458552 w 2777761"/>
                <a:gd name="connsiteY54" fmla="*/ 3535788 h 3827499"/>
                <a:gd name="connsiteX55" fmla="*/ 1430503 w 2777761"/>
                <a:gd name="connsiteY55" fmla="*/ 3614326 h 3827499"/>
                <a:gd name="connsiteX56" fmla="*/ 1402454 w 2777761"/>
                <a:gd name="connsiteY56" fmla="*/ 3676034 h 3827499"/>
                <a:gd name="connsiteX57" fmla="*/ 1318307 w 2777761"/>
                <a:gd name="connsiteY57" fmla="*/ 3692863 h 3827499"/>
                <a:gd name="connsiteX58" fmla="*/ 1452943 w 2777761"/>
                <a:gd name="connsiteY58" fmla="*/ 3816279 h 3827499"/>
                <a:gd name="connsiteX59" fmla="*/ 1520260 w 2777761"/>
                <a:gd name="connsiteY59" fmla="*/ 3681644 h 3827499"/>
                <a:gd name="connsiteX60" fmla="*/ 1823190 w 2777761"/>
                <a:gd name="connsiteY60" fmla="*/ 3580667 h 3827499"/>
                <a:gd name="connsiteX61" fmla="*/ 2159779 w 2777761"/>
                <a:gd name="connsiteY61" fmla="*/ 3653594 h 3827499"/>
                <a:gd name="connsiteX62" fmla="*/ 2114901 w 2777761"/>
                <a:gd name="connsiteY62" fmla="*/ 3754571 h 3827499"/>
                <a:gd name="connsiteX63" fmla="*/ 2210268 w 2777761"/>
                <a:gd name="connsiteY63" fmla="*/ 3821889 h 3827499"/>
                <a:gd name="connsiteX64" fmla="*/ 2283195 w 2777761"/>
                <a:gd name="connsiteY64" fmla="*/ 3771401 h 3827499"/>
                <a:gd name="connsiteX65" fmla="*/ 2271976 w 2777761"/>
                <a:gd name="connsiteY65" fmla="*/ 3676034 h 3827499"/>
                <a:gd name="connsiteX66" fmla="*/ 2451490 w 2777761"/>
                <a:gd name="connsiteY66" fmla="*/ 3597496 h 3827499"/>
                <a:gd name="connsiteX67" fmla="*/ 2434660 w 2777761"/>
                <a:gd name="connsiteY67" fmla="*/ 3423592 h 3827499"/>
                <a:gd name="connsiteX68" fmla="*/ 1929777 w 2777761"/>
                <a:gd name="connsiteY68" fmla="*/ 3395543 h 3827499"/>
                <a:gd name="connsiteX69" fmla="*/ 1918557 w 2777761"/>
                <a:gd name="connsiteY69" fmla="*/ 3070174 h 3827499"/>
                <a:gd name="connsiteX70" fmla="*/ 1884898 w 2777761"/>
                <a:gd name="connsiteY70" fmla="*/ 3053344 h 3827499"/>
                <a:gd name="connsiteX71" fmla="*/ 1907338 w 2777761"/>
                <a:gd name="connsiteY71" fmla="*/ 2873830 h 3827499"/>
                <a:gd name="connsiteX72" fmla="*/ 1862459 w 2777761"/>
                <a:gd name="connsiteY72" fmla="*/ 2812122 h 3827499"/>
                <a:gd name="connsiteX73" fmla="*/ 2109291 w 2777761"/>
                <a:gd name="connsiteY73" fmla="*/ 2756024 h 3827499"/>
                <a:gd name="connsiteX74" fmla="*/ 2131730 w 2777761"/>
                <a:gd name="connsiteY74" fmla="*/ 2626998 h 3827499"/>
                <a:gd name="connsiteX75" fmla="*/ 2372952 w 2777761"/>
                <a:gd name="connsiteY75" fmla="*/ 2660657 h 3827499"/>
                <a:gd name="connsiteX76" fmla="*/ 2597345 w 2777761"/>
                <a:gd name="connsiteY76" fmla="*/ 2071626 h 3827499"/>
                <a:gd name="connsiteX77" fmla="*/ 2552466 w 2777761"/>
                <a:gd name="connsiteY77" fmla="*/ 1987479 h 3827499"/>
                <a:gd name="connsiteX78" fmla="*/ 2698322 w 2777761"/>
                <a:gd name="connsiteY78" fmla="*/ 1499425 h 3827499"/>
                <a:gd name="connsiteX79" fmla="*/ 2642224 w 2777761"/>
                <a:gd name="connsiteY79" fmla="*/ 1392839 h 3827499"/>
                <a:gd name="connsiteX80" fmla="*/ 2485148 w 2777761"/>
                <a:gd name="connsiteY80" fmla="*/ 837467 h 3827499"/>
                <a:gd name="connsiteX81" fmla="*/ 2743201 w 2777761"/>
                <a:gd name="connsiteY81" fmla="*/ 714051 h 3827499"/>
                <a:gd name="connsiteX82" fmla="*/ 2715151 w 2777761"/>
                <a:gd name="connsiteY82" fmla="*/ 472829 h 3827499"/>
                <a:gd name="connsiteX83" fmla="*/ 2597345 w 2777761"/>
                <a:gd name="connsiteY83" fmla="*/ 91363 h 3827499"/>
                <a:gd name="connsiteX0" fmla="*/ 2597345 w 2777761"/>
                <a:gd name="connsiteY0" fmla="*/ 130631 h 3827499"/>
                <a:gd name="connsiteX1" fmla="*/ 2395391 w 2777761"/>
                <a:gd name="connsiteY1" fmla="*/ 1604 h 3827499"/>
                <a:gd name="connsiteX2" fmla="*/ 2193438 w 2777761"/>
                <a:gd name="connsiteY2" fmla="*/ 197948 h 3827499"/>
                <a:gd name="connsiteX3" fmla="*/ 2114901 w 2777761"/>
                <a:gd name="connsiteY3" fmla="*/ 214777 h 3827499"/>
                <a:gd name="connsiteX4" fmla="*/ 2142950 w 2777761"/>
                <a:gd name="connsiteY4" fmla="*/ 326974 h 3827499"/>
                <a:gd name="connsiteX5" fmla="*/ 2047583 w 2777761"/>
                <a:gd name="connsiteY5" fmla="*/ 495268 h 3827499"/>
                <a:gd name="connsiteX6" fmla="*/ 2159779 w 2777761"/>
                <a:gd name="connsiteY6" fmla="*/ 747710 h 3827499"/>
                <a:gd name="connsiteX7" fmla="*/ 2030754 w 2777761"/>
                <a:gd name="connsiteY7" fmla="*/ 792588 h 3827499"/>
                <a:gd name="connsiteX8" fmla="*/ 1997095 w 2777761"/>
                <a:gd name="connsiteY8" fmla="*/ 859906 h 3827499"/>
                <a:gd name="connsiteX9" fmla="*/ 1997095 w 2777761"/>
                <a:gd name="connsiteY9" fmla="*/ 747710 h 3827499"/>
                <a:gd name="connsiteX10" fmla="*/ 1946606 w 2777761"/>
                <a:gd name="connsiteY10" fmla="*/ 708441 h 3827499"/>
                <a:gd name="connsiteX11" fmla="*/ 1772702 w 2777761"/>
                <a:gd name="connsiteY11" fmla="*/ 758929 h 3827499"/>
                <a:gd name="connsiteX12" fmla="*/ 1402454 w 2777761"/>
                <a:gd name="connsiteY12" fmla="*/ 618684 h 3827499"/>
                <a:gd name="connsiteX13" fmla="*/ 1705384 w 2777761"/>
                <a:gd name="connsiteY13" fmla="*/ 1190885 h 3827499"/>
                <a:gd name="connsiteX14" fmla="*/ 1800751 w 2777761"/>
                <a:gd name="connsiteY14" fmla="*/ 1263813 h 3827499"/>
                <a:gd name="connsiteX15" fmla="*/ 1649286 w 2777761"/>
                <a:gd name="connsiteY15" fmla="*/ 1488205 h 3827499"/>
                <a:gd name="connsiteX16" fmla="*/ 1727824 w 2777761"/>
                <a:gd name="connsiteY16" fmla="*/ 1706988 h 3827499"/>
                <a:gd name="connsiteX17" fmla="*/ 1817581 w 2777761"/>
                <a:gd name="connsiteY17" fmla="*/ 1701379 h 3827499"/>
                <a:gd name="connsiteX18" fmla="*/ 1671725 w 2777761"/>
                <a:gd name="connsiteY18" fmla="*/ 1869673 h 3827499"/>
                <a:gd name="connsiteX19" fmla="*/ 914400 w 2777761"/>
                <a:gd name="connsiteY19" fmla="*/ 1617231 h 3827499"/>
                <a:gd name="connsiteX20" fmla="*/ 460005 w 2777761"/>
                <a:gd name="connsiteY20" fmla="*/ 2643828 h 3827499"/>
                <a:gd name="connsiteX21" fmla="*/ 263662 w 2777761"/>
                <a:gd name="connsiteY21" fmla="*/ 2851391 h 3827499"/>
                <a:gd name="connsiteX22" fmla="*/ 44879 w 2777761"/>
                <a:gd name="connsiteY22" fmla="*/ 2896269 h 3827499"/>
                <a:gd name="connsiteX23" fmla="*/ 0 w 2777761"/>
                <a:gd name="connsiteY23" fmla="*/ 3002856 h 3827499"/>
                <a:gd name="connsiteX24" fmla="*/ 274881 w 2777761"/>
                <a:gd name="connsiteY24" fmla="*/ 3126272 h 3827499"/>
                <a:gd name="connsiteX25" fmla="*/ 504884 w 2777761"/>
                <a:gd name="connsiteY25" fmla="*/ 3025295 h 3827499"/>
                <a:gd name="connsiteX26" fmla="*/ 471225 w 2777761"/>
                <a:gd name="connsiteY26" fmla="*/ 3154321 h 3827499"/>
                <a:gd name="connsiteX27" fmla="*/ 572201 w 2777761"/>
                <a:gd name="connsiteY27" fmla="*/ 3199199 h 3827499"/>
                <a:gd name="connsiteX28" fmla="*/ 381468 w 2777761"/>
                <a:gd name="connsiteY28" fmla="*/ 3659204 h 3827499"/>
                <a:gd name="connsiteX29" fmla="*/ 196344 w 2777761"/>
                <a:gd name="connsiteY29" fmla="*/ 3704083 h 3827499"/>
                <a:gd name="connsiteX30" fmla="*/ 263662 w 2777761"/>
                <a:gd name="connsiteY30" fmla="*/ 3805059 h 3827499"/>
                <a:gd name="connsiteX31" fmla="*/ 555372 w 2777761"/>
                <a:gd name="connsiteY31" fmla="*/ 3827499 h 3827499"/>
                <a:gd name="connsiteX32" fmla="*/ 589031 w 2777761"/>
                <a:gd name="connsiteY32" fmla="*/ 3619936 h 3827499"/>
                <a:gd name="connsiteX33" fmla="*/ 645129 w 2777761"/>
                <a:gd name="connsiteY33" fmla="*/ 3614326 h 3827499"/>
                <a:gd name="connsiteX34" fmla="*/ 690008 w 2777761"/>
                <a:gd name="connsiteY34" fmla="*/ 3737742 h 3827499"/>
                <a:gd name="connsiteX35" fmla="*/ 774155 w 2777761"/>
                <a:gd name="connsiteY35" fmla="*/ 3743352 h 3827499"/>
                <a:gd name="connsiteX36" fmla="*/ 779765 w 2777761"/>
                <a:gd name="connsiteY36" fmla="*/ 3513349 h 3827499"/>
                <a:gd name="connsiteX37" fmla="*/ 746106 w 2777761"/>
                <a:gd name="connsiteY37" fmla="*/ 3244078 h 3827499"/>
                <a:gd name="connsiteX38" fmla="*/ 903181 w 2777761"/>
                <a:gd name="connsiteY38" fmla="*/ 2666267 h 3827499"/>
                <a:gd name="connsiteX39" fmla="*/ 1166842 w 2777761"/>
                <a:gd name="connsiteY39" fmla="*/ 2559680 h 3827499"/>
                <a:gd name="connsiteX40" fmla="*/ 1531480 w 2777761"/>
                <a:gd name="connsiteY40" fmla="*/ 2666267 h 3827499"/>
                <a:gd name="connsiteX41" fmla="*/ 1593188 w 2777761"/>
                <a:gd name="connsiteY41" fmla="*/ 2666267 h 3827499"/>
                <a:gd name="connsiteX42" fmla="*/ 1649286 w 2777761"/>
                <a:gd name="connsiteY42" fmla="*/ 2767244 h 3827499"/>
                <a:gd name="connsiteX43" fmla="*/ 1800751 w 2777761"/>
                <a:gd name="connsiteY43" fmla="*/ 2800902 h 3827499"/>
                <a:gd name="connsiteX44" fmla="*/ 1811971 w 2777761"/>
                <a:gd name="connsiteY44" fmla="*/ 2834561 h 3827499"/>
                <a:gd name="connsiteX45" fmla="*/ 1772702 w 2777761"/>
                <a:gd name="connsiteY45" fmla="*/ 3036515 h 3827499"/>
                <a:gd name="connsiteX46" fmla="*/ 1750263 w 2777761"/>
                <a:gd name="connsiteY46" fmla="*/ 3361884 h 3827499"/>
                <a:gd name="connsiteX47" fmla="*/ 1542700 w 2777761"/>
                <a:gd name="connsiteY47" fmla="*/ 3384323 h 3827499"/>
                <a:gd name="connsiteX48" fmla="*/ 1206111 w 2777761"/>
                <a:gd name="connsiteY48" fmla="*/ 3434812 h 3827499"/>
                <a:gd name="connsiteX49" fmla="*/ 1178062 w 2777761"/>
                <a:gd name="connsiteY49" fmla="*/ 3507739 h 3827499"/>
                <a:gd name="connsiteX50" fmla="*/ 1116354 w 2777761"/>
                <a:gd name="connsiteY50" fmla="*/ 3535788 h 3827499"/>
                <a:gd name="connsiteX51" fmla="*/ 1144403 w 2777761"/>
                <a:gd name="connsiteY51" fmla="*/ 3670424 h 3827499"/>
                <a:gd name="connsiteX52" fmla="*/ 1284648 w 2777761"/>
                <a:gd name="connsiteY52" fmla="*/ 3676034 h 3827499"/>
                <a:gd name="connsiteX53" fmla="*/ 1279038 w 2777761"/>
                <a:gd name="connsiteY53" fmla="*/ 3524569 h 3827499"/>
                <a:gd name="connsiteX54" fmla="*/ 1458552 w 2777761"/>
                <a:gd name="connsiteY54" fmla="*/ 3535788 h 3827499"/>
                <a:gd name="connsiteX55" fmla="*/ 1430503 w 2777761"/>
                <a:gd name="connsiteY55" fmla="*/ 3614326 h 3827499"/>
                <a:gd name="connsiteX56" fmla="*/ 1402454 w 2777761"/>
                <a:gd name="connsiteY56" fmla="*/ 3676034 h 3827499"/>
                <a:gd name="connsiteX57" fmla="*/ 1318307 w 2777761"/>
                <a:gd name="connsiteY57" fmla="*/ 3692863 h 3827499"/>
                <a:gd name="connsiteX58" fmla="*/ 1452943 w 2777761"/>
                <a:gd name="connsiteY58" fmla="*/ 3816279 h 3827499"/>
                <a:gd name="connsiteX59" fmla="*/ 1520260 w 2777761"/>
                <a:gd name="connsiteY59" fmla="*/ 3681644 h 3827499"/>
                <a:gd name="connsiteX60" fmla="*/ 1823190 w 2777761"/>
                <a:gd name="connsiteY60" fmla="*/ 3580667 h 3827499"/>
                <a:gd name="connsiteX61" fmla="*/ 2159779 w 2777761"/>
                <a:gd name="connsiteY61" fmla="*/ 3653594 h 3827499"/>
                <a:gd name="connsiteX62" fmla="*/ 2114901 w 2777761"/>
                <a:gd name="connsiteY62" fmla="*/ 3754571 h 3827499"/>
                <a:gd name="connsiteX63" fmla="*/ 2210268 w 2777761"/>
                <a:gd name="connsiteY63" fmla="*/ 3821889 h 3827499"/>
                <a:gd name="connsiteX64" fmla="*/ 2283195 w 2777761"/>
                <a:gd name="connsiteY64" fmla="*/ 3771401 h 3827499"/>
                <a:gd name="connsiteX65" fmla="*/ 2271976 w 2777761"/>
                <a:gd name="connsiteY65" fmla="*/ 3676034 h 3827499"/>
                <a:gd name="connsiteX66" fmla="*/ 2451490 w 2777761"/>
                <a:gd name="connsiteY66" fmla="*/ 3597496 h 3827499"/>
                <a:gd name="connsiteX67" fmla="*/ 2434660 w 2777761"/>
                <a:gd name="connsiteY67" fmla="*/ 3423592 h 3827499"/>
                <a:gd name="connsiteX68" fmla="*/ 1929777 w 2777761"/>
                <a:gd name="connsiteY68" fmla="*/ 3395543 h 3827499"/>
                <a:gd name="connsiteX69" fmla="*/ 1918557 w 2777761"/>
                <a:gd name="connsiteY69" fmla="*/ 3070174 h 3827499"/>
                <a:gd name="connsiteX70" fmla="*/ 1884898 w 2777761"/>
                <a:gd name="connsiteY70" fmla="*/ 3053344 h 3827499"/>
                <a:gd name="connsiteX71" fmla="*/ 1907338 w 2777761"/>
                <a:gd name="connsiteY71" fmla="*/ 2873830 h 3827499"/>
                <a:gd name="connsiteX72" fmla="*/ 1862459 w 2777761"/>
                <a:gd name="connsiteY72" fmla="*/ 2812122 h 3827499"/>
                <a:gd name="connsiteX73" fmla="*/ 2109291 w 2777761"/>
                <a:gd name="connsiteY73" fmla="*/ 2756024 h 3827499"/>
                <a:gd name="connsiteX74" fmla="*/ 2131730 w 2777761"/>
                <a:gd name="connsiteY74" fmla="*/ 2626998 h 3827499"/>
                <a:gd name="connsiteX75" fmla="*/ 2372952 w 2777761"/>
                <a:gd name="connsiteY75" fmla="*/ 2660657 h 3827499"/>
                <a:gd name="connsiteX76" fmla="*/ 2597345 w 2777761"/>
                <a:gd name="connsiteY76" fmla="*/ 2071626 h 3827499"/>
                <a:gd name="connsiteX77" fmla="*/ 2552466 w 2777761"/>
                <a:gd name="connsiteY77" fmla="*/ 1987479 h 3827499"/>
                <a:gd name="connsiteX78" fmla="*/ 2698322 w 2777761"/>
                <a:gd name="connsiteY78" fmla="*/ 1499425 h 3827499"/>
                <a:gd name="connsiteX79" fmla="*/ 2642224 w 2777761"/>
                <a:gd name="connsiteY79" fmla="*/ 1392839 h 3827499"/>
                <a:gd name="connsiteX80" fmla="*/ 2485148 w 2777761"/>
                <a:gd name="connsiteY80" fmla="*/ 837467 h 3827499"/>
                <a:gd name="connsiteX81" fmla="*/ 2743201 w 2777761"/>
                <a:gd name="connsiteY81" fmla="*/ 714051 h 3827499"/>
                <a:gd name="connsiteX82" fmla="*/ 2715151 w 2777761"/>
                <a:gd name="connsiteY82" fmla="*/ 472829 h 3827499"/>
                <a:gd name="connsiteX83" fmla="*/ 2597345 w 2777761"/>
                <a:gd name="connsiteY83" fmla="*/ 130631 h 3827499"/>
                <a:gd name="connsiteX0" fmla="*/ 2597345 w 2777761"/>
                <a:gd name="connsiteY0" fmla="*/ 91863 h 3788731"/>
                <a:gd name="connsiteX1" fmla="*/ 2434660 w 2777761"/>
                <a:gd name="connsiteY1" fmla="*/ 2105 h 3788731"/>
                <a:gd name="connsiteX2" fmla="*/ 2193438 w 2777761"/>
                <a:gd name="connsiteY2" fmla="*/ 159180 h 3788731"/>
                <a:gd name="connsiteX3" fmla="*/ 2114901 w 2777761"/>
                <a:gd name="connsiteY3" fmla="*/ 176009 h 3788731"/>
                <a:gd name="connsiteX4" fmla="*/ 2142950 w 2777761"/>
                <a:gd name="connsiteY4" fmla="*/ 288206 h 3788731"/>
                <a:gd name="connsiteX5" fmla="*/ 2047583 w 2777761"/>
                <a:gd name="connsiteY5" fmla="*/ 456500 h 3788731"/>
                <a:gd name="connsiteX6" fmla="*/ 2159779 w 2777761"/>
                <a:gd name="connsiteY6" fmla="*/ 708942 h 3788731"/>
                <a:gd name="connsiteX7" fmla="*/ 2030754 w 2777761"/>
                <a:gd name="connsiteY7" fmla="*/ 753820 h 3788731"/>
                <a:gd name="connsiteX8" fmla="*/ 1997095 w 2777761"/>
                <a:gd name="connsiteY8" fmla="*/ 821138 h 3788731"/>
                <a:gd name="connsiteX9" fmla="*/ 1997095 w 2777761"/>
                <a:gd name="connsiteY9" fmla="*/ 708942 h 3788731"/>
                <a:gd name="connsiteX10" fmla="*/ 1946606 w 2777761"/>
                <a:gd name="connsiteY10" fmla="*/ 669673 h 3788731"/>
                <a:gd name="connsiteX11" fmla="*/ 1772702 w 2777761"/>
                <a:gd name="connsiteY11" fmla="*/ 720161 h 3788731"/>
                <a:gd name="connsiteX12" fmla="*/ 1402454 w 2777761"/>
                <a:gd name="connsiteY12" fmla="*/ 579916 h 3788731"/>
                <a:gd name="connsiteX13" fmla="*/ 1705384 w 2777761"/>
                <a:gd name="connsiteY13" fmla="*/ 1152117 h 3788731"/>
                <a:gd name="connsiteX14" fmla="*/ 1800751 w 2777761"/>
                <a:gd name="connsiteY14" fmla="*/ 1225045 h 3788731"/>
                <a:gd name="connsiteX15" fmla="*/ 1649286 w 2777761"/>
                <a:gd name="connsiteY15" fmla="*/ 1449437 h 3788731"/>
                <a:gd name="connsiteX16" fmla="*/ 1727824 w 2777761"/>
                <a:gd name="connsiteY16" fmla="*/ 1668220 h 3788731"/>
                <a:gd name="connsiteX17" fmla="*/ 1817581 w 2777761"/>
                <a:gd name="connsiteY17" fmla="*/ 1662611 h 3788731"/>
                <a:gd name="connsiteX18" fmla="*/ 1671725 w 2777761"/>
                <a:gd name="connsiteY18" fmla="*/ 1830905 h 3788731"/>
                <a:gd name="connsiteX19" fmla="*/ 914400 w 2777761"/>
                <a:gd name="connsiteY19" fmla="*/ 1578463 h 3788731"/>
                <a:gd name="connsiteX20" fmla="*/ 460005 w 2777761"/>
                <a:gd name="connsiteY20" fmla="*/ 2605060 h 3788731"/>
                <a:gd name="connsiteX21" fmla="*/ 263662 w 2777761"/>
                <a:gd name="connsiteY21" fmla="*/ 2812623 h 3788731"/>
                <a:gd name="connsiteX22" fmla="*/ 44879 w 2777761"/>
                <a:gd name="connsiteY22" fmla="*/ 2857501 h 3788731"/>
                <a:gd name="connsiteX23" fmla="*/ 0 w 2777761"/>
                <a:gd name="connsiteY23" fmla="*/ 2964088 h 3788731"/>
                <a:gd name="connsiteX24" fmla="*/ 274881 w 2777761"/>
                <a:gd name="connsiteY24" fmla="*/ 3087504 h 3788731"/>
                <a:gd name="connsiteX25" fmla="*/ 504884 w 2777761"/>
                <a:gd name="connsiteY25" fmla="*/ 2986527 h 3788731"/>
                <a:gd name="connsiteX26" fmla="*/ 471225 w 2777761"/>
                <a:gd name="connsiteY26" fmla="*/ 3115553 h 3788731"/>
                <a:gd name="connsiteX27" fmla="*/ 572201 w 2777761"/>
                <a:gd name="connsiteY27" fmla="*/ 3160431 h 3788731"/>
                <a:gd name="connsiteX28" fmla="*/ 381468 w 2777761"/>
                <a:gd name="connsiteY28" fmla="*/ 3620436 h 3788731"/>
                <a:gd name="connsiteX29" fmla="*/ 196344 w 2777761"/>
                <a:gd name="connsiteY29" fmla="*/ 3665315 h 3788731"/>
                <a:gd name="connsiteX30" fmla="*/ 263662 w 2777761"/>
                <a:gd name="connsiteY30" fmla="*/ 3766291 h 3788731"/>
                <a:gd name="connsiteX31" fmla="*/ 555372 w 2777761"/>
                <a:gd name="connsiteY31" fmla="*/ 3788731 h 3788731"/>
                <a:gd name="connsiteX32" fmla="*/ 589031 w 2777761"/>
                <a:gd name="connsiteY32" fmla="*/ 3581168 h 3788731"/>
                <a:gd name="connsiteX33" fmla="*/ 645129 w 2777761"/>
                <a:gd name="connsiteY33" fmla="*/ 3575558 h 3788731"/>
                <a:gd name="connsiteX34" fmla="*/ 690008 w 2777761"/>
                <a:gd name="connsiteY34" fmla="*/ 3698974 h 3788731"/>
                <a:gd name="connsiteX35" fmla="*/ 774155 w 2777761"/>
                <a:gd name="connsiteY35" fmla="*/ 3704584 h 3788731"/>
                <a:gd name="connsiteX36" fmla="*/ 779765 w 2777761"/>
                <a:gd name="connsiteY36" fmla="*/ 3474581 h 3788731"/>
                <a:gd name="connsiteX37" fmla="*/ 746106 w 2777761"/>
                <a:gd name="connsiteY37" fmla="*/ 3205310 h 3788731"/>
                <a:gd name="connsiteX38" fmla="*/ 903181 w 2777761"/>
                <a:gd name="connsiteY38" fmla="*/ 2627499 h 3788731"/>
                <a:gd name="connsiteX39" fmla="*/ 1166842 w 2777761"/>
                <a:gd name="connsiteY39" fmla="*/ 2520912 h 3788731"/>
                <a:gd name="connsiteX40" fmla="*/ 1531480 w 2777761"/>
                <a:gd name="connsiteY40" fmla="*/ 2627499 h 3788731"/>
                <a:gd name="connsiteX41" fmla="*/ 1593188 w 2777761"/>
                <a:gd name="connsiteY41" fmla="*/ 2627499 h 3788731"/>
                <a:gd name="connsiteX42" fmla="*/ 1649286 w 2777761"/>
                <a:gd name="connsiteY42" fmla="*/ 2728476 h 3788731"/>
                <a:gd name="connsiteX43" fmla="*/ 1800751 w 2777761"/>
                <a:gd name="connsiteY43" fmla="*/ 2762134 h 3788731"/>
                <a:gd name="connsiteX44" fmla="*/ 1811971 w 2777761"/>
                <a:gd name="connsiteY44" fmla="*/ 2795793 h 3788731"/>
                <a:gd name="connsiteX45" fmla="*/ 1772702 w 2777761"/>
                <a:gd name="connsiteY45" fmla="*/ 2997747 h 3788731"/>
                <a:gd name="connsiteX46" fmla="*/ 1750263 w 2777761"/>
                <a:gd name="connsiteY46" fmla="*/ 3323116 h 3788731"/>
                <a:gd name="connsiteX47" fmla="*/ 1542700 w 2777761"/>
                <a:gd name="connsiteY47" fmla="*/ 3345555 h 3788731"/>
                <a:gd name="connsiteX48" fmla="*/ 1206111 w 2777761"/>
                <a:gd name="connsiteY48" fmla="*/ 3396044 h 3788731"/>
                <a:gd name="connsiteX49" fmla="*/ 1178062 w 2777761"/>
                <a:gd name="connsiteY49" fmla="*/ 3468971 h 3788731"/>
                <a:gd name="connsiteX50" fmla="*/ 1116354 w 2777761"/>
                <a:gd name="connsiteY50" fmla="*/ 3497020 h 3788731"/>
                <a:gd name="connsiteX51" fmla="*/ 1144403 w 2777761"/>
                <a:gd name="connsiteY51" fmla="*/ 3631656 h 3788731"/>
                <a:gd name="connsiteX52" fmla="*/ 1284648 w 2777761"/>
                <a:gd name="connsiteY52" fmla="*/ 3637266 h 3788731"/>
                <a:gd name="connsiteX53" fmla="*/ 1279038 w 2777761"/>
                <a:gd name="connsiteY53" fmla="*/ 3485801 h 3788731"/>
                <a:gd name="connsiteX54" fmla="*/ 1458552 w 2777761"/>
                <a:gd name="connsiteY54" fmla="*/ 3497020 h 3788731"/>
                <a:gd name="connsiteX55" fmla="*/ 1430503 w 2777761"/>
                <a:gd name="connsiteY55" fmla="*/ 3575558 h 3788731"/>
                <a:gd name="connsiteX56" fmla="*/ 1402454 w 2777761"/>
                <a:gd name="connsiteY56" fmla="*/ 3637266 h 3788731"/>
                <a:gd name="connsiteX57" fmla="*/ 1318307 w 2777761"/>
                <a:gd name="connsiteY57" fmla="*/ 3654095 h 3788731"/>
                <a:gd name="connsiteX58" fmla="*/ 1452943 w 2777761"/>
                <a:gd name="connsiteY58" fmla="*/ 3777511 h 3788731"/>
                <a:gd name="connsiteX59" fmla="*/ 1520260 w 2777761"/>
                <a:gd name="connsiteY59" fmla="*/ 3642876 h 3788731"/>
                <a:gd name="connsiteX60" fmla="*/ 1823190 w 2777761"/>
                <a:gd name="connsiteY60" fmla="*/ 3541899 h 3788731"/>
                <a:gd name="connsiteX61" fmla="*/ 2159779 w 2777761"/>
                <a:gd name="connsiteY61" fmla="*/ 3614826 h 3788731"/>
                <a:gd name="connsiteX62" fmla="*/ 2114901 w 2777761"/>
                <a:gd name="connsiteY62" fmla="*/ 3715803 h 3788731"/>
                <a:gd name="connsiteX63" fmla="*/ 2210268 w 2777761"/>
                <a:gd name="connsiteY63" fmla="*/ 3783121 h 3788731"/>
                <a:gd name="connsiteX64" fmla="*/ 2283195 w 2777761"/>
                <a:gd name="connsiteY64" fmla="*/ 3732633 h 3788731"/>
                <a:gd name="connsiteX65" fmla="*/ 2271976 w 2777761"/>
                <a:gd name="connsiteY65" fmla="*/ 3637266 h 3788731"/>
                <a:gd name="connsiteX66" fmla="*/ 2451490 w 2777761"/>
                <a:gd name="connsiteY66" fmla="*/ 3558728 h 3788731"/>
                <a:gd name="connsiteX67" fmla="*/ 2434660 w 2777761"/>
                <a:gd name="connsiteY67" fmla="*/ 3384824 h 3788731"/>
                <a:gd name="connsiteX68" fmla="*/ 1929777 w 2777761"/>
                <a:gd name="connsiteY68" fmla="*/ 3356775 h 3788731"/>
                <a:gd name="connsiteX69" fmla="*/ 1918557 w 2777761"/>
                <a:gd name="connsiteY69" fmla="*/ 3031406 h 3788731"/>
                <a:gd name="connsiteX70" fmla="*/ 1884898 w 2777761"/>
                <a:gd name="connsiteY70" fmla="*/ 3014576 h 3788731"/>
                <a:gd name="connsiteX71" fmla="*/ 1907338 w 2777761"/>
                <a:gd name="connsiteY71" fmla="*/ 2835062 h 3788731"/>
                <a:gd name="connsiteX72" fmla="*/ 1862459 w 2777761"/>
                <a:gd name="connsiteY72" fmla="*/ 2773354 h 3788731"/>
                <a:gd name="connsiteX73" fmla="*/ 2109291 w 2777761"/>
                <a:gd name="connsiteY73" fmla="*/ 2717256 h 3788731"/>
                <a:gd name="connsiteX74" fmla="*/ 2131730 w 2777761"/>
                <a:gd name="connsiteY74" fmla="*/ 2588230 h 3788731"/>
                <a:gd name="connsiteX75" fmla="*/ 2372952 w 2777761"/>
                <a:gd name="connsiteY75" fmla="*/ 2621889 h 3788731"/>
                <a:gd name="connsiteX76" fmla="*/ 2597345 w 2777761"/>
                <a:gd name="connsiteY76" fmla="*/ 2032858 h 3788731"/>
                <a:gd name="connsiteX77" fmla="*/ 2552466 w 2777761"/>
                <a:gd name="connsiteY77" fmla="*/ 1948711 h 3788731"/>
                <a:gd name="connsiteX78" fmla="*/ 2698322 w 2777761"/>
                <a:gd name="connsiteY78" fmla="*/ 1460657 h 3788731"/>
                <a:gd name="connsiteX79" fmla="*/ 2642224 w 2777761"/>
                <a:gd name="connsiteY79" fmla="*/ 1354071 h 3788731"/>
                <a:gd name="connsiteX80" fmla="*/ 2485148 w 2777761"/>
                <a:gd name="connsiteY80" fmla="*/ 798699 h 3788731"/>
                <a:gd name="connsiteX81" fmla="*/ 2743201 w 2777761"/>
                <a:gd name="connsiteY81" fmla="*/ 675283 h 3788731"/>
                <a:gd name="connsiteX82" fmla="*/ 2715151 w 2777761"/>
                <a:gd name="connsiteY82" fmla="*/ 434061 h 3788731"/>
                <a:gd name="connsiteX83" fmla="*/ 2597345 w 2777761"/>
                <a:gd name="connsiteY83" fmla="*/ 9186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114901 w 2777761"/>
                <a:gd name="connsiteY3" fmla="*/ 176009 h 3788731"/>
                <a:gd name="connsiteX4" fmla="*/ 2142950 w 2777761"/>
                <a:gd name="connsiteY4" fmla="*/ 288206 h 3788731"/>
                <a:gd name="connsiteX5" fmla="*/ 2047583 w 2777761"/>
                <a:gd name="connsiteY5" fmla="*/ 456500 h 3788731"/>
                <a:gd name="connsiteX6" fmla="*/ 2159779 w 2777761"/>
                <a:gd name="connsiteY6" fmla="*/ 708942 h 3788731"/>
                <a:gd name="connsiteX7" fmla="*/ 2030754 w 2777761"/>
                <a:gd name="connsiteY7" fmla="*/ 753820 h 3788731"/>
                <a:gd name="connsiteX8" fmla="*/ 1997095 w 2777761"/>
                <a:gd name="connsiteY8" fmla="*/ 821138 h 3788731"/>
                <a:gd name="connsiteX9" fmla="*/ 1997095 w 2777761"/>
                <a:gd name="connsiteY9" fmla="*/ 708942 h 3788731"/>
                <a:gd name="connsiteX10" fmla="*/ 1946606 w 2777761"/>
                <a:gd name="connsiteY10" fmla="*/ 669673 h 3788731"/>
                <a:gd name="connsiteX11" fmla="*/ 1772702 w 2777761"/>
                <a:gd name="connsiteY11" fmla="*/ 720161 h 3788731"/>
                <a:gd name="connsiteX12" fmla="*/ 1402454 w 2777761"/>
                <a:gd name="connsiteY12" fmla="*/ 579916 h 3788731"/>
                <a:gd name="connsiteX13" fmla="*/ 1705384 w 2777761"/>
                <a:gd name="connsiteY13" fmla="*/ 1152117 h 3788731"/>
                <a:gd name="connsiteX14" fmla="*/ 1800751 w 2777761"/>
                <a:gd name="connsiteY14" fmla="*/ 1225045 h 3788731"/>
                <a:gd name="connsiteX15" fmla="*/ 1649286 w 2777761"/>
                <a:gd name="connsiteY15" fmla="*/ 1449437 h 3788731"/>
                <a:gd name="connsiteX16" fmla="*/ 1727824 w 2777761"/>
                <a:gd name="connsiteY16" fmla="*/ 1668220 h 3788731"/>
                <a:gd name="connsiteX17" fmla="*/ 1817581 w 2777761"/>
                <a:gd name="connsiteY17" fmla="*/ 1662611 h 3788731"/>
                <a:gd name="connsiteX18" fmla="*/ 1671725 w 2777761"/>
                <a:gd name="connsiteY18" fmla="*/ 1830905 h 3788731"/>
                <a:gd name="connsiteX19" fmla="*/ 914400 w 2777761"/>
                <a:gd name="connsiteY19" fmla="*/ 1578463 h 3788731"/>
                <a:gd name="connsiteX20" fmla="*/ 460005 w 2777761"/>
                <a:gd name="connsiteY20" fmla="*/ 2605060 h 3788731"/>
                <a:gd name="connsiteX21" fmla="*/ 263662 w 2777761"/>
                <a:gd name="connsiteY21" fmla="*/ 2812623 h 3788731"/>
                <a:gd name="connsiteX22" fmla="*/ 44879 w 2777761"/>
                <a:gd name="connsiteY22" fmla="*/ 2857501 h 3788731"/>
                <a:gd name="connsiteX23" fmla="*/ 0 w 2777761"/>
                <a:gd name="connsiteY23" fmla="*/ 2964088 h 3788731"/>
                <a:gd name="connsiteX24" fmla="*/ 274881 w 2777761"/>
                <a:gd name="connsiteY24" fmla="*/ 3087504 h 3788731"/>
                <a:gd name="connsiteX25" fmla="*/ 504884 w 2777761"/>
                <a:gd name="connsiteY25" fmla="*/ 2986527 h 3788731"/>
                <a:gd name="connsiteX26" fmla="*/ 471225 w 2777761"/>
                <a:gd name="connsiteY26" fmla="*/ 3115553 h 3788731"/>
                <a:gd name="connsiteX27" fmla="*/ 572201 w 2777761"/>
                <a:gd name="connsiteY27" fmla="*/ 3160431 h 3788731"/>
                <a:gd name="connsiteX28" fmla="*/ 381468 w 2777761"/>
                <a:gd name="connsiteY28" fmla="*/ 3620436 h 3788731"/>
                <a:gd name="connsiteX29" fmla="*/ 196344 w 2777761"/>
                <a:gd name="connsiteY29" fmla="*/ 3665315 h 3788731"/>
                <a:gd name="connsiteX30" fmla="*/ 263662 w 2777761"/>
                <a:gd name="connsiteY30" fmla="*/ 3766291 h 3788731"/>
                <a:gd name="connsiteX31" fmla="*/ 555372 w 2777761"/>
                <a:gd name="connsiteY31" fmla="*/ 3788731 h 3788731"/>
                <a:gd name="connsiteX32" fmla="*/ 589031 w 2777761"/>
                <a:gd name="connsiteY32" fmla="*/ 3581168 h 3788731"/>
                <a:gd name="connsiteX33" fmla="*/ 645129 w 2777761"/>
                <a:gd name="connsiteY33" fmla="*/ 3575558 h 3788731"/>
                <a:gd name="connsiteX34" fmla="*/ 690008 w 2777761"/>
                <a:gd name="connsiteY34" fmla="*/ 3698974 h 3788731"/>
                <a:gd name="connsiteX35" fmla="*/ 774155 w 2777761"/>
                <a:gd name="connsiteY35" fmla="*/ 3704584 h 3788731"/>
                <a:gd name="connsiteX36" fmla="*/ 779765 w 2777761"/>
                <a:gd name="connsiteY36" fmla="*/ 3474581 h 3788731"/>
                <a:gd name="connsiteX37" fmla="*/ 746106 w 2777761"/>
                <a:gd name="connsiteY37" fmla="*/ 3205310 h 3788731"/>
                <a:gd name="connsiteX38" fmla="*/ 903181 w 2777761"/>
                <a:gd name="connsiteY38" fmla="*/ 2627499 h 3788731"/>
                <a:gd name="connsiteX39" fmla="*/ 1166842 w 2777761"/>
                <a:gd name="connsiteY39" fmla="*/ 2520912 h 3788731"/>
                <a:gd name="connsiteX40" fmla="*/ 1531480 w 2777761"/>
                <a:gd name="connsiteY40" fmla="*/ 2627499 h 3788731"/>
                <a:gd name="connsiteX41" fmla="*/ 1593188 w 2777761"/>
                <a:gd name="connsiteY41" fmla="*/ 2627499 h 3788731"/>
                <a:gd name="connsiteX42" fmla="*/ 1649286 w 2777761"/>
                <a:gd name="connsiteY42" fmla="*/ 2728476 h 3788731"/>
                <a:gd name="connsiteX43" fmla="*/ 1800751 w 2777761"/>
                <a:gd name="connsiteY43" fmla="*/ 2762134 h 3788731"/>
                <a:gd name="connsiteX44" fmla="*/ 1811971 w 2777761"/>
                <a:gd name="connsiteY44" fmla="*/ 2795793 h 3788731"/>
                <a:gd name="connsiteX45" fmla="*/ 1772702 w 2777761"/>
                <a:gd name="connsiteY45" fmla="*/ 2997747 h 3788731"/>
                <a:gd name="connsiteX46" fmla="*/ 1750263 w 2777761"/>
                <a:gd name="connsiteY46" fmla="*/ 3323116 h 3788731"/>
                <a:gd name="connsiteX47" fmla="*/ 1542700 w 2777761"/>
                <a:gd name="connsiteY47" fmla="*/ 3345555 h 3788731"/>
                <a:gd name="connsiteX48" fmla="*/ 1206111 w 2777761"/>
                <a:gd name="connsiteY48" fmla="*/ 3396044 h 3788731"/>
                <a:gd name="connsiteX49" fmla="*/ 1178062 w 2777761"/>
                <a:gd name="connsiteY49" fmla="*/ 3468971 h 3788731"/>
                <a:gd name="connsiteX50" fmla="*/ 1116354 w 2777761"/>
                <a:gd name="connsiteY50" fmla="*/ 3497020 h 3788731"/>
                <a:gd name="connsiteX51" fmla="*/ 1144403 w 2777761"/>
                <a:gd name="connsiteY51" fmla="*/ 3631656 h 3788731"/>
                <a:gd name="connsiteX52" fmla="*/ 1284648 w 2777761"/>
                <a:gd name="connsiteY52" fmla="*/ 3637266 h 3788731"/>
                <a:gd name="connsiteX53" fmla="*/ 1279038 w 2777761"/>
                <a:gd name="connsiteY53" fmla="*/ 3485801 h 3788731"/>
                <a:gd name="connsiteX54" fmla="*/ 1458552 w 2777761"/>
                <a:gd name="connsiteY54" fmla="*/ 3497020 h 3788731"/>
                <a:gd name="connsiteX55" fmla="*/ 1430503 w 2777761"/>
                <a:gd name="connsiteY55" fmla="*/ 3575558 h 3788731"/>
                <a:gd name="connsiteX56" fmla="*/ 1402454 w 2777761"/>
                <a:gd name="connsiteY56" fmla="*/ 3637266 h 3788731"/>
                <a:gd name="connsiteX57" fmla="*/ 1318307 w 2777761"/>
                <a:gd name="connsiteY57" fmla="*/ 3654095 h 3788731"/>
                <a:gd name="connsiteX58" fmla="*/ 1452943 w 2777761"/>
                <a:gd name="connsiteY58" fmla="*/ 3777511 h 3788731"/>
                <a:gd name="connsiteX59" fmla="*/ 1520260 w 2777761"/>
                <a:gd name="connsiteY59" fmla="*/ 3642876 h 3788731"/>
                <a:gd name="connsiteX60" fmla="*/ 1823190 w 2777761"/>
                <a:gd name="connsiteY60" fmla="*/ 3541899 h 3788731"/>
                <a:gd name="connsiteX61" fmla="*/ 2159779 w 2777761"/>
                <a:gd name="connsiteY61" fmla="*/ 3614826 h 3788731"/>
                <a:gd name="connsiteX62" fmla="*/ 2114901 w 2777761"/>
                <a:gd name="connsiteY62" fmla="*/ 3715803 h 3788731"/>
                <a:gd name="connsiteX63" fmla="*/ 2210268 w 2777761"/>
                <a:gd name="connsiteY63" fmla="*/ 3783121 h 3788731"/>
                <a:gd name="connsiteX64" fmla="*/ 2283195 w 2777761"/>
                <a:gd name="connsiteY64" fmla="*/ 3732633 h 3788731"/>
                <a:gd name="connsiteX65" fmla="*/ 2271976 w 2777761"/>
                <a:gd name="connsiteY65" fmla="*/ 3637266 h 3788731"/>
                <a:gd name="connsiteX66" fmla="*/ 2451490 w 2777761"/>
                <a:gd name="connsiteY66" fmla="*/ 3558728 h 3788731"/>
                <a:gd name="connsiteX67" fmla="*/ 2434660 w 2777761"/>
                <a:gd name="connsiteY67" fmla="*/ 3384824 h 3788731"/>
                <a:gd name="connsiteX68" fmla="*/ 1929777 w 2777761"/>
                <a:gd name="connsiteY68" fmla="*/ 3356775 h 3788731"/>
                <a:gd name="connsiteX69" fmla="*/ 1918557 w 2777761"/>
                <a:gd name="connsiteY69" fmla="*/ 3031406 h 3788731"/>
                <a:gd name="connsiteX70" fmla="*/ 1884898 w 2777761"/>
                <a:gd name="connsiteY70" fmla="*/ 3014576 h 3788731"/>
                <a:gd name="connsiteX71" fmla="*/ 1907338 w 2777761"/>
                <a:gd name="connsiteY71" fmla="*/ 2835062 h 3788731"/>
                <a:gd name="connsiteX72" fmla="*/ 1862459 w 2777761"/>
                <a:gd name="connsiteY72" fmla="*/ 2773354 h 3788731"/>
                <a:gd name="connsiteX73" fmla="*/ 2109291 w 2777761"/>
                <a:gd name="connsiteY73" fmla="*/ 2717256 h 3788731"/>
                <a:gd name="connsiteX74" fmla="*/ 2131730 w 2777761"/>
                <a:gd name="connsiteY74" fmla="*/ 2588230 h 3788731"/>
                <a:gd name="connsiteX75" fmla="*/ 2372952 w 2777761"/>
                <a:gd name="connsiteY75" fmla="*/ 2621889 h 3788731"/>
                <a:gd name="connsiteX76" fmla="*/ 2597345 w 2777761"/>
                <a:gd name="connsiteY76" fmla="*/ 2032858 h 3788731"/>
                <a:gd name="connsiteX77" fmla="*/ 2552466 w 2777761"/>
                <a:gd name="connsiteY77" fmla="*/ 1948711 h 3788731"/>
                <a:gd name="connsiteX78" fmla="*/ 2698322 w 2777761"/>
                <a:gd name="connsiteY78" fmla="*/ 1460657 h 3788731"/>
                <a:gd name="connsiteX79" fmla="*/ 2642224 w 2777761"/>
                <a:gd name="connsiteY79" fmla="*/ 1354071 h 3788731"/>
                <a:gd name="connsiteX80" fmla="*/ 2485148 w 2777761"/>
                <a:gd name="connsiteY80" fmla="*/ 798699 h 3788731"/>
                <a:gd name="connsiteX81" fmla="*/ 2743201 w 2777761"/>
                <a:gd name="connsiteY81" fmla="*/ 675283 h 3788731"/>
                <a:gd name="connsiteX82" fmla="*/ 2715151 w 2777761"/>
                <a:gd name="connsiteY82" fmla="*/ 434061 h 3788731"/>
                <a:gd name="connsiteX83" fmla="*/ 2631004 w 2777761"/>
                <a:gd name="connsiteY83" fmla="*/ 8625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092462 w 2777761"/>
                <a:gd name="connsiteY3" fmla="*/ 198449 h 3788731"/>
                <a:gd name="connsiteX4" fmla="*/ 2142950 w 2777761"/>
                <a:gd name="connsiteY4" fmla="*/ 288206 h 3788731"/>
                <a:gd name="connsiteX5" fmla="*/ 2047583 w 2777761"/>
                <a:gd name="connsiteY5" fmla="*/ 456500 h 3788731"/>
                <a:gd name="connsiteX6" fmla="*/ 2159779 w 2777761"/>
                <a:gd name="connsiteY6" fmla="*/ 708942 h 3788731"/>
                <a:gd name="connsiteX7" fmla="*/ 2030754 w 2777761"/>
                <a:gd name="connsiteY7" fmla="*/ 753820 h 3788731"/>
                <a:gd name="connsiteX8" fmla="*/ 1997095 w 2777761"/>
                <a:gd name="connsiteY8" fmla="*/ 821138 h 3788731"/>
                <a:gd name="connsiteX9" fmla="*/ 1997095 w 2777761"/>
                <a:gd name="connsiteY9" fmla="*/ 708942 h 3788731"/>
                <a:gd name="connsiteX10" fmla="*/ 1946606 w 2777761"/>
                <a:gd name="connsiteY10" fmla="*/ 669673 h 3788731"/>
                <a:gd name="connsiteX11" fmla="*/ 1772702 w 2777761"/>
                <a:gd name="connsiteY11" fmla="*/ 720161 h 3788731"/>
                <a:gd name="connsiteX12" fmla="*/ 1402454 w 2777761"/>
                <a:gd name="connsiteY12" fmla="*/ 579916 h 3788731"/>
                <a:gd name="connsiteX13" fmla="*/ 1705384 w 2777761"/>
                <a:gd name="connsiteY13" fmla="*/ 1152117 h 3788731"/>
                <a:gd name="connsiteX14" fmla="*/ 1800751 w 2777761"/>
                <a:gd name="connsiteY14" fmla="*/ 1225045 h 3788731"/>
                <a:gd name="connsiteX15" fmla="*/ 1649286 w 2777761"/>
                <a:gd name="connsiteY15" fmla="*/ 1449437 h 3788731"/>
                <a:gd name="connsiteX16" fmla="*/ 1727824 w 2777761"/>
                <a:gd name="connsiteY16" fmla="*/ 1668220 h 3788731"/>
                <a:gd name="connsiteX17" fmla="*/ 1817581 w 2777761"/>
                <a:gd name="connsiteY17" fmla="*/ 1662611 h 3788731"/>
                <a:gd name="connsiteX18" fmla="*/ 1671725 w 2777761"/>
                <a:gd name="connsiteY18" fmla="*/ 1830905 h 3788731"/>
                <a:gd name="connsiteX19" fmla="*/ 914400 w 2777761"/>
                <a:gd name="connsiteY19" fmla="*/ 1578463 h 3788731"/>
                <a:gd name="connsiteX20" fmla="*/ 460005 w 2777761"/>
                <a:gd name="connsiteY20" fmla="*/ 2605060 h 3788731"/>
                <a:gd name="connsiteX21" fmla="*/ 263662 w 2777761"/>
                <a:gd name="connsiteY21" fmla="*/ 2812623 h 3788731"/>
                <a:gd name="connsiteX22" fmla="*/ 44879 w 2777761"/>
                <a:gd name="connsiteY22" fmla="*/ 2857501 h 3788731"/>
                <a:gd name="connsiteX23" fmla="*/ 0 w 2777761"/>
                <a:gd name="connsiteY23" fmla="*/ 2964088 h 3788731"/>
                <a:gd name="connsiteX24" fmla="*/ 274881 w 2777761"/>
                <a:gd name="connsiteY24" fmla="*/ 3087504 h 3788731"/>
                <a:gd name="connsiteX25" fmla="*/ 504884 w 2777761"/>
                <a:gd name="connsiteY25" fmla="*/ 2986527 h 3788731"/>
                <a:gd name="connsiteX26" fmla="*/ 471225 w 2777761"/>
                <a:gd name="connsiteY26" fmla="*/ 3115553 h 3788731"/>
                <a:gd name="connsiteX27" fmla="*/ 572201 w 2777761"/>
                <a:gd name="connsiteY27" fmla="*/ 3160431 h 3788731"/>
                <a:gd name="connsiteX28" fmla="*/ 381468 w 2777761"/>
                <a:gd name="connsiteY28" fmla="*/ 3620436 h 3788731"/>
                <a:gd name="connsiteX29" fmla="*/ 196344 w 2777761"/>
                <a:gd name="connsiteY29" fmla="*/ 3665315 h 3788731"/>
                <a:gd name="connsiteX30" fmla="*/ 263662 w 2777761"/>
                <a:gd name="connsiteY30" fmla="*/ 3766291 h 3788731"/>
                <a:gd name="connsiteX31" fmla="*/ 555372 w 2777761"/>
                <a:gd name="connsiteY31" fmla="*/ 3788731 h 3788731"/>
                <a:gd name="connsiteX32" fmla="*/ 589031 w 2777761"/>
                <a:gd name="connsiteY32" fmla="*/ 3581168 h 3788731"/>
                <a:gd name="connsiteX33" fmla="*/ 645129 w 2777761"/>
                <a:gd name="connsiteY33" fmla="*/ 3575558 h 3788731"/>
                <a:gd name="connsiteX34" fmla="*/ 690008 w 2777761"/>
                <a:gd name="connsiteY34" fmla="*/ 3698974 h 3788731"/>
                <a:gd name="connsiteX35" fmla="*/ 774155 w 2777761"/>
                <a:gd name="connsiteY35" fmla="*/ 3704584 h 3788731"/>
                <a:gd name="connsiteX36" fmla="*/ 779765 w 2777761"/>
                <a:gd name="connsiteY36" fmla="*/ 3474581 h 3788731"/>
                <a:gd name="connsiteX37" fmla="*/ 746106 w 2777761"/>
                <a:gd name="connsiteY37" fmla="*/ 3205310 h 3788731"/>
                <a:gd name="connsiteX38" fmla="*/ 903181 w 2777761"/>
                <a:gd name="connsiteY38" fmla="*/ 2627499 h 3788731"/>
                <a:gd name="connsiteX39" fmla="*/ 1166842 w 2777761"/>
                <a:gd name="connsiteY39" fmla="*/ 2520912 h 3788731"/>
                <a:gd name="connsiteX40" fmla="*/ 1531480 w 2777761"/>
                <a:gd name="connsiteY40" fmla="*/ 2627499 h 3788731"/>
                <a:gd name="connsiteX41" fmla="*/ 1593188 w 2777761"/>
                <a:gd name="connsiteY41" fmla="*/ 2627499 h 3788731"/>
                <a:gd name="connsiteX42" fmla="*/ 1649286 w 2777761"/>
                <a:gd name="connsiteY42" fmla="*/ 2728476 h 3788731"/>
                <a:gd name="connsiteX43" fmla="*/ 1800751 w 2777761"/>
                <a:gd name="connsiteY43" fmla="*/ 2762134 h 3788731"/>
                <a:gd name="connsiteX44" fmla="*/ 1811971 w 2777761"/>
                <a:gd name="connsiteY44" fmla="*/ 2795793 h 3788731"/>
                <a:gd name="connsiteX45" fmla="*/ 1772702 w 2777761"/>
                <a:gd name="connsiteY45" fmla="*/ 2997747 h 3788731"/>
                <a:gd name="connsiteX46" fmla="*/ 1750263 w 2777761"/>
                <a:gd name="connsiteY46" fmla="*/ 3323116 h 3788731"/>
                <a:gd name="connsiteX47" fmla="*/ 1542700 w 2777761"/>
                <a:gd name="connsiteY47" fmla="*/ 3345555 h 3788731"/>
                <a:gd name="connsiteX48" fmla="*/ 1206111 w 2777761"/>
                <a:gd name="connsiteY48" fmla="*/ 3396044 h 3788731"/>
                <a:gd name="connsiteX49" fmla="*/ 1178062 w 2777761"/>
                <a:gd name="connsiteY49" fmla="*/ 3468971 h 3788731"/>
                <a:gd name="connsiteX50" fmla="*/ 1116354 w 2777761"/>
                <a:gd name="connsiteY50" fmla="*/ 3497020 h 3788731"/>
                <a:gd name="connsiteX51" fmla="*/ 1144403 w 2777761"/>
                <a:gd name="connsiteY51" fmla="*/ 3631656 h 3788731"/>
                <a:gd name="connsiteX52" fmla="*/ 1284648 w 2777761"/>
                <a:gd name="connsiteY52" fmla="*/ 3637266 h 3788731"/>
                <a:gd name="connsiteX53" fmla="*/ 1279038 w 2777761"/>
                <a:gd name="connsiteY53" fmla="*/ 3485801 h 3788731"/>
                <a:gd name="connsiteX54" fmla="*/ 1458552 w 2777761"/>
                <a:gd name="connsiteY54" fmla="*/ 3497020 h 3788731"/>
                <a:gd name="connsiteX55" fmla="*/ 1430503 w 2777761"/>
                <a:gd name="connsiteY55" fmla="*/ 3575558 h 3788731"/>
                <a:gd name="connsiteX56" fmla="*/ 1402454 w 2777761"/>
                <a:gd name="connsiteY56" fmla="*/ 3637266 h 3788731"/>
                <a:gd name="connsiteX57" fmla="*/ 1318307 w 2777761"/>
                <a:gd name="connsiteY57" fmla="*/ 3654095 h 3788731"/>
                <a:gd name="connsiteX58" fmla="*/ 1452943 w 2777761"/>
                <a:gd name="connsiteY58" fmla="*/ 3777511 h 3788731"/>
                <a:gd name="connsiteX59" fmla="*/ 1520260 w 2777761"/>
                <a:gd name="connsiteY59" fmla="*/ 3642876 h 3788731"/>
                <a:gd name="connsiteX60" fmla="*/ 1823190 w 2777761"/>
                <a:gd name="connsiteY60" fmla="*/ 3541899 h 3788731"/>
                <a:gd name="connsiteX61" fmla="*/ 2159779 w 2777761"/>
                <a:gd name="connsiteY61" fmla="*/ 3614826 h 3788731"/>
                <a:gd name="connsiteX62" fmla="*/ 2114901 w 2777761"/>
                <a:gd name="connsiteY62" fmla="*/ 3715803 h 3788731"/>
                <a:gd name="connsiteX63" fmla="*/ 2210268 w 2777761"/>
                <a:gd name="connsiteY63" fmla="*/ 3783121 h 3788731"/>
                <a:gd name="connsiteX64" fmla="*/ 2283195 w 2777761"/>
                <a:gd name="connsiteY64" fmla="*/ 3732633 h 3788731"/>
                <a:gd name="connsiteX65" fmla="*/ 2271976 w 2777761"/>
                <a:gd name="connsiteY65" fmla="*/ 3637266 h 3788731"/>
                <a:gd name="connsiteX66" fmla="*/ 2451490 w 2777761"/>
                <a:gd name="connsiteY66" fmla="*/ 3558728 h 3788731"/>
                <a:gd name="connsiteX67" fmla="*/ 2434660 w 2777761"/>
                <a:gd name="connsiteY67" fmla="*/ 3384824 h 3788731"/>
                <a:gd name="connsiteX68" fmla="*/ 1929777 w 2777761"/>
                <a:gd name="connsiteY68" fmla="*/ 3356775 h 3788731"/>
                <a:gd name="connsiteX69" fmla="*/ 1918557 w 2777761"/>
                <a:gd name="connsiteY69" fmla="*/ 3031406 h 3788731"/>
                <a:gd name="connsiteX70" fmla="*/ 1884898 w 2777761"/>
                <a:gd name="connsiteY70" fmla="*/ 3014576 h 3788731"/>
                <a:gd name="connsiteX71" fmla="*/ 1907338 w 2777761"/>
                <a:gd name="connsiteY71" fmla="*/ 2835062 h 3788731"/>
                <a:gd name="connsiteX72" fmla="*/ 1862459 w 2777761"/>
                <a:gd name="connsiteY72" fmla="*/ 2773354 h 3788731"/>
                <a:gd name="connsiteX73" fmla="*/ 2109291 w 2777761"/>
                <a:gd name="connsiteY73" fmla="*/ 2717256 h 3788731"/>
                <a:gd name="connsiteX74" fmla="*/ 2131730 w 2777761"/>
                <a:gd name="connsiteY74" fmla="*/ 2588230 h 3788731"/>
                <a:gd name="connsiteX75" fmla="*/ 2372952 w 2777761"/>
                <a:gd name="connsiteY75" fmla="*/ 2621889 h 3788731"/>
                <a:gd name="connsiteX76" fmla="*/ 2597345 w 2777761"/>
                <a:gd name="connsiteY76" fmla="*/ 2032858 h 3788731"/>
                <a:gd name="connsiteX77" fmla="*/ 2552466 w 2777761"/>
                <a:gd name="connsiteY77" fmla="*/ 1948711 h 3788731"/>
                <a:gd name="connsiteX78" fmla="*/ 2698322 w 2777761"/>
                <a:gd name="connsiteY78" fmla="*/ 1460657 h 3788731"/>
                <a:gd name="connsiteX79" fmla="*/ 2642224 w 2777761"/>
                <a:gd name="connsiteY79" fmla="*/ 1354071 h 3788731"/>
                <a:gd name="connsiteX80" fmla="*/ 2485148 w 2777761"/>
                <a:gd name="connsiteY80" fmla="*/ 798699 h 3788731"/>
                <a:gd name="connsiteX81" fmla="*/ 2743201 w 2777761"/>
                <a:gd name="connsiteY81" fmla="*/ 675283 h 3788731"/>
                <a:gd name="connsiteX82" fmla="*/ 2715151 w 2777761"/>
                <a:gd name="connsiteY82" fmla="*/ 434061 h 3788731"/>
                <a:gd name="connsiteX83" fmla="*/ 2631004 w 2777761"/>
                <a:gd name="connsiteY83" fmla="*/ 8625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092462 w 2777761"/>
                <a:gd name="connsiteY3" fmla="*/ 198449 h 3788731"/>
                <a:gd name="connsiteX4" fmla="*/ 2142950 w 2777761"/>
                <a:gd name="connsiteY4" fmla="*/ 288206 h 3788731"/>
                <a:gd name="connsiteX5" fmla="*/ 2030754 w 2777761"/>
                <a:gd name="connsiteY5" fmla="*/ 450890 h 3788731"/>
                <a:gd name="connsiteX6" fmla="*/ 2159779 w 2777761"/>
                <a:gd name="connsiteY6" fmla="*/ 708942 h 3788731"/>
                <a:gd name="connsiteX7" fmla="*/ 2030754 w 2777761"/>
                <a:gd name="connsiteY7" fmla="*/ 753820 h 3788731"/>
                <a:gd name="connsiteX8" fmla="*/ 1997095 w 2777761"/>
                <a:gd name="connsiteY8" fmla="*/ 821138 h 3788731"/>
                <a:gd name="connsiteX9" fmla="*/ 1997095 w 2777761"/>
                <a:gd name="connsiteY9" fmla="*/ 708942 h 3788731"/>
                <a:gd name="connsiteX10" fmla="*/ 1946606 w 2777761"/>
                <a:gd name="connsiteY10" fmla="*/ 669673 h 3788731"/>
                <a:gd name="connsiteX11" fmla="*/ 1772702 w 2777761"/>
                <a:gd name="connsiteY11" fmla="*/ 720161 h 3788731"/>
                <a:gd name="connsiteX12" fmla="*/ 1402454 w 2777761"/>
                <a:gd name="connsiteY12" fmla="*/ 579916 h 3788731"/>
                <a:gd name="connsiteX13" fmla="*/ 1705384 w 2777761"/>
                <a:gd name="connsiteY13" fmla="*/ 1152117 h 3788731"/>
                <a:gd name="connsiteX14" fmla="*/ 1800751 w 2777761"/>
                <a:gd name="connsiteY14" fmla="*/ 1225045 h 3788731"/>
                <a:gd name="connsiteX15" fmla="*/ 1649286 w 2777761"/>
                <a:gd name="connsiteY15" fmla="*/ 1449437 h 3788731"/>
                <a:gd name="connsiteX16" fmla="*/ 1727824 w 2777761"/>
                <a:gd name="connsiteY16" fmla="*/ 1668220 h 3788731"/>
                <a:gd name="connsiteX17" fmla="*/ 1817581 w 2777761"/>
                <a:gd name="connsiteY17" fmla="*/ 1662611 h 3788731"/>
                <a:gd name="connsiteX18" fmla="*/ 1671725 w 2777761"/>
                <a:gd name="connsiteY18" fmla="*/ 1830905 h 3788731"/>
                <a:gd name="connsiteX19" fmla="*/ 914400 w 2777761"/>
                <a:gd name="connsiteY19" fmla="*/ 1578463 h 3788731"/>
                <a:gd name="connsiteX20" fmla="*/ 460005 w 2777761"/>
                <a:gd name="connsiteY20" fmla="*/ 2605060 h 3788731"/>
                <a:gd name="connsiteX21" fmla="*/ 263662 w 2777761"/>
                <a:gd name="connsiteY21" fmla="*/ 2812623 h 3788731"/>
                <a:gd name="connsiteX22" fmla="*/ 44879 w 2777761"/>
                <a:gd name="connsiteY22" fmla="*/ 2857501 h 3788731"/>
                <a:gd name="connsiteX23" fmla="*/ 0 w 2777761"/>
                <a:gd name="connsiteY23" fmla="*/ 2964088 h 3788731"/>
                <a:gd name="connsiteX24" fmla="*/ 274881 w 2777761"/>
                <a:gd name="connsiteY24" fmla="*/ 3087504 h 3788731"/>
                <a:gd name="connsiteX25" fmla="*/ 504884 w 2777761"/>
                <a:gd name="connsiteY25" fmla="*/ 2986527 h 3788731"/>
                <a:gd name="connsiteX26" fmla="*/ 471225 w 2777761"/>
                <a:gd name="connsiteY26" fmla="*/ 3115553 h 3788731"/>
                <a:gd name="connsiteX27" fmla="*/ 572201 w 2777761"/>
                <a:gd name="connsiteY27" fmla="*/ 3160431 h 3788731"/>
                <a:gd name="connsiteX28" fmla="*/ 381468 w 2777761"/>
                <a:gd name="connsiteY28" fmla="*/ 3620436 h 3788731"/>
                <a:gd name="connsiteX29" fmla="*/ 196344 w 2777761"/>
                <a:gd name="connsiteY29" fmla="*/ 3665315 h 3788731"/>
                <a:gd name="connsiteX30" fmla="*/ 263662 w 2777761"/>
                <a:gd name="connsiteY30" fmla="*/ 3766291 h 3788731"/>
                <a:gd name="connsiteX31" fmla="*/ 555372 w 2777761"/>
                <a:gd name="connsiteY31" fmla="*/ 3788731 h 3788731"/>
                <a:gd name="connsiteX32" fmla="*/ 589031 w 2777761"/>
                <a:gd name="connsiteY32" fmla="*/ 3581168 h 3788731"/>
                <a:gd name="connsiteX33" fmla="*/ 645129 w 2777761"/>
                <a:gd name="connsiteY33" fmla="*/ 3575558 h 3788731"/>
                <a:gd name="connsiteX34" fmla="*/ 690008 w 2777761"/>
                <a:gd name="connsiteY34" fmla="*/ 3698974 h 3788731"/>
                <a:gd name="connsiteX35" fmla="*/ 774155 w 2777761"/>
                <a:gd name="connsiteY35" fmla="*/ 3704584 h 3788731"/>
                <a:gd name="connsiteX36" fmla="*/ 779765 w 2777761"/>
                <a:gd name="connsiteY36" fmla="*/ 3474581 h 3788731"/>
                <a:gd name="connsiteX37" fmla="*/ 746106 w 2777761"/>
                <a:gd name="connsiteY37" fmla="*/ 3205310 h 3788731"/>
                <a:gd name="connsiteX38" fmla="*/ 903181 w 2777761"/>
                <a:gd name="connsiteY38" fmla="*/ 2627499 h 3788731"/>
                <a:gd name="connsiteX39" fmla="*/ 1166842 w 2777761"/>
                <a:gd name="connsiteY39" fmla="*/ 2520912 h 3788731"/>
                <a:gd name="connsiteX40" fmla="*/ 1531480 w 2777761"/>
                <a:gd name="connsiteY40" fmla="*/ 2627499 h 3788731"/>
                <a:gd name="connsiteX41" fmla="*/ 1593188 w 2777761"/>
                <a:gd name="connsiteY41" fmla="*/ 2627499 h 3788731"/>
                <a:gd name="connsiteX42" fmla="*/ 1649286 w 2777761"/>
                <a:gd name="connsiteY42" fmla="*/ 2728476 h 3788731"/>
                <a:gd name="connsiteX43" fmla="*/ 1800751 w 2777761"/>
                <a:gd name="connsiteY43" fmla="*/ 2762134 h 3788731"/>
                <a:gd name="connsiteX44" fmla="*/ 1811971 w 2777761"/>
                <a:gd name="connsiteY44" fmla="*/ 2795793 h 3788731"/>
                <a:gd name="connsiteX45" fmla="*/ 1772702 w 2777761"/>
                <a:gd name="connsiteY45" fmla="*/ 2997747 h 3788731"/>
                <a:gd name="connsiteX46" fmla="*/ 1750263 w 2777761"/>
                <a:gd name="connsiteY46" fmla="*/ 3323116 h 3788731"/>
                <a:gd name="connsiteX47" fmla="*/ 1542700 w 2777761"/>
                <a:gd name="connsiteY47" fmla="*/ 3345555 h 3788731"/>
                <a:gd name="connsiteX48" fmla="*/ 1206111 w 2777761"/>
                <a:gd name="connsiteY48" fmla="*/ 3396044 h 3788731"/>
                <a:gd name="connsiteX49" fmla="*/ 1178062 w 2777761"/>
                <a:gd name="connsiteY49" fmla="*/ 3468971 h 3788731"/>
                <a:gd name="connsiteX50" fmla="*/ 1116354 w 2777761"/>
                <a:gd name="connsiteY50" fmla="*/ 3497020 h 3788731"/>
                <a:gd name="connsiteX51" fmla="*/ 1144403 w 2777761"/>
                <a:gd name="connsiteY51" fmla="*/ 3631656 h 3788731"/>
                <a:gd name="connsiteX52" fmla="*/ 1284648 w 2777761"/>
                <a:gd name="connsiteY52" fmla="*/ 3637266 h 3788731"/>
                <a:gd name="connsiteX53" fmla="*/ 1279038 w 2777761"/>
                <a:gd name="connsiteY53" fmla="*/ 3485801 h 3788731"/>
                <a:gd name="connsiteX54" fmla="*/ 1458552 w 2777761"/>
                <a:gd name="connsiteY54" fmla="*/ 3497020 h 3788731"/>
                <a:gd name="connsiteX55" fmla="*/ 1430503 w 2777761"/>
                <a:gd name="connsiteY55" fmla="*/ 3575558 h 3788731"/>
                <a:gd name="connsiteX56" fmla="*/ 1402454 w 2777761"/>
                <a:gd name="connsiteY56" fmla="*/ 3637266 h 3788731"/>
                <a:gd name="connsiteX57" fmla="*/ 1318307 w 2777761"/>
                <a:gd name="connsiteY57" fmla="*/ 3654095 h 3788731"/>
                <a:gd name="connsiteX58" fmla="*/ 1452943 w 2777761"/>
                <a:gd name="connsiteY58" fmla="*/ 3777511 h 3788731"/>
                <a:gd name="connsiteX59" fmla="*/ 1520260 w 2777761"/>
                <a:gd name="connsiteY59" fmla="*/ 3642876 h 3788731"/>
                <a:gd name="connsiteX60" fmla="*/ 1823190 w 2777761"/>
                <a:gd name="connsiteY60" fmla="*/ 3541899 h 3788731"/>
                <a:gd name="connsiteX61" fmla="*/ 2159779 w 2777761"/>
                <a:gd name="connsiteY61" fmla="*/ 3614826 h 3788731"/>
                <a:gd name="connsiteX62" fmla="*/ 2114901 w 2777761"/>
                <a:gd name="connsiteY62" fmla="*/ 3715803 h 3788731"/>
                <a:gd name="connsiteX63" fmla="*/ 2210268 w 2777761"/>
                <a:gd name="connsiteY63" fmla="*/ 3783121 h 3788731"/>
                <a:gd name="connsiteX64" fmla="*/ 2283195 w 2777761"/>
                <a:gd name="connsiteY64" fmla="*/ 3732633 h 3788731"/>
                <a:gd name="connsiteX65" fmla="*/ 2271976 w 2777761"/>
                <a:gd name="connsiteY65" fmla="*/ 3637266 h 3788731"/>
                <a:gd name="connsiteX66" fmla="*/ 2451490 w 2777761"/>
                <a:gd name="connsiteY66" fmla="*/ 3558728 h 3788731"/>
                <a:gd name="connsiteX67" fmla="*/ 2434660 w 2777761"/>
                <a:gd name="connsiteY67" fmla="*/ 3384824 h 3788731"/>
                <a:gd name="connsiteX68" fmla="*/ 1929777 w 2777761"/>
                <a:gd name="connsiteY68" fmla="*/ 3356775 h 3788731"/>
                <a:gd name="connsiteX69" fmla="*/ 1918557 w 2777761"/>
                <a:gd name="connsiteY69" fmla="*/ 3031406 h 3788731"/>
                <a:gd name="connsiteX70" fmla="*/ 1884898 w 2777761"/>
                <a:gd name="connsiteY70" fmla="*/ 3014576 h 3788731"/>
                <a:gd name="connsiteX71" fmla="*/ 1907338 w 2777761"/>
                <a:gd name="connsiteY71" fmla="*/ 2835062 h 3788731"/>
                <a:gd name="connsiteX72" fmla="*/ 1862459 w 2777761"/>
                <a:gd name="connsiteY72" fmla="*/ 2773354 h 3788731"/>
                <a:gd name="connsiteX73" fmla="*/ 2109291 w 2777761"/>
                <a:gd name="connsiteY73" fmla="*/ 2717256 h 3788731"/>
                <a:gd name="connsiteX74" fmla="*/ 2131730 w 2777761"/>
                <a:gd name="connsiteY74" fmla="*/ 2588230 h 3788731"/>
                <a:gd name="connsiteX75" fmla="*/ 2372952 w 2777761"/>
                <a:gd name="connsiteY75" fmla="*/ 2621889 h 3788731"/>
                <a:gd name="connsiteX76" fmla="*/ 2597345 w 2777761"/>
                <a:gd name="connsiteY76" fmla="*/ 2032858 h 3788731"/>
                <a:gd name="connsiteX77" fmla="*/ 2552466 w 2777761"/>
                <a:gd name="connsiteY77" fmla="*/ 1948711 h 3788731"/>
                <a:gd name="connsiteX78" fmla="*/ 2698322 w 2777761"/>
                <a:gd name="connsiteY78" fmla="*/ 1460657 h 3788731"/>
                <a:gd name="connsiteX79" fmla="*/ 2642224 w 2777761"/>
                <a:gd name="connsiteY79" fmla="*/ 1354071 h 3788731"/>
                <a:gd name="connsiteX80" fmla="*/ 2485148 w 2777761"/>
                <a:gd name="connsiteY80" fmla="*/ 798699 h 3788731"/>
                <a:gd name="connsiteX81" fmla="*/ 2743201 w 2777761"/>
                <a:gd name="connsiteY81" fmla="*/ 675283 h 3788731"/>
                <a:gd name="connsiteX82" fmla="*/ 2715151 w 2777761"/>
                <a:gd name="connsiteY82" fmla="*/ 434061 h 3788731"/>
                <a:gd name="connsiteX83" fmla="*/ 2631004 w 2777761"/>
                <a:gd name="connsiteY83" fmla="*/ 8625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092462 w 2777761"/>
                <a:gd name="connsiteY3" fmla="*/ 198449 h 3788731"/>
                <a:gd name="connsiteX4" fmla="*/ 2142950 w 2777761"/>
                <a:gd name="connsiteY4" fmla="*/ 288206 h 3788731"/>
                <a:gd name="connsiteX5" fmla="*/ 2030754 w 2777761"/>
                <a:gd name="connsiteY5" fmla="*/ 450890 h 3788731"/>
                <a:gd name="connsiteX6" fmla="*/ 2137342 w 2777761"/>
                <a:gd name="connsiteY6" fmla="*/ 585526 h 3788731"/>
                <a:gd name="connsiteX7" fmla="*/ 2159779 w 2777761"/>
                <a:gd name="connsiteY7" fmla="*/ 708942 h 3788731"/>
                <a:gd name="connsiteX8" fmla="*/ 2030754 w 2777761"/>
                <a:gd name="connsiteY8" fmla="*/ 753820 h 3788731"/>
                <a:gd name="connsiteX9" fmla="*/ 1997095 w 2777761"/>
                <a:gd name="connsiteY9" fmla="*/ 821138 h 3788731"/>
                <a:gd name="connsiteX10" fmla="*/ 1997095 w 2777761"/>
                <a:gd name="connsiteY10" fmla="*/ 708942 h 3788731"/>
                <a:gd name="connsiteX11" fmla="*/ 1946606 w 2777761"/>
                <a:gd name="connsiteY11" fmla="*/ 669673 h 3788731"/>
                <a:gd name="connsiteX12" fmla="*/ 1772702 w 2777761"/>
                <a:gd name="connsiteY12" fmla="*/ 720161 h 3788731"/>
                <a:gd name="connsiteX13" fmla="*/ 1402454 w 2777761"/>
                <a:gd name="connsiteY13" fmla="*/ 579916 h 3788731"/>
                <a:gd name="connsiteX14" fmla="*/ 1705384 w 2777761"/>
                <a:gd name="connsiteY14" fmla="*/ 1152117 h 3788731"/>
                <a:gd name="connsiteX15" fmla="*/ 1800751 w 2777761"/>
                <a:gd name="connsiteY15" fmla="*/ 1225045 h 3788731"/>
                <a:gd name="connsiteX16" fmla="*/ 1649286 w 2777761"/>
                <a:gd name="connsiteY16" fmla="*/ 1449437 h 3788731"/>
                <a:gd name="connsiteX17" fmla="*/ 1727824 w 2777761"/>
                <a:gd name="connsiteY17" fmla="*/ 1668220 h 3788731"/>
                <a:gd name="connsiteX18" fmla="*/ 1817581 w 2777761"/>
                <a:gd name="connsiteY18" fmla="*/ 1662611 h 3788731"/>
                <a:gd name="connsiteX19" fmla="*/ 1671725 w 2777761"/>
                <a:gd name="connsiteY19" fmla="*/ 1830905 h 3788731"/>
                <a:gd name="connsiteX20" fmla="*/ 914400 w 2777761"/>
                <a:gd name="connsiteY20" fmla="*/ 1578463 h 3788731"/>
                <a:gd name="connsiteX21" fmla="*/ 460005 w 2777761"/>
                <a:gd name="connsiteY21" fmla="*/ 2605060 h 3788731"/>
                <a:gd name="connsiteX22" fmla="*/ 263662 w 2777761"/>
                <a:gd name="connsiteY22" fmla="*/ 2812623 h 3788731"/>
                <a:gd name="connsiteX23" fmla="*/ 44879 w 2777761"/>
                <a:gd name="connsiteY23" fmla="*/ 2857501 h 3788731"/>
                <a:gd name="connsiteX24" fmla="*/ 0 w 2777761"/>
                <a:gd name="connsiteY24" fmla="*/ 2964088 h 3788731"/>
                <a:gd name="connsiteX25" fmla="*/ 274881 w 2777761"/>
                <a:gd name="connsiteY25" fmla="*/ 3087504 h 3788731"/>
                <a:gd name="connsiteX26" fmla="*/ 504884 w 2777761"/>
                <a:gd name="connsiteY26" fmla="*/ 2986527 h 3788731"/>
                <a:gd name="connsiteX27" fmla="*/ 471225 w 2777761"/>
                <a:gd name="connsiteY27" fmla="*/ 3115553 h 3788731"/>
                <a:gd name="connsiteX28" fmla="*/ 572201 w 2777761"/>
                <a:gd name="connsiteY28" fmla="*/ 3160431 h 3788731"/>
                <a:gd name="connsiteX29" fmla="*/ 381468 w 2777761"/>
                <a:gd name="connsiteY29" fmla="*/ 3620436 h 3788731"/>
                <a:gd name="connsiteX30" fmla="*/ 196344 w 2777761"/>
                <a:gd name="connsiteY30" fmla="*/ 3665315 h 3788731"/>
                <a:gd name="connsiteX31" fmla="*/ 263662 w 2777761"/>
                <a:gd name="connsiteY31" fmla="*/ 3766291 h 3788731"/>
                <a:gd name="connsiteX32" fmla="*/ 555372 w 2777761"/>
                <a:gd name="connsiteY32" fmla="*/ 3788731 h 3788731"/>
                <a:gd name="connsiteX33" fmla="*/ 589031 w 2777761"/>
                <a:gd name="connsiteY33" fmla="*/ 3581168 h 3788731"/>
                <a:gd name="connsiteX34" fmla="*/ 645129 w 2777761"/>
                <a:gd name="connsiteY34" fmla="*/ 3575558 h 3788731"/>
                <a:gd name="connsiteX35" fmla="*/ 690008 w 2777761"/>
                <a:gd name="connsiteY35" fmla="*/ 3698974 h 3788731"/>
                <a:gd name="connsiteX36" fmla="*/ 774155 w 2777761"/>
                <a:gd name="connsiteY36" fmla="*/ 3704584 h 3788731"/>
                <a:gd name="connsiteX37" fmla="*/ 779765 w 2777761"/>
                <a:gd name="connsiteY37" fmla="*/ 3474581 h 3788731"/>
                <a:gd name="connsiteX38" fmla="*/ 746106 w 2777761"/>
                <a:gd name="connsiteY38" fmla="*/ 3205310 h 3788731"/>
                <a:gd name="connsiteX39" fmla="*/ 903181 w 2777761"/>
                <a:gd name="connsiteY39" fmla="*/ 2627499 h 3788731"/>
                <a:gd name="connsiteX40" fmla="*/ 1166842 w 2777761"/>
                <a:gd name="connsiteY40" fmla="*/ 2520912 h 3788731"/>
                <a:gd name="connsiteX41" fmla="*/ 1531480 w 2777761"/>
                <a:gd name="connsiteY41" fmla="*/ 2627499 h 3788731"/>
                <a:gd name="connsiteX42" fmla="*/ 1593188 w 2777761"/>
                <a:gd name="connsiteY42" fmla="*/ 2627499 h 3788731"/>
                <a:gd name="connsiteX43" fmla="*/ 1649286 w 2777761"/>
                <a:gd name="connsiteY43" fmla="*/ 2728476 h 3788731"/>
                <a:gd name="connsiteX44" fmla="*/ 1800751 w 2777761"/>
                <a:gd name="connsiteY44" fmla="*/ 2762134 h 3788731"/>
                <a:gd name="connsiteX45" fmla="*/ 1811971 w 2777761"/>
                <a:gd name="connsiteY45" fmla="*/ 2795793 h 3788731"/>
                <a:gd name="connsiteX46" fmla="*/ 1772702 w 2777761"/>
                <a:gd name="connsiteY46" fmla="*/ 2997747 h 3788731"/>
                <a:gd name="connsiteX47" fmla="*/ 1750263 w 2777761"/>
                <a:gd name="connsiteY47" fmla="*/ 3323116 h 3788731"/>
                <a:gd name="connsiteX48" fmla="*/ 1542700 w 2777761"/>
                <a:gd name="connsiteY48" fmla="*/ 3345555 h 3788731"/>
                <a:gd name="connsiteX49" fmla="*/ 1206111 w 2777761"/>
                <a:gd name="connsiteY49" fmla="*/ 3396044 h 3788731"/>
                <a:gd name="connsiteX50" fmla="*/ 1178062 w 2777761"/>
                <a:gd name="connsiteY50" fmla="*/ 3468971 h 3788731"/>
                <a:gd name="connsiteX51" fmla="*/ 1116354 w 2777761"/>
                <a:gd name="connsiteY51" fmla="*/ 3497020 h 3788731"/>
                <a:gd name="connsiteX52" fmla="*/ 1144403 w 2777761"/>
                <a:gd name="connsiteY52" fmla="*/ 3631656 h 3788731"/>
                <a:gd name="connsiteX53" fmla="*/ 1284648 w 2777761"/>
                <a:gd name="connsiteY53" fmla="*/ 3637266 h 3788731"/>
                <a:gd name="connsiteX54" fmla="*/ 1279038 w 2777761"/>
                <a:gd name="connsiteY54" fmla="*/ 3485801 h 3788731"/>
                <a:gd name="connsiteX55" fmla="*/ 1458552 w 2777761"/>
                <a:gd name="connsiteY55" fmla="*/ 3497020 h 3788731"/>
                <a:gd name="connsiteX56" fmla="*/ 1430503 w 2777761"/>
                <a:gd name="connsiteY56" fmla="*/ 3575558 h 3788731"/>
                <a:gd name="connsiteX57" fmla="*/ 1402454 w 2777761"/>
                <a:gd name="connsiteY57" fmla="*/ 3637266 h 3788731"/>
                <a:gd name="connsiteX58" fmla="*/ 1318307 w 2777761"/>
                <a:gd name="connsiteY58" fmla="*/ 3654095 h 3788731"/>
                <a:gd name="connsiteX59" fmla="*/ 1452943 w 2777761"/>
                <a:gd name="connsiteY59" fmla="*/ 3777511 h 3788731"/>
                <a:gd name="connsiteX60" fmla="*/ 1520260 w 2777761"/>
                <a:gd name="connsiteY60" fmla="*/ 3642876 h 3788731"/>
                <a:gd name="connsiteX61" fmla="*/ 1823190 w 2777761"/>
                <a:gd name="connsiteY61" fmla="*/ 3541899 h 3788731"/>
                <a:gd name="connsiteX62" fmla="*/ 2159779 w 2777761"/>
                <a:gd name="connsiteY62" fmla="*/ 3614826 h 3788731"/>
                <a:gd name="connsiteX63" fmla="*/ 2114901 w 2777761"/>
                <a:gd name="connsiteY63" fmla="*/ 3715803 h 3788731"/>
                <a:gd name="connsiteX64" fmla="*/ 2210268 w 2777761"/>
                <a:gd name="connsiteY64" fmla="*/ 3783121 h 3788731"/>
                <a:gd name="connsiteX65" fmla="*/ 2283195 w 2777761"/>
                <a:gd name="connsiteY65" fmla="*/ 3732633 h 3788731"/>
                <a:gd name="connsiteX66" fmla="*/ 2271976 w 2777761"/>
                <a:gd name="connsiteY66" fmla="*/ 3637266 h 3788731"/>
                <a:gd name="connsiteX67" fmla="*/ 2451490 w 2777761"/>
                <a:gd name="connsiteY67" fmla="*/ 3558728 h 3788731"/>
                <a:gd name="connsiteX68" fmla="*/ 2434660 w 2777761"/>
                <a:gd name="connsiteY68" fmla="*/ 3384824 h 3788731"/>
                <a:gd name="connsiteX69" fmla="*/ 1929777 w 2777761"/>
                <a:gd name="connsiteY69" fmla="*/ 3356775 h 3788731"/>
                <a:gd name="connsiteX70" fmla="*/ 1918557 w 2777761"/>
                <a:gd name="connsiteY70" fmla="*/ 3031406 h 3788731"/>
                <a:gd name="connsiteX71" fmla="*/ 1884898 w 2777761"/>
                <a:gd name="connsiteY71" fmla="*/ 3014576 h 3788731"/>
                <a:gd name="connsiteX72" fmla="*/ 1907338 w 2777761"/>
                <a:gd name="connsiteY72" fmla="*/ 2835062 h 3788731"/>
                <a:gd name="connsiteX73" fmla="*/ 1862459 w 2777761"/>
                <a:gd name="connsiteY73" fmla="*/ 2773354 h 3788731"/>
                <a:gd name="connsiteX74" fmla="*/ 2109291 w 2777761"/>
                <a:gd name="connsiteY74" fmla="*/ 2717256 h 3788731"/>
                <a:gd name="connsiteX75" fmla="*/ 2131730 w 2777761"/>
                <a:gd name="connsiteY75" fmla="*/ 2588230 h 3788731"/>
                <a:gd name="connsiteX76" fmla="*/ 2372952 w 2777761"/>
                <a:gd name="connsiteY76" fmla="*/ 2621889 h 3788731"/>
                <a:gd name="connsiteX77" fmla="*/ 2597345 w 2777761"/>
                <a:gd name="connsiteY77" fmla="*/ 2032858 h 3788731"/>
                <a:gd name="connsiteX78" fmla="*/ 2552466 w 2777761"/>
                <a:gd name="connsiteY78" fmla="*/ 1948711 h 3788731"/>
                <a:gd name="connsiteX79" fmla="*/ 2698322 w 2777761"/>
                <a:gd name="connsiteY79" fmla="*/ 1460657 h 3788731"/>
                <a:gd name="connsiteX80" fmla="*/ 2642224 w 2777761"/>
                <a:gd name="connsiteY80" fmla="*/ 1354071 h 3788731"/>
                <a:gd name="connsiteX81" fmla="*/ 2485148 w 2777761"/>
                <a:gd name="connsiteY81" fmla="*/ 798699 h 3788731"/>
                <a:gd name="connsiteX82" fmla="*/ 2743201 w 2777761"/>
                <a:gd name="connsiteY82" fmla="*/ 675283 h 3788731"/>
                <a:gd name="connsiteX83" fmla="*/ 2715151 w 2777761"/>
                <a:gd name="connsiteY83" fmla="*/ 434061 h 3788731"/>
                <a:gd name="connsiteX84" fmla="*/ 2631004 w 2777761"/>
                <a:gd name="connsiteY84" fmla="*/ 8625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092462 w 2777761"/>
                <a:gd name="connsiteY3" fmla="*/ 198449 h 3788731"/>
                <a:gd name="connsiteX4" fmla="*/ 2142950 w 2777761"/>
                <a:gd name="connsiteY4" fmla="*/ 288206 h 3788731"/>
                <a:gd name="connsiteX5" fmla="*/ 2030754 w 2777761"/>
                <a:gd name="connsiteY5" fmla="*/ 450890 h 3788731"/>
                <a:gd name="connsiteX6" fmla="*/ 2137342 w 2777761"/>
                <a:gd name="connsiteY6" fmla="*/ 585526 h 3788731"/>
                <a:gd name="connsiteX7" fmla="*/ 2159779 w 2777761"/>
                <a:gd name="connsiteY7" fmla="*/ 708942 h 3788731"/>
                <a:gd name="connsiteX8" fmla="*/ 2030754 w 2777761"/>
                <a:gd name="connsiteY8" fmla="*/ 753820 h 3788731"/>
                <a:gd name="connsiteX9" fmla="*/ 1997095 w 2777761"/>
                <a:gd name="connsiteY9" fmla="*/ 821138 h 3788731"/>
                <a:gd name="connsiteX10" fmla="*/ 1997095 w 2777761"/>
                <a:gd name="connsiteY10" fmla="*/ 708942 h 3788731"/>
                <a:gd name="connsiteX11" fmla="*/ 1946606 w 2777761"/>
                <a:gd name="connsiteY11" fmla="*/ 669673 h 3788731"/>
                <a:gd name="connsiteX12" fmla="*/ 1783922 w 2777761"/>
                <a:gd name="connsiteY12" fmla="*/ 770649 h 3788731"/>
                <a:gd name="connsiteX13" fmla="*/ 1402454 w 2777761"/>
                <a:gd name="connsiteY13" fmla="*/ 579916 h 3788731"/>
                <a:gd name="connsiteX14" fmla="*/ 1705384 w 2777761"/>
                <a:gd name="connsiteY14" fmla="*/ 1152117 h 3788731"/>
                <a:gd name="connsiteX15" fmla="*/ 1800751 w 2777761"/>
                <a:gd name="connsiteY15" fmla="*/ 1225045 h 3788731"/>
                <a:gd name="connsiteX16" fmla="*/ 1649286 w 2777761"/>
                <a:gd name="connsiteY16" fmla="*/ 1449437 h 3788731"/>
                <a:gd name="connsiteX17" fmla="*/ 1727824 w 2777761"/>
                <a:gd name="connsiteY17" fmla="*/ 1668220 h 3788731"/>
                <a:gd name="connsiteX18" fmla="*/ 1817581 w 2777761"/>
                <a:gd name="connsiteY18" fmla="*/ 1662611 h 3788731"/>
                <a:gd name="connsiteX19" fmla="*/ 1671725 w 2777761"/>
                <a:gd name="connsiteY19" fmla="*/ 1830905 h 3788731"/>
                <a:gd name="connsiteX20" fmla="*/ 914400 w 2777761"/>
                <a:gd name="connsiteY20" fmla="*/ 1578463 h 3788731"/>
                <a:gd name="connsiteX21" fmla="*/ 460005 w 2777761"/>
                <a:gd name="connsiteY21" fmla="*/ 2605060 h 3788731"/>
                <a:gd name="connsiteX22" fmla="*/ 263662 w 2777761"/>
                <a:gd name="connsiteY22" fmla="*/ 2812623 h 3788731"/>
                <a:gd name="connsiteX23" fmla="*/ 44879 w 2777761"/>
                <a:gd name="connsiteY23" fmla="*/ 2857501 h 3788731"/>
                <a:gd name="connsiteX24" fmla="*/ 0 w 2777761"/>
                <a:gd name="connsiteY24" fmla="*/ 2964088 h 3788731"/>
                <a:gd name="connsiteX25" fmla="*/ 274881 w 2777761"/>
                <a:gd name="connsiteY25" fmla="*/ 3087504 h 3788731"/>
                <a:gd name="connsiteX26" fmla="*/ 504884 w 2777761"/>
                <a:gd name="connsiteY26" fmla="*/ 2986527 h 3788731"/>
                <a:gd name="connsiteX27" fmla="*/ 471225 w 2777761"/>
                <a:gd name="connsiteY27" fmla="*/ 3115553 h 3788731"/>
                <a:gd name="connsiteX28" fmla="*/ 572201 w 2777761"/>
                <a:gd name="connsiteY28" fmla="*/ 3160431 h 3788731"/>
                <a:gd name="connsiteX29" fmla="*/ 381468 w 2777761"/>
                <a:gd name="connsiteY29" fmla="*/ 3620436 h 3788731"/>
                <a:gd name="connsiteX30" fmla="*/ 196344 w 2777761"/>
                <a:gd name="connsiteY30" fmla="*/ 3665315 h 3788731"/>
                <a:gd name="connsiteX31" fmla="*/ 263662 w 2777761"/>
                <a:gd name="connsiteY31" fmla="*/ 3766291 h 3788731"/>
                <a:gd name="connsiteX32" fmla="*/ 555372 w 2777761"/>
                <a:gd name="connsiteY32" fmla="*/ 3788731 h 3788731"/>
                <a:gd name="connsiteX33" fmla="*/ 589031 w 2777761"/>
                <a:gd name="connsiteY33" fmla="*/ 3581168 h 3788731"/>
                <a:gd name="connsiteX34" fmla="*/ 645129 w 2777761"/>
                <a:gd name="connsiteY34" fmla="*/ 3575558 h 3788731"/>
                <a:gd name="connsiteX35" fmla="*/ 690008 w 2777761"/>
                <a:gd name="connsiteY35" fmla="*/ 3698974 h 3788731"/>
                <a:gd name="connsiteX36" fmla="*/ 774155 w 2777761"/>
                <a:gd name="connsiteY36" fmla="*/ 3704584 h 3788731"/>
                <a:gd name="connsiteX37" fmla="*/ 779765 w 2777761"/>
                <a:gd name="connsiteY37" fmla="*/ 3474581 h 3788731"/>
                <a:gd name="connsiteX38" fmla="*/ 746106 w 2777761"/>
                <a:gd name="connsiteY38" fmla="*/ 3205310 h 3788731"/>
                <a:gd name="connsiteX39" fmla="*/ 903181 w 2777761"/>
                <a:gd name="connsiteY39" fmla="*/ 2627499 h 3788731"/>
                <a:gd name="connsiteX40" fmla="*/ 1166842 w 2777761"/>
                <a:gd name="connsiteY40" fmla="*/ 2520912 h 3788731"/>
                <a:gd name="connsiteX41" fmla="*/ 1531480 w 2777761"/>
                <a:gd name="connsiteY41" fmla="*/ 2627499 h 3788731"/>
                <a:gd name="connsiteX42" fmla="*/ 1593188 w 2777761"/>
                <a:gd name="connsiteY42" fmla="*/ 2627499 h 3788731"/>
                <a:gd name="connsiteX43" fmla="*/ 1649286 w 2777761"/>
                <a:gd name="connsiteY43" fmla="*/ 2728476 h 3788731"/>
                <a:gd name="connsiteX44" fmla="*/ 1800751 w 2777761"/>
                <a:gd name="connsiteY44" fmla="*/ 2762134 h 3788731"/>
                <a:gd name="connsiteX45" fmla="*/ 1811971 w 2777761"/>
                <a:gd name="connsiteY45" fmla="*/ 2795793 h 3788731"/>
                <a:gd name="connsiteX46" fmla="*/ 1772702 w 2777761"/>
                <a:gd name="connsiteY46" fmla="*/ 2997747 h 3788731"/>
                <a:gd name="connsiteX47" fmla="*/ 1750263 w 2777761"/>
                <a:gd name="connsiteY47" fmla="*/ 3323116 h 3788731"/>
                <a:gd name="connsiteX48" fmla="*/ 1542700 w 2777761"/>
                <a:gd name="connsiteY48" fmla="*/ 3345555 h 3788731"/>
                <a:gd name="connsiteX49" fmla="*/ 1206111 w 2777761"/>
                <a:gd name="connsiteY49" fmla="*/ 3396044 h 3788731"/>
                <a:gd name="connsiteX50" fmla="*/ 1178062 w 2777761"/>
                <a:gd name="connsiteY50" fmla="*/ 3468971 h 3788731"/>
                <a:gd name="connsiteX51" fmla="*/ 1116354 w 2777761"/>
                <a:gd name="connsiteY51" fmla="*/ 3497020 h 3788731"/>
                <a:gd name="connsiteX52" fmla="*/ 1144403 w 2777761"/>
                <a:gd name="connsiteY52" fmla="*/ 3631656 h 3788731"/>
                <a:gd name="connsiteX53" fmla="*/ 1284648 w 2777761"/>
                <a:gd name="connsiteY53" fmla="*/ 3637266 h 3788731"/>
                <a:gd name="connsiteX54" fmla="*/ 1279038 w 2777761"/>
                <a:gd name="connsiteY54" fmla="*/ 3485801 h 3788731"/>
                <a:gd name="connsiteX55" fmla="*/ 1458552 w 2777761"/>
                <a:gd name="connsiteY55" fmla="*/ 3497020 h 3788731"/>
                <a:gd name="connsiteX56" fmla="*/ 1430503 w 2777761"/>
                <a:gd name="connsiteY56" fmla="*/ 3575558 h 3788731"/>
                <a:gd name="connsiteX57" fmla="*/ 1402454 w 2777761"/>
                <a:gd name="connsiteY57" fmla="*/ 3637266 h 3788731"/>
                <a:gd name="connsiteX58" fmla="*/ 1318307 w 2777761"/>
                <a:gd name="connsiteY58" fmla="*/ 3654095 h 3788731"/>
                <a:gd name="connsiteX59" fmla="*/ 1452943 w 2777761"/>
                <a:gd name="connsiteY59" fmla="*/ 3777511 h 3788731"/>
                <a:gd name="connsiteX60" fmla="*/ 1520260 w 2777761"/>
                <a:gd name="connsiteY60" fmla="*/ 3642876 h 3788731"/>
                <a:gd name="connsiteX61" fmla="*/ 1823190 w 2777761"/>
                <a:gd name="connsiteY61" fmla="*/ 3541899 h 3788731"/>
                <a:gd name="connsiteX62" fmla="*/ 2159779 w 2777761"/>
                <a:gd name="connsiteY62" fmla="*/ 3614826 h 3788731"/>
                <a:gd name="connsiteX63" fmla="*/ 2114901 w 2777761"/>
                <a:gd name="connsiteY63" fmla="*/ 3715803 h 3788731"/>
                <a:gd name="connsiteX64" fmla="*/ 2210268 w 2777761"/>
                <a:gd name="connsiteY64" fmla="*/ 3783121 h 3788731"/>
                <a:gd name="connsiteX65" fmla="*/ 2283195 w 2777761"/>
                <a:gd name="connsiteY65" fmla="*/ 3732633 h 3788731"/>
                <a:gd name="connsiteX66" fmla="*/ 2271976 w 2777761"/>
                <a:gd name="connsiteY66" fmla="*/ 3637266 h 3788731"/>
                <a:gd name="connsiteX67" fmla="*/ 2451490 w 2777761"/>
                <a:gd name="connsiteY67" fmla="*/ 3558728 h 3788731"/>
                <a:gd name="connsiteX68" fmla="*/ 2434660 w 2777761"/>
                <a:gd name="connsiteY68" fmla="*/ 3384824 h 3788731"/>
                <a:gd name="connsiteX69" fmla="*/ 1929777 w 2777761"/>
                <a:gd name="connsiteY69" fmla="*/ 3356775 h 3788731"/>
                <a:gd name="connsiteX70" fmla="*/ 1918557 w 2777761"/>
                <a:gd name="connsiteY70" fmla="*/ 3031406 h 3788731"/>
                <a:gd name="connsiteX71" fmla="*/ 1884898 w 2777761"/>
                <a:gd name="connsiteY71" fmla="*/ 3014576 h 3788731"/>
                <a:gd name="connsiteX72" fmla="*/ 1907338 w 2777761"/>
                <a:gd name="connsiteY72" fmla="*/ 2835062 h 3788731"/>
                <a:gd name="connsiteX73" fmla="*/ 1862459 w 2777761"/>
                <a:gd name="connsiteY73" fmla="*/ 2773354 h 3788731"/>
                <a:gd name="connsiteX74" fmla="*/ 2109291 w 2777761"/>
                <a:gd name="connsiteY74" fmla="*/ 2717256 h 3788731"/>
                <a:gd name="connsiteX75" fmla="*/ 2131730 w 2777761"/>
                <a:gd name="connsiteY75" fmla="*/ 2588230 h 3788731"/>
                <a:gd name="connsiteX76" fmla="*/ 2372952 w 2777761"/>
                <a:gd name="connsiteY76" fmla="*/ 2621889 h 3788731"/>
                <a:gd name="connsiteX77" fmla="*/ 2597345 w 2777761"/>
                <a:gd name="connsiteY77" fmla="*/ 2032858 h 3788731"/>
                <a:gd name="connsiteX78" fmla="*/ 2552466 w 2777761"/>
                <a:gd name="connsiteY78" fmla="*/ 1948711 h 3788731"/>
                <a:gd name="connsiteX79" fmla="*/ 2698322 w 2777761"/>
                <a:gd name="connsiteY79" fmla="*/ 1460657 h 3788731"/>
                <a:gd name="connsiteX80" fmla="*/ 2642224 w 2777761"/>
                <a:gd name="connsiteY80" fmla="*/ 1354071 h 3788731"/>
                <a:gd name="connsiteX81" fmla="*/ 2485148 w 2777761"/>
                <a:gd name="connsiteY81" fmla="*/ 798699 h 3788731"/>
                <a:gd name="connsiteX82" fmla="*/ 2743201 w 2777761"/>
                <a:gd name="connsiteY82" fmla="*/ 675283 h 3788731"/>
                <a:gd name="connsiteX83" fmla="*/ 2715151 w 2777761"/>
                <a:gd name="connsiteY83" fmla="*/ 434061 h 3788731"/>
                <a:gd name="connsiteX84" fmla="*/ 2631004 w 2777761"/>
                <a:gd name="connsiteY84" fmla="*/ 8625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092462 w 2777761"/>
                <a:gd name="connsiteY3" fmla="*/ 198449 h 3788731"/>
                <a:gd name="connsiteX4" fmla="*/ 2142950 w 2777761"/>
                <a:gd name="connsiteY4" fmla="*/ 288206 h 3788731"/>
                <a:gd name="connsiteX5" fmla="*/ 2030754 w 2777761"/>
                <a:gd name="connsiteY5" fmla="*/ 450890 h 3788731"/>
                <a:gd name="connsiteX6" fmla="*/ 2137342 w 2777761"/>
                <a:gd name="connsiteY6" fmla="*/ 585526 h 3788731"/>
                <a:gd name="connsiteX7" fmla="*/ 2159779 w 2777761"/>
                <a:gd name="connsiteY7" fmla="*/ 708942 h 3788731"/>
                <a:gd name="connsiteX8" fmla="*/ 2030754 w 2777761"/>
                <a:gd name="connsiteY8" fmla="*/ 753820 h 3788731"/>
                <a:gd name="connsiteX9" fmla="*/ 1997095 w 2777761"/>
                <a:gd name="connsiteY9" fmla="*/ 821138 h 3788731"/>
                <a:gd name="connsiteX10" fmla="*/ 1997095 w 2777761"/>
                <a:gd name="connsiteY10" fmla="*/ 708942 h 3788731"/>
                <a:gd name="connsiteX11" fmla="*/ 1946606 w 2777761"/>
                <a:gd name="connsiteY11" fmla="*/ 669673 h 3788731"/>
                <a:gd name="connsiteX12" fmla="*/ 1783922 w 2777761"/>
                <a:gd name="connsiteY12" fmla="*/ 770649 h 3788731"/>
                <a:gd name="connsiteX13" fmla="*/ 1402454 w 2777761"/>
                <a:gd name="connsiteY13" fmla="*/ 579916 h 3788731"/>
                <a:gd name="connsiteX14" fmla="*/ 1666115 w 2777761"/>
                <a:gd name="connsiteY14" fmla="*/ 1129678 h 3788731"/>
                <a:gd name="connsiteX15" fmla="*/ 1800751 w 2777761"/>
                <a:gd name="connsiteY15" fmla="*/ 1225045 h 3788731"/>
                <a:gd name="connsiteX16" fmla="*/ 1649286 w 2777761"/>
                <a:gd name="connsiteY16" fmla="*/ 1449437 h 3788731"/>
                <a:gd name="connsiteX17" fmla="*/ 1727824 w 2777761"/>
                <a:gd name="connsiteY17" fmla="*/ 1668220 h 3788731"/>
                <a:gd name="connsiteX18" fmla="*/ 1817581 w 2777761"/>
                <a:gd name="connsiteY18" fmla="*/ 1662611 h 3788731"/>
                <a:gd name="connsiteX19" fmla="*/ 1671725 w 2777761"/>
                <a:gd name="connsiteY19" fmla="*/ 1830905 h 3788731"/>
                <a:gd name="connsiteX20" fmla="*/ 914400 w 2777761"/>
                <a:gd name="connsiteY20" fmla="*/ 1578463 h 3788731"/>
                <a:gd name="connsiteX21" fmla="*/ 460005 w 2777761"/>
                <a:gd name="connsiteY21" fmla="*/ 2605060 h 3788731"/>
                <a:gd name="connsiteX22" fmla="*/ 263662 w 2777761"/>
                <a:gd name="connsiteY22" fmla="*/ 2812623 h 3788731"/>
                <a:gd name="connsiteX23" fmla="*/ 44879 w 2777761"/>
                <a:gd name="connsiteY23" fmla="*/ 2857501 h 3788731"/>
                <a:gd name="connsiteX24" fmla="*/ 0 w 2777761"/>
                <a:gd name="connsiteY24" fmla="*/ 2964088 h 3788731"/>
                <a:gd name="connsiteX25" fmla="*/ 274881 w 2777761"/>
                <a:gd name="connsiteY25" fmla="*/ 3087504 h 3788731"/>
                <a:gd name="connsiteX26" fmla="*/ 504884 w 2777761"/>
                <a:gd name="connsiteY26" fmla="*/ 2986527 h 3788731"/>
                <a:gd name="connsiteX27" fmla="*/ 471225 w 2777761"/>
                <a:gd name="connsiteY27" fmla="*/ 3115553 h 3788731"/>
                <a:gd name="connsiteX28" fmla="*/ 572201 w 2777761"/>
                <a:gd name="connsiteY28" fmla="*/ 3160431 h 3788731"/>
                <a:gd name="connsiteX29" fmla="*/ 381468 w 2777761"/>
                <a:gd name="connsiteY29" fmla="*/ 3620436 h 3788731"/>
                <a:gd name="connsiteX30" fmla="*/ 196344 w 2777761"/>
                <a:gd name="connsiteY30" fmla="*/ 3665315 h 3788731"/>
                <a:gd name="connsiteX31" fmla="*/ 263662 w 2777761"/>
                <a:gd name="connsiteY31" fmla="*/ 3766291 h 3788731"/>
                <a:gd name="connsiteX32" fmla="*/ 555372 w 2777761"/>
                <a:gd name="connsiteY32" fmla="*/ 3788731 h 3788731"/>
                <a:gd name="connsiteX33" fmla="*/ 589031 w 2777761"/>
                <a:gd name="connsiteY33" fmla="*/ 3581168 h 3788731"/>
                <a:gd name="connsiteX34" fmla="*/ 645129 w 2777761"/>
                <a:gd name="connsiteY34" fmla="*/ 3575558 h 3788731"/>
                <a:gd name="connsiteX35" fmla="*/ 690008 w 2777761"/>
                <a:gd name="connsiteY35" fmla="*/ 3698974 h 3788731"/>
                <a:gd name="connsiteX36" fmla="*/ 774155 w 2777761"/>
                <a:gd name="connsiteY36" fmla="*/ 3704584 h 3788731"/>
                <a:gd name="connsiteX37" fmla="*/ 779765 w 2777761"/>
                <a:gd name="connsiteY37" fmla="*/ 3474581 h 3788731"/>
                <a:gd name="connsiteX38" fmla="*/ 746106 w 2777761"/>
                <a:gd name="connsiteY38" fmla="*/ 3205310 h 3788731"/>
                <a:gd name="connsiteX39" fmla="*/ 903181 w 2777761"/>
                <a:gd name="connsiteY39" fmla="*/ 2627499 h 3788731"/>
                <a:gd name="connsiteX40" fmla="*/ 1166842 w 2777761"/>
                <a:gd name="connsiteY40" fmla="*/ 2520912 h 3788731"/>
                <a:gd name="connsiteX41" fmla="*/ 1531480 w 2777761"/>
                <a:gd name="connsiteY41" fmla="*/ 2627499 h 3788731"/>
                <a:gd name="connsiteX42" fmla="*/ 1593188 w 2777761"/>
                <a:gd name="connsiteY42" fmla="*/ 2627499 h 3788731"/>
                <a:gd name="connsiteX43" fmla="*/ 1649286 w 2777761"/>
                <a:gd name="connsiteY43" fmla="*/ 2728476 h 3788731"/>
                <a:gd name="connsiteX44" fmla="*/ 1800751 w 2777761"/>
                <a:gd name="connsiteY44" fmla="*/ 2762134 h 3788731"/>
                <a:gd name="connsiteX45" fmla="*/ 1811971 w 2777761"/>
                <a:gd name="connsiteY45" fmla="*/ 2795793 h 3788731"/>
                <a:gd name="connsiteX46" fmla="*/ 1772702 w 2777761"/>
                <a:gd name="connsiteY46" fmla="*/ 2997747 h 3788731"/>
                <a:gd name="connsiteX47" fmla="*/ 1750263 w 2777761"/>
                <a:gd name="connsiteY47" fmla="*/ 3323116 h 3788731"/>
                <a:gd name="connsiteX48" fmla="*/ 1542700 w 2777761"/>
                <a:gd name="connsiteY48" fmla="*/ 3345555 h 3788731"/>
                <a:gd name="connsiteX49" fmla="*/ 1206111 w 2777761"/>
                <a:gd name="connsiteY49" fmla="*/ 3396044 h 3788731"/>
                <a:gd name="connsiteX50" fmla="*/ 1178062 w 2777761"/>
                <a:gd name="connsiteY50" fmla="*/ 3468971 h 3788731"/>
                <a:gd name="connsiteX51" fmla="*/ 1116354 w 2777761"/>
                <a:gd name="connsiteY51" fmla="*/ 3497020 h 3788731"/>
                <a:gd name="connsiteX52" fmla="*/ 1144403 w 2777761"/>
                <a:gd name="connsiteY52" fmla="*/ 3631656 h 3788731"/>
                <a:gd name="connsiteX53" fmla="*/ 1284648 w 2777761"/>
                <a:gd name="connsiteY53" fmla="*/ 3637266 h 3788731"/>
                <a:gd name="connsiteX54" fmla="*/ 1279038 w 2777761"/>
                <a:gd name="connsiteY54" fmla="*/ 3485801 h 3788731"/>
                <a:gd name="connsiteX55" fmla="*/ 1458552 w 2777761"/>
                <a:gd name="connsiteY55" fmla="*/ 3497020 h 3788731"/>
                <a:gd name="connsiteX56" fmla="*/ 1430503 w 2777761"/>
                <a:gd name="connsiteY56" fmla="*/ 3575558 h 3788731"/>
                <a:gd name="connsiteX57" fmla="*/ 1402454 w 2777761"/>
                <a:gd name="connsiteY57" fmla="*/ 3637266 h 3788731"/>
                <a:gd name="connsiteX58" fmla="*/ 1318307 w 2777761"/>
                <a:gd name="connsiteY58" fmla="*/ 3654095 h 3788731"/>
                <a:gd name="connsiteX59" fmla="*/ 1452943 w 2777761"/>
                <a:gd name="connsiteY59" fmla="*/ 3777511 h 3788731"/>
                <a:gd name="connsiteX60" fmla="*/ 1520260 w 2777761"/>
                <a:gd name="connsiteY60" fmla="*/ 3642876 h 3788731"/>
                <a:gd name="connsiteX61" fmla="*/ 1823190 w 2777761"/>
                <a:gd name="connsiteY61" fmla="*/ 3541899 h 3788731"/>
                <a:gd name="connsiteX62" fmla="*/ 2159779 w 2777761"/>
                <a:gd name="connsiteY62" fmla="*/ 3614826 h 3788731"/>
                <a:gd name="connsiteX63" fmla="*/ 2114901 w 2777761"/>
                <a:gd name="connsiteY63" fmla="*/ 3715803 h 3788731"/>
                <a:gd name="connsiteX64" fmla="*/ 2210268 w 2777761"/>
                <a:gd name="connsiteY64" fmla="*/ 3783121 h 3788731"/>
                <a:gd name="connsiteX65" fmla="*/ 2283195 w 2777761"/>
                <a:gd name="connsiteY65" fmla="*/ 3732633 h 3788731"/>
                <a:gd name="connsiteX66" fmla="*/ 2271976 w 2777761"/>
                <a:gd name="connsiteY66" fmla="*/ 3637266 h 3788731"/>
                <a:gd name="connsiteX67" fmla="*/ 2451490 w 2777761"/>
                <a:gd name="connsiteY67" fmla="*/ 3558728 h 3788731"/>
                <a:gd name="connsiteX68" fmla="*/ 2434660 w 2777761"/>
                <a:gd name="connsiteY68" fmla="*/ 3384824 h 3788731"/>
                <a:gd name="connsiteX69" fmla="*/ 1929777 w 2777761"/>
                <a:gd name="connsiteY69" fmla="*/ 3356775 h 3788731"/>
                <a:gd name="connsiteX70" fmla="*/ 1918557 w 2777761"/>
                <a:gd name="connsiteY70" fmla="*/ 3031406 h 3788731"/>
                <a:gd name="connsiteX71" fmla="*/ 1884898 w 2777761"/>
                <a:gd name="connsiteY71" fmla="*/ 3014576 h 3788731"/>
                <a:gd name="connsiteX72" fmla="*/ 1907338 w 2777761"/>
                <a:gd name="connsiteY72" fmla="*/ 2835062 h 3788731"/>
                <a:gd name="connsiteX73" fmla="*/ 1862459 w 2777761"/>
                <a:gd name="connsiteY73" fmla="*/ 2773354 h 3788731"/>
                <a:gd name="connsiteX74" fmla="*/ 2109291 w 2777761"/>
                <a:gd name="connsiteY74" fmla="*/ 2717256 h 3788731"/>
                <a:gd name="connsiteX75" fmla="*/ 2131730 w 2777761"/>
                <a:gd name="connsiteY75" fmla="*/ 2588230 h 3788731"/>
                <a:gd name="connsiteX76" fmla="*/ 2372952 w 2777761"/>
                <a:gd name="connsiteY76" fmla="*/ 2621889 h 3788731"/>
                <a:gd name="connsiteX77" fmla="*/ 2597345 w 2777761"/>
                <a:gd name="connsiteY77" fmla="*/ 2032858 h 3788731"/>
                <a:gd name="connsiteX78" fmla="*/ 2552466 w 2777761"/>
                <a:gd name="connsiteY78" fmla="*/ 1948711 h 3788731"/>
                <a:gd name="connsiteX79" fmla="*/ 2698322 w 2777761"/>
                <a:gd name="connsiteY79" fmla="*/ 1460657 h 3788731"/>
                <a:gd name="connsiteX80" fmla="*/ 2642224 w 2777761"/>
                <a:gd name="connsiteY80" fmla="*/ 1354071 h 3788731"/>
                <a:gd name="connsiteX81" fmla="*/ 2485148 w 2777761"/>
                <a:gd name="connsiteY81" fmla="*/ 798699 h 3788731"/>
                <a:gd name="connsiteX82" fmla="*/ 2743201 w 2777761"/>
                <a:gd name="connsiteY82" fmla="*/ 675283 h 3788731"/>
                <a:gd name="connsiteX83" fmla="*/ 2715151 w 2777761"/>
                <a:gd name="connsiteY83" fmla="*/ 434061 h 3788731"/>
                <a:gd name="connsiteX84" fmla="*/ 2631004 w 2777761"/>
                <a:gd name="connsiteY84" fmla="*/ 8625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092462 w 2777761"/>
                <a:gd name="connsiteY3" fmla="*/ 198449 h 3788731"/>
                <a:gd name="connsiteX4" fmla="*/ 2142950 w 2777761"/>
                <a:gd name="connsiteY4" fmla="*/ 288206 h 3788731"/>
                <a:gd name="connsiteX5" fmla="*/ 2030754 w 2777761"/>
                <a:gd name="connsiteY5" fmla="*/ 450890 h 3788731"/>
                <a:gd name="connsiteX6" fmla="*/ 2137342 w 2777761"/>
                <a:gd name="connsiteY6" fmla="*/ 585526 h 3788731"/>
                <a:gd name="connsiteX7" fmla="*/ 2159779 w 2777761"/>
                <a:gd name="connsiteY7" fmla="*/ 708942 h 3788731"/>
                <a:gd name="connsiteX8" fmla="*/ 2030754 w 2777761"/>
                <a:gd name="connsiteY8" fmla="*/ 753820 h 3788731"/>
                <a:gd name="connsiteX9" fmla="*/ 1997095 w 2777761"/>
                <a:gd name="connsiteY9" fmla="*/ 821138 h 3788731"/>
                <a:gd name="connsiteX10" fmla="*/ 1997095 w 2777761"/>
                <a:gd name="connsiteY10" fmla="*/ 708942 h 3788731"/>
                <a:gd name="connsiteX11" fmla="*/ 1946606 w 2777761"/>
                <a:gd name="connsiteY11" fmla="*/ 669673 h 3788731"/>
                <a:gd name="connsiteX12" fmla="*/ 1783922 w 2777761"/>
                <a:gd name="connsiteY12" fmla="*/ 770649 h 3788731"/>
                <a:gd name="connsiteX13" fmla="*/ 1402454 w 2777761"/>
                <a:gd name="connsiteY13" fmla="*/ 579916 h 3788731"/>
                <a:gd name="connsiteX14" fmla="*/ 1666115 w 2777761"/>
                <a:gd name="connsiteY14" fmla="*/ 1129678 h 3788731"/>
                <a:gd name="connsiteX15" fmla="*/ 1800751 w 2777761"/>
                <a:gd name="connsiteY15" fmla="*/ 1225045 h 3788731"/>
                <a:gd name="connsiteX16" fmla="*/ 1649286 w 2777761"/>
                <a:gd name="connsiteY16" fmla="*/ 1449437 h 3788731"/>
                <a:gd name="connsiteX17" fmla="*/ 1727824 w 2777761"/>
                <a:gd name="connsiteY17" fmla="*/ 1668220 h 3788731"/>
                <a:gd name="connsiteX18" fmla="*/ 1817581 w 2777761"/>
                <a:gd name="connsiteY18" fmla="*/ 1662611 h 3788731"/>
                <a:gd name="connsiteX19" fmla="*/ 1671725 w 2777761"/>
                <a:gd name="connsiteY19" fmla="*/ 1830905 h 3788731"/>
                <a:gd name="connsiteX20" fmla="*/ 914400 w 2777761"/>
                <a:gd name="connsiteY20" fmla="*/ 1578463 h 3788731"/>
                <a:gd name="connsiteX21" fmla="*/ 460005 w 2777761"/>
                <a:gd name="connsiteY21" fmla="*/ 2605060 h 3788731"/>
                <a:gd name="connsiteX22" fmla="*/ 263662 w 2777761"/>
                <a:gd name="connsiteY22" fmla="*/ 2812623 h 3788731"/>
                <a:gd name="connsiteX23" fmla="*/ 44879 w 2777761"/>
                <a:gd name="connsiteY23" fmla="*/ 2857501 h 3788731"/>
                <a:gd name="connsiteX24" fmla="*/ 0 w 2777761"/>
                <a:gd name="connsiteY24" fmla="*/ 2964088 h 3788731"/>
                <a:gd name="connsiteX25" fmla="*/ 274881 w 2777761"/>
                <a:gd name="connsiteY25" fmla="*/ 3087504 h 3788731"/>
                <a:gd name="connsiteX26" fmla="*/ 504884 w 2777761"/>
                <a:gd name="connsiteY26" fmla="*/ 2986527 h 3788731"/>
                <a:gd name="connsiteX27" fmla="*/ 471225 w 2777761"/>
                <a:gd name="connsiteY27" fmla="*/ 3115553 h 3788731"/>
                <a:gd name="connsiteX28" fmla="*/ 572201 w 2777761"/>
                <a:gd name="connsiteY28" fmla="*/ 3160431 h 3788731"/>
                <a:gd name="connsiteX29" fmla="*/ 381468 w 2777761"/>
                <a:gd name="connsiteY29" fmla="*/ 3620436 h 3788731"/>
                <a:gd name="connsiteX30" fmla="*/ 196344 w 2777761"/>
                <a:gd name="connsiteY30" fmla="*/ 3665315 h 3788731"/>
                <a:gd name="connsiteX31" fmla="*/ 263662 w 2777761"/>
                <a:gd name="connsiteY31" fmla="*/ 3766291 h 3788731"/>
                <a:gd name="connsiteX32" fmla="*/ 555372 w 2777761"/>
                <a:gd name="connsiteY32" fmla="*/ 3788731 h 3788731"/>
                <a:gd name="connsiteX33" fmla="*/ 589031 w 2777761"/>
                <a:gd name="connsiteY33" fmla="*/ 3581168 h 3788731"/>
                <a:gd name="connsiteX34" fmla="*/ 645129 w 2777761"/>
                <a:gd name="connsiteY34" fmla="*/ 3575558 h 3788731"/>
                <a:gd name="connsiteX35" fmla="*/ 690008 w 2777761"/>
                <a:gd name="connsiteY35" fmla="*/ 3698974 h 3788731"/>
                <a:gd name="connsiteX36" fmla="*/ 774155 w 2777761"/>
                <a:gd name="connsiteY36" fmla="*/ 3704584 h 3788731"/>
                <a:gd name="connsiteX37" fmla="*/ 779765 w 2777761"/>
                <a:gd name="connsiteY37" fmla="*/ 3474581 h 3788731"/>
                <a:gd name="connsiteX38" fmla="*/ 746106 w 2777761"/>
                <a:gd name="connsiteY38" fmla="*/ 3205310 h 3788731"/>
                <a:gd name="connsiteX39" fmla="*/ 903181 w 2777761"/>
                <a:gd name="connsiteY39" fmla="*/ 2627499 h 3788731"/>
                <a:gd name="connsiteX40" fmla="*/ 1166842 w 2777761"/>
                <a:gd name="connsiteY40" fmla="*/ 2520912 h 3788731"/>
                <a:gd name="connsiteX41" fmla="*/ 1531480 w 2777761"/>
                <a:gd name="connsiteY41" fmla="*/ 2627499 h 3788731"/>
                <a:gd name="connsiteX42" fmla="*/ 1593188 w 2777761"/>
                <a:gd name="connsiteY42" fmla="*/ 2627499 h 3788731"/>
                <a:gd name="connsiteX43" fmla="*/ 1649286 w 2777761"/>
                <a:gd name="connsiteY43" fmla="*/ 2728476 h 3788731"/>
                <a:gd name="connsiteX44" fmla="*/ 1800751 w 2777761"/>
                <a:gd name="connsiteY44" fmla="*/ 2762134 h 3788731"/>
                <a:gd name="connsiteX45" fmla="*/ 1811971 w 2777761"/>
                <a:gd name="connsiteY45" fmla="*/ 2795793 h 3788731"/>
                <a:gd name="connsiteX46" fmla="*/ 1772702 w 2777761"/>
                <a:gd name="connsiteY46" fmla="*/ 2997747 h 3788731"/>
                <a:gd name="connsiteX47" fmla="*/ 1750263 w 2777761"/>
                <a:gd name="connsiteY47" fmla="*/ 3323116 h 3788731"/>
                <a:gd name="connsiteX48" fmla="*/ 1542700 w 2777761"/>
                <a:gd name="connsiteY48" fmla="*/ 3345555 h 3788731"/>
                <a:gd name="connsiteX49" fmla="*/ 1206111 w 2777761"/>
                <a:gd name="connsiteY49" fmla="*/ 3396044 h 3788731"/>
                <a:gd name="connsiteX50" fmla="*/ 1178062 w 2777761"/>
                <a:gd name="connsiteY50" fmla="*/ 3468971 h 3788731"/>
                <a:gd name="connsiteX51" fmla="*/ 1116354 w 2777761"/>
                <a:gd name="connsiteY51" fmla="*/ 3497020 h 3788731"/>
                <a:gd name="connsiteX52" fmla="*/ 1144403 w 2777761"/>
                <a:gd name="connsiteY52" fmla="*/ 3631656 h 3788731"/>
                <a:gd name="connsiteX53" fmla="*/ 1284648 w 2777761"/>
                <a:gd name="connsiteY53" fmla="*/ 3637266 h 3788731"/>
                <a:gd name="connsiteX54" fmla="*/ 1279038 w 2777761"/>
                <a:gd name="connsiteY54" fmla="*/ 3485801 h 3788731"/>
                <a:gd name="connsiteX55" fmla="*/ 1458552 w 2777761"/>
                <a:gd name="connsiteY55" fmla="*/ 3497020 h 3788731"/>
                <a:gd name="connsiteX56" fmla="*/ 1430503 w 2777761"/>
                <a:gd name="connsiteY56" fmla="*/ 3575558 h 3788731"/>
                <a:gd name="connsiteX57" fmla="*/ 1402454 w 2777761"/>
                <a:gd name="connsiteY57" fmla="*/ 3637266 h 3788731"/>
                <a:gd name="connsiteX58" fmla="*/ 1318307 w 2777761"/>
                <a:gd name="connsiteY58" fmla="*/ 3654095 h 3788731"/>
                <a:gd name="connsiteX59" fmla="*/ 1452943 w 2777761"/>
                <a:gd name="connsiteY59" fmla="*/ 3777511 h 3788731"/>
                <a:gd name="connsiteX60" fmla="*/ 1520260 w 2777761"/>
                <a:gd name="connsiteY60" fmla="*/ 3642876 h 3788731"/>
                <a:gd name="connsiteX61" fmla="*/ 1823190 w 2777761"/>
                <a:gd name="connsiteY61" fmla="*/ 3541899 h 3788731"/>
                <a:gd name="connsiteX62" fmla="*/ 2159779 w 2777761"/>
                <a:gd name="connsiteY62" fmla="*/ 3614826 h 3788731"/>
                <a:gd name="connsiteX63" fmla="*/ 2114901 w 2777761"/>
                <a:gd name="connsiteY63" fmla="*/ 3715803 h 3788731"/>
                <a:gd name="connsiteX64" fmla="*/ 2210268 w 2777761"/>
                <a:gd name="connsiteY64" fmla="*/ 3783121 h 3788731"/>
                <a:gd name="connsiteX65" fmla="*/ 2283195 w 2777761"/>
                <a:gd name="connsiteY65" fmla="*/ 3732633 h 3788731"/>
                <a:gd name="connsiteX66" fmla="*/ 2271976 w 2777761"/>
                <a:gd name="connsiteY66" fmla="*/ 3637266 h 3788731"/>
                <a:gd name="connsiteX67" fmla="*/ 2451490 w 2777761"/>
                <a:gd name="connsiteY67" fmla="*/ 3558728 h 3788731"/>
                <a:gd name="connsiteX68" fmla="*/ 2434660 w 2777761"/>
                <a:gd name="connsiteY68" fmla="*/ 3384824 h 3788731"/>
                <a:gd name="connsiteX69" fmla="*/ 1929777 w 2777761"/>
                <a:gd name="connsiteY69" fmla="*/ 3356775 h 3788731"/>
                <a:gd name="connsiteX70" fmla="*/ 1918557 w 2777761"/>
                <a:gd name="connsiteY70" fmla="*/ 3031406 h 3788731"/>
                <a:gd name="connsiteX71" fmla="*/ 1884898 w 2777761"/>
                <a:gd name="connsiteY71" fmla="*/ 3014576 h 3788731"/>
                <a:gd name="connsiteX72" fmla="*/ 1907338 w 2777761"/>
                <a:gd name="connsiteY72" fmla="*/ 2835062 h 3788731"/>
                <a:gd name="connsiteX73" fmla="*/ 1862459 w 2777761"/>
                <a:gd name="connsiteY73" fmla="*/ 2773354 h 3788731"/>
                <a:gd name="connsiteX74" fmla="*/ 2109291 w 2777761"/>
                <a:gd name="connsiteY74" fmla="*/ 2717256 h 3788731"/>
                <a:gd name="connsiteX75" fmla="*/ 2131730 w 2777761"/>
                <a:gd name="connsiteY75" fmla="*/ 2588230 h 3788731"/>
                <a:gd name="connsiteX76" fmla="*/ 2372952 w 2777761"/>
                <a:gd name="connsiteY76" fmla="*/ 2621889 h 3788731"/>
                <a:gd name="connsiteX77" fmla="*/ 2597345 w 2777761"/>
                <a:gd name="connsiteY77" fmla="*/ 2032858 h 3788731"/>
                <a:gd name="connsiteX78" fmla="*/ 2552466 w 2777761"/>
                <a:gd name="connsiteY78" fmla="*/ 1948711 h 3788731"/>
                <a:gd name="connsiteX79" fmla="*/ 2698322 w 2777761"/>
                <a:gd name="connsiteY79" fmla="*/ 1460657 h 3788731"/>
                <a:gd name="connsiteX80" fmla="*/ 2642224 w 2777761"/>
                <a:gd name="connsiteY80" fmla="*/ 1354071 h 3788731"/>
                <a:gd name="connsiteX81" fmla="*/ 2485148 w 2777761"/>
                <a:gd name="connsiteY81" fmla="*/ 798699 h 3788731"/>
                <a:gd name="connsiteX82" fmla="*/ 2743201 w 2777761"/>
                <a:gd name="connsiteY82" fmla="*/ 675283 h 3788731"/>
                <a:gd name="connsiteX83" fmla="*/ 2715151 w 2777761"/>
                <a:gd name="connsiteY83" fmla="*/ 434061 h 3788731"/>
                <a:gd name="connsiteX84" fmla="*/ 2631004 w 2777761"/>
                <a:gd name="connsiteY84" fmla="*/ 8625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092462 w 2777761"/>
                <a:gd name="connsiteY3" fmla="*/ 198449 h 3788731"/>
                <a:gd name="connsiteX4" fmla="*/ 2142950 w 2777761"/>
                <a:gd name="connsiteY4" fmla="*/ 288206 h 3788731"/>
                <a:gd name="connsiteX5" fmla="*/ 2030754 w 2777761"/>
                <a:gd name="connsiteY5" fmla="*/ 450890 h 3788731"/>
                <a:gd name="connsiteX6" fmla="*/ 2137342 w 2777761"/>
                <a:gd name="connsiteY6" fmla="*/ 585526 h 3788731"/>
                <a:gd name="connsiteX7" fmla="*/ 2159779 w 2777761"/>
                <a:gd name="connsiteY7" fmla="*/ 708942 h 3788731"/>
                <a:gd name="connsiteX8" fmla="*/ 2030754 w 2777761"/>
                <a:gd name="connsiteY8" fmla="*/ 753820 h 3788731"/>
                <a:gd name="connsiteX9" fmla="*/ 1997095 w 2777761"/>
                <a:gd name="connsiteY9" fmla="*/ 821138 h 3788731"/>
                <a:gd name="connsiteX10" fmla="*/ 1997095 w 2777761"/>
                <a:gd name="connsiteY10" fmla="*/ 708942 h 3788731"/>
                <a:gd name="connsiteX11" fmla="*/ 1946606 w 2777761"/>
                <a:gd name="connsiteY11" fmla="*/ 669673 h 3788731"/>
                <a:gd name="connsiteX12" fmla="*/ 1783922 w 2777761"/>
                <a:gd name="connsiteY12" fmla="*/ 770649 h 3788731"/>
                <a:gd name="connsiteX13" fmla="*/ 1402454 w 2777761"/>
                <a:gd name="connsiteY13" fmla="*/ 579916 h 3788731"/>
                <a:gd name="connsiteX14" fmla="*/ 1666115 w 2777761"/>
                <a:gd name="connsiteY14" fmla="*/ 1129678 h 3788731"/>
                <a:gd name="connsiteX15" fmla="*/ 1800751 w 2777761"/>
                <a:gd name="connsiteY15" fmla="*/ 1225045 h 3788731"/>
                <a:gd name="connsiteX16" fmla="*/ 1649286 w 2777761"/>
                <a:gd name="connsiteY16" fmla="*/ 1449437 h 3788731"/>
                <a:gd name="connsiteX17" fmla="*/ 1727824 w 2777761"/>
                <a:gd name="connsiteY17" fmla="*/ 1668220 h 3788731"/>
                <a:gd name="connsiteX18" fmla="*/ 1817581 w 2777761"/>
                <a:gd name="connsiteY18" fmla="*/ 1662611 h 3788731"/>
                <a:gd name="connsiteX19" fmla="*/ 1671725 w 2777761"/>
                <a:gd name="connsiteY19" fmla="*/ 1830905 h 3788731"/>
                <a:gd name="connsiteX20" fmla="*/ 914400 w 2777761"/>
                <a:gd name="connsiteY20" fmla="*/ 1578463 h 3788731"/>
                <a:gd name="connsiteX21" fmla="*/ 460005 w 2777761"/>
                <a:gd name="connsiteY21" fmla="*/ 2605060 h 3788731"/>
                <a:gd name="connsiteX22" fmla="*/ 263662 w 2777761"/>
                <a:gd name="connsiteY22" fmla="*/ 2812623 h 3788731"/>
                <a:gd name="connsiteX23" fmla="*/ 44879 w 2777761"/>
                <a:gd name="connsiteY23" fmla="*/ 2857501 h 3788731"/>
                <a:gd name="connsiteX24" fmla="*/ 0 w 2777761"/>
                <a:gd name="connsiteY24" fmla="*/ 2964088 h 3788731"/>
                <a:gd name="connsiteX25" fmla="*/ 274881 w 2777761"/>
                <a:gd name="connsiteY25" fmla="*/ 3087504 h 3788731"/>
                <a:gd name="connsiteX26" fmla="*/ 504884 w 2777761"/>
                <a:gd name="connsiteY26" fmla="*/ 2986527 h 3788731"/>
                <a:gd name="connsiteX27" fmla="*/ 471225 w 2777761"/>
                <a:gd name="connsiteY27" fmla="*/ 3115553 h 3788731"/>
                <a:gd name="connsiteX28" fmla="*/ 572201 w 2777761"/>
                <a:gd name="connsiteY28" fmla="*/ 3160431 h 3788731"/>
                <a:gd name="connsiteX29" fmla="*/ 381468 w 2777761"/>
                <a:gd name="connsiteY29" fmla="*/ 3620436 h 3788731"/>
                <a:gd name="connsiteX30" fmla="*/ 196344 w 2777761"/>
                <a:gd name="connsiteY30" fmla="*/ 3665315 h 3788731"/>
                <a:gd name="connsiteX31" fmla="*/ 263662 w 2777761"/>
                <a:gd name="connsiteY31" fmla="*/ 3766291 h 3788731"/>
                <a:gd name="connsiteX32" fmla="*/ 555372 w 2777761"/>
                <a:gd name="connsiteY32" fmla="*/ 3788731 h 3788731"/>
                <a:gd name="connsiteX33" fmla="*/ 589031 w 2777761"/>
                <a:gd name="connsiteY33" fmla="*/ 3581168 h 3788731"/>
                <a:gd name="connsiteX34" fmla="*/ 645129 w 2777761"/>
                <a:gd name="connsiteY34" fmla="*/ 3575558 h 3788731"/>
                <a:gd name="connsiteX35" fmla="*/ 690008 w 2777761"/>
                <a:gd name="connsiteY35" fmla="*/ 3698974 h 3788731"/>
                <a:gd name="connsiteX36" fmla="*/ 774155 w 2777761"/>
                <a:gd name="connsiteY36" fmla="*/ 3704584 h 3788731"/>
                <a:gd name="connsiteX37" fmla="*/ 779765 w 2777761"/>
                <a:gd name="connsiteY37" fmla="*/ 3474581 h 3788731"/>
                <a:gd name="connsiteX38" fmla="*/ 746106 w 2777761"/>
                <a:gd name="connsiteY38" fmla="*/ 3205310 h 3788731"/>
                <a:gd name="connsiteX39" fmla="*/ 903181 w 2777761"/>
                <a:gd name="connsiteY39" fmla="*/ 2627499 h 3788731"/>
                <a:gd name="connsiteX40" fmla="*/ 1166842 w 2777761"/>
                <a:gd name="connsiteY40" fmla="*/ 2520912 h 3788731"/>
                <a:gd name="connsiteX41" fmla="*/ 1531480 w 2777761"/>
                <a:gd name="connsiteY41" fmla="*/ 2627499 h 3788731"/>
                <a:gd name="connsiteX42" fmla="*/ 1593188 w 2777761"/>
                <a:gd name="connsiteY42" fmla="*/ 2627499 h 3788731"/>
                <a:gd name="connsiteX43" fmla="*/ 1649286 w 2777761"/>
                <a:gd name="connsiteY43" fmla="*/ 2728476 h 3788731"/>
                <a:gd name="connsiteX44" fmla="*/ 1800751 w 2777761"/>
                <a:gd name="connsiteY44" fmla="*/ 2762134 h 3788731"/>
                <a:gd name="connsiteX45" fmla="*/ 1811971 w 2777761"/>
                <a:gd name="connsiteY45" fmla="*/ 2795793 h 3788731"/>
                <a:gd name="connsiteX46" fmla="*/ 1772702 w 2777761"/>
                <a:gd name="connsiteY46" fmla="*/ 2997747 h 3788731"/>
                <a:gd name="connsiteX47" fmla="*/ 1750263 w 2777761"/>
                <a:gd name="connsiteY47" fmla="*/ 3323116 h 3788731"/>
                <a:gd name="connsiteX48" fmla="*/ 1542700 w 2777761"/>
                <a:gd name="connsiteY48" fmla="*/ 3345555 h 3788731"/>
                <a:gd name="connsiteX49" fmla="*/ 1206111 w 2777761"/>
                <a:gd name="connsiteY49" fmla="*/ 3396044 h 3788731"/>
                <a:gd name="connsiteX50" fmla="*/ 1178062 w 2777761"/>
                <a:gd name="connsiteY50" fmla="*/ 3468971 h 3788731"/>
                <a:gd name="connsiteX51" fmla="*/ 1116354 w 2777761"/>
                <a:gd name="connsiteY51" fmla="*/ 3497020 h 3788731"/>
                <a:gd name="connsiteX52" fmla="*/ 1144403 w 2777761"/>
                <a:gd name="connsiteY52" fmla="*/ 3631656 h 3788731"/>
                <a:gd name="connsiteX53" fmla="*/ 1284648 w 2777761"/>
                <a:gd name="connsiteY53" fmla="*/ 3637266 h 3788731"/>
                <a:gd name="connsiteX54" fmla="*/ 1279038 w 2777761"/>
                <a:gd name="connsiteY54" fmla="*/ 3485801 h 3788731"/>
                <a:gd name="connsiteX55" fmla="*/ 1458552 w 2777761"/>
                <a:gd name="connsiteY55" fmla="*/ 3497020 h 3788731"/>
                <a:gd name="connsiteX56" fmla="*/ 1430503 w 2777761"/>
                <a:gd name="connsiteY56" fmla="*/ 3575558 h 3788731"/>
                <a:gd name="connsiteX57" fmla="*/ 1402454 w 2777761"/>
                <a:gd name="connsiteY57" fmla="*/ 3637266 h 3788731"/>
                <a:gd name="connsiteX58" fmla="*/ 1318307 w 2777761"/>
                <a:gd name="connsiteY58" fmla="*/ 3654095 h 3788731"/>
                <a:gd name="connsiteX59" fmla="*/ 1452943 w 2777761"/>
                <a:gd name="connsiteY59" fmla="*/ 3777511 h 3788731"/>
                <a:gd name="connsiteX60" fmla="*/ 1520260 w 2777761"/>
                <a:gd name="connsiteY60" fmla="*/ 3642876 h 3788731"/>
                <a:gd name="connsiteX61" fmla="*/ 1823190 w 2777761"/>
                <a:gd name="connsiteY61" fmla="*/ 3541899 h 3788731"/>
                <a:gd name="connsiteX62" fmla="*/ 2159779 w 2777761"/>
                <a:gd name="connsiteY62" fmla="*/ 3614826 h 3788731"/>
                <a:gd name="connsiteX63" fmla="*/ 2114901 w 2777761"/>
                <a:gd name="connsiteY63" fmla="*/ 3715803 h 3788731"/>
                <a:gd name="connsiteX64" fmla="*/ 2210268 w 2777761"/>
                <a:gd name="connsiteY64" fmla="*/ 3783121 h 3788731"/>
                <a:gd name="connsiteX65" fmla="*/ 2283195 w 2777761"/>
                <a:gd name="connsiteY65" fmla="*/ 3732633 h 3788731"/>
                <a:gd name="connsiteX66" fmla="*/ 2271976 w 2777761"/>
                <a:gd name="connsiteY66" fmla="*/ 3637266 h 3788731"/>
                <a:gd name="connsiteX67" fmla="*/ 2451490 w 2777761"/>
                <a:gd name="connsiteY67" fmla="*/ 3558728 h 3788731"/>
                <a:gd name="connsiteX68" fmla="*/ 2434660 w 2777761"/>
                <a:gd name="connsiteY68" fmla="*/ 3384824 h 3788731"/>
                <a:gd name="connsiteX69" fmla="*/ 1929777 w 2777761"/>
                <a:gd name="connsiteY69" fmla="*/ 3356775 h 3788731"/>
                <a:gd name="connsiteX70" fmla="*/ 1918557 w 2777761"/>
                <a:gd name="connsiteY70" fmla="*/ 3031406 h 3788731"/>
                <a:gd name="connsiteX71" fmla="*/ 1884898 w 2777761"/>
                <a:gd name="connsiteY71" fmla="*/ 3014576 h 3788731"/>
                <a:gd name="connsiteX72" fmla="*/ 1907338 w 2777761"/>
                <a:gd name="connsiteY72" fmla="*/ 2835062 h 3788731"/>
                <a:gd name="connsiteX73" fmla="*/ 1862459 w 2777761"/>
                <a:gd name="connsiteY73" fmla="*/ 2773354 h 3788731"/>
                <a:gd name="connsiteX74" fmla="*/ 2109291 w 2777761"/>
                <a:gd name="connsiteY74" fmla="*/ 2717256 h 3788731"/>
                <a:gd name="connsiteX75" fmla="*/ 2131730 w 2777761"/>
                <a:gd name="connsiteY75" fmla="*/ 2588230 h 3788731"/>
                <a:gd name="connsiteX76" fmla="*/ 2372952 w 2777761"/>
                <a:gd name="connsiteY76" fmla="*/ 2621889 h 3788731"/>
                <a:gd name="connsiteX77" fmla="*/ 2597345 w 2777761"/>
                <a:gd name="connsiteY77" fmla="*/ 2032858 h 3788731"/>
                <a:gd name="connsiteX78" fmla="*/ 2552466 w 2777761"/>
                <a:gd name="connsiteY78" fmla="*/ 1948711 h 3788731"/>
                <a:gd name="connsiteX79" fmla="*/ 2698322 w 2777761"/>
                <a:gd name="connsiteY79" fmla="*/ 1460657 h 3788731"/>
                <a:gd name="connsiteX80" fmla="*/ 2642224 w 2777761"/>
                <a:gd name="connsiteY80" fmla="*/ 1354071 h 3788731"/>
                <a:gd name="connsiteX81" fmla="*/ 2485148 w 2777761"/>
                <a:gd name="connsiteY81" fmla="*/ 798699 h 3788731"/>
                <a:gd name="connsiteX82" fmla="*/ 2743201 w 2777761"/>
                <a:gd name="connsiteY82" fmla="*/ 675283 h 3788731"/>
                <a:gd name="connsiteX83" fmla="*/ 2715151 w 2777761"/>
                <a:gd name="connsiteY83" fmla="*/ 434061 h 3788731"/>
                <a:gd name="connsiteX84" fmla="*/ 2631004 w 2777761"/>
                <a:gd name="connsiteY84" fmla="*/ 8625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092462 w 2777761"/>
                <a:gd name="connsiteY3" fmla="*/ 198449 h 3788731"/>
                <a:gd name="connsiteX4" fmla="*/ 2142950 w 2777761"/>
                <a:gd name="connsiteY4" fmla="*/ 288206 h 3788731"/>
                <a:gd name="connsiteX5" fmla="*/ 2030754 w 2777761"/>
                <a:gd name="connsiteY5" fmla="*/ 450890 h 3788731"/>
                <a:gd name="connsiteX6" fmla="*/ 2137342 w 2777761"/>
                <a:gd name="connsiteY6" fmla="*/ 585526 h 3788731"/>
                <a:gd name="connsiteX7" fmla="*/ 2159779 w 2777761"/>
                <a:gd name="connsiteY7" fmla="*/ 708942 h 3788731"/>
                <a:gd name="connsiteX8" fmla="*/ 2030754 w 2777761"/>
                <a:gd name="connsiteY8" fmla="*/ 753820 h 3788731"/>
                <a:gd name="connsiteX9" fmla="*/ 1997095 w 2777761"/>
                <a:gd name="connsiteY9" fmla="*/ 821138 h 3788731"/>
                <a:gd name="connsiteX10" fmla="*/ 1997095 w 2777761"/>
                <a:gd name="connsiteY10" fmla="*/ 708942 h 3788731"/>
                <a:gd name="connsiteX11" fmla="*/ 1946606 w 2777761"/>
                <a:gd name="connsiteY11" fmla="*/ 669673 h 3788731"/>
                <a:gd name="connsiteX12" fmla="*/ 1783922 w 2777761"/>
                <a:gd name="connsiteY12" fmla="*/ 770649 h 3788731"/>
                <a:gd name="connsiteX13" fmla="*/ 1402454 w 2777761"/>
                <a:gd name="connsiteY13" fmla="*/ 579916 h 3788731"/>
                <a:gd name="connsiteX14" fmla="*/ 1666115 w 2777761"/>
                <a:gd name="connsiteY14" fmla="*/ 1129678 h 3788731"/>
                <a:gd name="connsiteX15" fmla="*/ 1800751 w 2777761"/>
                <a:gd name="connsiteY15" fmla="*/ 1225045 h 3788731"/>
                <a:gd name="connsiteX16" fmla="*/ 1649286 w 2777761"/>
                <a:gd name="connsiteY16" fmla="*/ 1449437 h 3788731"/>
                <a:gd name="connsiteX17" fmla="*/ 1727824 w 2777761"/>
                <a:gd name="connsiteY17" fmla="*/ 1668220 h 3788731"/>
                <a:gd name="connsiteX18" fmla="*/ 1817581 w 2777761"/>
                <a:gd name="connsiteY18" fmla="*/ 1662611 h 3788731"/>
                <a:gd name="connsiteX19" fmla="*/ 1671725 w 2777761"/>
                <a:gd name="connsiteY19" fmla="*/ 1830905 h 3788731"/>
                <a:gd name="connsiteX20" fmla="*/ 914400 w 2777761"/>
                <a:gd name="connsiteY20" fmla="*/ 1578463 h 3788731"/>
                <a:gd name="connsiteX21" fmla="*/ 460005 w 2777761"/>
                <a:gd name="connsiteY21" fmla="*/ 2605060 h 3788731"/>
                <a:gd name="connsiteX22" fmla="*/ 263662 w 2777761"/>
                <a:gd name="connsiteY22" fmla="*/ 2812623 h 3788731"/>
                <a:gd name="connsiteX23" fmla="*/ 44879 w 2777761"/>
                <a:gd name="connsiteY23" fmla="*/ 2857501 h 3788731"/>
                <a:gd name="connsiteX24" fmla="*/ 0 w 2777761"/>
                <a:gd name="connsiteY24" fmla="*/ 2964088 h 3788731"/>
                <a:gd name="connsiteX25" fmla="*/ 274881 w 2777761"/>
                <a:gd name="connsiteY25" fmla="*/ 3087504 h 3788731"/>
                <a:gd name="connsiteX26" fmla="*/ 504884 w 2777761"/>
                <a:gd name="connsiteY26" fmla="*/ 2986527 h 3788731"/>
                <a:gd name="connsiteX27" fmla="*/ 471225 w 2777761"/>
                <a:gd name="connsiteY27" fmla="*/ 3115553 h 3788731"/>
                <a:gd name="connsiteX28" fmla="*/ 572201 w 2777761"/>
                <a:gd name="connsiteY28" fmla="*/ 3160431 h 3788731"/>
                <a:gd name="connsiteX29" fmla="*/ 381468 w 2777761"/>
                <a:gd name="connsiteY29" fmla="*/ 3620436 h 3788731"/>
                <a:gd name="connsiteX30" fmla="*/ 196344 w 2777761"/>
                <a:gd name="connsiteY30" fmla="*/ 3665315 h 3788731"/>
                <a:gd name="connsiteX31" fmla="*/ 263662 w 2777761"/>
                <a:gd name="connsiteY31" fmla="*/ 3766291 h 3788731"/>
                <a:gd name="connsiteX32" fmla="*/ 555372 w 2777761"/>
                <a:gd name="connsiteY32" fmla="*/ 3788731 h 3788731"/>
                <a:gd name="connsiteX33" fmla="*/ 589031 w 2777761"/>
                <a:gd name="connsiteY33" fmla="*/ 3581168 h 3788731"/>
                <a:gd name="connsiteX34" fmla="*/ 645129 w 2777761"/>
                <a:gd name="connsiteY34" fmla="*/ 3575558 h 3788731"/>
                <a:gd name="connsiteX35" fmla="*/ 690008 w 2777761"/>
                <a:gd name="connsiteY35" fmla="*/ 3698974 h 3788731"/>
                <a:gd name="connsiteX36" fmla="*/ 774155 w 2777761"/>
                <a:gd name="connsiteY36" fmla="*/ 3704584 h 3788731"/>
                <a:gd name="connsiteX37" fmla="*/ 779765 w 2777761"/>
                <a:gd name="connsiteY37" fmla="*/ 3474581 h 3788731"/>
                <a:gd name="connsiteX38" fmla="*/ 746106 w 2777761"/>
                <a:gd name="connsiteY38" fmla="*/ 3205310 h 3788731"/>
                <a:gd name="connsiteX39" fmla="*/ 903181 w 2777761"/>
                <a:gd name="connsiteY39" fmla="*/ 2627499 h 3788731"/>
                <a:gd name="connsiteX40" fmla="*/ 1166842 w 2777761"/>
                <a:gd name="connsiteY40" fmla="*/ 2520912 h 3788731"/>
                <a:gd name="connsiteX41" fmla="*/ 1531480 w 2777761"/>
                <a:gd name="connsiteY41" fmla="*/ 2627499 h 3788731"/>
                <a:gd name="connsiteX42" fmla="*/ 1593188 w 2777761"/>
                <a:gd name="connsiteY42" fmla="*/ 2627499 h 3788731"/>
                <a:gd name="connsiteX43" fmla="*/ 1649286 w 2777761"/>
                <a:gd name="connsiteY43" fmla="*/ 2728476 h 3788731"/>
                <a:gd name="connsiteX44" fmla="*/ 1800751 w 2777761"/>
                <a:gd name="connsiteY44" fmla="*/ 2762134 h 3788731"/>
                <a:gd name="connsiteX45" fmla="*/ 1811971 w 2777761"/>
                <a:gd name="connsiteY45" fmla="*/ 2795793 h 3788731"/>
                <a:gd name="connsiteX46" fmla="*/ 1772702 w 2777761"/>
                <a:gd name="connsiteY46" fmla="*/ 2997747 h 3788731"/>
                <a:gd name="connsiteX47" fmla="*/ 1750263 w 2777761"/>
                <a:gd name="connsiteY47" fmla="*/ 3323116 h 3788731"/>
                <a:gd name="connsiteX48" fmla="*/ 1542700 w 2777761"/>
                <a:gd name="connsiteY48" fmla="*/ 3345555 h 3788731"/>
                <a:gd name="connsiteX49" fmla="*/ 1206111 w 2777761"/>
                <a:gd name="connsiteY49" fmla="*/ 3396044 h 3788731"/>
                <a:gd name="connsiteX50" fmla="*/ 1178062 w 2777761"/>
                <a:gd name="connsiteY50" fmla="*/ 3468971 h 3788731"/>
                <a:gd name="connsiteX51" fmla="*/ 1116354 w 2777761"/>
                <a:gd name="connsiteY51" fmla="*/ 3497020 h 3788731"/>
                <a:gd name="connsiteX52" fmla="*/ 1144403 w 2777761"/>
                <a:gd name="connsiteY52" fmla="*/ 3631656 h 3788731"/>
                <a:gd name="connsiteX53" fmla="*/ 1284648 w 2777761"/>
                <a:gd name="connsiteY53" fmla="*/ 3637266 h 3788731"/>
                <a:gd name="connsiteX54" fmla="*/ 1279038 w 2777761"/>
                <a:gd name="connsiteY54" fmla="*/ 3485801 h 3788731"/>
                <a:gd name="connsiteX55" fmla="*/ 1458552 w 2777761"/>
                <a:gd name="connsiteY55" fmla="*/ 3497020 h 3788731"/>
                <a:gd name="connsiteX56" fmla="*/ 1430503 w 2777761"/>
                <a:gd name="connsiteY56" fmla="*/ 3575558 h 3788731"/>
                <a:gd name="connsiteX57" fmla="*/ 1402454 w 2777761"/>
                <a:gd name="connsiteY57" fmla="*/ 3637266 h 3788731"/>
                <a:gd name="connsiteX58" fmla="*/ 1318307 w 2777761"/>
                <a:gd name="connsiteY58" fmla="*/ 3654095 h 3788731"/>
                <a:gd name="connsiteX59" fmla="*/ 1452943 w 2777761"/>
                <a:gd name="connsiteY59" fmla="*/ 3777511 h 3788731"/>
                <a:gd name="connsiteX60" fmla="*/ 1520260 w 2777761"/>
                <a:gd name="connsiteY60" fmla="*/ 3642876 h 3788731"/>
                <a:gd name="connsiteX61" fmla="*/ 1823190 w 2777761"/>
                <a:gd name="connsiteY61" fmla="*/ 3541899 h 3788731"/>
                <a:gd name="connsiteX62" fmla="*/ 2159779 w 2777761"/>
                <a:gd name="connsiteY62" fmla="*/ 3614826 h 3788731"/>
                <a:gd name="connsiteX63" fmla="*/ 2114901 w 2777761"/>
                <a:gd name="connsiteY63" fmla="*/ 3715803 h 3788731"/>
                <a:gd name="connsiteX64" fmla="*/ 2210268 w 2777761"/>
                <a:gd name="connsiteY64" fmla="*/ 3783121 h 3788731"/>
                <a:gd name="connsiteX65" fmla="*/ 2283195 w 2777761"/>
                <a:gd name="connsiteY65" fmla="*/ 3732633 h 3788731"/>
                <a:gd name="connsiteX66" fmla="*/ 2271976 w 2777761"/>
                <a:gd name="connsiteY66" fmla="*/ 3637266 h 3788731"/>
                <a:gd name="connsiteX67" fmla="*/ 2451490 w 2777761"/>
                <a:gd name="connsiteY67" fmla="*/ 3558728 h 3788731"/>
                <a:gd name="connsiteX68" fmla="*/ 2434660 w 2777761"/>
                <a:gd name="connsiteY68" fmla="*/ 3384824 h 3788731"/>
                <a:gd name="connsiteX69" fmla="*/ 1929777 w 2777761"/>
                <a:gd name="connsiteY69" fmla="*/ 3356775 h 3788731"/>
                <a:gd name="connsiteX70" fmla="*/ 1918557 w 2777761"/>
                <a:gd name="connsiteY70" fmla="*/ 3031406 h 3788731"/>
                <a:gd name="connsiteX71" fmla="*/ 1884898 w 2777761"/>
                <a:gd name="connsiteY71" fmla="*/ 3014576 h 3788731"/>
                <a:gd name="connsiteX72" fmla="*/ 1907338 w 2777761"/>
                <a:gd name="connsiteY72" fmla="*/ 2835062 h 3788731"/>
                <a:gd name="connsiteX73" fmla="*/ 1862459 w 2777761"/>
                <a:gd name="connsiteY73" fmla="*/ 2773354 h 3788731"/>
                <a:gd name="connsiteX74" fmla="*/ 2109291 w 2777761"/>
                <a:gd name="connsiteY74" fmla="*/ 2717256 h 3788731"/>
                <a:gd name="connsiteX75" fmla="*/ 2131730 w 2777761"/>
                <a:gd name="connsiteY75" fmla="*/ 2588230 h 3788731"/>
                <a:gd name="connsiteX76" fmla="*/ 2372952 w 2777761"/>
                <a:gd name="connsiteY76" fmla="*/ 2621889 h 3788731"/>
                <a:gd name="connsiteX77" fmla="*/ 2597345 w 2777761"/>
                <a:gd name="connsiteY77" fmla="*/ 2032858 h 3788731"/>
                <a:gd name="connsiteX78" fmla="*/ 2552466 w 2777761"/>
                <a:gd name="connsiteY78" fmla="*/ 1948711 h 3788731"/>
                <a:gd name="connsiteX79" fmla="*/ 2698322 w 2777761"/>
                <a:gd name="connsiteY79" fmla="*/ 1460657 h 3788731"/>
                <a:gd name="connsiteX80" fmla="*/ 2642224 w 2777761"/>
                <a:gd name="connsiteY80" fmla="*/ 1354071 h 3788731"/>
                <a:gd name="connsiteX81" fmla="*/ 2485148 w 2777761"/>
                <a:gd name="connsiteY81" fmla="*/ 798699 h 3788731"/>
                <a:gd name="connsiteX82" fmla="*/ 2743201 w 2777761"/>
                <a:gd name="connsiteY82" fmla="*/ 675283 h 3788731"/>
                <a:gd name="connsiteX83" fmla="*/ 2715151 w 2777761"/>
                <a:gd name="connsiteY83" fmla="*/ 434061 h 3788731"/>
                <a:gd name="connsiteX84" fmla="*/ 2631004 w 2777761"/>
                <a:gd name="connsiteY84" fmla="*/ 8625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092462 w 2777761"/>
                <a:gd name="connsiteY3" fmla="*/ 198449 h 3788731"/>
                <a:gd name="connsiteX4" fmla="*/ 2142950 w 2777761"/>
                <a:gd name="connsiteY4" fmla="*/ 288206 h 3788731"/>
                <a:gd name="connsiteX5" fmla="*/ 2030754 w 2777761"/>
                <a:gd name="connsiteY5" fmla="*/ 450890 h 3788731"/>
                <a:gd name="connsiteX6" fmla="*/ 2137342 w 2777761"/>
                <a:gd name="connsiteY6" fmla="*/ 585526 h 3788731"/>
                <a:gd name="connsiteX7" fmla="*/ 2159779 w 2777761"/>
                <a:gd name="connsiteY7" fmla="*/ 708942 h 3788731"/>
                <a:gd name="connsiteX8" fmla="*/ 2030754 w 2777761"/>
                <a:gd name="connsiteY8" fmla="*/ 753820 h 3788731"/>
                <a:gd name="connsiteX9" fmla="*/ 1997095 w 2777761"/>
                <a:gd name="connsiteY9" fmla="*/ 821138 h 3788731"/>
                <a:gd name="connsiteX10" fmla="*/ 1997095 w 2777761"/>
                <a:gd name="connsiteY10" fmla="*/ 708942 h 3788731"/>
                <a:gd name="connsiteX11" fmla="*/ 1946606 w 2777761"/>
                <a:gd name="connsiteY11" fmla="*/ 669673 h 3788731"/>
                <a:gd name="connsiteX12" fmla="*/ 1783922 w 2777761"/>
                <a:gd name="connsiteY12" fmla="*/ 770649 h 3788731"/>
                <a:gd name="connsiteX13" fmla="*/ 1402454 w 2777761"/>
                <a:gd name="connsiteY13" fmla="*/ 579916 h 3788731"/>
                <a:gd name="connsiteX14" fmla="*/ 1666115 w 2777761"/>
                <a:gd name="connsiteY14" fmla="*/ 1129678 h 3788731"/>
                <a:gd name="connsiteX15" fmla="*/ 1800751 w 2777761"/>
                <a:gd name="connsiteY15" fmla="*/ 1225045 h 3788731"/>
                <a:gd name="connsiteX16" fmla="*/ 1649286 w 2777761"/>
                <a:gd name="connsiteY16" fmla="*/ 1449437 h 3788731"/>
                <a:gd name="connsiteX17" fmla="*/ 1727824 w 2777761"/>
                <a:gd name="connsiteY17" fmla="*/ 1668220 h 3788731"/>
                <a:gd name="connsiteX18" fmla="*/ 1817581 w 2777761"/>
                <a:gd name="connsiteY18" fmla="*/ 1662611 h 3788731"/>
                <a:gd name="connsiteX19" fmla="*/ 1671725 w 2777761"/>
                <a:gd name="connsiteY19" fmla="*/ 1830905 h 3788731"/>
                <a:gd name="connsiteX20" fmla="*/ 914400 w 2777761"/>
                <a:gd name="connsiteY20" fmla="*/ 1578463 h 3788731"/>
                <a:gd name="connsiteX21" fmla="*/ 460005 w 2777761"/>
                <a:gd name="connsiteY21" fmla="*/ 2605060 h 3788731"/>
                <a:gd name="connsiteX22" fmla="*/ 263662 w 2777761"/>
                <a:gd name="connsiteY22" fmla="*/ 2812623 h 3788731"/>
                <a:gd name="connsiteX23" fmla="*/ 44879 w 2777761"/>
                <a:gd name="connsiteY23" fmla="*/ 2857501 h 3788731"/>
                <a:gd name="connsiteX24" fmla="*/ 0 w 2777761"/>
                <a:gd name="connsiteY24" fmla="*/ 2964088 h 3788731"/>
                <a:gd name="connsiteX25" fmla="*/ 274881 w 2777761"/>
                <a:gd name="connsiteY25" fmla="*/ 3087504 h 3788731"/>
                <a:gd name="connsiteX26" fmla="*/ 504884 w 2777761"/>
                <a:gd name="connsiteY26" fmla="*/ 2986527 h 3788731"/>
                <a:gd name="connsiteX27" fmla="*/ 471225 w 2777761"/>
                <a:gd name="connsiteY27" fmla="*/ 3115553 h 3788731"/>
                <a:gd name="connsiteX28" fmla="*/ 572201 w 2777761"/>
                <a:gd name="connsiteY28" fmla="*/ 3160431 h 3788731"/>
                <a:gd name="connsiteX29" fmla="*/ 381468 w 2777761"/>
                <a:gd name="connsiteY29" fmla="*/ 3620436 h 3788731"/>
                <a:gd name="connsiteX30" fmla="*/ 196344 w 2777761"/>
                <a:gd name="connsiteY30" fmla="*/ 3665315 h 3788731"/>
                <a:gd name="connsiteX31" fmla="*/ 263662 w 2777761"/>
                <a:gd name="connsiteY31" fmla="*/ 3766291 h 3788731"/>
                <a:gd name="connsiteX32" fmla="*/ 555372 w 2777761"/>
                <a:gd name="connsiteY32" fmla="*/ 3788731 h 3788731"/>
                <a:gd name="connsiteX33" fmla="*/ 589031 w 2777761"/>
                <a:gd name="connsiteY33" fmla="*/ 3581168 h 3788731"/>
                <a:gd name="connsiteX34" fmla="*/ 645129 w 2777761"/>
                <a:gd name="connsiteY34" fmla="*/ 3575558 h 3788731"/>
                <a:gd name="connsiteX35" fmla="*/ 690008 w 2777761"/>
                <a:gd name="connsiteY35" fmla="*/ 3698974 h 3788731"/>
                <a:gd name="connsiteX36" fmla="*/ 774155 w 2777761"/>
                <a:gd name="connsiteY36" fmla="*/ 3704584 h 3788731"/>
                <a:gd name="connsiteX37" fmla="*/ 779765 w 2777761"/>
                <a:gd name="connsiteY37" fmla="*/ 3474581 h 3788731"/>
                <a:gd name="connsiteX38" fmla="*/ 746106 w 2777761"/>
                <a:gd name="connsiteY38" fmla="*/ 3205310 h 3788731"/>
                <a:gd name="connsiteX39" fmla="*/ 903181 w 2777761"/>
                <a:gd name="connsiteY39" fmla="*/ 2627499 h 3788731"/>
                <a:gd name="connsiteX40" fmla="*/ 1166842 w 2777761"/>
                <a:gd name="connsiteY40" fmla="*/ 2520912 h 3788731"/>
                <a:gd name="connsiteX41" fmla="*/ 1531480 w 2777761"/>
                <a:gd name="connsiteY41" fmla="*/ 2627499 h 3788731"/>
                <a:gd name="connsiteX42" fmla="*/ 1593188 w 2777761"/>
                <a:gd name="connsiteY42" fmla="*/ 2627499 h 3788731"/>
                <a:gd name="connsiteX43" fmla="*/ 1649286 w 2777761"/>
                <a:gd name="connsiteY43" fmla="*/ 2728476 h 3788731"/>
                <a:gd name="connsiteX44" fmla="*/ 1800751 w 2777761"/>
                <a:gd name="connsiteY44" fmla="*/ 2762134 h 3788731"/>
                <a:gd name="connsiteX45" fmla="*/ 1811971 w 2777761"/>
                <a:gd name="connsiteY45" fmla="*/ 2795793 h 3788731"/>
                <a:gd name="connsiteX46" fmla="*/ 1772702 w 2777761"/>
                <a:gd name="connsiteY46" fmla="*/ 2997747 h 3788731"/>
                <a:gd name="connsiteX47" fmla="*/ 1750263 w 2777761"/>
                <a:gd name="connsiteY47" fmla="*/ 3323116 h 3788731"/>
                <a:gd name="connsiteX48" fmla="*/ 1542700 w 2777761"/>
                <a:gd name="connsiteY48" fmla="*/ 3345555 h 3788731"/>
                <a:gd name="connsiteX49" fmla="*/ 1206111 w 2777761"/>
                <a:gd name="connsiteY49" fmla="*/ 3396044 h 3788731"/>
                <a:gd name="connsiteX50" fmla="*/ 1178062 w 2777761"/>
                <a:gd name="connsiteY50" fmla="*/ 3468971 h 3788731"/>
                <a:gd name="connsiteX51" fmla="*/ 1116354 w 2777761"/>
                <a:gd name="connsiteY51" fmla="*/ 3497020 h 3788731"/>
                <a:gd name="connsiteX52" fmla="*/ 1144403 w 2777761"/>
                <a:gd name="connsiteY52" fmla="*/ 3631656 h 3788731"/>
                <a:gd name="connsiteX53" fmla="*/ 1284648 w 2777761"/>
                <a:gd name="connsiteY53" fmla="*/ 3637266 h 3788731"/>
                <a:gd name="connsiteX54" fmla="*/ 1279038 w 2777761"/>
                <a:gd name="connsiteY54" fmla="*/ 3485801 h 3788731"/>
                <a:gd name="connsiteX55" fmla="*/ 1458552 w 2777761"/>
                <a:gd name="connsiteY55" fmla="*/ 3497020 h 3788731"/>
                <a:gd name="connsiteX56" fmla="*/ 1430503 w 2777761"/>
                <a:gd name="connsiteY56" fmla="*/ 3575558 h 3788731"/>
                <a:gd name="connsiteX57" fmla="*/ 1402454 w 2777761"/>
                <a:gd name="connsiteY57" fmla="*/ 3637266 h 3788731"/>
                <a:gd name="connsiteX58" fmla="*/ 1318307 w 2777761"/>
                <a:gd name="connsiteY58" fmla="*/ 3654095 h 3788731"/>
                <a:gd name="connsiteX59" fmla="*/ 1452943 w 2777761"/>
                <a:gd name="connsiteY59" fmla="*/ 3777511 h 3788731"/>
                <a:gd name="connsiteX60" fmla="*/ 1520260 w 2777761"/>
                <a:gd name="connsiteY60" fmla="*/ 3642876 h 3788731"/>
                <a:gd name="connsiteX61" fmla="*/ 1823190 w 2777761"/>
                <a:gd name="connsiteY61" fmla="*/ 3541899 h 3788731"/>
                <a:gd name="connsiteX62" fmla="*/ 2159779 w 2777761"/>
                <a:gd name="connsiteY62" fmla="*/ 3614826 h 3788731"/>
                <a:gd name="connsiteX63" fmla="*/ 2114901 w 2777761"/>
                <a:gd name="connsiteY63" fmla="*/ 3715803 h 3788731"/>
                <a:gd name="connsiteX64" fmla="*/ 2210268 w 2777761"/>
                <a:gd name="connsiteY64" fmla="*/ 3783121 h 3788731"/>
                <a:gd name="connsiteX65" fmla="*/ 2283195 w 2777761"/>
                <a:gd name="connsiteY65" fmla="*/ 3732633 h 3788731"/>
                <a:gd name="connsiteX66" fmla="*/ 2271976 w 2777761"/>
                <a:gd name="connsiteY66" fmla="*/ 3637266 h 3788731"/>
                <a:gd name="connsiteX67" fmla="*/ 2451490 w 2777761"/>
                <a:gd name="connsiteY67" fmla="*/ 3558728 h 3788731"/>
                <a:gd name="connsiteX68" fmla="*/ 2434660 w 2777761"/>
                <a:gd name="connsiteY68" fmla="*/ 3384824 h 3788731"/>
                <a:gd name="connsiteX69" fmla="*/ 1929777 w 2777761"/>
                <a:gd name="connsiteY69" fmla="*/ 3356775 h 3788731"/>
                <a:gd name="connsiteX70" fmla="*/ 1918557 w 2777761"/>
                <a:gd name="connsiteY70" fmla="*/ 3031406 h 3788731"/>
                <a:gd name="connsiteX71" fmla="*/ 1884898 w 2777761"/>
                <a:gd name="connsiteY71" fmla="*/ 3014576 h 3788731"/>
                <a:gd name="connsiteX72" fmla="*/ 1907338 w 2777761"/>
                <a:gd name="connsiteY72" fmla="*/ 2835062 h 3788731"/>
                <a:gd name="connsiteX73" fmla="*/ 1862459 w 2777761"/>
                <a:gd name="connsiteY73" fmla="*/ 2773354 h 3788731"/>
                <a:gd name="connsiteX74" fmla="*/ 2109291 w 2777761"/>
                <a:gd name="connsiteY74" fmla="*/ 2717256 h 3788731"/>
                <a:gd name="connsiteX75" fmla="*/ 2131730 w 2777761"/>
                <a:gd name="connsiteY75" fmla="*/ 2588230 h 3788731"/>
                <a:gd name="connsiteX76" fmla="*/ 2372952 w 2777761"/>
                <a:gd name="connsiteY76" fmla="*/ 2621889 h 3788731"/>
                <a:gd name="connsiteX77" fmla="*/ 2597345 w 2777761"/>
                <a:gd name="connsiteY77" fmla="*/ 2032858 h 3788731"/>
                <a:gd name="connsiteX78" fmla="*/ 2552466 w 2777761"/>
                <a:gd name="connsiteY78" fmla="*/ 1948711 h 3788731"/>
                <a:gd name="connsiteX79" fmla="*/ 2698322 w 2777761"/>
                <a:gd name="connsiteY79" fmla="*/ 1460657 h 3788731"/>
                <a:gd name="connsiteX80" fmla="*/ 2642224 w 2777761"/>
                <a:gd name="connsiteY80" fmla="*/ 1354071 h 3788731"/>
                <a:gd name="connsiteX81" fmla="*/ 2485148 w 2777761"/>
                <a:gd name="connsiteY81" fmla="*/ 798699 h 3788731"/>
                <a:gd name="connsiteX82" fmla="*/ 2743201 w 2777761"/>
                <a:gd name="connsiteY82" fmla="*/ 675283 h 3788731"/>
                <a:gd name="connsiteX83" fmla="*/ 2715151 w 2777761"/>
                <a:gd name="connsiteY83" fmla="*/ 434061 h 3788731"/>
                <a:gd name="connsiteX84" fmla="*/ 2631004 w 2777761"/>
                <a:gd name="connsiteY84" fmla="*/ 8625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092462 w 2777761"/>
                <a:gd name="connsiteY3" fmla="*/ 198449 h 3788731"/>
                <a:gd name="connsiteX4" fmla="*/ 2142950 w 2777761"/>
                <a:gd name="connsiteY4" fmla="*/ 288206 h 3788731"/>
                <a:gd name="connsiteX5" fmla="*/ 2030754 w 2777761"/>
                <a:gd name="connsiteY5" fmla="*/ 450890 h 3788731"/>
                <a:gd name="connsiteX6" fmla="*/ 2137342 w 2777761"/>
                <a:gd name="connsiteY6" fmla="*/ 585526 h 3788731"/>
                <a:gd name="connsiteX7" fmla="*/ 2159779 w 2777761"/>
                <a:gd name="connsiteY7" fmla="*/ 708942 h 3788731"/>
                <a:gd name="connsiteX8" fmla="*/ 2030754 w 2777761"/>
                <a:gd name="connsiteY8" fmla="*/ 753820 h 3788731"/>
                <a:gd name="connsiteX9" fmla="*/ 1997095 w 2777761"/>
                <a:gd name="connsiteY9" fmla="*/ 821138 h 3788731"/>
                <a:gd name="connsiteX10" fmla="*/ 1997095 w 2777761"/>
                <a:gd name="connsiteY10" fmla="*/ 708942 h 3788731"/>
                <a:gd name="connsiteX11" fmla="*/ 1946606 w 2777761"/>
                <a:gd name="connsiteY11" fmla="*/ 669673 h 3788731"/>
                <a:gd name="connsiteX12" fmla="*/ 1783922 w 2777761"/>
                <a:gd name="connsiteY12" fmla="*/ 770649 h 3788731"/>
                <a:gd name="connsiteX13" fmla="*/ 1402454 w 2777761"/>
                <a:gd name="connsiteY13" fmla="*/ 579916 h 3788731"/>
                <a:gd name="connsiteX14" fmla="*/ 1666115 w 2777761"/>
                <a:gd name="connsiteY14" fmla="*/ 1129678 h 3788731"/>
                <a:gd name="connsiteX15" fmla="*/ 1800751 w 2777761"/>
                <a:gd name="connsiteY15" fmla="*/ 1225045 h 3788731"/>
                <a:gd name="connsiteX16" fmla="*/ 1649286 w 2777761"/>
                <a:gd name="connsiteY16" fmla="*/ 1449437 h 3788731"/>
                <a:gd name="connsiteX17" fmla="*/ 1727824 w 2777761"/>
                <a:gd name="connsiteY17" fmla="*/ 1668220 h 3788731"/>
                <a:gd name="connsiteX18" fmla="*/ 1817581 w 2777761"/>
                <a:gd name="connsiteY18" fmla="*/ 1662611 h 3788731"/>
                <a:gd name="connsiteX19" fmla="*/ 1626846 w 2777761"/>
                <a:gd name="connsiteY19" fmla="*/ 1858954 h 3788731"/>
                <a:gd name="connsiteX20" fmla="*/ 914400 w 2777761"/>
                <a:gd name="connsiteY20" fmla="*/ 1578463 h 3788731"/>
                <a:gd name="connsiteX21" fmla="*/ 460005 w 2777761"/>
                <a:gd name="connsiteY21" fmla="*/ 2605060 h 3788731"/>
                <a:gd name="connsiteX22" fmla="*/ 263662 w 2777761"/>
                <a:gd name="connsiteY22" fmla="*/ 2812623 h 3788731"/>
                <a:gd name="connsiteX23" fmla="*/ 44879 w 2777761"/>
                <a:gd name="connsiteY23" fmla="*/ 2857501 h 3788731"/>
                <a:gd name="connsiteX24" fmla="*/ 0 w 2777761"/>
                <a:gd name="connsiteY24" fmla="*/ 2964088 h 3788731"/>
                <a:gd name="connsiteX25" fmla="*/ 274881 w 2777761"/>
                <a:gd name="connsiteY25" fmla="*/ 3087504 h 3788731"/>
                <a:gd name="connsiteX26" fmla="*/ 504884 w 2777761"/>
                <a:gd name="connsiteY26" fmla="*/ 2986527 h 3788731"/>
                <a:gd name="connsiteX27" fmla="*/ 471225 w 2777761"/>
                <a:gd name="connsiteY27" fmla="*/ 3115553 h 3788731"/>
                <a:gd name="connsiteX28" fmla="*/ 572201 w 2777761"/>
                <a:gd name="connsiteY28" fmla="*/ 3160431 h 3788731"/>
                <a:gd name="connsiteX29" fmla="*/ 381468 w 2777761"/>
                <a:gd name="connsiteY29" fmla="*/ 3620436 h 3788731"/>
                <a:gd name="connsiteX30" fmla="*/ 196344 w 2777761"/>
                <a:gd name="connsiteY30" fmla="*/ 3665315 h 3788731"/>
                <a:gd name="connsiteX31" fmla="*/ 263662 w 2777761"/>
                <a:gd name="connsiteY31" fmla="*/ 3766291 h 3788731"/>
                <a:gd name="connsiteX32" fmla="*/ 555372 w 2777761"/>
                <a:gd name="connsiteY32" fmla="*/ 3788731 h 3788731"/>
                <a:gd name="connsiteX33" fmla="*/ 589031 w 2777761"/>
                <a:gd name="connsiteY33" fmla="*/ 3581168 h 3788731"/>
                <a:gd name="connsiteX34" fmla="*/ 645129 w 2777761"/>
                <a:gd name="connsiteY34" fmla="*/ 3575558 h 3788731"/>
                <a:gd name="connsiteX35" fmla="*/ 690008 w 2777761"/>
                <a:gd name="connsiteY35" fmla="*/ 3698974 h 3788731"/>
                <a:gd name="connsiteX36" fmla="*/ 774155 w 2777761"/>
                <a:gd name="connsiteY36" fmla="*/ 3704584 h 3788731"/>
                <a:gd name="connsiteX37" fmla="*/ 779765 w 2777761"/>
                <a:gd name="connsiteY37" fmla="*/ 3474581 h 3788731"/>
                <a:gd name="connsiteX38" fmla="*/ 746106 w 2777761"/>
                <a:gd name="connsiteY38" fmla="*/ 3205310 h 3788731"/>
                <a:gd name="connsiteX39" fmla="*/ 903181 w 2777761"/>
                <a:gd name="connsiteY39" fmla="*/ 2627499 h 3788731"/>
                <a:gd name="connsiteX40" fmla="*/ 1166842 w 2777761"/>
                <a:gd name="connsiteY40" fmla="*/ 2520912 h 3788731"/>
                <a:gd name="connsiteX41" fmla="*/ 1531480 w 2777761"/>
                <a:gd name="connsiteY41" fmla="*/ 2627499 h 3788731"/>
                <a:gd name="connsiteX42" fmla="*/ 1593188 w 2777761"/>
                <a:gd name="connsiteY42" fmla="*/ 2627499 h 3788731"/>
                <a:gd name="connsiteX43" fmla="*/ 1649286 w 2777761"/>
                <a:gd name="connsiteY43" fmla="*/ 2728476 h 3788731"/>
                <a:gd name="connsiteX44" fmla="*/ 1800751 w 2777761"/>
                <a:gd name="connsiteY44" fmla="*/ 2762134 h 3788731"/>
                <a:gd name="connsiteX45" fmla="*/ 1811971 w 2777761"/>
                <a:gd name="connsiteY45" fmla="*/ 2795793 h 3788731"/>
                <a:gd name="connsiteX46" fmla="*/ 1772702 w 2777761"/>
                <a:gd name="connsiteY46" fmla="*/ 2997747 h 3788731"/>
                <a:gd name="connsiteX47" fmla="*/ 1750263 w 2777761"/>
                <a:gd name="connsiteY47" fmla="*/ 3323116 h 3788731"/>
                <a:gd name="connsiteX48" fmla="*/ 1542700 w 2777761"/>
                <a:gd name="connsiteY48" fmla="*/ 3345555 h 3788731"/>
                <a:gd name="connsiteX49" fmla="*/ 1206111 w 2777761"/>
                <a:gd name="connsiteY49" fmla="*/ 3396044 h 3788731"/>
                <a:gd name="connsiteX50" fmla="*/ 1178062 w 2777761"/>
                <a:gd name="connsiteY50" fmla="*/ 3468971 h 3788731"/>
                <a:gd name="connsiteX51" fmla="*/ 1116354 w 2777761"/>
                <a:gd name="connsiteY51" fmla="*/ 3497020 h 3788731"/>
                <a:gd name="connsiteX52" fmla="*/ 1144403 w 2777761"/>
                <a:gd name="connsiteY52" fmla="*/ 3631656 h 3788731"/>
                <a:gd name="connsiteX53" fmla="*/ 1284648 w 2777761"/>
                <a:gd name="connsiteY53" fmla="*/ 3637266 h 3788731"/>
                <a:gd name="connsiteX54" fmla="*/ 1279038 w 2777761"/>
                <a:gd name="connsiteY54" fmla="*/ 3485801 h 3788731"/>
                <a:gd name="connsiteX55" fmla="*/ 1458552 w 2777761"/>
                <a:gd name="connsiteY55" fmla="*/ 3497020 h 3788731"/>
                <a:gd name="connsiteX56" fmla="*/ 1430503 w 2777761"/>
                <a:gd name="connsiteY56" fmla="*/ 3575558 h 3788731"/>
                <a:gd name="connsiteX57" fmla="*/ 1402454 w 2777761"/>
                <a:gd name="connsiteY57" fmla="*/ 3637266 h 3788731"/>
                <a:gd name="connsiteX58" fmla="*/ 1318307 w 2777761"/>
                <a:gd name="connsiteY58" fmla="*/ 3654095 h 3788731"/>
                <a:gd name="connsiteX59" fmla="*/ 1452943 w 2777761"/>
                <a:gd name="connsiteY59" fmla="*/ 3777511 h 3788731"/>
                <a:gd name="connsiteX60" fmla="*/ 1520260 w 2777761"/>
                <a:gd name="connsiteY60" fmla="*/ 3642876 h 3788731"/>
                <a:gd name="connsiteX61" fmla="*/ 1823190 w 2777761"/>
                <a:gd name="connsiteY61" fmla="*/ 3541899 h 3788731"/>
                <a:gd name="connsiteX62" fmla="*/ 2159779 w 2777761"/>
                <a:gd name="connsiteY62" fmla="*/ 3614826 h 3788731"/>
                <a:gd name="connsiteX63" fmla="*/ 2114901 w 2777761"/>
                <a:gd name="connsiteY63" fmla="*/ 3715803 h 3788731"/>
                <a:gd name="connsiteX64" fmla="*/ 2210268 w 2777761"/>
                <a:gd name="connsiteY64" fmla="*/ 3783121 h 3788731"/>
                <a:gd name="connsiteX65" fmla="*/ 2283195 w 2777761"/>
                <a:gd name="connsiteY65" fmla="*/ 3732633 h 3788731"/>
                <a:gd name="connsiteX66" fmla="*/ 2271976 w 2777761"/>
                <a:gd name="connsiteY66" fmla="*/ 3637266 h 3788731"/>
                <a:gd name="connsiteX67" fmla="*/ 2451490 w 2777761"/>
                <a:gd name="connsiteY67" fmla="*/ 3558728 h 3788731"/>
                <a:gd name="connsiteX68" fmla="*/ 2434660 w 2777761"/>
                <a:gd name="connsiteY68" fmla="*/ 3384824 h 3788731"/>
                <a:gd name="connsiteX69" fmla="*/ 1929777 w 2777761"/>
                <a:gd name="connsiteY69" fmla="*/ 3356775 h 3788731"/>
                <a:gd name="connsiteX70" fmla="*/ 1918557 w 2777761"/>
                <a:gd name="connsiteY70" fmla="*/ 3031406 h 3788731"/>
                <a:gd name="connsiteX71" fmla="*/ 1884898 w 2777761"/>
                <a:gd name="connsiteY71" fmla="*/ 3014576 h 3788731"/>
                <a:gd name="connsiteX72" fmla="*/ 1907338 w 2777761"/>
                <a:gd name="connsiteY72" fmla="*/ 2835062 h 3788731"/>
                <a:gd name="connsiteX73" fmla="*/ 1862459 w 2777761"/>
                <a:gd name="connsiteY73" fmla="*/ 2773354 h 3788731"/>
                <a:gd name="connsiteX74" fmla="*/ 2109291 w 2777761"/>
                <a:gd name="connsiteY74" fmla="*/ 2717256 h 3788731"/>
                <a:gd name="connsiteX75" fmla="*/ 2131730 w 2777761"/>
                <a:gd name="connsiteY75" fmla="*/ 2588230 h 3788731"/>
                <a:gd name="connsiteX76" fmla="*/ 2372952 w 2777761"/>
                <a:gd name="connsiteY76" fmla="*/ 2621889 h 3788731"/>
                <a:gd name="connsiteX77" fmla="*/ 2597345 w 2777761"/>
                <a:gd name="connsiteY77" fmla="*/ 2032858 h 3788731"/>
                <a:gd name="connsiteX78" fmla="*/ 2552466 w 2777761"/>
                <a:gd name="connsiteY78" fmla="*/ 1948711 h 3788731"/>
                <a:gd name="connsiteX79" fmla="*/ 2698322 w 2777761"/>
                <a:gd name="connsiteY79" fmla="*/ 1460657 h 3788731"/>
                <a:gd name="connsiteX80" fmla="*/ 2642224 w 2777761"/>
                <a:gd name="connsiteY80" fmla="*/ 1354071 h 3788731"/>
                <a:gd name="connsiteX81" fmla="*/ 2485148 w 2777761"/>
                <a:gd name="connsiteY81" fmla="*/ 798699 h 3788731"/>
                <a:gd name="connsiteX82" fmla="*/ 2743201 w 2777761"/>
                <a:gd name="connsiteY82" fmla="*/ 675283 h 3788731"/>
                <a:gd name="connsiteX83" fmla="*/ 2715151 w 2777761"/>
                <a:gd name="connsiteY83" fmla="*/ 434061 h 3788731"/>
                <a:gd name="connsiteX84" fmla="*/ 2631004 w 2777761"/>
                <a:gd name="connsiteY84" fmla="*/ 8625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092462 w 2777761"/>
                <a:gd name="connsiteY3" fmla="*/ 198449 h 3788731"/>
                <a:gd name="connsiteX4" fmla="*/ 2142950 w 2777761"/>
                <a:gd name="connsiteY4" fmla="*/ 288206 h 3788731"/>
                <a:gd name="connsiteX5" fmla="*/ 2030754 w 2777761"/>
                <a:gd name="connsiteY5" fmla="*/ 450890 h 3788731"/>
                <a:gd name="connsiteX6" fmla="*/ 2137342 w 2777761"/>
                <a:gd name="connsiteY6" fmla="*/ 585526 h 3788731"/>
                <a:gd name="connsiteX7" fmla="*/ 2159779 w 2777761"/>
                <a:gd name="connsiteY7" fmla="*/ 708942 h 3788731"/>
                <a:gd name="connsiteX8" fmla="*/ 2030754 w 2777761"/>
                <a:gd name="connsiteY8" fmla="*/ 753820 h 3788731"/>
                <a:gd name="connsiteX9" fmla="*/ 1997095 w 2777761"/>
                <a:gd name="connsiteY9" fmla="*/ 821138 h 3788731"/>
                <a:gd name="connsiteX10" fmla="*/ 1997095 w 2777761"/>
                <a:gd name="connsiteY10" fmla="*/ 708942 h 3788731"/>
                <a:gd name="connsiteX11" fmla="*/ 1946606 w 2777761"/>
                <a:gd name="connsiteY11" fmla="*/ 669673 h 3788731"/>
                <a:gd name="connsiteX12" fmla="*/ 1783922 w 2777761"/>
                <a:gd name="connsiteY12" fmla="*/ 770649 h 3788731"/>
                <a:gd name="connsiteX13" fmla="*/ 1402454 w 2777761"/>
                <a:gd name="connsiteY13" fmla="*/ 579916 h 3788731"/>
                <a:gd name="connsiteX14" fmla="*/ 1666115 w 2777761"/>
                <a:gd name="connsiteY14" fmla="*/ 1129678 h 3788731"/>
                <a:gd name="connsiteX15" fmla="*/ 1800751 w 2777761"/>
                <a:gd name="connsiteY15" fmla="*/ 1225045 h 3788731"/>
                <a:gd name="connsiteX16" fmla="*/ 1649286 w 2777761"/>
                <a:gd name="connsiteY16" fmla="*/ 1449437 h 3788731"/>
                <a:gd name="connsiteX17" fmla="*/ 1727824 w 2777761"/>
                <a:gd name="connsiteY17" fmla="*/ 1668220 h 3788731"/>
                <a:gd name="connsiteX18" fmla="*/ 1817581 w 2777761"/>
                <a:gd name="connsiteY18" fmla="*/ 1662611 h 3788731"/>
                <a:gd name="connsiteX19" fmla="*/ 1626846 w 2777761"/>
                <a:gd name="connsiteY19" fmla="*/ 1858954 h 3788731"/>
                <a:gd name="connsiteX20" fmla="*/ 914400 w 2777761"/>
                <a:gd name="connsiteY20" fmla="*/ 1578463 h 3788731"/>
                <a:gd name="connsiteX21" fmla="*/ 460005 w 2777761"/>
                <a:gd name="connsiteY21" fmla="*/ 2605060 h 3788731"/>
                <a:gd name="connsiteX22" fmla="*/ 263662 w 2777761"/>
                <a:gd name="connsiteY22" fmla="*/ 2812623 h 3788731"/>
                <a:gd name="connsiteX23" fmla="*/ 44879 w 2777761"/>
                <a:gd name="connsiteY23" fmla="*/ 2857501 h 3788731"/>
                <a:gd name="connsiteX24" fmla="*/ 0 w 2777761"/>
                <a:gd name="connsiteY24" fmla="*/ 2964088 h 3788731"/>
                <a:gd name="connsiteX25" fmla="*/ 274881 w 2777761"/>
                <a:gd name="connsiteY25" fmla="*/ 3087504 h 3788731"/>
                <a:gd name="connsiteX26" fmla="*/ 504884 w 2777761"/>
                <a:gd name="connsiteY26" fmla="*/ 2986527 h 3788731"/>
                <a:gd name="connsiteX27" fmla="*/ 471225 w 2777761"/>
                <a:gd name="connsiteY27" fmla="*/ 3115553 h 3788731"/>
                <a:gd name="connsiteX28" fmla="*/ 572201 w 2777761"/>
                <a:gd name="connsiteY28" fmla="*/ 3160431 h 3788731"/>
                <a:gd name="connsiteX29" fmla="*/ 381468 w 2777761"/>
                <a:gd name="connsiteY29" fmla="*/ 3620436 h 3788731"/>
                <a:gd name="connsiteX30" fmla="*/ 196344 w 2777761"/>
                <a:gd name="connsiteY30" fmla="*/ 3665315 h 3788731"/>
                <a:gd name="connsiteX31" fmla="*/ 263662 w 2777761"/>
                <a:gd name="connsiteY31" fmla="*/ 3766291 h 3788731"/>
                <a:gd name="connsiteX32" fmla="*/ 555372 w 2777761"/>
                <a:gd name="connsiteY32" fmla="*/ 3788731 h 3788731"/>
                <a:gd name="connsiteX33" fmla="*/ 589031 w 2777761"/>
                <a:gd name="connsiteY33" fmla="*/ 3581168 h 3788731"/>
                <a:gd name="connsiteX34" fmla="*/ 645129 w 2777761"/>
                <a:gd name="connsiteY34" fmla="*/ 3575558 h 3788731"/>
                <a:gd name="connsiteX35" fmla="*/ 690008 w 2777761"/>
                <a:gd name="connsiteY35" fmla="*/ 3698974 h 3788731"/>
                <a:gd name="connsiteX36" fmla="*/ 774155 w 2777761"/>
                <a:gd name="connsiteY36" fmla="*/ 3704584 h 3788731"/>
                <a:gd name="connsiteX37" fmla="*/ 779765 w 2777761"/>
                <a:gd name="connsiteY37" fmla="*/ 3474581 h 3788731"/>
                <a:gd name="connsiteX38" fmla="*/ 746106 w 2777761"/>
                <a:gd name="connsiteY38" fmla="*/ 3205310 h 3788731"/>
                <a:gd name="connsiteX39" fmla="*/ 903181 w 2777761"/>
                <a:gd name="connsiteY39" fmla="*/ 2627499 h 3788731"/>
                <a:gd name="connsiteX40" fmla="*/ 1166842 w 2777761"/>
                <a:gd name="connsiteY40" fmla="*/ 2520912 h 3788731"/>
                <a:gd name="connsiteX41" fmla="*/ 1531480 w 2777761"/>
                <a:gd name="connsiteY41" fmla="*/ 2627499 h 3788731"/>
                <a:gd name="connsiteX42" fmla="*/ 1593188 w 2777761"/>
                <a:gd name="connsiteY42" fmla="*/ 2627499 h 3788731"/>
                <a:gd name="connsiteX43" fmla="*/ 1649286 w 2777761"/>
                <a:gd name="connsiteY43" fmla="*/ 2728476 h 3788731"/>
                <a:gd name="connsiteX44" fmla="*/ 1800751 w 2777761"/>
                <a:gd name="connsiteY44" fmla="*/ 2762134 h 3788731"/>
                <a:gd name="connsiteX45" fmla="*/ 1811971 w 2777761"/>
                <a:gd name="connsiteY45" fmla="*/ 2795793 h 3788731"/>
                <a:gd name="connsiteX46" fmla="*/ 1772702 w 2777761"/>
                <a:gd name="connsiteY46" fmla="*/ 2997747 h 3788731"/>
                <a:gd name="connsiteX47" fmla="*/ 1750263 w 2777761"/>
                <a:gd name="connsiteY47" fmla="*/ 3323116 h 3788731"/>
                <a:gd name="connsiteX48" fmla="*/ 1542700 w 2777761"/>
                <a:gd name="connsiteY48" fmla="*/ 3345555 h 3788731"/>
                <a:gd name="connsiteX49" fmla="*/ 1206111 w 2777761"/>
                <a:gd name="connsiteY49" fmla="*/ 3396044 h 3788731"/>
                <a:gd name="connsiteX50" fmla="*/ 1178062 w 2777761"/>
                <a:gd name="connsiteY50" fmla="*/ 3468971 h 3788731"/>
                <a:gd name="connsiteX51" fmla="*/ 1116354 w 2777761"/>
                <a:gd name="connsiteY51" fmla="*/ 3497020 h 3788731"/>
                <a:gd name="connsiteX52" fmla="*/ 1144403 w 2777761"/>
                <a:gd name="connsiteY52" fmla="*/ 3631656 h 3788731"/>
                <a:gd name="connsiteX53" fmla="*/ 1284648 w 2777761"/>
                <a:gd name="connsiteY53" fmla="*/ 3637266 h 3788731"/>
                <a:gd name="connsiteX54" fmla="*/ 1279038 w 2777761"/>
                <a:gd name="connsiteY54" fmla="*/ 3485801 h 3788731"/>
                <a:gd name="connsiteX55" fmla="*/ 1458552 w 2777761"/>
                <a:gd name="connsiteY55" fmla="*/ 3497020 h 3788731"/>
                <a:gd name="connsiteX56" fmla="*/ 1430503 w 2777761"/>
                <a:gd name="connsiteY56" fmla="*/ 3575558 h 3788731"/>
                <a:gd name="connsiteX57" fmla="*/ 1402454 w 2777761"/>
                <a:gd name="connsiteY57" fmla="*/ 3637266 h 3788731"/>
                <a:gd name="connsiteX58" fmla="*/ 1318307 w 2777761"/>
                <a:gd name="connsiteY58" fmla="*/ 3654095 h 3788731"/>
                <a:gd name="connsiteX59" fmla="*/ 1452943 w 2777761"/>
                <a:gd name="connsiteY59" fmla="*/ 3777511 h 3788731"/>
                <a:gd name="connsiteX60" fmla="*/ 1520260 w 2777761"/>
                <a:gd name="connsiteY60" fmla="*/ 3642876 h 3788731"/>
                <a:gd name="connsiteX61" fmla="*/ 1823190 w 2777761"/>
                <a:gd name="connsiteY61" fmla="*/ 3541899 h 3788731"/>
                <a:gd name="connsiteX62" fmla="*/ 2159779 w 2777761"/>
                <a:gd name="connsiteY62" fmla="*/ 3614826 h 3788731"/>
                <a:gd name="connsiteX63" fmla="*/ 2114901 w 2777761"/>
                <a:gd name="connsiteY63" fmla="*/ 3715803 h 3788731"/>
                <a:gd name="connsiteX64" fmla="*/ 2210268 w 2777761"/>
                <a:gd name="connsiteY64" fmla="*/ 3783121 h 3788731"/>
                <a:gd name="connsiteX65" fmla="*/ 2283195 w 2777761"/>
                <a:gd name="connsiteY65" fmla="*/ 3732633 h 3788731"/>
                <a:gd name="connsiteX66" fmla="*/ 2271976 w 2777761"/>
                <a:gd name="connsiteY66" fmla="*/ 3637266 h 3788731"/>
                <a:gd name="connsiteX67" fmla="*/ 2451490 w 2777761"/>
                <a:gd name="connsiteY67" fmla="*/ 3558728 h 3788731"/>
                <a:gd name="connsiteX68" fmla="*/ 2434660 w 2777761"/>
                <a:gd name="connsiteY68" fmla="*/ 3384824 h 3788731"/>
                <a:gd name="connsiteX69" fmla="*/ 1929777 w 2777761"/>
                <a:gd name="connsiteY69" fmla="*/ 3356775 h 3788731"/>
                <a:gd name="connsiteX70" fmla="*/ 1918557 w 2777761"/>
                <a:gd name="connsiteY70" fmla="*/ 3031406 h 3788731"/>
                <a:gd name="connsiteX71" fmla="*/ 1884898 w 2777761"/>
                <a:gd name="connsiteY71" fmla="*/ 3014576 h 3788731"/>
                <a:gd name="connsiteX72" fmla="*/ 1907338 w 2777761"/>
                <a:gd name="connsiteY72" fmla="*/ 2835062 h 3788731"/>
                <a:gd name="connsiteX73" fmla="*/ 1862459 w 2777761"/>
                <a:gd name="connsiteY73" fmla="*/ 2773354 h 3788731"/>
                <a:gd name="connsiteX74" fmla="*/ 2109291 w 2777761"/>
                <a:gd name="connsiteY74" fmla="*/ 2717256 h 3788731"/>
                <a:gd name="connsiteX75" fmla="*/ 2131730 w 2777761"/>
                <a:gd name="connsiteY75" fmla="*/ 2588230 h 3788731"/>
                <a:gd name="connsiteX76" fmla="*/ 2372952 w 2777761"/>
                <a:gd name="connsiteY76" fmla="*/ 2621889 h 3788731"/>
                <a:gd name="connsiteX77" fmla="*/ 2597345 w 2777761"/>
                <a:gd name="connsiteY77" fmla="*/ 2032858 h 3788731"/>
                <a:gd name="connsiteX78" fmla="*/ 2552466 w 2777761"/>
                <a:gd name="connsiteY78" fmla="*/ 1948711 h 3788731"/>
                <a:gd name="connsiteX79" fmla="*/ 2698322 w 2777761"/>
                <a:gd name="connsiteY79" fmla="*/ 1460657 h 3788731"/>
                <a:gd name="connsiteX80" fmla="*/ 2642224 w 2777761"/>
                <a:gd name="connsiteY80" fmla="*/ 1354071 h 3788731"/>
                <a:gd name="connsiteX81" fmla="*/ 2485148 w 2777761"/>
                <a:gd name="connsiteY81" fmla="*/ 798699 h 3788731"/>
                <a:gd name="connsiteX82" fmla="*/ 2743201 w 2777761"/>
                <a:gd name="connsiteY82" fmla="*/ 675283 h 3788731"/>
                <a:gd name="connsiteX83" fmla="*/ 2715151 w 2777761"/>
                <a:gd name="connsiteY83" fmla="*/ 434061 h 3788731"/>
                <a:gd name="connsiteX84" fmla="*/ 2631004 w 2777761"/>
                <a:gd name="connsiteY84" fmla="*/ 8625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092462 w 2777761"/>
                <a:gd name="connsiteY3" fmla="*/ 198449 h 3788731"/>
                <a:gd name="connsiteX4" fmla="*/ 2142950 w 2777761"/>
                <a:gd name="connsiteY4" fmla="*/ 288206 h 3788731"/>
                <a:gd name="connsiteX5" fmla="*/ 2030754 w 2777761"/>
                <a:gd name="connsiteY5" fmla="*/ 450890 h 3788731"/>
                <a:gd name="connsiteX6" fmla="*/ 2137342 w 2777761"/>
                <a:gd name="connsiteY6" fmla="*/ 585526 h 3788731"/>
                <a:gd name="connsiteX7" fmla="*/ 2159779 w 2777761"/>
                <a:gd name="connsiteY7" fmla="*/ 708942 h 3788731"/>
                <a:gd name="connsiteX8" fmla="*/ 2030754 w 2777761"/>
                <a:gd name="connsiteY8" fmla="*/ 753820 h 3788731"/>
                <a:gd name="connsiteX9" fmla="*/ 1997095 w 2777761"/>
                <a:gd name="connsiteY9" fmla="*/ 821138 h 3788731"/>
                <a:gd name="connsiteX10" fmla="*/ 1997095 w 2777761"/>
                <a:gd name="connsiteY10" fmla="*/ 708942 h 3788731"/>
                <a:gd name="connsiteX11" fmla="*/ 1946606 w 2777761"/>
                <a:gd name="connsiteY11" fmla="*/ 669673 h 3788731"/>
                <a:gd name="connsiteX12" fmla="*/ 1783922 w 2777761"/>
                <a:gd name="connsiteY12" fmla="*/ 770649 h 3788731"/>
                <a:gd name="connsiteX13" fmla="*/ 1402454 w 2777761"/>
                <a:gd name="connsiteY13" fmla="*/ 579916 h 3788731"/>
                <a:gd name="connsiteX14" fmla="*/ 1666115 w 2777761"/>
                <a:gd name="connsiteY14" fmla="*/ 1129678 h 3788731"/>
                <a:gd name="connsiteX15" fmla="*/ 1800751 w 2777761"/>
                <a:gd name="connsiteY15" fmla="*/ 1225045 h 3788731"/>
                <a:gd name="connsiteX16" fmla="*/ 1649286 w 2777761"/>
                <a:gd name="connsiteY16" fmla="*/ 1449437 h 3788731"/>
                <a:gd name="connsiteX17" fmla="*/ 1727824 w 2777761"/>
                <a:gd name="connsiteY17" fmla="*/ 1668220 h 3788731"/>
                <a:gd name="connsiteX18" fmla="*/ 1817581 w 2777761"/>
                <a:gd name="connsiteY18" fmla="*/ 1662611 h 3788731"/>
                <a:gd name="connsiteX19" fmla="*/ 1626846 w 2777761"/>
                <a:gd name="connsiteY19" fmla="*/ 1858954 h 3788731"/>
                <a:gd name="connsiteX20" fmla="*/ 914400 w 2777761"/>
                <a:gd name="connsiteY20" fmla="*/ 1578463 h 3788731"/>
                <a:gd name="connsiteX21" fmla="*/ 460005 w 2777761"/>
                <a:gd name="connsiteY21" fmla="*/ 2605060 h 3788731"/>
                <a:gd name="connsiteX22" fmla="*/ 263662 w 2777761"/>
                <a:gd name="connsiteY22" fmla="*/ 2812623 h 3788731"/>
                <a:gd name="connsiteX23" fmla="*/ 44879 w 2777761"/>
                <a:gd name="connsiteY23" fmla="*/ 2857501 h 3788731"/>
                <a:gd name="connsiteX24" fmla="*/ 0 w 2777761"/>
                <a:gd name="connsiteY24" fmla="*/ 2964088 h 3788731"/>
                <a:gd name="connsiteX25" fmla="*/ 274881 w 2777761"/>
                <a:gd name="connsiteY25" fmla="*/ 3087504 h 3788731"/>
                <a:gd name="connsiteX26" fmla="*/ 504884 w 2777761"/>
                <a:gd name="connsiteY26" fmla="*/ 2986527 h 3788731"/>
                <a:gd name="connsiteX27" fmla="*/ 471225 w 2777761"/>
                <a:gd name="connsiteY27" fmla="*/ 3115553 h 3788731"/>
                <a:gd name="connsiteX28" fmla="*/ 572201 w 2777761"/>
                <a:gd name="connsiteY28" fmla="*/ 3160431 h 3788731"/>
                <a:gd name="connsiteX29" fmla="*/ 381468 w 2777761"/>
                <a:gd name="connsiteY29" fmla="*/ 3620436 h 3788731"/>
                <a:gd name="connsiteX30" fmla="*/ 196344 w 2777761"/>
                <a:gd name="connsiteY30" fmla="*/ 3665315 h 3788731"/>
                <a:gd name="connsiteX31" fmla="*/ 263662 w 2777761"/>
                <a:gd name="connsiteY31" fmla="*/ 3766291 h 3788731"/>
                <a:gd name="connsiteX32" fmla="*/ 555372 w 2777761"/>
                <a:gd name="connsiteY32" fmla="*/ 3788731 h 3788731"/>
                <a:gd name="connsiteX33" fmla="*/ 589031 w 2777761"/>
                <a:gd name="connsiteY33" fmla="*/ 3581168 h 3788731"/>
                <a:gd name="connsiteX34" fmla="*/ 645129 w 2777761"/>
                <a:gd name="connsiteY34" fmla="*/ 3575558 h 3788731"/>
                <a:gd name="connsiteX35" fmla="*/ 690008 w 2777761"/>
                <a:gd name="connsiteY35" fmla="*/ 3698974 h 3788731"/>
                <a:gd name="connsiteX36" fmla="*/ 774155 w 2777761"/>
                <a:gd name="connsiteY36" fmla="*/ 3704584 h 3788731"/>
                <a:gd name="connsiteX37" fmla="*/ 779765 w 2777761"/>
                <a:gd name="connsiteY37" fmla="*/ 3474581 h 3788731"/>
                <a:gd name="connsiteX38" fmla="*/ 746106 w 2777761"/>
                <a:gd name="connsiteY38" fmla="*/ 3205310 h 3788731"/>
                <a:gd name="connsiteX39" fmla="*/ 903181 w 2777761"/>
                <a:gd name="connsiteY39" fmla="*/ 2627499 h 3788731"/>
                <a:gd name="connsiteX40" fmla="*/ 1166842 w 2777761"/>
                <a:gd name="connsiteY40" fmla="*/ 2520912 h 3788731"/>
                <a:gd name="connsiteX41" fmla="*/ 1531480 w 2777761"/>
                <a:gd name="connsiteY41" fmla="*/ 2627499 h 3788731"/>
                <a:gd name="connsiteX42" fmla="*/ 1593188 w 2777761"/>
                <a:gd name="connsiteY42" fmla="*/ 2627499 h 3788731"/>
                <a:gd name="connsiteX43" fmla="*/ 1649286 w 2777761"/>
                <a:gd name="connsiteY43" fmla="*/ 2728476 h 3788731"/>
                <a:gd name="connsiteX44" fmla="*/ 1800751 w 2777761"/>
                <a:gd name="connsiteY44" fmla="*/ 2762134 h 3788731"/>
                <a:gd name="connsiteX45" fmla="*/ 1811971 w 2777761"/>
                <a:gd name="connsiteY45" fmla="*/ 2795793 h 3788731"/>
                <a:gd name="connsiteX46" fmla="*/ 1772702 w 2777761"/>
                <a:gd name="connsiteY46" fmla="*/ 2997747 h 3788731"/>
                <a:gd name="connsiteX47" fmla="*/ 1750263 w 2777761"/>
                <a:gd name="connsiteY47" fmla="*/ 3323116 h 3788731"/>
                <a:gd name="connsiteX48" fmla="*/ 1542700 w 2777761"/>
                <a:gd name="connsiteY48" fmla="*/ 3345555 h 3788731"/>
                <a:gd name="connsiteX49" fmla="*/ 1206111 w 2777761"/>
                <a:gd name="connsiteY49" fmla="*/ 3396044 h 3788731"/>
                <a:gd name="connsiteX50" fmla="*/ 1178062 w 2777761"/>
                <a:gd name="connsiteY50" fmla="*/ 3468971 h 3788731"/>
                <a:gd name="connsiteX51" fmla="*/ 1116354 w 2777761"/>
                <a:gd name="connsiteY51" fmla="*/ 3497020 h 3788731"/>
                <a:gd name="connsiteX52" fmla="*/ 1144403 w 2777761"/>
                <a:gd name="connsiteY52" fmla="*/ 3631656 h 3788731"/>
                <a:gd name="connsiteX53" fmla="*/ 1284648 w 2777761"/>
                <a:gd name="connsiteY53" fmla="*/ 3637266 h 3788731"/>
                <a:gd name="connsiteX54" fmla="*/ 1279038 w 2777761"/>
                <a:gd name="connsiteY54" fmla="*/ 3485801 h 3788731"/>
                <a:gd name="connsiteX55" fmla="*/ 1458552 w 2777761"/>
                <a:gd name="connsiteY55" fmla="*/ 3497020 h 3788731"/>
                <a:gd name="connsiteX56" fmla="*/ 1430503 w 2777761"/>
                <a:gd name="connsiteY56" fmla="*/ 3575558 h 3788731"/>
                <a:gd name="connsiteX57" fmla="*/ 1402454 w 2777761"/>
                <a:gd name="connsiteY57" fmla="*/ 3637266 h 3788731"/>
                <a:gd name="connsiteX58" fmla="*/ 1318307 w 2777761"/>
                <a:gd name="connsiteY58" fmla="*/ 3654095 h 3788731"/>
                <a:gd name="connsiteX59" fmla="*/ 1452943 w 2777761"/>
                <a:gd name="connsiteY59" fmla="*/ 3777511 h 3788731"/>
                <a:gd name="connsiteX60" fmla="*/ 1520260 w 2777761"/>
                <a:gd name="connsiteY60" fmla="*/ 3642876 h 3788731"/>
                <a:gd name="connsiteX61" fmla="*/ 1823190 w 2777761"/>
                <a:gd name="connsiteY61" fmla="*/ 3541899 h 3788731"/>
                <a:gd name="connsiteX62" fmla="*/ 2159779 w 2777761"/>
                <a:gd name="connsiteY62" fmla="*/ 3614826 h 3788731"/>
                <a:gd name="connsiteX63" fmla="*/ 2114901 w 2777761"/>
                <a:gd name="connsiteY63" fmla="*/ 3715803 h 3788731"/>
                <a:gd name="connsiteX64" fmla="*/ 2210268 w 2777761"/>
                <a:gd name="connsiteY64" fmla="*/ 3783121 h 3788731"/>
                <a:gd name="connsiteX65" fmla="*/ 2283195 w 2777761"/>
                <a:gd name="connsiteY65" fmla="*/ 3732633 h 3788731"/>
                <a:gd name="connsiteX66" fmla="*/ 2271976 w 2777761"/>
                <a:gd name="connsiteY66" fmla="*/ 3637266 h 3788731"/>
                <a:gd name="connsiteX67" fmla="*/ 2451490 w 2777761"/>
                <a:gd name="connsiteY67" fmla="*/ 3558728 h 3788731"/>
                <a:gd name="connsiteX68" fmla="*/ 2434660 w 2777761"/>
                <a:gd name="connsiteY68" fmla="*/ 3384824 h 3788731"/>
                <a:gd name="connsiteX69" fmla="*/ 1929777 w 2777761"/>
                <a:gd name="connsiteY69" fmla="*/ 3356775 h 3788731"/>
                <a:gd name="connsiteX70" fmla="*/ 1918557 w 2777761"/>
                <a:gd name="connsiteY70" fmla="*/ 3031406 h 3788731"/>
                <a:gd name="connsiteX71" fmla="*/ 1884898 w 2777761"/>
                <a:gd name="connsiteY71" fmla="*/ 3014576 h 3788731"/>
                <a:gd name="connsiteX72" fmla="*/ 1907338 w 2777761"/>
                <a:gd name="connsiteY72" fmla="*/ 2835062 h 3788731"/>
                <a:gd name="connsiteX73" fmla="*/ 1862459 w 2777761"/>
                <a:gd name="connsiteY73" fmla="*/ 2773354 h 3788731"/>
                <a:gd name="connsiteX74" fmla="*/ 2109291 w 2777761"/>
                <a:gd name="connsiteY74" fmla="*/ 2717256 h 3788731"/>
                <a:gd name="connsiteX75" fmla="*/ 2131730 w 2777761"/>
                <a:gd name="connsiteY75" fmla="*/ 2588230 h 3788731"/>
                <a:gd name="connsiteX76" fmla="*/ 2372952 w 2777761"/>
                <a:gd name="connsiteY76" fmla="*/ 2621889 h 3788731"/>
                <a:gd name="connsiteX77" fmla="*/ 2597345 w 2777761"/>
                <a:gd name="connsiteY77" fmla="*/ 2032858 h 3788731"/>
                <a:gd name="connsiteX78" fmla="*/ 2552466 w 2777761"/>
                <a:gd name="connsiteY78" fmla="*/ 1948711 h 3788731"/>
                <a:gd name="connsiteX79" fmla="*/ 2698322 w 2777761"/>
                <a:gd name="connsiteY79" fmla="*/ 1460657 h 3788731"/>
                <a:gd name="connsiteX80" fmla="*/ 2642224 w 2777761"/>
                <a:gd name="connsiteY80" fmla="*/ 1354071 h 3788731"/>
                <a:gd name="connsiteX81" fmla="*/ 2485148 w 2777761"/>
                <a:gd name="connsiteY81" fmla="*/ 798699 h 3788731"/>
                <a:gd name="connsiteX82" fmla="*/ 2743201 w 2777761"/>
                <a:gd name="connsiteY82" fmla="*/ 675283 h 3788731"/>
                <a:gd name="connsiteX83" fmla="*/ 2715151 w 2777761"/>
                <a:gd name="connsiteY83" fmla="*/ 434061 h 3788731"/>
                <a:gd name="connsiteX84" fmla="*/ 2631004 w 2777761"/>
                <a:gd name="connsiteY84" fmla="*/ 8625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092462 w 2777761"/>
                <a:gd name="connsiteY3" fmla="*/ 198449 h 3788731"/>
                <a:gd name="connsiteX4" fmla="*/ 2142950 w 2777761"/>
                <a:gd name="connsiteY4" fmla="*/ 288206 h 3788731"/>
                <a:gd name="connsiteX5" fmla="*/ 2030754 w 2777761"/>
                <a:gd name="connsiteY5" fmla="*/ 450890 h 3788731"/>
                <a:gd name="connsiteX6" fmla="*/ 2137342 w 2777761"/>
                <a:gd name="connsiteY6" fmla="*/ 585526 h 3788731"/>
                <a:gd name="connsiteX7" fmla="*/ 2159779 w 2777761"/>
                <a:gd name="connsiteY7" fmla="*/ 708942 h 3788731"/>
                <a:gd name="connsiteX8" fmla="*/ 2030754 w 2777761"/>
                <a:gd name="connsiteY8" fmla="*/ 753820 h 3788731"/>
                <a:gd name="connsiteX9" fmla="*/ 1997095 w 2777761"/>
                <a:gd name="connsiteY9" fmla="*/ 821138 h 3788731"/>
                <a:gd name="connsiteX10" fmla="*/ 1997095 w 2777761"/>
                <a:gd name="connsiteY10" fmla="*/ 708942 h 3788731"/>
                <a:gd name="connsiteX11" fmla="*/ 1946606 w 2777761"/>
                <a:gd name="connsiteY11" fmla="*/ 669673 h 3788731"/>
                <a:gd name="connsiteX12" fmla="*/ 1783922 w 2777761"/>
                <a:gd name="connsiteY12" fmla="*/ 770649 h 3788731"/>
                <a:gd name="connsiteX13" fmla="*/ 1402454 w 2777761"/>
                <a:gd name="connsiteY13" fmla="*/ 579916 h 3788731"/>
                <a:gd name="connsiteX14" fmla="*/ 1666115 w 2777761"/>
                <a:gd name="connsiteY14" fmla="*/ 1129678 h 3788731"/>
                <a:gd name="connsiteX15" fmla="*/ 1800751 w 2777761"/>
                <a:gd name="connsiteY15" fmla="*/ 1225045 h 3788731"/>
                <a:gd name="connsiteX16" fmla="*/ 1649286 w 2777761"/>
                <a:gd name="connsiteY16" fmla="*/ 1449437 h 3788731"/>
                <a:gd name="connsiteX17" fmla="*/ 1727824 w 2777761"/>
                <a:gd name="connsiteY17" fmla="*/ 1668220 h 3788731"/>
                <a:gd name="connsiteX18" fmla="*/ 1817581 w 2777761"/>
                <a:gd name="connsiteY18" fmla="*/ 1662611 h 3788731"/>
                <a:gd name="connsiteX19" fmla="*/ 1626846 w 2777761"/>
                <a:gd name="connsiteY19" fmla="*/ 1858954 h 3788731"/>
                <a:gd name="connsiteX20" fmla="*/ 914400 w 2777761"/>
                <a:gd name="connsiteY20" fmla="*/ 1578463 h 3788731"/>
                <a:gd name="connsiteX21" fmla="*/ 460005 w 2777761"/>
                <a:gd name="connsiteY21" fmla="*/ 2605060 h 3788731"/>
                <a:gd name="connsiteX22" fmla="*/ 263662 w 2777761"/>
                <a:gd name="connsiteY22" fmla="*/ 2812623 h 3788731"/>
                <a:gd name="connsiteX23" fmla="*/ 44879 w 2777761"/>
                <a:gd name="connsiteY23" fmla="*/ 2857501 h 3788731"/>
                <a:gd name="connsiteX24" fmla="*/ 0 w 2777761"/>
                <a:gd name="connsiteY24" fmla="*/ 2964088 h 3788731"/>
                <a:gd name="connsiteX25" fmla="*/ 274881 w 2777761"/>
                <a:gd name="connsiteY25" fmla="*/ 3087504 h 3788731"/>
                <a:gd name="connsiteX26" fmla="*/ 504884 w 2777761"/>
                <a:gd name="connsiteY26" fmla="*/ 2986527 h 3788731"/>
                <a:gd name="connsiteX27" fmla="*/ 471225 w 2777761"/>
                <a:gd name="connsiteY27" fmla="*/ 3115553 h 3788731"/>
                <a:gd name="connsiteX28" fmla="*/ 572201 w 2777761"/>
                <a:gd name="connsiteY28" fmla="*/ 3160431 h 3788731"/>
                <a:gd name="connsiteX29" fmla="*/ 381468 w 2777761"/>
                <a:gd name="connsiteY29" fmla="*/ 3620436 h 3788731"/>
                <a:gd name="connsiteX30" fmla="*/ 196344 w 2777761"/>
                <a:gd name="connsiteY30" fmla="*/ 3665315 h 3788731"/>
                <a:gd name="connsiteX31" fmla="*/ 263662 w 2777761"/>
                <a:gd name="connsiteY31" fmla="*/ 3766291 h 3788731"/>
                <a:gd name="connsiteX32" fmla="*/ 555372 w 2777761"/>
                <a:gd name="connsiteY32" fmla="*/ 3788731 h 3788731"/>
                <a:gd name="connsiteX33" fmla="*/ 589031 w 2777761"/>
                <a:gd name="connsiteY33" fmla="*/ 3581168 h 3788731"/>
                <a:gd name="connsiteX34" fmla="*/ 645129 w 2777761"/>
                <a:gd name="connsiteY34" fmla="*/ 3575558 h 3788731"/>
                <a:gd name="connsiteX35" fmla="*/ 690008 w 2777761"/>
                <a:gd name="connsiteY35" fmla="*/ 3698974 h 3788731"/>
                <a:gd name="connsiteX36" fmla="*/ 774155 w 2777761"/>
                <a:gd name="connsiteY36" fmla="*/ 3704584 h 3788731"/>
                <a:gd name="connsiteX37" fmla="*/ 779765 w 2777761"/>
                <a:gd name="connsiteY37" fmla="*/ 3474581 h 3788731"/>
                <a:gd name="connsiteX38" fmla="*/ 746106 w 2777761"/>
                <a:gd name="connsiteY38" fmla="*/ 3205310 h 3788731"/>
                <a:gd name="connsiteX39" fmla="*/ 903181 w 2777761"/>
                <a:gd name="connsiteY39" fmla="*/ 2627499 h 3788731"/>
                <a:gd name="connsiteX40" fmla="*/ 1166842 w 2777761"/>
                <a:gd name="connsiteY40" fmla="*/ 2520912 h 3788731"/>
                <a:gd name="connsiteX41" fmla="*/ 1531480 w 2777761"/>
                <a:gd name="connsiteY41" fmla="*/ 2627499 h 3788731"/>
                <a:gd name="connsiteX42" fmla="*/ 1593188 w 2777761"/>
                <a:gd name="connsiteY42" fmla="*/ 2627499 h 3788731"/>
                <a:gd name="connsiteX43" fmla="*/ 1649286 w 2777761"/>
                <a:gd name="connsiteY43" fmla="*/ 2728476 h 3788731"/>
                <a:gd name="connsiteX44" fmla="*/ 1800751 w 2777761"/>
                <a:gd name="connsiteY44" fmla="*/ 2762134 h 3788731"/>
                <a:gd name="connsiteX45" fmla="*/ 1811971 w 2777761"/>
                <a:gd name="connsiteY45" fmla="*/ 2795793 h 3788731"/>
                <a:gd name="connsiteX46" fmla="*/ 1772702 w 2777761"/>
                <a:gd name="connsiteY46" fmla="*/ 2997747 h 3788731"/>
                <a:gd name="connsiteX47" fmla="*/ 1750263 w 2777761"/>
                <a:gd name="connsiteY47" fmla="*/ 3323116 h 3788731"/>
                <a:gd name="connsiteX48" fmla="*/ 1542700 w 2777761"/>
                <a:gd name="connsiteY48" fmla="*/ 3345555 h 3788731"/>
                <a:gd name="connsiteX49" fmla="*/ 1206111 w 2777761"/>
                <a:gd name="connsiteY49" fmla="*/ 3396044 h 3788731"/>
                <a:gd name="connsiteX50" fmla="*/ 1178062 w 2777761"/>
                <a:gd name="connsiteY50" fmla="*/ 3468971 h 3788731"/>
                <a:gd name="connsiteX51" fmla="*/ 1116354 w 2777761"/>
                <a:gd name="connsiteY51" fmla="*/ 3497020 h 3788731"/>
                <a:gd name="connsiteX52" fmla="*/ 1144403 w 2777761"/>
                <a:gd name="connsiteY52" fmla="*/ 3631656 h 3788731"/>
                <a:gd name="connsiteX53" fmla="*/ 1284648 w 2777761"/>
                <a:gd name="connsiteY53" fmla="*/ 3637266 h 3788731"/>
                <a:gd name="connsiteX54" fmla="*/ 1279038 w 2777761"/>
                <a:gd name="connsiteY54" fmla="*/ 3485801 h 3788731"/>
                <a:gd name="connsiteX55" fmla="*/ 1458552 w 2777761"/>
                <a:gd name="connsiteY55" fmla="*/ 3497020 h 3788731"/>
                <a:gd name="connsiteX56" fmla="*/ 1430503 w 2777761"/>
                <a:gd name="connsiteY56" fmla="*/ 3575558 h 3788731"/>
                <a:gd name="connsiteX57" fmla="*/ 1402454 w 2777761"/>
                <a:gd name="connsiteY57" fmla="*/ 3637266 h 3788731"/>
                <a:gd name="connsiteX58" fmla="*/ 1318307 w 2777761"/>
                <a:gd name="connsiteY58" fmla="*/ 3654095 h 3788731"/>
                <a:gd name="connsiteX59" fmla="*/ 1452943 w 2777761"/>
                <a:gd name="connsiteY59" fmla="*/ 3777511 h 3788731"/>
                <a:gd name="connsiteX60" fmla="*/ 1520260 w 2777761"/>
                <a:gd name="connsiteY60" fmla="*/ 3642876 h 3788731"/>
                <a:gd name="connsiteX61" fmla="*/ 1823190 w 2777761"/>
                <a:gd name="connsiteY61" fmla="*/ 3541899 h 3788731"/>
                <a:gd name="connsiteX62" fmla="*/ 2159779 w 2777761"/>
                <a:gd name="connsiteY62" fmla="*/ 3614826 h 3788731"/>
                <a:gd name="connsiteX63" fmla="*/ 2114901 w 2777761"/>
                <a:gd name="connsiteY63" fmla="*/ 3715803 h 3788731"/>
                <a:gd name="connsiteX64" fmla="*/ 2210268 w 2777761"/>
                <a:gd name="connsiteY64" fmla="*/ 3783121 h 3788731"/>
                <a:gd name="connsiteX65" fmla="*/ 2283195 w 2777761"/>
                <a:gd name="connsiteY65" fmla="*/ 3732633 h 3788731"/>
                <a:gd name="connsiteX66" fmla="*/ 2271976 w 2777761"/>
                <a:gd name="connsiteY66" fmla="*/ 3637266 h 3788731"/>
                <a:gd name="connsiteX67" fmla="*/ 2451490 w 2777761"/>
                <a:gd name="connsiteY67" fmla="*/ 3558728 h 3788731"/>
                <a:gd name="connsiteX68" fmla="*/ 2434660 w 2777761"/>
                <a:gd name="connsiteY68" fmla="*/ 3384824 h 3788731"/>
                <a:gd name="connsiteX69" fmla="*/ 1929777 w 2777761"/>
                <a:gd name="connsiteY69" fmla="*/ 3356775 h 3788731"/>
                <a:gd name="connsiteX70" fmla="*/ 1918557 w 2777761"/>
                <a:gd name="connsiteY70" fmla="*/ 3031406 h 3788731"/>
                <a:gd name="connsiteX71" fmla="*/ 1884898 w 2777761"/>
                <a:gd name="connsiteY71" fmla="*/ 3014576 h 3788731"/>
                <a:gd name="connsiteX72" fmla="*/ 1907338 w 2777761"/>
                <a:gd name="connsiteY72" fmla="*/ 2835062 h 3788731"/>
                <a:gd name="connsiteX73" fmla="*/ 1862459 w 2777761"/>
                <a:gd name="connsiteY73" fmla="*/ 2773354 h 3788731"/>
                <a:gd name="connsiteX74" fmla="*/ 2109291 w 2777761"/>
                <a:gd name="connsiteY74" fmla="*/ 2717256 h 3788731"/>
                <a:gd name="connsiteX75" fmla="*/ 2131730 w 2777761"/>
                <a:gd name="connsiteY75" fmla="*/ 2588230 h 3788731"/>
                <a:gd name="connsiteX76" fmla="*/ 2372952 w 2777761"/>
                <a:gd name="connsiteY76" fmla="*/ 2621889 h 3788731"/>
                <a:gd name="connsiteX77" fmla="*/ 2597345 w 2777761"/>
                <a:gd name="connsiteY77" fmla="*/ 2032858 h 3788731"/>
                <a:gd name="connsiteX78" fmla="*/ 2552466 w 2777761"/>
                <a:gd name="connsiteY78" fmla="*/ 1948711 h 3788731"/>
                <a:gd name="connsiteX79" fmla="*/ 2698322 w 2777761"/>
                <a:gd name="connsiteY79" fmla="*/ 1460657 h 3788731"/>
                <a:gd name="connsiteX80" fmla="*/ 2642224 w 2777761"/>
                <a:gd name="connsiteY80" fmla="*/ 1354071 h 3788731"/>
                <a:gd name="connsiteX81" fmla="*/ 2485148 w 2777761"/>
                <a:gd name="connsiteY81" fmla="*/ 798699 h 3788731"/>
                <a:gd name="connsiteX82" fmla="*/ 2743201 w 2777761"/>
                <a:gd name="connsiteY82" fmla="*/ 675283 h 3788731"/>
                <a:gd name="connsiteX83" fmla="*/ 2715151 w 2777761"/>
                <a:gd name="connsiteY83" fmla="*/ 434061 h 3788731"/>
                <a:gd name="connsiteX84" fmla="*/ 2631004 w 2777761"/>
                <a:gd name="connsiteY84" fmla="*/ 8625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092462 w 2777761"/>
                <a:gd name="connsiteY3" fmla="*/ 198449 h 3788731"/>
                <a:gd name="connsiteX4" fmla="*/ 2142950 w 2777761"/>
                <a:gd name="connsiteY4" fmla="*/ 288206 h 3788731"/>
                <a:gd name="connsiteX5" fmla="*/ 2030754 w 2777761"/>
                <a:gd name="connsiteY5" fmla="*/ 450890 h 3788731"/>
                <a:gd name="connsiteX6" fmla="*/ 2137342 w 2777761"/>
                <a:gd name="connsiteY6" fmla="*/ 585526 h 3788731"/>
                <a:gd name="connsiteX7" fmla="*/ 2159779 w 2777761"/>
                <a:gd name="connsiteY7" fmla="*/ 708942 h 3788731"/>
                <a:gd name="connsiteX8" fmla="*/ 2030754 w 2777761"/>
                <a:gd name="connsiteY8" fmla="*/ 753820 h 3788731"/>
                <a:gd name="connsiteX9" fmla="*/ 1997095 w 2777761"/>
                <a:gd name="connsiteY9" fmla="*/ 821138 h 3788731"/>
                <a:gd name="connsiteX10" fmla="*/ 1997095 w 2777761"/>
                <a:gd name="connsiteY10" fmla="*/ 708942 h 3788731"/>
                <a:gd name="connsiteX11" fmla="*/ 1946606 w 2777761"/>
                <a:gd name="connsiteY11" fmla="*/ 669673 h 3788731"/>
                <a:gd name="connsiteX12" fmla="*/ 1783922 w 2777761"/>
                <a:gd name="connsiteY12" fmla="*/ 770649 h 3788731"/>
                <a:gd name="connsiteX13" fmla="*/ 1402454 w 2777761"/>
                <a:gd name="connsiteY13" fmla="*/ 579916 h 3788731"/>
                <a:gd name="connsiteX14" fmla="*/ 1666115 w 2777761"/>
                <a:gd name="connsiteY14" fmla="*/ 1129678 h 3788731"/>
                <a:gd name="connsiteX15" fmla="*/ 1800751 w 2777761"/>
                <a:gd name="connsiteY15" fmla="*/ 1225045 h 3788731"/>
                <a:gd name="connsiteX16" fmla="*/ 1649286 w 2777761"/>
                <a:gd name="connsiteY16" fmla="*/ 1449437 h 3788731"/>
                <a:gd name="connsiteX17" fmla="*/ 1727824 w 2777761"/>
                <a:gd name="connsiteY17" fmla="*/ 1668220 h 3788731"/>
                <a:gd name="connsiteX18" fmla="*/ 1817581 w 2777761"/>
                <a:gd name="connsiteY18" fmla="*/ 1662611 h 3788731"/>
                <a:gd name="connsiteX19" fmla="*/ 1626846 w 2777761"/>
                <a:gd name="connsiteY19" fmla="*/ 1858954 h 3788731"/>
                <a:gd name="connsiteX20" fmla="*/ 914400 w 2777761"/>
                <a:gd name="connsiteY20" fmla="*/ 1578463 h 3788731"/>
                <a:gd name="connsiteX21" fmla="*/ 460005 w 2777761"/>
                <a:gd name="connsiteY21" fmla="*/ 2605060 h 3788731"/>
                <a:gd name="connsiteX22" fmla="*/ 263662 w 2777761"/>
                <a:gd name="connsiteY22" fmla="*/ 2812623 h 3788731"/>
                <a:gd name="connsiteX23" fmla="*/ 44879 w 2777761"/>
                <a:gd name="connsiteY23" fmla="*/ 2857501 h 3788731"/>
                <a:gd name="connsiteX24" fmla="*/ 0 w 2777761"/>
                <a:gd name="connsiteY24" fmla="*/ 2964088 h 3788731"/>
                <a:gd name="connsiteX25" fmla="*/ 274881 w 2777761"/>
                <a:gd name="connsiteY25" fmla="*/ 3087504 h 3788731"/>
                <a:gd name="connsiteX26" fmla="*/ 504884 w 2777761"/>
                <a:gd name="connsiteY26" fmla="*/ 2986527 h 3788731"/>
                <a:gd name="connsiteX27" fmla="*/ 471225 w 2777761"/>
                <a:gd name="connsiteY27" fmla="*/ 3115553 h 3788731"/>
                <a:gd name="connsiteX28" fmla="*/ 572201 w 2777761"/>
                <a:gd name="connsiteY28" fmla="*/ 3160431 h 3788731"/>
                <a:gd name="connsiteX29" fmla="*/ 381468 w 2777761"/>
                <a:gd name="connsiteY29" fmla="*/ 3620436 h 3788731"/>
                <a:gd name="connsiteX30" fmla="*/ 196344 w 2777761"/>
                <a:gd name="connsiteY30" fmla="*/ 3665315 h 3788731"/>
                <a:gd name="connsiteX31" fmla="*/ 263662 w 2777761"/>
                <a:gd name="connsiteY31" fmla="*/ 3766291 h 3788731"/>
                <a:gd name="connsiteX32" fmla="*/ 555372 w 2777761"/>
                <a:gd name="connsiteY32" fmla="*/ 3788731 h 3788731"/>
                <a:gd name="connsiteX33" fmla="*/ 589031 w 2777761"/>
                <a:gd name="connsiteY33" fmla="*/ 3581168 h 3788731"/>
                <a:gd name="connsiteX34" fmla="*/ 645129 w 2777761"/>
                <a:gd name="connsiteY34" fmla="*/ 3575558 h 3788731"/>
                <a:gd name="connsiteX35" fmla="*/ 690008 w 2777761"/>
                <a:gd name="connsiteY35" fmla="*/ 3698974 h 3788731"/>
                <a:gd name="connsiteX36" fmla="*/ 774155 w 2777761"/>
                <a:gd name="connsiteY36" fmla="*/ 3704584 h 3788731"/>
                <a:gd name="connsiteX37" fmla="*/ 779765 w 2777761"/>
                <a:gd name="connsiteY37" fmla="*/ 3474581 h 3788731"/>
                <a:gd name="connsiteX38" fmla="*/ 746106 w 2777761"/>
                <a:gd name="connsiteY38" fmla="*/ 3205310 h 3788731"/>
                <a:gd name="connsiteX39" fmla="*/ 903181 w 2777761"/>
                <a:gd name="connsiteY39" fmla="*/ 2627499 h 3788731"/>
                <a:gd name="connsiteX40" fmla="*/ 1166842 w 2777761"/>
                <a:gd name="connsiteY40" fmla="*/ 2520912 h 3788731"/>
                <a:gd name="connsiteX41" fmla="*/ 1531480 w 2777761"/>
                <a:gd name="connsiteY41" fmla="*/ 2627499 h 3788731"/>
                <a:gd name="connsiteX42" fmla="*/ 1593188 w 2777761"/>
                <a:gd name="connsiteY42" fmla="*/ 2627499 h 3788731"/>
                <a:gd name="connsiteX43" fmla="*/ 1649286 w 2777761"/>
                <a:gd name="connsiteY43" fmla="*/ 2728476 h 3788731"/>
                <a:gd name="connsiteX44" fmla="*/ 1800751 w 2777761"/>
                <a:gd name="connsiteY44" fmla="*/ 2762134 h 3788731"/>
                <a:gd name="connsiteX45" fmla="*/ 1811971 w 2777761"/>
                <a:gd name="connsiteY45" fmla="*/ 2795793 h 3788731"/>
                <a:gd name="connsiteX46" fmla="*/ 1772702 w 2777761"/>
                <a:gd name="connsiteY46" fmla="*/ 2997747 h 3788731"/>
                <a:gd name="connsiteX47" fmla="*/ 1750263 w 2777761"/>
                <a:gd name="connsiteY47" fmla="*/ 3323116 h 3788731"/>
                <a:gd name="connsiteX48" fmla="*/ 1542700 w 2777761"/>
                <a:gd name="connsiteY48" fmla="*/ 3345555 h 3788731"/>
                <a:gd name="connsiteX49" fmla="*/ 1206111 w 2777761"/>
                <a:gd name="connsiteY49" fmla="*/ 3396044 h 3788731"/>
                <a:gd name="connsiteX50" fmla="*/ 1178062 w 2777761"/>
                <a:gd name="connsiteY50" fmla="*/ 3468971 h 3788731"/>
                <a:gd name="connsiteX51" fmla="*/ 1116354 w 2777761"/>
                <a:gd name="connsiteY51" fmla="*/ 3497020 h 3788731"/>
                <a:gd name="connsiteX52" fmla="*/ 1144403 w 2777761"/>
                <a:gd name="connsiteY52" fmla="*/ 3631656 h 3788731"/>
                <a:gd name="connsiteX53" fmla="*/ 1284648 w 2777761"/>
                <a:gd name="connsiteY53" fmla="*/ 3637266 h 3788731"/>
                <a:gd name="connsiteX54" fmla="*/ 1279038 w 2777761"/>
                <a:gd name="connsiteY54" fmla="*/ 3485801 h 3788731"/>
                <a:gd name="connsiteX55" fmla="*/ 1458552 w 2777761"/>
                <a:gd name="connsiteY55" fmla="*/ 3497020 h 3788731"/>
                <a:gd name="connsiteX56" fmla="*/ 1430503 w 2777761"/>
                <a:gd name="connsiteY56" fmla="*/ 3575558 h 3788731"/>
                <a:gd name="connsiteX57" fmla="*/ 1402454 w 2777761"/>
                <a:gd name="connsiteY57" fmla="*/ 3637266 h 3788731"/>
                <a:gd name="connsiteX58" fmla="*/ 1318307 w 2777761"/>
                <a:gd name="connsiteY58" fmla="*/ 3654095 h 3788731"/>
                <a:gd name="connsiteX59" fmla="*/ 1452943 w 2777761"/>
                <a:gd name="connsiteY59" fmla="*/ 3777511 h 3788731"/>
                <a:gd name="connsiteX60" fmla="*/ 1520260 w 2777761"/>
                <a:gd name="connsiteY60" fmla="*/ 3642876 h 3788731"/>
                <a:gd name="connsiteX61" fmla="*/ 1823190 w 2777761"/>
                <a:gd name="connsiteY61" fmla="*/ 3541899 h 3788731"/>
                <a:gd name="connsiteX62" fmla="*/ 2159779 w 2777761"/>
                <a:gd name="connsiteY62" fmla="*/ 3614826 h 3788731"/>
                <a:gd name="connsiteX63" fmla="*/ 2114901 w 2777761"/>
                <a:gd name="connsiteY63" fmla="*/ 3715803 h 3788731"/>
                <a:gd name="connsiteX64" fmla="*/ 2210268 w 2777761"/>
                <a:gd name="connsiteY64" fmla="*/ 3783121 h 3788731"/>
                <a:gd name="connsiteX65" fmla="*/ 2283195 w 2777761"/>
                <a:gd name="connsiteY65" fmla="*/ 3732633 h 3788731"/>
                <a:gd name="connsiteX66" fmla="*/ 2271976 w 2777761"/>
                <a:gd name="connsiteY66" fmla="*/ 3637266 h 3788731"/>
                <a:gd name="connsiteX67" fmla="*/ 2451490 w 2777761"/>
                <a:gd name="connsiteY67" fmla="*/ 3558728 h 3788731"/>
                <a:gd name="connsiteX68" fmla="*/ 2434660 w 2777761"/>
                <a:gd name="connsiteY68" fmla="*/ 3384824 h 3788731"/>
                <a:gd name="connsiteX69" fmla="*/ 1929777 w 2777761"/>
                <a:gd name="connsiteY69" fmla="*/ 3356775 h 3788731"/>
                <a:gd name="connsiteX70" fmla="*/ 1918557 w 2777761"/>
                <a:gd name="connsiteY70" fmla="*/ 3031406 h 3788731"/>
                <a:gd name="connsiteX71" fmla="*/ 1884898 w 2777761"/>
                <a:gd name="connsiteY71" fmla="*/ 3014576 h 3788731"/>
                <a:gd name="connsiteX72" fmla="*/ 1907338 w 2777761"/>
                <a:gd name="connsiteY72" fmla="*/ 2835062 h 3788731"/>
                <a:gd name="connsiteX73" fmla="*/ 1862459 w 2777761"/>
                <a:gd name="connsiteY73" fmla="*/ 2773354 h 3788731"/>
                <a:gd name="connsiteX74" fmla="*/ 2109291 w 2777761"/>
                <a:gd name="connsiteY74" fmla="*/ 2717256 h 3788731"/>
                <a:gd name="connsiteX75" fmla="*/ 2131730 w 2777761"/>
                <a:gd name="connsiteY75" fmla="*/ 2588230 h 3788731"/>
                <a:gd name="connsiteX76" fmla="*/ 2372952 w 2777761"/>
                <a:gd name="connsiteY76" fmla="*/ 2621889 h 3788731"/>
                <a:gd name="connsiteX77" fmla="*/ 2597345 w 2777761"/>
                <a:gd name="connsiteY77" fmla="*/ 2032858 h 3788731"/>
                <a:gd name="connsiteX78" fmla="*/ 2552466 w 2777761"/>
                <a:gd name="connsiteY78" fmla="*/ 1948711 h 3788731"/>
                <a:gd name="connsiteX79" fmla="*/ 2698322 w 2777761"/>
                <a:gd name="connsiteY79" fmla="*/ 1460657 h 3788731"/>
                <a:gd name="connsiteX80" fmla="*/ 2642224 w 2777761"/>
                <a:gd name="connsiteY80" fmla="*/ 1354071 h 3788731"/>
                <a:gd name="connsiteX81" fmla="*/ 2485148 w 2777761"/>
                <a:gd name="connsiteY81" fmla="*/ 798699 h 3788731"/>
                <a:gd name="connsiteX82" fmla="*/ 2743201 w 2777761"/>
                <a:gd name="connsiteY82" fmla="*/ 675283 h 3788731"/>
                <a:gd name="connsiteX83" fmla="*/ 2715151 w 2777761"/>
                <a:gd name="connsiteY83" fmla="*/ 434061 h 3788731"/>
                <a:gd name="connsiteX84" fmla="*/ 2631004 w 2777761"/>
                <a:gd name="connsiteY84" fmla="*/ 8625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092462 w 2777761"/>
                <a:gd name="connsiteY3" fmla="*/ 198449 h 3788731"/>
                <a:gd name="connsiteX4" fmla="*/ 2142950 w 2777761"/>
                <a:gd name="connsiteY4" fmla="*/ 288206 h 3788731"/>
                <a:gd name="connsiteX5" fmla="*/ 2030754 w 2777761"/>
                <a:gd name="connsiteY5" fmla="*/ 450890 h 3788731"/>
                <a:gd name="connsiteX6" fmla="*/ 2137342 w 2777761"/>
                <a:gd name="connsiteY6" fmla="*/ 585526 h 3788731"/>
                <a:gd name="connsiteX7" fmla="*/ 2159779 w 2777761"/>
                <a:gd name="connsiteY7" fmla="*/ 708942 h 3788731"/>
                <a:gd name="connsiteX8" fmla="*/ 2030754 w 2777761"/>
                <a:gd name="connsiteY8" fmla="*/ 753820 h 3788731"/>
                <a:gd name="connsiteX9" fmla="*/ 1997095 w 2777761"/>
                <a:gd name="connsiteY9" fmla="*/ 821138 h 3788731"/>
                <a:gd name="connsiteX10" fmla="*/ 1997095 w 2777761"/>
                <a:gd name="connsiteY10" fmla="*/ 708942 h 3788731"/>
                <a:gd name="connsiteX11" fmla="*/ 1946606 w 2777761"/>
                <a:gd name="connsiteY11" fmla="*/ 669673 h 3788731"/>
                <a:gd name="connsiteX12" fmla="*/ 1783922 w 2777761"/>
                <a:gd name="connsiteY12" fmla="*/ 770649 h 3788731"/>
                <a:gd name="connsiteX13" fmla="*/ 1402454 w 2777761"/>
                <a:gd name="connsiteY13" fmla="*/ 579916 h 3788731"/>
                <a:gd name="connsiteX14" fmla="*/ 1666115 w 2777761"/>
                <a:gd name="connsiteY14" fmla="*/ 1129678 h 3788731"/>
                <a:gd name="connsiteX15" fmla="*/ 1800751 w 2777761"/>
                <a:gd name="connsiteY15" fmla="*/ 1225045 h 3788731"/>
                <a:gd name="connsiteX16" fmla="*/ 1649286 w 2777761"/>
                <a:gd name="connsiteY16" fmla="*/ 1449437 h 3788731"/>
                <a:gd name="connsiteX17" fmla="*/ 1727824 w 2777761"/>
                <a:gd name="connsiteY17" fmla="*/ 1668220 h 3788731"/>
                <a:gd name="connsiteX18" fmla="*/ 1817581 w 2777761"/>
                <a:gd name="connsiteY18" fmla="*/ 1662611 h 3788731"/>
                <a:gd name="connsiteX19" fmla="*/ 1626846 w 2777761"/>
                <a:gd name="connsiteY19" fmla="*/ 1858954 h 3788731"/>
                <a:gd name="connsiteX20" fmla="*/ 914400 w 2777761"/>
                <a:gd name="connsiteY20" fmla="*/ 1578463 h 3788731"/>
                <a:gd name="connsiteX21" fmla="*/ 460005 w 2777761"/>
                <a:gd name="connsiteY21" fmla="*/ 2605060 h 3788731"/>
                <a:gd name="connsiteX22" fmla="*/ 263662 w 2777761"/>
                <a:gd name="connsiteY22" fmla="*/ 2812623 h 3788731"/>
                <a:gd name="connsiteX23" fmla="*/ 44879 w 2777761"/>
                <a:gd name="connsiteY23" fmla="*/ 2857501 h 3788731"/>
                <a:gd name="connsiteX24" fmla="*/ 0 w 2777761"/>
                <a:gd name="connsiteY24" fmla="*/ 2964088 h 3788731"/>
                <a:gd name="connsiteX25" fmla="*/ 274881 w 2777761"/>
                <a:gd name="connsiteY25" fmla="*/ 3087504 h 3788731"/>
                <a:gd name="connsiteX26" fmla="*/ 504884 w 2777761"/>
                <a:gd name="connsiteY26" fmla="*/ 2986527 h 3788731"/>
                <a:gd name="connsiteX27" fmla="*/ 471225 w 2777761"/>
                <a:gd name="connsiteY27" fmla="*/ 3115553 h 3788731"/>
                <a:gd name="connsiteX28" fmla="*/ 572201 w 2777761"/>
                <a:gd name="connsiteY28" fmla="*/ 3160431 h 3788731"/>
                <a:gd name="connsiteX29" fmla="*/ 381468 w 2777761"/>
                <a:gd name="connsiteY29" fmla="*/ 3620436 h 3788731"/>
                <a:gd name="connsiteX30" fmla="*/ 196344 w 2777761"/>
                <a:gd name="connsiteY30" fmla="*/ 3665315 h 3788731"/>
                <a:gd name="connsiteX31" fmla="*/ 263662 w 2777761"/>
                <a:gd name="connsiteY31" fmla="*/ 3766291 h 3788731"/>
                <a:gd name="connsiteX32" fmla="*/ 555372 w 2777761"/>
                <a:gd name="connsiteY32" fmla="*/ 3788731 h 3788731"/>
                <a:gd name="connsiteX33" fmla="*/ 589031 w 2777761"/>
                <a:gd name="connsiteY33" fmla="*/ 3581168 h 3788731"/>
                <a:gd name="connsiteX34" fmla="*/ 645129 w 2777761"/>
                <a:gd name="connsiteY34" fmla="*/ 3575558 h 3788731"/>
                <a:gd name="connsiteX35" fmla="*/ 690008 w 2777761"/>
                <a:gd name="connsiteY35" fmla="*/ 3698974 h 3788731"/>
                <a:gd name="connsiteX36" fmla="*/ 774155 w 2777761"/>
                <a:gd name="connsiteY36" fmla="*/ 3704584 h 3788731"/>
                <a:gd name="connsiteX37" fmla="*/ 779765 w 2777761"/>
                <a:gd name="connsiteY37" fmla="*/ 3474581 h 3788731"/>
                <a:gd name="connsiteX38" fmla="*/ 746106 w 2777761"/>
                <a:gd name="connsiteY38" fmla="*/ 3205310 h 3788731"/>
                <a:gd name="connsiteX39" fmla="*/ 903181 w 2777761"/>
                <a:gd name="connsiteY39" fmla="*/ 2627499 h 3788731"/>
                <a:gd name="connsiteX40" fmla="*/ 1166842 w 2777761"/>
                <a:gd name="connsiteY40" fmla="*/ 2520912 h 3788731"/>
                <a:gd name="connsiteX41" fmla="*/ 1531480 w 2777761"/>
                <a:gd name="connsiteY41" fmla="*/ 2627499 h 3788731"/>
                <a:gd name="connsiteX42" fmla="*/ 1593188 w 2777761"/>
                <a:gd name="connsiteY42" fmla="*/ 2627499 h 3788731"/>
                <a:gd name="connsiteX43" fmla="*/ 1649286 w 2777761"/>
                <a:gd name="connsiteY43" fmla="*/ 2728476 h 3788731"/>
                <a:gd name="connsiteX44" fmla="*/ 1800751 w 2777761"/>
                <a:gd name="connsiteY44" fmla="*/ 2762134 h 3788731"/>
                <a:gd name="connsiteX45" fmla="*/ 1811971 w 2777761"/>
                <a:gd name="connsiteY45" fmla="*/ 2795793 h 3788731"/>
                <a:gd name="connsiteX46" fmla="*/ 1772702 w 2777761"/>
                <a:gd name="connsiteY46" fmla="*/ 2997747 h 3788731"/>
                <a:gd name="connsiteX47" fmla="*/ 1750263 w 2777761"/>
                <a:gd name="connsiteY47" fmla="*/ 3323116 h 3788731"/>
                <a:gd name="connsiteX48" fmla="*/ 1542700 w 2777761"/>
                <a:gd name="connsiteY48" fmla="*/ 3345555 h 3788731"/>
                <a:gd name="connsiteX49" fmla="*/ 1206111 w 2777761"/>
                <a:gd name="connsiteY49" fmla="*/ 3396044 h 3788731"/>
                <a:gd name="connsiteX50" fmla="*/ 1178062 w 2777761"/>
                <a:gd name="connsiteY50" fmla="*/ 3468971 h 3788731"/>
                <a:gd name="connsiteX51" fmla="*/ 1116354 w 2777761"/>
                <a:gd name="connsiteY51" fmla="*/ 3497020 h 3788731"/>
                <a:gd name="connsiteX52" fmla="*/ 1144403 w 2777761"/>
                <a:gd name="connsiteY52" fmla="*/ 3631656 h 3788731"/>
                <a:gd name="connsiteX53" fmla="*/ 1284648 w 2777761"/>
                <a:gd name="connsiteY53" fmla="*/ 3637266 h 3788731"/>
                <a:gd name="connsiteX54" fmla="*/ 1279038 w 2777761"/>
                <a:gd name="connsiteY54" fmla="*/ 3485801 h 3788731"/>
                <a:gd name="connsiteX55" fmla="*/ 1458552 w 2777761"/>
                <a:gd name="connsiteY55" fmla="*/ 3497020 h 3788731"/>
                <a:gd name="connsiteX56" fmla="*/ 1430503 w 2777761"/>
                <a:gd name="connsiteY56" fmla="*/ 3575558 h 3788731"/>
                <a:gd name="connsiteX57" fmla="*/ 1402454 w 2777761"/>
                <a:gd name="connsiteY57" fmla="*/ 3637266 h 3788731"/>
                <a:gd name="connsiteX58" fmla="*/ 1318307 w 2777761"/>
                <a:gd name="connsiteY58" fmla="*/ 3654095 h 3788731"/>
                <a:gd name="connsiteX59" fmla="*/ 1452943 w 2777761"/>
                <a:gd name="connsiteY59" fmla="*/ 3777511 h 3788731"/>
                <a:gd name="connsiteX60" fmla="*/ 1520260 w 2777761"/>
                <a:gd name="connsiteY60" fmla="*/ 3642876 h 3788731"/>
                <a:gd name="connsiteX61" fmla="*/ 1823190 w 2777761"/>
                <a:gd name="connsiteY61" fmla="*/ 3541899 h 3788731"/>
                <a:gd name="connsiteX62" fmla="*/ 2159779 w 2777761"/>
                <a:gd name="connsiteY62" fmla="*/ 3614826 h 3788731"/>
                <a:gd name="connsiteX63" fmla="*/ 2114901 w 2777761"/>
                <a:gd name="connsiteY63" fmla="*/ 3715803 h 3788731"/>
                <a:gd name="connsiteX64" fmla="*/ 2210268 w 2777761"/>
                <a:gd name="connsiteY64" fmla="*/ 3783121 h 3788731"/>
                <a:gd name="connsiteX65" fmla="*/ 2283195 w 2777761"/>
                <a:gd name="connsiteY65" fmla="*/ 3732633 h 3788731"/>
                <a:gd name="connsiteX66" fmla="*/ 2271976 w 2777761"/>
                <a:gd name="connsiteY66" fmla="*/ 3637266 h 3788731"/>
                <a:gd name="connsiteX67" fmla="*/ 2451490 w 2777761"/>
                <a:gd name="connsiteY67" fmla="*/ 3558728 h 3788731"/>
                <a:gd name="connsiteX68" fmla="*/ 2434660 w 2777761"/>
                <a:gd name="connsiteY68" fmla="*/ 3384824 h 3788731"/>
                <a:gd name="connsiteX69" fmla="*/ 1929777 w 2777761"/>
                <a:gd name="connsiteY69" fmla="*/ 3356775 h 3788731"/>
                <a:gd name="connsiteX70" fmla="*/ 1918557 w 2777761"/>
                <a:gd name="connsiteY70" fmla="*/ 3031406 h 3788731"/>
                <a:gd name="connsiteX71" fmla="*/ 1884898 w 2777761"/>
                <a:gd name="connsiteY71" fmla="*/ 3014576 h 3788731"/>
                <a:gd name="connsiteX72" fmla="*/ 1907338 w 2777761"/>
                <a:gd name="connsiteY72" fmla="*/ 2835062 h 3788731"/>
                <a:gd name="connsiteX73" fmla="*/ 1862459 w 2777761"/>
                <a:gd name="connsiteY73" fmla="*/ 2773354 h 3788731"/>
                <a:gd name="connsiteX74" fmla="*/ 2109291 w 2777761"/>
                <a:gd name="connsiteY74" fmla="*/ 2717256 h 3788731"/>
                <a:gd name="connsiteX75" fmla="*/ 2131730 w 2777761"/>
                <a:gd name="connsiteY75" fmla="*/ 2588230 h 3788731"/>
                <a:gd name="connsiteX76" fmla="*/ 2372952 w 2777761"/>
                <a:gd name="connsiteY76" fmla="*/ 2621889 h 3788731"/>
                <a:gd name="connsiteX77" fmla="*/ 2597345 w 2777761"/>
                <a:gd name="connsiteY77" fmla="*/ 2032858 h 3788731"/>
                <a:gd name="connsiteX78" fmla="*/ 2552466 w 2777761"/>
                <a:gd name="connsiteY78" fmla="*/ 1948711 h 3788731"/>
                <a:gd name="connsiteX79" fmla="*/ 2698322 w 2777761"/>
                <a:gd name="connsiteY79" fmla="*/ 1460657 h 3788731"/>
                <a:gd name="connsiteX80" fmla="*/ 2642224 w 2777761"/>
                <a:gd name="connsiteY80" fmla="*/ 1354071 h 3788731"/>
                <a:gd name="connsiteX81" fmla="*/ 2485148 w 2777761"/>
                <a:gd name="connsiteY81" fmla="*/ 798699 h 3788731"/>
                <a:gd name="connsiteX82" fmla="*/ 2743201 w 2777761"/>
                <a:gd name="connsiteY82" fmla="*/ 675283 h 3788731"/>
                <a:gd name="connsiteX83" fmla="*/ 2715151 w 2777761"/>
                <a:gd name="connsiteY83" fmla="*/ 434061 h 3788731"/>
                <a:gd name="connsiteX84" fmla="*/ 2631004 w 2777761"/>
                <a:gd name="connsiteY84" fmla="*/ 8625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092462 w 2777761"/>
                <a:gd name="connsiteY3" fmla="*/ 198449 h 3788731"/>
                <a:gd name="connsiteX4" fmla="*/ 2142950 w 2777761"/>
                <a:gd name="connsiteY4" fmla="*/ 288206 h 3788731"/>
                <a:gd name="connsiteX5" fmla="*/ 2030754 w 2777761"/>
                <a:gd name="connsiteY5" fmla="*/ 450890 h 3788731"/>
                <a:gd name="connsiteX6" fmla="*/ 2137342 w 2777761"/>
                <a:gd name="connsiteY6" fmla="*/ 585526 h 3788731"/>
                <a:gd name="connsiteX7" fmla="*/ 2159779 w 2777761"/>
                <a:gd name="connsiteY7" fmla="*/ 708942 h 3788731"/>
                <a:gd name="connsiteX8" fmla="*/ 2030754 w 2777761"/>
                <a:gd name="connsiteY8" fmla="*/ 753820 h 3788731"/>
                <a:gd name="connsiteX9" fmla="*/ 1997095 w 2777761"/>
                <a:gd name="connsiteY9" fmla="*/ 821138 h 3788731"/>
                <a:gd name="connsiteX10" fmla="*/ 1997095 w 2777761"/>
                <a:gd name="connsiteY10" fmla="*/ 708942 h 3788731"/>
                <a:gd name="connsiteX11" fmla="*/ 1946606 w 2777761"/>
                <a:gd name="connsiteY11" fmla="*/ 669673 h 3788731"/>
                <a:gd name="connsiteX12" fmla="*/ 1783922 w 2777761"/>
                <a:gd name="connsiteY12" fmla="*/ 770649 h 3788731"/>
                <a:gd name="connsiteX13" fmla="*/ 1402454 w 2777761"/>
                <a:gd name="connsiteY13" fmla="*/ 579916 h 3788731"/>
                <a:gd name="connsiteX14" fmla="*/ 1666115 w 2777761"/>
                <a:gd name="connsiteY14" fmla="*/ 1129678 h 3788731"/>
                <a:gd name="connsiteX15" fmla="*/ 1800751 w 2777761"/>
                <a:gd name="connsiteY15" fmla="*/ 1225045 h 3788731"/>
                <a:gd name="connsiteX16" fmla="*/ 1649286 w 2777761"/>
                <a:gd name="connsiteY16" fmla="*/ 1449437 h 3788731"/>
                <a:gd name="connsiteX17" fmla="*/ 1727824 w 2777761"/>
                <a:gd name="connsiteY17" fmla="*/ 1668220 h 3788731"/>
                <a:gd name="connsiteX18" fmla="*/ 1817581 w 2777761"/>
                <a:gd name="connsiteY18" fmla="*/ 1662611 h 3788731"/>
                <a:gd name="connsiteX19" fmla="*/ 1626846 w 2777761"/>
                <a:gd name="connsiteY19" fmla="*/ 1858954 h 3788731"/>
                <a:gd name="connsiteX20" fmla="*/ 914400 w 2777761"/>
                <a:gd name="connsiteY20" fmla="*/ 1578463 h 3788731"/>
                <a:gd name="connsiteX21" fmla="*/ 460005 w 2777761"/>
                <a:gd name="connsiteY21" fmla="*/ 2605060 h 3788731"/>
                <a:gd name="connsiteX22" fmla="*/ 263662 w 2777761"/>
                <a:gd name="connsiteY22" fmla="*/ 2812623 h 3788731"/>
                <a:gd name="connsiteX23" fmla="*/ 44879 w 2777761"/>
                <a:gd name="connsiteY23" fmla="*/ 2857501 h 3788731"/>
                <a:gd name="connsiteX24" fmla="*/ 0 w 2777761"/>
                <a:gd name="connsiteY24" fmla="*/ 2964088 h 3788731"/>
                <a:gd name="connsiteX25" fmla="*/ 274881 w 2777761"/>
                <a:gd name="connsiteY25" fmla="*/ 3087504 h 3788731"/>
                <a:gd name="connsiteX26" fmla="*/ 504884 w 2777761"/>
                <a:gd name="connsiteY26" fmla="*/ 2986527 h 3788731"/>
                <a:gd name="connsiteX27" fmla="*/ 471225 w 2777761"/>
                <a:gd name="connsiteY27" fmla="*/ 3115553 h 3788731"/>
                <a:gd name="connsiteX28" fmla="*/ 572201 w 2777761"/>
                <a:gd name="connsiteY28" fmla="*/ 3160431 h 3788731"/>
                <a:gd name="connsiteX29" fmla="*/ 381468 w 2777761"/>
                <a:gd name="connsiteY29" fmla="*/ 3620436 h 3788731"/>
                <a:gd name="connsiteX30" fmla="*/ 196344 w 2777761"/>
                <a:gd name="connsiteY30" fmla="*/ 3665315 h 3788731"/>
                <a:gd name="connsiteX31" fmla="*/ 263662 w 2777761"/>
                <a:gd name="connsiteY31" fmla="*/ 3766291 h 3788731"/>
                <a:gd name="connsiteX32" fmla="*/ 555372 w 2777761"/>
                <a:gd name="connsiteY32" fmla="*/ 3788731 h 3788731"/>
                <a:gd name="connsiteX33" fmla="*/ 589031 w 2777761"/>
                <a:gd name="connsiteY33" fmla="*/ 3581168 h 3788731"/>
                <a:gd name="connsiteX34" fmla="*/ 645129 w 2777761"/>
                <a:gd name="connsiteY34" fmla="*/ 3575558 h 3788731"/>
                <a:gd name="connsiteX35" fmla="*/ 690008 w 2777761"/>
                <a:gd name="connsiteY35" fmla="*/ 3698974 h 3788731"/>
                <a:gd name="connsiteX36" fmla="*/ 774155 w 2777761"/>
                <a:gd name="connsiteY36" fmla="*/ 3704584 h 3788731"/>
                <a:gd name="connsiteX37" fmla="*/ 779765 w 2777761"/>
                <a:gd name="connsiteY37" fmla="*/ 3474581 h 3788731"/>
                <a:gd name="connsiteX38" fmla="*/ 746106 w 2777761"/>
                <a:gd name="connsiteY38" fmla="*/ 3205310 h 3788731"/>
                <a:gd name="connsiteX39" fmla="*/ 903181 w 2777761"/>
                <a:gd name="connsiteY39" fmla="*/ 2627499 h 3788731"/>
                <a:gd name="connsiteX40" fmla="*/ 1166842 w 2777761"/>
                <a:gd name="connsiteY40" fmla="*/ 2520912 h 3788731"/>
                <a:gd name="connsiteX41" fmla="*/ 1531480 w 2777761"/>
                <a:gd name="connsiteY41" fmla="*/ 2627499 h 3788731"/>
                <a:gd name="connsiteX42" fmla="*/ 1593188 w 2777761"/>
                <a:gd name="connsiteY42" fmla="*/ 2627499 h 3788731"/>
                <a:gd name="connsiteX43" fmla="*/ 1649286 w 2777761"/>
                <a:gd name="connsiteY43" fmla="*/ 2728476 h 3788731"/>
                <a:gd name="connsiteX44" fmla="*/ 1800751 w 2777761"/>
                <a:gd name="connsiteY44" fmla="*/ 2762134 h 3788731"/>
                <a:gd name="connsiteX45" fmla="*/ 1811971 w 2777761"/>
                <a:gd name="connsiteY45" fmla="*/ 2795793 h 3788731"/>
                <a:gd name="connsiteX46" fmla="*/ 1772702 w 2777761"/>
                <a:gd name="connsiteY46" fmla="*/ 2997747 h 3788731"/>
                <a:gd name="connsiteX47" fmla="*/ 1750263 w 2777761"/>
                <a:gd name="connsiteY47" fmla="*/ 3323116 h 3788731"/>
                <a:gd name="connsiteX48" fmla="*/ 1542700 w 2777761"/>
                <a:gd name="connsiteY48" fmla="*/ 3345555 h 3788731"/>
                <a:gd name="connsiteX49" fmla="*/ 1206111 w 2777761"/>
                <a:gd name="connsiteY49" fmla="*/ 3396044 h 3788731"/>
                <a:gd name="connsiteX50" fmla="*/ 1178062 w 2777761"/>
                <a:gd name="connsiteY50" fmla="*/ 3468971 h 3788731"/>
                <a:gd name="connsiteX51" fmla="*/ 1116354 w 2777761"/>
                <a:gd name="connsiteY51" fmla="*/ 3497020 h 3788731"/>
                <a:gd name="connsiteX52" fmla="*/ 1144403 w 2777761"/>
                <a:gd name="connsiteY52" fmla="*/ 3631656 h 3788731"/>
                <a:gd name="connsiteX53" fmla="*/ 1284648 w 2777761"/>
                <a:gd name="connsiteY53" fmla="*/ 3637266 h 3788731"/>
                <a:gd name="connsiteX54" fmla="*/ 1279038 w 2777761"/>
                <a:gd name="connsiteY54" fmla="*/ 3485801 h 3788731"/>
                <a:gd name="connsiteX55" fmla="*/ 1458552 w 2777761"/>
                <a:gd name="connsiteY55" fmla="*/ 3497020 h 3788731"/>
                <a:gd name="connsiteX56" fmla="*/ 1430503 w 2777761"/>
                <a:gd name="connsiteY56" fmla="*/ 3575558 h 3788731"/>
                <a:gd name="connsiteX57" fmla="*/ 1402454 w 2777761"/>
                <a:gd name="connsiteY57" fmla="*/ 3637266 h 3788731"/>
                <a:gd name="connsiteX58" fmla="*/ 1318307 w 2777761"/>
                <a:gd name="connsiteY58" fmla="*/ 3654095 h 3788731"/>
                <a:gd name="connsiteX59" fmla="*/ 1452943 w 2777761"/>
                <a:gd name="connsiteY59" fmla="*/ 3777511 h 3788731"/>
                <a:gd name="connsiteX60" fmla="*/ 1520260 w 2777761"/>
                <a:gd name="connsiteY60" fmla="*/ 3642876 h 3788731"/>
                <a:gd name="connsiteX61" fmla="*/ 1823190 w 2777761"/>
                <a:gd name="connsiteY61" fmla="*/ 3541899 h 3788731"/>
                <a:gd name="connsiteX62" fmla="*/ 2159779 w 2777761"/>
                <a:gd name="connsiteY62" fmla="*/ 3614826 h 3788731"/>
                <a:gd name="connsiteX63" fmla="*/ 2114901 w 2777761"/>
                <a:gd name="connsiteY63" fmla="*/ 3715803 h 3788731"/>
                <a:gd name="connsiteX64" fmla="*/ 2210268 w 2777761"/>
                <a:gd name="connsiteY64" fmla="*/ 3783121 h 3788731"/>
                <a:gd name="connsiteX65" fmla="*/ 2283195 w 2777761"/>
                <a:gd name="connsiteY65" fmla="*/ 3732633 h 3788731"/>
                <a:gd name="connsiteX66" fmla="*/ 2271976 w 2777761"/>
                <a:gd name="connsiteY66" fmla="*/ 3637266 h 3788731"/>
                <a:gd name="connsiteX67" fmla="*/ 2451490 w 2777761"/>
                <a:gd name="connsiteY67" fmla="*/ 3558728 h 3788731"/>
                <a:gd name="connsiteX68" fmla="*/ 2434660 w 2777761"/>
                <a:gd name="connsiteY68" fmla="*/ 3384824 h 3788731"/>
                <a:gd name="connsiteX69" fmla="*/ 1929777 w 2777761"/>
                <a:gd name="connsiteY69" fmla="*/ 3356775 h 3788731"/>
                <a:gd name="connsiteX70" fmla="*/ 1918557 w 2777761"/>
                <a:gd name="connsiteY70" fmla="*/ 3031406 h 3788731"/>
                <a:gd name="connsiteX71" fmla="*/ 1884898 w 2777761"/>
                <a:gd name="connsiteY71" fmla="*/ 3014576 h 3788731"/>
                <a:gd name="connsiteX72" fmla="*/ 1907338 w 2777761"/>
                <a:gd name="connsiteY72" fmla="*/ 2835062 h 3788731"/>
                <a:gd name="connsiteX73" fmla="*/ 1862459 w 2777761"/>
                <a:gd name="connsiteY73" fmla="*/ 2773354 h 3788731"/>
                <a:gd name="connsiteX74" fmla="*/ 2109291 w 2777761"/>
                <a:gd name="connsiteY74" fmla="*/ 2717256 h 3788731"/>
                <a:gd name="connsiteX75" fmla="*/ 2131730 w 2777761"/>
                <a:gd name="connsiteY75" fmla="*/ 2588230 h 3788731"/>
                <a:gd name="connsiteX76" fmla="*/ 2372952 w 2777761"/>
                <a:gd name="connsiteY76" fmla="*/ 2621889 h 3788731"/>
                <a:gd name="connsiteX77" fmla="*/ 2597345 w 2777761"/>
                <a:gd name="connsiteY77" fmla="*/ 2032858 h 3788731"/>
                <a:gd name="connsiteX78" fmla="*/ 2552466 w 2777761"/>
                <a:gd name="connsiteY78" fmla="*/ 1948711 h 3788731"/>
                <a:gd name="connsiteX79" fmla="*/ 2698322 w 2777761"/>
                <a:gd name="connsiteY79" fmla="*/ 1460657 h 3788731"/>
                <a:gd name="connsiteX80" fmla="*/ 2642224 w 2777761"/>
                <a:gd name="connsiteY80" fmla="*/ 1354071 h 3788731"/>
                <a:gd name="connsiteX81" fmla="*/ 2485148 w 2777761"/>
                <a:gd name="connsiteY81" fmla="*/ 798699 h 3788731"/>
                <a:gd name="connsiteX82" fmla="*/ 2743201 w 2777761"/>
                <a:gd name="connsiteY82" fmla="*/ 675283 h 3788731"/>
                <a:gd name="connsiteX83" fmla="*/ 2715151 w 2777761"/>
                <a:gd name="connsiteY83" fmla="*/ 434061 h 3788731"/>
                <a:gd name="connsiteX84" fmla="*/ 2631004 w 2777761"/>
                <a:gd name="connsiteY84" fmla="*/ 8625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092462 w 2777761"/>
                <a:gd name="connsiteY3" fmla="*/ 198449 h 3788731"/>
                <a:gd name="connsiteX4" fmla="*/ 2142950 w 2777761"/>
                <a:gd name="connsiteY4" fmla="*/ 288206 h 3788731"/>
                <a:gd name="connsiteX5" fmla="*/ 2030754 w 2777761"/>
                <a:gd name="connsiteY5" fmla="*/ 450890 h 3788731"/>
                <a:gd name="connsiteX6" fmla="*/ 2137342 w 2777761"/>
                <a:gd name="connsiteY6" fmla="*/ 585526 h 3788731"/>
                <a:gd name="connsiteX7" fmla="*/ 2159779 w 2777761"/>
                <a:gd name="connsiteY7" fmla="*/ 708942 h 3788731"/>
                <a:gd name="connsiteX8" fmla="*/ 2030754 w 2777761"/>
                <a:gd name="connsiteY8" fmla="*/ 753820 h 3788731"/>
                <a:gd name="connsiteX9" fmla="*/ 1997095 w 2777761"/>
                <a:gd name="connsiteY9" fmla="*/ 821138 h 3788731"/>
                <a:gd name="connsiteX10" fmla="*/ 1997095 w 2777761"/>
                <a:gd name="connsiteY10" fmla="*/ 708942 h 3788731"/>
                <a:gd name="connsiteX11" fmla="*/ 1946606 w 2777761"/>
                <a:gd name="connsiteY11" fmla="*/ 669673 h 3788731"/>
                <a:gd name="connsiteX12" fmla="*/ 1783922 w 2777761"/>
                <a:gd name="connsiteY12" fmla="*/ 770649 h 3788731"/>
                <a:gd name="connsiteX13" fmla="*/ 1402454 w 2777761"/>
                <a:gd name="connsiteY13" fmla="*/ 579916 h 3788731"/>
                <a:gd name="connsiteX14" fmla="*/ 1666115 w 2777761"/>
                <a:gd name="connsiteY14" fmla="*/ 1129678 h 3788731"/>
                <a:gd name="connsiteX15" fmla="*/ 1800751 w 2777761"/>
                <a:gd name="connsiteY15" fmla="*/ 1225045 h 3788731"/>
                <a:gd name="connsiteX16" fmla="*/ 1649286 w 2777761"/>
                <a:gd name="connsiteY16" fmla="*/ 1449437 h 3788731"/>
                <a:gd name="connsiteX17" fmla="*/ 1727824 w 2777761"/>
                <a:gd name="connsiteY17" fmla="*/ 1668220 h 3788731"/>
                <a:gd name="connsiteX18" fmla="*/ 1817581 w 2777761"/>
                <a:gd name="connsiteY18" fmla="*/ 1662611 h 3788731"/>
                <a:gd name="connsiteX19" fmla="*/ 1626846 w 2777761"/>
                <a:gd name="connsiteY19" fmla="*/ 1858954 h 3788731"/>
                <a:gd name="connsiteX20" fmla="*/ 914400 w 2777761"/>
                <a:gd name="connsiteY20" fmla="*/ 1578463 h 3788731"/>
                <a:gd name="connsiteX21" fmla="*/ 460005 w 2777761"/>
                <a:gd name="connsiteY21" fmla="*/ 2605060 h 3788731"/>
                <a:gd name="connsiteX22" fmla="*/ 263662 w 2777761"/>
                <a:gd name="connsiteY22" fmla="*/ 2812623 h 3788731"/>
                <a:gd name="connsiteX23" fmla="*/ 44879 w 2777761"/>
                <a:gd name="connsiteY23" fmla="*/ 2857501 h 3788731"/>
                <a:gd name="connsiteX24" fmla="*/ 0 w 2777761"/>
                <a:gd name="connsiteY24" fmla="*/ 2964088 h 3788731"/>
                <a:gd name="connsiteX25" fmla="*/ 274881 w 2777761"/>
                <a:gd name="connsiteY25" fmla="*/ 3087504 h 3788731"/>
                <a:gd name="connsiteX26" fmla="*/ 504884 w 2777761"/>
                <a:gd name="connsiteY26" fmla="*/ 2986527 h 3788731"/>
                <a:gd name="connsiteX27" fmla="*/ 471225 w 2777761"/>
                <a:gd name="connsiteY27" fmla="*/ 3115553 h 3788731"/>
                <a:gd name="connsiteX28" fmla="*/ 572201 w 2777761"/>
                <a:gd name="connsiteY28" fmla="*/ 3160431 h 3788731"/>
                <a:gd name="connsiteX29" fmla="*/ 381468 w 2777761"/>
                <a:gd name="connsiteY29" fmla="*/ 3620436 h 3788731"/>
                <a:gd name="connsiteX30" fmla="*/ 196344 w 2777761"/>
                <a:gd name="connsiteY30" fmla="*/ 3665315 h 3788731"/>
                <a:gd name="connsiteX31" fmla="*/ 263662 w 2777761"/>
                <a:gd name="connsiteY31" fmla="*/ 3766291 h 3788731"/>
                <a:gd name="connsiteX32" fmla="*/ 555372 w 2777761"/>
                <a:gd name="connsiteY32" fmla="*/ 3788731 h 3788731"/>
                <a:gd name="connsiteX33" fmla="*/ 589031 w 2777761"/>
                <a:gd name="connsiteY33" fmla="*/ 3581168 h 3788731"/>
                <a:gd name="connsiteX34" fmla="*/ 645129 w 2777761"/>
                <a:gd name="connsiteY34" fmla="*/ 3575558 h 3788731"/>
                <a:gd name="connsiteX35" fmla="*/ 690008 w 2777761"/>
                <a:gd name="connsiteY35" fmla="*/ 3698974 h 3788731"/>
                <a:gd name="connsiteX36" fmla="*/ 774155 w 2777761"/>
                <a:gd name="connsiteY36" fmla="*/ 3704584 h 3788731"/>
                <a:gd name="connsiteX37" fmla="*/ 779765 w 2777761"/>
                <a:gd name="connsiteY37" fmla="*/ 3474581 h 3788731"/>
                <a:gd name="connsiteX38" fmla="*/ 746106 w 2777761"/>
                <a:gd name="connsiteY38" fmla="*/ 3205310 h 3788731"/>
                <a:gd name="connsiteX39" fmla="*/ 903181 w 2777761"/>
                <a:gd name="connsiteY39" fmla="*/ 2627499 h 3788731"/>
                <a:gd name="connsiteX40" fmla="*/ 1166842 w 2777761"/>
                <a:gd name="connsiteY40" fmla="*/ 2520912 h 3788731"/>
                <a:gd name="connsiteX41" fmla="*/ 1531480 w 2777761"/>
                <a:gd name="connsiteY41" fmla="*/ 2627499 h 3788731"/>
                <a:gd name="connsiteX42" fmla="*/ 1593188 w 2777761"/>
                <a:gd name="connsiteY42" fmla="*/ 2627499 h 3788731"/>
                <a:gd name="connsiteX43" fmla="*/ 1649286 w 2777761"/>
                <a:gd name="connsiteY43" fmla="*/ 2728476 h 3788731"/>
                <a:gd name="connsiteX44" fmla="*/ 1800751 w 2777761"/>
                <a:gd name="connsiteY44" fmla="*/ 2762134 h 3788731"/>
                <a:gd name="connsiteX45" fmla="*/ 1811971 w 2777761"/>
                <a:gd name="connsiteY45" fmla="*/ 2795793 h 3788731"/>
                <a:gd name="connsiteX46" fmla="*/ 1772702 w 2777761"/>
                <a:gd name="connsiteY46" fmla="*/ 2997747 h 3788731"/>
                <a:gd name="connsiteX47" fmla="*/ 1750263 w 2777761"/>
                <a:gd name="connsiteY47" fmla="*/ 3323116 h 3788731"/>
                <a:gd name="connsiteX48" fmla="*/ 1542700 w 2777761"/>
                <a:gd name="connsiteY48" fmla="*/ 3345555 h 3788731"/>
                <a:gd name="connsiteX49" fmla="*/ 1206111 w 2777761"/>
                <a:gd name="connsiteY49" fmla="*/ 3396044 h 3788731"/>
                <a:gd name="connsiteX50" fmla="*/ 1178062 w 2777761"/>
                <a:gd name="connsiteY50" fmla="*/ 3468971 h 3788731"/>
                <a:gd name="connsiteX51" fmla="*/ 1116354 w 2777761"/>
                <a:gd name="connsiteY51" fmla="*/ 3497020 h 3788731"/>
                <a:gd name="connsiteX52" fmla="*/ 1144403 w 2777761"/>
                <a:gd name="connsiteY52" fmla="*/ 3631656 h 3788731"/>
                <a:gd name="connsiteX53" fmla="*/ 1284648 w 2777761"/>
                <a:gd name="connsiteY53" fmla="*/ 3637266 h 3788731"/>
                <a:gd name="connsiteX54" fmla="*/ 1279038 w 2777761"/>
                <a:gd name="connsiteY54" fmla="*/ 3485801 h 3788731"/>
                <a:gd name="connsiteX55" fmla="*/ 1458552 w 2777761"/>
                <a:gd name="connsiteY55" fmla="*/ 3497020 h 3788731"/>
                <a:gd name="connsiteX56" fmla="*/ 1430503 w 2777761"/>
                <a:gd name="connsiteY56" fmla="*/ 3575558 h 3788731"/>
                <a:gd name="connsiteX57" fmla="*/ 1402454 w 2777761"/>
                <a:gd name="connsiteY57" fmla="*/ 3637266 h 3788731"/>
                <a:gd name="connsiteX58" fmla="*/ 1318307 w 2777761"/>
                <a:gd name="connsiteY58" fmla="*/ 3654095 h 3788731"/>
                <a:gd name="connsiteX59" fmla="*/ 1452943 w 2777761"/>
                <a:gd name="connsiteY59" fmla="*/ 3777511 h 3788731"/>
                <a:gd name="connsiteX60" fmla="*/ 1520260 w 2777761"/>
                <a:gd name="connsiteY60" fmla="*/ 3642876 h 3788731"/>
                <a:gd name="connsiteX61" fmla="*/ 1823190 w 2777761"/>
                <a:gd name="connsiteY61" fmla="*/ 3541899 h 3788731"/>
                <a:gd name="connsiteX62" fmla="*/ 2159779 w 2777761"/>
                <a:gd name="connsiteY62" fmla="*/ 3614826 h 3788731"/>
                <a:gd name="connsiteX63" fmla="*/ 2114901 w 2777761"/>
                <a:gd name="connsiteY63" fmla="*/ 3715803 h 3788731"/>
                <a:gd name="connsiteX64" fmla="*/ 2210268 w 2777761"/>
                <a:gd name="connsiteY64" fmla="*/ 3783121 h 3788731"/>
                <a:gd name="connsiteX65" fmla="*/ 2283195 w 2777761"/>
                <a:gd name="connsiteY65" fmla="*/ 3732633 h 3788731"/>
                <a:gd name="connsiteX66" fmla="*/ 2271976 w 2777761"/>
                <a:gd name="connsiteY66" fmla="*/ 3637266 h 3788731"/>
                <a:gd name="connsiteX67" fmla="*/ 2451490 w 2777761"/>
                <a:gd name="connsiteY67" fmla="*/ 3558728 h 3788731"/>
                <a:gd name="connsiteX68" fmla="*/ 2434660 w 2777761"/>
                <a:gd name="connsiteY68" fmla="*/ 3384824 h 3788731"/>
                <a:gd name="connsiteX69" fmla="*/ 1929777 w 2777761"/>
                <a:gd name="connsiteY69" fmla="*/ 3356775 h 3788731"/>
                <a:gd name="connsiteX70" fmla="*/ 1918557 w 2777761"/>
                <a:gd name="connsiteY70" fmla="*/ 3031406 h 3788731"/>
                <a:gd name="connsiteX71" fmla="*/ 1884898 w 2777761"/>
                <a:gd name="connsiteY71" fmla="*/ 3014576 h 3788731"/>
                <a:gd name="connsiteX72" fmla="*/ 1907338 w 2777761"/>
                <a:gd name="connsiteY72" fmla="*/ 2835062 h 3788731"/>
                <a:gd name="connsiteX73" fmla="*/ 1862459 w 2777761"/>
                <a:gd name="connsiteY73" fmla="*/ 2773354 h 3788731"/>
                <a:gd name="connsiteX74" fmla="*/ 2109291 w 2777761"/>
                <a:gd name="connsiteY74" fmla="*/ 2717256 h 3788731"/>
                <a:gd name="connsiteX75" fmla="*/ 2131730 w 2777761"/>
                <a:gd name="connsiteY75" fmla="*/ 2588230 h 3788731"/>
                <a:gd name="connsiteX76" fmla="*/ 2372952 w 2777761"/>
                <a:gd name="connsiteY76" fmla="*/ 2621889 h 3788731"/>
                <a:gd name="connsiteX77" fmla="*/ 2597345 w 2777761"/>
                <a:gd name="connsiteY77" fmla="*/ 2032858 h 3788731"/>
                <a:gd name="connsiteX78" fmla="*/ 2552466 w 2777761"/>
                <a:gd name="connsiteY78" fmla="*/ 1948711 h 3788731"/>
                <a:gd name="connsiteX79" fmla="*/ 2698322 w 2777761"/>
                <a:gd name="connsiteY79" fmla="*/ 1460657 h 3788731"/>
                <a:gd name="connsiteX80" fmla="*/ 2642224 w 2777761"/>
                <a:gd name="connsiteY80" fmla="*/ 1354071 h 3788731"/>
                <a:gd name="connsiteX81" fmla="*/ 2485148 w 2777761"/>
                <a:gd name="connsiteY81" fmla="*/ 798699 h 3788731"/>
                <a:gd name="connsiteX82" fmla="*/ 2743201 w 2777761"/>
                <a:gd name="connsiteY82" fmla="*/ 675283 h 3788731"/>
                <a:gd name="connsiteX83" fmla="*/ 2715151 w 2777761"/>
                <a:gd name="connsiteY83" fmla="*/ 434061 h 3788731"/>
                <a:gd name="connsiteX84" fmla="*/ 2631004 w 2777761"/>
                <a:gd name="connsiteY84" fmla="*/ 86253 h 3788731"/>
                <a:gd name="connsiteX0" fmla="*/ 2607319 w 2754076"/>
                <a:gd name="connsiteY0" fmla="*/ 86253 h 3788731"/>
                <a:gd name="connsiteX1" fmla="*/ 2410975 w 2754076"/>
                <a:gd name="connsiteY1" fmla="*/ 2105 h 3788731"/>
                <a:gd name="connsiteX2" fmla="*/ 2169753 w 2754076"/>
                <a:gd name="connsiteY2" fmla="*/ 159180 h 3788731"/>
                <a:gd name="connsiteX3" fmla="*/ 2068777 w 2754076"/>
                <a:gd name="connsiteY3" fmla="*/ 198449 h 3788731"/>
                <a:gd name="connsiteX4" fmla="*/ 2119265 w 2754076"/>
                <a:gd name="connsiteY4" fmla="*/ 288206 h 3788731"/>
                <a:gd name="connsiteX5" fmla="*/ 2007069 w 2754076"/>
                <a:gd name="connsiteY5" fmla="*/ 450890 h 3788731"/>
                <a:gd name="connsiteX6" fmla="*/ 2113657 w 2754076"/>
                <a:gd name="connsiteY6" fmla="*/ 585526 h 3788731"/>
                <a:gd name="connsiteX7" fmla="*/ 2136094 w 2754076"/>
                <a:gd name="connsiteY7" fmla="*/ 708942 h 3788731"/>
                <a:gd name="connsiteX8" fmla="*/ 2007069 w 2754076"/>
                <a:gd name="connsiteY8" fmla="*/ 753820 h 3788731"/>
                <a:gd name="connsiteX9" fmla="*/ 1973410 w 2754076"/>
                <a:gd name="connsiteY9" fmla="*/ 821138 h 3788731"/>
                <a:gd name="connsiteX10" fmla="*/ 1973410 w 2754076"/>
                <a:gd name="connsiteY10" fmla="*/ 708942 h 3788731"/>
                <a:gd name="connsiteX11" fmla="*/ 1922921 w 2754076"/>
                <a:gd name="connsiteY11" fmla="*/ 669673 h 3788731"/>
                <a:gd name="connsiteX12" fmla="*/ 1760237 w 2754076"/>
                <a:gd name="connsiteY12" fmla="*/ 770649 h 3788731"/>
                <a:gd name="connsiteX13" fmla="*/ 1378769 w 2754076"/>
                <a:gd name="connsiteY13" fmla="*/ 579916 h 3788731"/>
                <a:gd name="connsiteX14" fmla="*/ 1642430 w 2754076"/>
                <a:gd name="connsiteY14" fmla="*/ 1129678 h 3788731"/>
                <a:gd name="connsiteX15" fmla="*/ 1777066 w 2754076"/>
                <a:gd name="connsiteY15" fmla="*/ 1225045 h 3788731"/>
                <a:gd name="connsiteX16" fmla="*/ 1625601 w 2754076"/>
                <a:gd name="connsiteY16" fmla="*/ 1449437 h 3788731"/>
                <a:gd name="connsiteX17" fmla="*/ 1704139 w 2754076"/>
                <a:gd name="connsiteY17" fmla="*/ 1668220 h 3788731"/>
                <a:gd name="connsiteX18" fmla="*/ 1793896 w 2754076"/>
                <a:gd name="connsiteY18" fmla="*/ 1662611 h 3788731"/>
                <a:gd name="connsiteX19" fmla="*/ 1603161 w 2754076"/>
                <a:gd name="connsiteY19" fmla="*/ 1858954 h 3788731"/>
                <a:gd name="connsiteX20" fmla="*/ 890715 w 2754076"/>
                <a:gd name="connsiteY20" fmla="*/ 1578463 h 3788731"/>
                <a:gd name="connsiteX21" fmla="*/ 436320 w 2754076"/>
                <a:gd name="connsiteY21" fmla="*/ 2605060 h 3788731"/>
                <a:gd name="connsiteX22" fmla="*/ 239977 w 2754076"/>
                <a:gd name="connsiteY22" fmla="*/ 2812623 h 3788731"/>
                <a:gd name="connsiteX23" fmla="*/ 21194 w 2754076"/>
                <a:gd name="connsiteY23" fmla="*/ 2857501 h 3788731"/>
                <a:gd name="connsiteX24" fmla="*/ 9973 w 2754076"/>
                <a:gd name="connsiteY24" fmla="*/ 2975307 h 3788731"/>
                <a:gd name="connsiteX25" fmla="*/ 251196 w 2754076"/>
                <a:gd name="connsiteY25" fmla="*/ 3087504 h 3788731"/>
                <a:gd name="connsiteX26" fmla="*/ 481199 w 2754076"/>
                <a:gd name="connsiteY26" fmla="*/ 2986527 h 3788731"/>
                <a:gd name="connsiteX27" fmla="*/ 447540 w 2754076"/>
                <a:gd name="connsiteY27" fmla="*/ 3115553 h 3788731"/>
                <a:gd name="connsiteX28" fmla="*/ 548516 w 2754076"/>
                <a:gd name="connsiteY28" fmla="*/ 3160431 h 3788731"/>
                <a:gd name="connsiteX29" fmla="*/ 357783 w 2754076"/>
                <a:gd name="connsiteY29" fmla="*/ 3620436 h 3788731"/>
                <a:gd name="connsiteX30" fmla="*/ 172659 w 2754076"/>
                <a:gd name="connsiteY30" fmla="*/ 3665315 h 3788731"/>
                <a:gd name="connsiteX31" fmla="*/ 239977 w 2754076"/>
                <a:gd name="connsiteY31" fmla="*/ 3766291 h 3788731"/>
                <a:gd name="connsiteX32" fmla="*/ 531687 w 2754076"/>
                <a:gd name="connsiteY32" fmla="*/ 3788731 h 3788731"/>
                <a:gd name="connsiteX33" fmla="*/ 565346 w 2754076"/>
                <a:gd name="connsiteY33" fmla="*/ 3581168 h 3788731"/>
                <a:gd name="connsiteX34" fmla="*/ 621444 w 2754076"/>
                <a:gd name="connsiteY34" fmla="*/ 3575558 h 3788731"/>
                <a:gd name="connsiteX35" fmla="*/ 666323 w 2754076"/>
                <a:gd name="connsiteY35" fmla="*/ 3698974 h 3788731"/>
                <a:gd name="connsiteX36" fmla="*/ 750470 w 2754076"/>
                <a:gd name="connsiteY36" fmla="*/ 3704584 h 3788731"/>
                <a:gd name="connsiteX37" fmla="*/ 756080 w 2754076"/>
                <a:gd name="connsiteY37" fmla="*/ 3474581 h 3788731"/>
                <a:gd name="connsiteX38" fmla="*/ 722421 w 2754076"/>
                <a:gd name="connsiteY38" fmla="*/ 3205310 h 3788731"/>
                <a:gd name="connsiteX39" fmla="*/ 879496 w 2754076"/>
                <a:gd name="connsiteY39" fmla="*/ 2627499 h 3788731"/>
                <a:gd name="connsiteX40" fmla="*/ 1143157 w 2754076"/>
                <a:gd name="connsiteY40" fmla="*/ 2520912 h 3788731"/>
                <a:gd name="connsiteX41" fmla="*/ 1507795 w 2754076"/>
                <a:gd name="connsiteY41" fmla="*/ 2627499 h 3788731"/>
                <a:gd name="connsiteX42" fmla="*/ 1569503 w 2754076"/>
                <a:gd name="connsiteY42" fmla="*/ 2627499 h 3788731"/>
                <a:gd name="connsiteX43" fmla="*/ 1625601 w 2754076"/>
                <a:gd name="connsiteY43" fmla="*/ 2728476 h 3788731"/>
                <a:gd name="connsiteX44" fmla="*/ 1777066 w 2754076"/>
                <a:gd name="connsiteY44" fmla="*/ 2762134 h 3788731"/>
                <a:gd name="connsiteX45" fmla="*/ 1788286 w 2754076"/>
                <a:gd name="connsiteY45" fmla="*/ 2795793 h 3788731"/>
                <a:gd name="connsiteX46" fmla="*/ 1749017 w 2754076"/>
                <a:gd name="connsiteY46" fmla="*/ 2997747 h 3788731"/>
                <a:gd name="connsiteX47" fmla="*/ 1726578 w 2754076"/>
                <a:gd name="connsiteY47" fmla="*/ 3323116 h 3788731"/>
                <a:gd name="connsiteX48" fmla="*/ 1519015 w 2754076"/>
                <a:gd name="connsiteY48" fmla="*/ 3345555 h 3788731"/>
                <a:gd name="connsiteX49" fmla="*/ 1182426 w 2754076"/>
                <a:gd name="connsiteY49" fmla="*/ 3396044 h 3788731"/>
                <a:gd name="connsiteX50" fmla="*/ 1154377 w 2754076"/>
                <a:gd name="connsiteY50" fmla="*/ 3468971 h 3788731"/>
                <a:gd name="connsiteX51" fmla="*/ 1092669 w 2754076"/>
                <a:gd name="connsiteY51" fmla="*/ 3497020 h 3788731"/>
                <a:gd name="connsiteX52" fmla="*/ 1120718 w 2754076"/>
                <a:gd name="connsiteY52" fmla="*/ 3631656 h 3788731"/>
                <a:gd name="connsiteX53" fmla="*/ 1260963 w 2754076"/>
                <a:gd name="connsiteY53" fmla="*/ 3637266 h 3788731"/>
                <a:gd name="connsiteX54" fmla="*/ 1255353 w 2754076"/>
                <a:gd name="connsiteY54" fmla="*/ 3485801 h 3788731"/>
                <a:gd name="connsiteX55" fmla="*/ 1434867 w 2754076"/>
                <a:gd name="connsiteY55" fmla="*/ 3497020 h 3788731"/>
                <a:gd name="connsiteX56" fmla="*/ 1406818 w 2754076"/>
                <a:gd name="connsiteY56" fmla="*/ 3575558 h 3788731"/>
                <a:gd name="connsiteX57" fmla="*/ 1378769 w 2754076"/>
                <a:gd name="connsiteY57" fmla="*/ 3637266 h 3788731"/>
                <a:gd name="connsiteX58" fmla="*/ 1294622 w 2754076"/>
                <a:gd name="connsiteY58" fmla="*/ 3654095 h 3788731"/>
                <a:gd name="connsiteX59" fmla="*/ 1429258 w 2754076"/>
                <a:gd name="connsiteY59" fmla="*/ 3777511 h 3788731"/>
                <a:gd name="connsiteX60" fmla="*/ 1496575 w 2754076"/>
                <a:gd name="connsiteY60" fmla="*/ 3642876 h 3788731"/>
                <a:gd name="connsiteX61" fmla="*/ 1799505 w 2754076"/>
                <a:gd name="connsiteY61" fmla="*/ 3541899 h 3788731"/>
                <a:gd name="connsiteX62" fmla="*/ 2136094 w 2754076"/>
                <a:gd name="connsiteY62" fmla="*/ 3614826 h 3788731"/>
                <a:gd name="connsiteX63" fmla="*/ 2091216 w 2754076"/>
                <a:gd name="connsiteY63" fmla="*/ 3715803 h 3788731"/>
                <a:gd name="connsiteX64" fmla="*/ 2186583 w 2754076"/>
                <a:gd name="connsiteY64" fmla="*/ 3783121 h 3788731"/>
                <a:gd name="connsiteX65" fmla="*/ 2259510 w 2754076"/>
                <a:gd name="connsiteY65" fmla="*/ 3732633 h 3788731"/>
                <a:gd name="connsiteX66" fmla="*/ 2248291 w 2754076"/>
                <a:gd name="connsiteY66" fmla="*/ 3637266 h 3788731"/>
                <a:gd name="connsiteX67" fmla="*/ 2427805 w 2754076"/>
                <a:gd name="connsiteY67" fmla="*/ 3558728 h 3788731"/>
                <a:gd name="connsiteX68" fmla="*/ 2410975 w 2754076"/>
                <a:gd name="connsiteY68" fmla="*/ 3384824 h 3788731"/>
                <a:gd name="connsiteX69" fmla="*/ 1906092 w 2754076"/>
                <a:gd name="connsiteY69" fmla="*/ 3356775 h 3788731"/>
                <a:gd name="connsiteX70" fmla="*/ 1894872 w 2754076"/>
                <a:gd name="connsiteY70" fmla="*/ 3031406 h 3788731"/>
                <a:gd name="connsiteX71" fmla="*/ 1861213 w 2754076"/>
                <a:gd name="connsiteY71" fmla="*/ 3014576 h 3788731"/>
                <a:gd name="connsiteX72" fmla="*/ 1883653 w 2754076"/>
                <a:gd name="connsiteY72" fmla="*/ 2835062 h 3788731"/>
                <a:gd name="connsiteX73" fmla="*/ 1838774 w 2754076"/>
                <a:gd name="connsiteY73" fmla="*/ 2773354 h 3788731"/>
                <a:gd name="connsiteX74" fmla="*/ 2085606 w 2754076"/>
                <a:gd name="connsiteY74" fmla="*/ 2717256 h 3788731"/>
                <a:gd name="connsiteX75" fmla="*/ 2108045 w 2754076"/>
                <a:gd name="connsiteY75" fmla="*/ 2588230 h 3788731"/>
                <a:gd name="connsiteX76" fmla="*/ 2349267 w 2754076"/>
                <a:gd name="connsiteY76" fmla="*/ 2621889 h 3788731"/>
                <a:gd name="connsiteX77" fmla="*/ 2573660 w 2754076"/>
                <a:gd name="connsiteY77" fmla="*/ 2032858 h 3788731"/>
                <a:gd name="connsiteX78" fmla="*/ 2528781 w 2754076"/>
                <a:gd name="connsiteY78" fmla="*/ 1948711 h 3788731"/>
                <a:gd name="connsiteX79" fmla="*/ 2674637 w 2754076"/>
                <a:gd name="connsiteY79" fmla="*/ 1460657 h 3788731"/>
                <a:gd name="connsiteX80" fmla="*/ 2618539 w 2754076"/>
                <a:gd name="connsiteY80" fmla="*/ 1354071 h 3788731"/>
                <a:gd name="connsiteX81" fmla="*/ 2461463 w 2754076"/>
                <a:gd name="connsiteY81" fmla="*/ 798699 h 3788731"/>
                <a:gd name="connsiteX82" fmla="*/ 2719516 w 2754076"/>
                <a:gd name="connsiteY82" fmla="*/ 675283 h 3788731"/>
                <a:gd name="connsiteX83" fmla="*/ 2691466 w 2754076"/>
                <a:gd name="connsiteY83" fmla="*/ 434061 h 3788731"/>
                <a:gd name="connsiteX84" fmla="*/ 2607319 w 2754076"/>
                <a:gd name="connsiteY84" fmla="*/ 86253 h 3788731"/>
                <a:gd name="connsiteX0" fmla="*/ 2625628 w 2772385"/>
                <a:gd name="connsiteY0" fmla="*/ 86253 h 3788731"/>
                <a:gd name="connsiteX1" fmla="*/ 2429284 w 2772385"/>
                <a:gd name="connsiteY1" fmla="*/ 2105 h 3788731"/>
                <a:gd name="connsiteX2" fmla="*/ 2188062 w 2772385"/>
                <a:gd name="connsiteY2" fmla="*/ 159180 h 3788731"/>
                <a:gd name="connsiteX3" fmla="*/ 2087086 w 2772385"/>
                <a:gd name="connsiteY3" fmla="*/ 198449 h 3788731"/>
                <a:gd name="connsiteX4" fmla="*/ 2137574 w 2772385"/>
                <a:gd name="connsiteY4" fmla="*/ 288206 h 3788731"/>
                <a:gd name="connsiteX5" fmla="*/ 2025378 w 2772385"/>
                <a:gd name="connsiteY5" fmla="*/ 450890 h 3788731"/>
                <a:gd name="connsiteX6" fmla="*/ 2131966 w 2772385"/>
                <a:gd name="connsiteY6" fmla="*/ 585526 h 3788731"/>
                <a:gd name="connsiteX7" fmla="*/ 2154403 w 2772385"/>
                <a:gd name="connsiteY7" fmla="*/ 708942 h 3788731"/>
                <a:gd name="connsiteX8" fmla="*/ 2025378 w 2772385"/>
                <a:gd name="connsiteY8" fmla="*/ 753820 h 3788731"/>
                <a:gd name="connsiteX9" fmla="*/ 1991719 w 2772385"/>
                <a:gd name="connsiteY9" fmla="*/ 821138 h 3788731"/>
                <a:gd name="connsiteX10" fmla="*/ 1991719 w 2772385"/>
                <a:gd name="connsiteY10" fmla="*/ 708942 h 3788731"/>
                <a:gd name="connsiteX11" fmla="*/ 1941230 w 2772385"/>
                <a:gd name="connsiteY11" fmla="*/ 669673 h 3788731"/>
                <a:gd name="connsiteX12" fmla="*/ 1778546 w 2772385"/>
                <a:gd name="connsiteY12" fmla="*/ 770649 h 3788731"/>
                <a:gd name="connsiteX13" fmla="*/ 1397078 w 2772385"/>
                <a:gd name="connsiteY13" fmla="*/ 579916 h 3788731"/>
                <a:gd name="connsiteX14" fmla="*/ 1660739 w 2772385"/>
                <a:gd name="connsiteY14" fmla="*/ 1129678 h 3788731"/>
                <a:gd name="connsiteX15" fmla="*/ 1795375 w 2772385"/>
                <a:gd name="connsiteY15" fmla="*/ 1225045 h 3788731"/>
                <a:gd name="connsiteX16" fmla="*/ 1643910 w 2772385"/>
                <a:gd name="connsiteY16" fmla="*/ 1449437 h 3788731"/>
                <a:gd name="connsiteX17" fmla="*/ 1722448 w 2772385"/>
                <a:gd name="connsiteY17" fmla="*/ 1668220 h 3788731"/>
                <a:gd name="connsiteX18" fmla="*/ 1812205 w 2772385"/>
                <a:gd name="connsiteY18" fmla="*/ 1662611 h 3788731"/>
                <a:gd name="connsiteX19" fmla="*/ 1621470 w 2772385"/>
                <a:gd name="connsiteY19" fmla="*/ 1858954 h 3788731"/>
                <a:gd name="connsiteX20" fmla="*/ 909024 w 2772385"/>
                <a:gd name="connsiteY20" fmla="*/ 1578463 h 3788731"/>
                <a:gd name="connsiteX21" fmla="*/ 454629 w 2772385"/>
                <a:gd name="connsiteY21" fmla="*/ 2605060 h 3788731"/>
                <a:gd name="connsiteX22" fmla="*/ 258286 w 2772385"/>
                <a:gd name="connsiteY22" fmla="*/ 2812623 h 3788731"/>
                <a:gd name="connsiteX23" fmla="*/ 39503 w 2772385"/>
                <a:gd name="connsiteY23" fmla="*/ 2857501 h 3788731"/>
                <a:gd name="connsiteX24" fmla="*/ 28282 w 2772385"/>
                <a:gd name="connsiteY24" fmla="*/ 2975307 h 3788731"/>
                <a:gd name="connsiteX25" fmla="*/ 269505 w 2772385"/>
                <a:gd name="connsiteY25" fmla="*/ 3087504 h 3788731"/>
                <a:gd name="connsiteX26" fmla="*/ 499508 w 2772385"/>
                <a:gd name="connsiteY26" fmla="*/ 2986527 h 3788731"/>
                <a:gd name="connsiteX27" fmla="*/ 465849 w 2772385"/>
                <a:gd name="connsiteY27" fmla="*/ 3115553 h 3788731"/>
                <a:gd name="connsiteX28" fmla="*/ 566825 w 2772385"/>
                <a:gd name="connsiteY28" fmla="*/ 3160431 h 3788731"/>
                <a:gd name="connsiteX29" fmla="*/ 376092 w 2772385"/>
                <a:gd name="connsiteY29" fmla="*/ 3620436 h 3788731"/>
                <a:gd name="connsiteX30" fmla="*/ 190968 w 2772385"/>
                <a:gd name="connsiteY30" fmla="*/ 3665315 h 3788731"/>
                <a:gd name="connsiteX31" fmla="*/ 258286 w 2772385"/>
                <a:gd name="connsiteY31" fmla="*/ 3766291 h 3788731"/>
                <a:gd name="connsiteX32" fmla="*/ 549996 w 2772385"/>
                <a:gd name="connsiteY32" fmla="*/ 3788731 h 3788731"/>
                <a:gd name="connsiteX33" fmla="*/ 583655 w 2772385"/>
                <a:gd name="connsiteY33" fmla="*/ 3581168 h 3788731"/>
                <a:gd name="connsiteX34" fmla="*/ 639753 w 2772385"/>
                <a:gd name="connsiteY34" fmla="*/ 3575558 h 3788731"/>
                <a:gd name="connsiteX35" fmla="*/ 684632 w 2772385"/>
                <a:gd name="connsiteY35" fmla="*/ 3698974 h 3788731"/>
                <a:gd name="connsiteX36" fmla="*/ 768779 w 2772385"/>
                <a:gd name="connsiteY36" fmla="*/ 3704584 h 3788731"/>
                <a:gd name="connsiteX37" fmla="*/ 774389 w 2772385"/>
                <a:gd name="connsiteY37" fmla="*/ 3474581 h 3788731"/>
                <a:gd name="connsiteX38" fmla="*/ 740730 w 2772385"/>
                <a:gd name="connsiteY38" fmla="*/ 3205310 h 3788731"/>
                <a:gd name="connsiteX39" fmla="*/ 897805 w 2772385"/>
                <a:gd name="connsiteY39" fmla="*/ 2627499 h 3788731"/>
                <a:gd name="connsiteX40" fmla="*/ 1161466 w 2772385"/>
                <a:gd name="connsiteY40" fmla="*/ 2520912 h 3788731"/>
                <a:gd name="connsiteX41" fmla="*/ 1526104 w 2772385"/>
                <a:gd name="connsiteY41" fmla="*/ 2627499 h 3788731"/>
                <a:gd name="connsiteX42" fmla="*/ 1587812 w 2772385"/>
                <a:gd name="connsiteY42" fmla="*/ 2627499 h 3788731"/>
                <a:gd name="connsiteX43" fmla="*/ 1643910 w 2772385"/>
                <a:gd name="connsiteY43" fmla="*/ 2728476 h 3788731"/>
                <a:gd name="connsiteX44" fmla="*/ 1795375 w 2772385"/>
                <a:gd name="connsiteY44" fmla="*/ 2762134 h 3788731"/>
                <a:gd name="connsiteX45" fmla="*/ 1806595 w 2772385"/>
                <a:gd name="connsiteY45" fmla="*/ 2795793 h 3788731"/>
                <a:gd name="connsiteX46" fmla="*/ 1767326 w 2772385"/>
                <a:gd name="connsiteY46" fmla="*/ 2997747 h 3788731"/>
                <a:gd name="connsiteX47" fmla="*/ 1744887 w 2772385"/>
                <a:gd name="connsiteY47" fmla="*/ 3323116 h 3788731"/>
                <a:gd name="connsiteX48" fmla="*/ 1537324 w 2772385"/>
                <a:gd name="connsiteY48" fmla="*/ 3345555 h 3788731"/>
                <a:gd name="connsiteX49" fmla="*/ 1200735 w 2772385"/>
                <a:gd name="connsiteY49" fmla="*/ 3396044 h 3788731"/>
                <a:gd name="connsiteX50" fmla="*/ 1172686 w 2772385"/>
                <a:gd name="connsiteY50" fmla="*/ 3468971 h 3788731"/>
                <a:gd name="connsiteX51" fmla="*/ 1110978 w 2772385"/>
                <a:gd name="connsiteY51" fmla="*/ 3497020 h 3788731"/>
                <a:gd name="connsiteX52" fmla="*/ 1139027 w 2772385"/>
                <a:gd name="connsiteY52" fmla="*/ 3631656 h 3788731"/>
                <a:gd name="connsiteX53" fmla="*/ 1279272 w 2772385"/>
                <a:gd name="connsiteY53" fmla="*/ 3637266 h 3788731"/>
                <a:gd name="connsiteX54" fmla="*/ 1273662 w 2772385"/>
                <a:gd name="connsiteY54" fmla="*/ 3485801 h 3788731"/>
                <a:gd name="connsiteX55" fmla="*/ 1453176 w 2772385"/>
                <a:gd name="connsiteY55" fmla="*/ 3497020 h 3788731"/>
                <a:gd name="connsiteX56" fmla="*/ 1425127 w 2772385"/>
                <a:gd name="connsiteY56" fmla="*/ 3575558 h 3788731"/>
                <a:gd name="connsiteX57" fmla="*/ 1397078 w 2772385"/>
                <a:gd name="connsiteY57" fmla="*/ 3637266 h 3788731"/>
                <a:gd name="connsiteX58" fmla="*/ 1312931 w 2772385"/>
                <a:gd name="connsiteY58" fmla="*/ 3654095 h 3788731"/>
                <a:gd name="connsiteX59" fmla="*/ 1447567 w 2772385"/>
                <a:gd name="connsiteY59" fmla="*/ 3777511 h 3788731"/>
                <a:gd name="connsiteX60" fmla="*/ 1514884 w 2772385"/>
                <a:gd name="connsiteY60" fmla="*/ 3642876 h 3788731"/>
                <a:gd name="connsiteX61" fmla="*/ 1817814 w 2772385"/>
                <a:gd name="connsiteY61" fmla="*/ 3541899 h 3788731"/>
                <a:gd name="connsiteX62" fmla="*/ 2154403 w 2772385"/>
                <a:gd name="connsiteY62" fmla="*/ 3614826 h 3788731"/>
                <a:gd name="connsiteX63" fmla="*/ 2109525 w 2772385"/>
                <a:gd name="connsiteY63" fmla="*/ 3715803 h 3788731"/>
                <a:gd name="connsiteX64" fmla="*/ 2204892 w 2772385"/>
                <a:gd name="connsiteY64" fmla="*/ 3783121 h 3788731"/>
                <a:gd name="connsiteX65" fmla="*/ 2277819 w 2772385"/>
                <a:gd name="connsiteY65" fmla="*/ 3732633 h 3788731"/>
                <a:gd name="connsiteX66" fmla="*/ 2266600 w 2772385"/>
                <a:gd name="connsiteY66" fmla="*/ 3637266 h 3788731"/>
                <a:gd name="connsiteX67" fmla="*/ 2446114 w 2772385"/>
                <a:gd name="connsiteY67" fmla="*/ 3558728 h 3788731"/>
                <a:gd name="connsiteX68" fmla="*/ 2429284 w 2772385"/>
                <a:gd name="connsiteY68" fmla="*/ 3384824 h 3788731"/>
                <a:gd name="connsiteX69" fmla="*/ 1924401 w 2772385"/>
                <a:gd name="connsiteY69" fmla="*/ 3356775 h 3788731"/>
                <a:gd name="connsiteX70" fmla="*/ 1913181 w 2772385"/>
                <a:gd name="connsiteY70" fmla="*/ 3031406 h 3788731"/>
                <a:gd name="connsiteX71" fmla="*/ 1879522 w 2772385"/>
                <a:gd name="connsiteY71" fmla="*/ 3014576 h 3788731"/>
                <a:gd name="connsiteX72" fmla="*/ 1901962 w 2772385"/>
                <a:gd name="connsiteY72" fmla="*/ 2835062 h 3788731"/>
                <a:gd name="connsiteX73" fmla="*/ 1857083 w 2772385"/>
                <a:gd name="connsiteY73" fmla="*/ 2773354 h 3788731"/>
                <a:gd name="connsiteX74" fmla="*/ 2103915 w 2772385"/>
                <a:gd name="connsiteY74" fmla="*/ 2717256 h 3788731"/>
                <a:gd name="connsiteX75" fmla="*/ 2126354 w 2772385"/>
                <a:gd name="connsiteY75" fmla="*/ 2588230 h 3788731"/>
                <a:gd name="connsiteX76" fmla="*/ 2367576 w 2772385"/>
                <a:gd name="connsiteY76" fmla="*/ 2621889 h 3788731"/>
                <a:gd name="connsiteX77" fmla="*/ 2591969 w 2772385"/>
                <a:gd name="connsiteY77" fmla="*/ 2032858 h 3788731"/>
                <a:gd name="connsiteX78" fmla="*/ 2547090 w 2772385"/>
                <a:gd name="connsiteY78" fmla="*/ 1948711 h 3788731"/>
                <a:gd name="connsiteX79" fmla="*/ 2692946 w 2772385"/>
                <a:gd name="connsiteY79" fmla="*/ 1460657 h 3788731"/>
                <a:gd name="connsiteX80" fmla="*/ 2636848 w 2772385"/>
                <a:gd name="connsiteY80" fmla="*/ 1354071 h 3788731"/>
                <a:gd name="connsiteX81" fmla="*/ 2479772 w 2772385"/>
                <a:gd name="connsiteY81" fmla="*/ 798699 h 3788731"/>
                <a:gd name="connsiteX82" fmla="*/ 2737825 w 2772385"/>
                <a:gd name="connsiteY82" fmla="*/ 675283 h 3788731"/>
                <a:gd name="connsiteX83" fmla="*/ 2709775 w 2772385"/>
                <a:gd name="connsiteY83" fmla="*/ 434061 h 3788731"/>
                <a:gd name="connsiteX84" fmla="*/ 2625628 w 2772385"/>
                <a:gd name="connsiteY84" fmla="*/ 86253 h 3788731"/>
                <a:gd name="connsiteX0" fmla="*/ 2625628 w 2772385"/>
                <a:gd name="connsiteY0" fmla="*/ 86253 h 3788731"/>
                <a:gd name="connsiteX1" fmla="*/ 2429284 w 2772385"/>
                <a:gd name="connsiteY1" fmla="*/ 2105 h 3788731"/>
                <a:gd name="connsiteX2" fmla="*/ 2188062 w 2772385"/>
                <a:gd name="connsiteY2" fmla="*/ 159180 h 3788731"/>
                <a:gd name="connsiteX3" fmla="*/ 2087086 w 2772385"/>
                <a:gd name="connsiteY3" fmla="*/ 198449 h 3788731"/>
                <a:gd name="connsiteX4" fmla="*/ 2137574 w 2772385"/>
                <a:gd name="connsiteY4" fmla="*/ 288206 h 3788731"/>
                <a:gd name="connsiteX5" fmla="*/ 2025378 w 2772385"/>
                <a:gd name="connsiteY5" fmla="*/ 450890 h 3788731"/>
                <a:gd name="connsiteX6" fmla="*/ 2131966 w 2772385"/>
                <a:gd name="connsiteY6" fmla="*/ 585526 h 3788731"/>
                <a:gd name="connsiteX7" fmla="*/ 2154403 w 2772385"/>
                <a:gd name="connsiteY7" fmla="*/ 708942 h 3788731"/>
                <a:gd name="connsiteX8" fmla="*/ 2025378 w 2772385"/>
                <a:gd name="connsiteY8" fmla="*/ 753820 h 3788731"/>
                <a:gd name="connsiteX9" fmla="*/ 1991719 w 2772385"/>
                <a:gd name="connsiteY9" fmla="*/ 821138 h 3788731"/>
                <a:gd name="connsiteX10" fmla="*/ 1991719 w 2772385"/>
                <a:gd name="connsiteY10" fmla="*/ 708942 h 3788731"/>
                <a:gd name="connsiteX11" fmla="*/ 1941230 w 2772385"/>
                <a:gd name="connsiteY11" fmla="*/ 669673 h 3788731"/>
                <a:gd name="connsiteX12" fmla="*/ 1778546 w 2772385"/>
                <a:gd name="connsiteY12" fmla="*/ 770649 h 3788731"/>
                <a:gd name="connsiteX13" fmla="*/ 1397078 w 2772385"/>
                <a:gd name="connsiteY13" fmla="*/ 579916 h 3788731"/>
                <a:gd name="connsiteX14" fmla="*/ 1660739 w 2772385"/>
                <a:gd name="connsiteY14" fmla="*/ 1129678 h 3788731"/>
                <a:gd name="connsiteX15" fmla="*/ 1795375 w 2772385"/>
                <a:gd name="connsiteY15" fmla="*/ 1225045 h 3788731"/>
                <a:gd name="connsiteX16" fmla="*/ 1643910 w 2772385"/>
                <a:gd name="connsiteY16" fmla="*/ 1449437 h 3788731"/>
                <a:gd name="connsiteX17" fmla="*/ 1722448 w 2772385"/>
                <a:gd name="connsiteY17" fmla="*/ 1668220 h 3788731"/>
                <a:gd name="connsiteX18" fmla="*/ 1812205 w 2772385"/>
                <a:gd name="connsiteY18" fmla="*/ 1662611 h 3788731"/>
                <a:gd name="connsiteX19" fmla="*/ 1621470 w 2772385"/>
                <a:gd name="connsiteY19" fmla="*/ 1858954 h 3788731"/>
                <a:gd name="connsiteX20" fmla="*/ 909024 w 2772385"/>
                <a:gd name="connsiteY20" fmla="*/ 1578463 h 3788731"/>
                <a:gd name="connsiteX21" fmla="*/ 454629 w 2772385"/>
                <a:gd name="connsiteY21" fmla="*/ 2605060 h 3788731"/>
                <a:gd name="connsiteX22" fmla="*/ 258286 w 2772385"/>
                <a:gd name="connsiteY22" fmla="*/ 2812623 h 3788731"/>
                <a:gd name="connsiteX23" fmla="*/ 39503 w 2772385"/>
                <a:gd name="connsiteY23" fmla="*/ 2857501 h 3788731"/>
                <a:gd name="connsiteX24" fmla="*/ 28282 w 2772385"/>
                <a:gd name="connsiteY24" fmla="*/ 2975307 h 3788731"/>
                <a:gd name="connsiteX25" fmla="*/ 269505 w 2772385"/>
                <a:gd name="connsiteY25" fmla="*/ 3087504 h 3788731"/>
                <a:gd name="connsiteX26" fmla="*/ 499508 w 2772385"/>
                <a:gd name="connsiteY26" fmla="*/ 2986527 h 3788731"/>
                <a:gd name="connsiteX27" fmla="*/ 465849 w 2772385"/>
                <a:gd name="connsiteY27" fmla="*/ 3115553 h 3788731"/>
                <a:gd name="connsiteX28" fmla="*/ 566825 w 2772385"/>
                <a:gd name="connsiteY28" fmla="*/ 3160431 h 3788731"/>
                <a:gd name="connsiteX29" fmla="*/ 376092 w 2772385"/>
                <a:gd name="connsiteY29" fmla="*/ 3620436 h 3788731"/>
                <a:gd name="connsiteX30" fmla="*/ 190968 w 2772385"/>
                <a:gd name="connsiteY30" fmla="*/ 3665315 h 3788731"/>
                <a:gd name="connsiteX31" fmla="*/ 258286 w 2772385"/>
                <a:gd name="connsiteY31" fmla="*/ 3766291 h 3788731"/>
                <a:gd name="connsiteX32" fmla="*/ 549996 w 2772385"/>
                <a:gd name="connsiteY32" fmla="*/ 3788731 h 3788731"/>
                <a:gd name="connsiteX33" fmla="*/ 583655 w 2772385"/>
                <a:gd name="connsiteY33" fmla="*/ 3581168 h 3788731"/>
                <a:gd name="connsiteX34" fmla="*/ 639753 w 2772385"/>
                <a:gd name="connsiteY34" fmla="*/ 3575558 h 3788731"/>
                <a:gd name="connsiteX35" fmla="*/ 684632 w 2772385"/>
                <a:gd name="connsiteY35" fmla="*/ 3698974 h 3788731"/>
                <a:gd name="connsiteX36" fmla="*/ 768779 w 2772385"/>
                <a:gd name="connsiteY36" fmla="*/ 3704584 h 3788731"/>
                <a:gd name="connsiteX37" fmla="*/ 774389 w 2772385"/>
                <a:gd name="connsiteY37" fmla="*/ 3474581 h 3788731"/>
                <a:gd name="connsiteX38" fmla="*/ 740730 w 2772385"/>
                <a:gd name="connsiteY38" fmla="*/ 3205310 h 3788731"/>
                <a:gd name="connsiteX39" fmla="*/ 897805 w 2772385"/>
                <a:gd name="connsiteY39" fmla="*/ 2627499 h 3788731"/>
                <a:gd name="connsiteX40" fmla="*/ 1161466 w 2772385"/>
                <a:gd name="connsiteY40" fmla="*/ 2520912 h 3788731"/>
                <a:gd name="connsiteX41" fmla="*/ 1526104 w 2772385"/>
                <a:gd name="connsiteY41" fmla="*/ 2627499 h 3788731"/>
                <a:gd name="connsiteX42" fmla="*/ 1587812 w 2772385"/>
                <a:gd name="connsiteY42" fmla="*/ 2627499 h 3788731"/>
                <a:gd name="connsiteX43" fmla="*/ 1643910 w 2772385"/>
                <a:gd name="connsiteY43" fmla="*/ 2728476 h 3788731"/>
                <a:gd name="connsiteX44" fmla="*/ 1795375 w 2772385"/>
                <a:gd name="connsiteY44" fmla="*/ 2762134 h 3788731"/>
                <a:gd name="connsiteX45" fmla="*/ 1806595 w 2772385"/>
                <a:gd name="connsiteY45" fmla="*/ 2795793 h 3788731"/>
                <a:gd name="connsiteX46" fmla="*/ 1767326 w 2772385"/>
                <a:gd name="connsiteY46" fmla="*/ 2997747 h 3788731"/>
                <a:gd name="connsiteX47" fmla="*/ 1744887 w 2772385"/>
                <a:gd name="connsiteY47" fmla="*/ 3323116 h 3788731"/>
                <a:gd name="connsiteX48" fmla="*/ 1537324 w 2772385"/>
                <a:gd name="connsiteY48" fmla="*/ 3345555 h 3788731"/>
                <a:gd name="connsiteX49" fmla="*/ 1200735 w 2772385"/>
                <a:gd name="connsiteY49" fmla="*/ 3396044 h 3788731"/>
                <a:gd name="connsiteX50" fmla="*/ 1172686 w 2772385"/>
                <a:gd name="connsiteY50" fmla="*/ 3468971 h 3788731"/>
                <a:gd name="connsiteX51" fmla="*/ 1110978 w 2772385"/>
                <a:gd name="connsiteY51" fmla="*/ 3497020 h 3788731"/>
                <a:gd name="connsiteX52" fmla="*/ 1139027 w 2772385"/>
                <a:gd name="connsiteY52" fmla="*/ 3631656 h 3788731"/>
                <a:gd name="connsiteX53" fmla="*/ 1279272 w 2772385"/>
                <a:gd name="connsiteY53" fmla="*/ 3637266 h 3788731"/>
                <a:gd name="connsiteX54" fmla="*/ 1273662 w 2772385"/>
                <a:gd name="connsiteY54" fmla="*/ 3485801 h 3788731"/>
                <a:gd name="connsiteX55" fmla="*/ 1453176 w 2772385"/>
                <a:gd name="connsiteY55" fmla="*/ 3497020 h 3788731"/>
                <a:gd name="connsiteX56" fmla="*/ 1425127 w 2772385"/>
                <a:gd name="connsiteY56" fmla="*/ 3575558 h 3788731"/>
                <a:gd name="connsiteX57" fmla="*/ 1397078 w 2772385"/>
                <a:gd name="connsiteY57" fmla="*/ 3637266 h 3788731"/>
                <a:gd name="connsiteX58" fmla="*/ 1312931 w 2772385"/>
                <a:gd name="connsiteY58" fmla="*/ 3654095 h 3788731"/>
                <a:gd name="connsiteX59" fmla="*/ 1447567 w 2772385"/>
                <a:gd name="connsiteY59" fmla="*/ 3777511 h 3788731"/>
                <a:gd name="connsiteX60" fmla="*/ 1514884 w 2772385"/>
                <a:gd name="connsiteY60" fmla="*/ 3642876 h 3788731"/>
                <a:gd name="connsiteX61" fmla="*/ 1817814 w 2772385"/>
                <a:gd name="connsiteY61" fmla="*/ 3541899 h 3788731"/>
                <a:gd name="connsiteX62" fmla="*/ 2154403 w 2772385"/>
                <a:gd name="connsiteY62" fmla="*/ 3614826 h 3788731"/>
                <a:gd name="connsiteX63" fmla="*/ 2109525 w 2772385"/>
                <a:gd name="connsiteY63" fmla="*/ 3715803 h 3788731"/>
                <a:gd name="connsiteX64" fmla="*/ 2204892 w 2772385"/>
                <a:gd name="connsiteY64" fmla="*/ 3783121 h 3788731"/>
                <a:gd name="connsiteX65" fmla="*/ 2277819 w 2772385"/>
                <a:gd name="connsiteY65" fmla="*/ 3732633 h 3788731"/>
                <a:gd name="connsiteX66" fmla="*/ 2266600 w 2772385"/>
                <a:gd name="connsiteY66" fmla="*/ 3637266 h 3788731"/>
                <a:gd name="connsiteX67" fmla="*/ 2446114 w 2772385"/>
                <a:gd name="connsiteY67" fmla="*/ 3558728 h 3788731"/>
                <a:gd name="connsiteX68" fmla="*/ 2429284 w 2772385"/>
                <a:gd name="connsiteY68" fmla="*/ 3384824 h 3788731"/>
                <a:gd name="connsiteX69" fmla="*/ 1924401 w 2772385"/>
                <a:gd name="connsiteY69" fmla="*/ 3356775 h 3788731"/>
                <a:gd name="connsiteX70" fmla="*/ 1913181 w 2772385"/>
                <a:gd name="connsiteY70" fmla="*/ 3031406 h 3788731"/>
                <a:gd name="connsiteX71" fmla="*/ 1879522 w 2772385"/>
                <a:gd name="connsiteY71" fmla="*/ 3014576 h 3788731"/>
                <a:gd name="connsiteX72" fmla="*/ 1901962 w 2772385"/>
                <a:gd name="connsiteY72" fmla="*/ 2835062 h 3788731"/>
                <a:gd name="connsiteX73" fmla="*/ 1857083 w 2772385"/>
                <a:gd name="connsiteY73" fmla="*/ 2773354 h 3788731"/>
                <a:gd name="connsiteX74" fmla="*/ 2103915 w 2772385"/>
                <a:gd name="connsiteY74" fmla="*/ 2717256 h 3788731"/>
                <a:gd name="connsiteX75" fmla="*/ 2126354 w 2772385"/>
                <a:gd name="connsiteY75" fmla="*/ 2588230 h 3788731"/>
                <a:gd name="connsiteX76" fmla="*/ 2367576 w 2772385"/>
                <a:gd name="connsiteY76" fmla="*/ 2621889 h 3788731"/>
                <a:gd name="connsiteX77" fmla="*/ 2591969 w 2772385"/>
                <a:gd name="connsiteY77" fmla="*/ 2032858 h 3788731"/>
                <a:gd name="connsiteX78" fmla="*/ 2547090 w 2772385"/>
                <a:gd name="connsiteY78" fmla="*/ 1948711 h 3788731"/>
                <a:gd name="connsiteX79" fmla="*/ 2692946 w 2772385"/>
                <a:gd name="connsiteY79" fmla="*/ 1460657 h 3788731"/>
                <a:gd name="connsiteX80" fmla="*/ 2636848 w 2772385"/>
                <a:gd name="connsiteY80" fmla="*/ 1354071 h 3788731"/>
                <a:gd name="connsiteX81" fmla="*/ 2479772 w 2772385"/>
                <a:gd name="connsiteY81" fmla="*/ 798699 h 3788731"/>
                <a:gd name="connsiteX82" fmla="*/ 2737825 w 2772385"/>
                <a:gd name="connsiteY82" fmla="*/ 675283 h 3788731"/>
                <a:gd name="connsiteX83" fmla="*/ 2709775 w 2772385"/>
                <a:gd name="connsiteY83" fmla="*/ 434061 h 3788731"/>
                <a:gd name="connsiteX84" fmla="*/ 2625628 w 2772385"/>
                <a:gd name="connsiteY84" fmla="*/ 86253 h 3788731"/>
                <a:gd name="connsiteX0" fmla="*/ 2625628 w 2772385"/>
                <a:gd name="connsiteY0" fmla="*/ 86253 h 3788731"/>
                <a:gd name="connsiteX1" fmla="*/ 2429284 w 2772385"/>
                <a:gd name="connsiteY1" fmla="*/ 2105 h 3788731"/>
                <a:gd name="connsiteX2" fmla="*/ 2188062 w 2772385"/>
                <a:gd name="connsiteY2" fmla="*/ 159180 h 3788731"/>
                <a:gd name="connsiteX3" fmla="*/ 2087086 w 2772385"/>
                <a:gd name="connsiteY3" fmla="*/ 198449 h 3788731"/>
                <a:gd name="connsiteX4" fmla="*/ 2137574 w 2772385"/>
                <a:gd name="connsiteY4" fmla="*/ 288206 h 3788731"/>
                <a:gd name="connsiteX5" fmla="*/ 2025378 w 2772385"/>
                <a:gd name="connsiteY5" fmla="*/ 450890 h 3788731"/>
                <a:gd name="connsiteX6" fmla="*/ 2131966 w 2772385"/>
                <a:gd name="connsiteY6" fmla="*/ 585526 h 3788731"/>
                <a:gd name="connsiteX7" fmla="*/ 2154403 w 2772385"/>
                <a:gd name="connsiteY7" fmla="*/ 708942 h 3788731"/>
                <a:gd name="connsiteX8" fmla="*/ 2025378 w 2772385"/>
                <a:gd name="connsiteY8" fmla="*/ 753820 h 3788731"/>
                <a:gd name="connsiteX9" fmla="*/ 1991719 w 2772385"/>
                <a:gd name="connsiteY9" fmla="*/ 821138 h 3788731"/>
                <a:gd name="connsiteX10" fmla="*/ 1991719 w 2772385"/>
                <a:gd name="connsiteY10" fmla="*/ 708942 h 3788731"/>
                <a:gd name="connsiteX11" fmla="*/ 1941230 w 2772385"/>
                <a:gd name="connsiteY11" fmla="*/ 669673 h 3788731"/>
                <a:gd name="connsiteX12" fmla="*/ 1778546 w 2772385"/>
                <a:gd name="connsiteY12" fmla="*/ 770649 h 3788731"/>
                <a:gd name="connsiteX13" fmla="*/ 1397078 w 2772385"/>
                <a:gd name="connsiteY13" fmla="*/ 579916 h 3788731"/>
                <a:gd name="connsiteX14" fmla="*/ 1660739 w 2772385"/>
                <a:gd name="connsiteY14" fmla="*/ 1129678 h 3788731"/>
                <a:gd name="connsiteX15" fmla="*/ 1795375 w 2772385"/>
                <a:gd name="connsiteY15" fmla="*/ 1225045 h 3788731"/>
                <a:gd name="connsiteX16" fmla="*/ 1643910 w 2772385"/>
                <a:gd name="connsiteY16" fmla="*/ 1449437 h 3788731"/>
                <a:gd name="connsiteX17" fmla="*/ 1722448 w 2772385"/>
                <a:gd name="connsiteY17" fmla="*/ 1668220 h 3788731"/>
                <a:gd name="connsiteX18" fmla="*/ 1812205 w 2772385"/>
                <a:gd name="connsiteY18" fmla="*/ 1662611 h 3788731"/>
                <a:gd name="connsiteX19" fmla="*/ 1621470 w 2772385"/>
                <a:gd name="connsiteY19" fmla="*/ 1858954 h 3788731"/>
                <a:gd name="connsiteX20" fmla="*/ 909024 w 2772385"/>
                <a:gd name="connsiteY20" fmla="*/ 1578463 h 3788731"/>
                <a:gd name="connsiteX21" fmla="*/ 454629 w 2772385"/>
                <a:gd name="connsiteY21" fmla="*/ 2605060 h 3788731"/>
                <a:gd name="connsiteX22" fmla="*/ 258286 w 2772385"/>
                <a:gd name="connsiteY22" fmla="*/ 2812623 h 3788731"/>
                <a:gd name="connsiteX23" fmla="*/ 39503 w 2772385"/>
                <a:gd name="connsiteY23" fmla="*/ 2857501 h 3788731"/>
                <a:gd name="connsiteX24" fmla="*/ 28282 w 2772385"/>
                <a:gd name="connsiteY24" fmla="*/ 2975307 h 3788731"/>
                <a:gd name="connsiteX25" fmla="*/ 219017 w 2772385"/>
                <a:gd name="connsiteY25" fmla="*/ 3093114 h 3788731"/>
                <a:gd name="connsiteX26" fmla="*/ 499508 w 2772385"/>
                <a:gd name="connsiteY26" fmla="*/ 2986527 h 3788731"/>
                <a:gd name="connsiteX27" fmla="*/ 465849 w 2772385"/>
                <a:gd name="connsiteY27" fmla="*/ 3115553 h 3788731"/>
                <a:gd name="connsiteX28" fmla="*/ 566825 w 2772385"/>
                <a:gd name="connsiteY28" fmla="*/ 3160431 h 3788731"/>
                <a:gd name="connsiteX29" fmla="*/ 376092 w 2772385"/>
                <a:gd name="connsiteY29" fmla="*/ 3620436 h 3788731"/>
                <a:gd name="connsiteX30" fmla="*/ 190968 w 2772385"/>
                <a:gd name="connsiteY30" fmla="*/ 3665315 h 3788731"/>
                <a:gd name="connsiteX31" fmla="*/ 258286 w 2772385"/>
                <a:gd name="connsiteY31" fmla="*/ 3766291 h 3788731"/>
                <a:gd name="connsiteX32" fmla="*/ 549996 w 2772385"/>
                <a:gd name="connsiteY32" fmla="*/ 3788731 h 3788731"/>
                <a:gd name="connsiteX33" fmla="*/ 583655 w 2772385"/>
                <a:gd name="connsiteY33" fmla="*/ 3581168 h 3788731"/>
                <a:gd name="connsiteX34" fmla="*/ 639753 w 2772385"/>
                <a:gd name="connsiteY34" fmla="*/ 3575558 h 3788731"/>
                <a:gd name="connsiteX35" fmla="*/ 684632 w 2772385"/>
                <a:gd name="connsiteY35" fmla="*/ 3698974 h 3788731"/>
                <a:gd name="connsiteX36" fmla="*/ 768779 w 2772385"/>
                <a:gd name="connsiteY36" fmla="*/ 3704584 h 3788731"/>
                <a:gd name="connsiteX37" fmla="*/ 774389 w 2772385"/>
                <a:gd name="connsiteY37" fmla="*/ 3474581 h 3788731"/>
                <a:gd name="connsiteX38" fmla="*/ 740730 w 2772385"/>
                <a:gd name="connsiteY38" fmla="*/ 3205310 h 3788731"/>
                <a:gd name="connsiteX39" fmla="*/ 897805 w 2772385"/>
                <a:gd name="connsiteY39" fmla="*/ 2627499 h 3788731"/>
                <a:gd name="connsiteX40" fmla="*/ 1161466 w 2772385"/>
                <a:gd name="connsiteY40" fmla="*/ 2520912 h 3788731"/>
                <a:gd name="connsiteX41" fmla="*/ 1526104 w 2772385"/>
                <a:gd name="connsiteY41" fmla="*/ 2627499 h 3788731"/>
                <a:gd name="connsiteX42" fmla="*/ 1587812 w 2772385"/>
                <a:gd name="connsiteY42" fmla="*/ 2627499 h 3788731"/>
                <a:gd name="connsiteX43" fmla="*/ 1643910 w 2772385"/>
                <a:gd name="connsiteY43" fmla="*/ 2728476 h 3788731"/>
                <a:gd name="connsiteX44" fmla="*/ 1795375 w 2772385"/>
                <a:gd name="connsiteY44" fmla="*/ 2762134 h 3788731"/>
                <a:gd name="connsiteX45" fmla="*/ 1806595 w 2772385"/>
                <a:gd name="connsiteY45" fmla="*/ 2795793 h 3788731"/>
                <a:gd name="connsiteX46" fmla="*/ 1767326 w 2772385"/>
                <a:gd name="connsiteY46" fmla="*/ 2997747 h 3788731"/>
                <a:gd name="connsiteX47" fmla="*/ 1744887 w 2772385"/>
                <a:gd name="connsiteY47" fmla="*/ 3323116 h 3788731"/>
                <a:gd name="connsiteX48" fmla="*/ 1537324 w 2772385"/>
                <a:gd name="connsiteY48" fmla="*/ 3345555 h 3788731"/>
                <a:gd name="connsiteX49" fmla="*/ 1200735 w 2772385"/>
                <a:gd name="connsiteY49" fmla="*/ 3396044 h 3788731"/>
                <a:gd name="connsiteX50" fmla="*/ 1172686 w 2772385"/>
                <a:gd name="connsiteY50" fmla="*/ 3468971 h 3788731"/>
                <a:gd name="connsiteX51" fmla="*/ 1110978 w 2772385"/>
                <a:gd name="connsiteY51" fmla="*/ 3497020 h 3788731"/>
                <a:gd name="connsiteX52" fmla="*/ 1139027 w 2772385"/>
                <a:gd name="connsiteY52" fmla="*/ 3631656 h 3788731"/>
                <a:gd name="connsiteX53" fmla="*/ 1279272 w 2772385"/>
                <a:gd name="connsiteY53" fmla="*/ 3637266 h 3788731"/>
                <a:gd name="connsiteX54" fmla="*/ 1273662 w 2772385"/>
                <a:gd name="connsiteY54" fmla="*/ 3485801 h 3788731"/>
                <a:gd name="connsiteX55" fmla="*/ 1453176 w 2772385"/>
                <a:gd name="connsiteY55" fmla="*/ 3497020 h 3788731"/>
                <a:gd name="connsiteX56" fmla="*/ 1425127 w 2772385"/>
                <a:gd name="connsiteY56" fmla="*/ 3575558 h 3788731"/>
                <a:gd name="connsiteX57" fmla="*/ 1397078 w 2772385"/>
                <a:gd name="connsiteY57" fmla="*/ 3637266 h 3788731"/>
                <a:gd name="connsiteX58" fmla="*/ 1312931 w 2772385"/>
                <a:gd name="connsiteY58" fmla="*/ 3654095 h 3788731"/>
                <a:gd name="connsiteX59" fmla="*/ 1447567 w 2772385"/>
                <a:gd name="connsiteY59" fmla="*/ 3777511 h 3788731"/>
                <a:gd name="connsiteX60" fmla="*/ 1514884 w 2772385"/>
                <a:gd name="connsiteY60" fmla="*/ 3642876 h 3788731"/>
                <a:gd name="connsiteX61" fmla="*/ 1817814 w 2772385"/>
                <a:gd name="connsiteY61" fmla="*/ 3541899 h 3788731"/>
                <a:gd name="connsiteX62" fmla="*/ 2154403 w 2772385"/>
                <a:gd name="connsiteY62" fmla="*/ 3614826 h 3788731"/>
                <a:gd name="connsiteX63" fmla="*/ 2109525 w 2772385"/>
                <a:gd name="connsiteY63" fmla="*/ 3715803 h 3788731"/>
                <a:gd name="connsiteX64" fmla="*/ 2204892 w 2772385"/>
                <a:gd name="connsiteY64" fmla="*/ 3783121 h 3788731"/>
                <a:gd name="connsiteX65" fmla="*/ 2277819 w 2772385"/>
                <a:gd name="connsiteY65" fmla="*/ 3732633 h 3788731"/>
                <a:gd name="connsiteX66" fmla="*/ 2266600 w 2772385"/>
                <a:gd name="connsiteY66" fmla="*/ 3637266 h 3788731"/>
                <a:gd name="connsiteX67" fmla="*/ 2446114 w 2772385"/>
                <a:gd name="connsiteY67" fmla="*/ 3558728 h 3788731"/>
                <a:gd name="connsiteX68" fmla="*/ 2429284 w 2772385"/>
                <a:gd name="connsiteY68" fmla="*/ 3384824 h 3788731"/>
                <a:gd name="connsiteX69" fmla="*/ 1924401 w 2772385"/>
                <a:gd name="connsiteY69" fmla="*/ 3356775 h 3788731"/>
                <a:gd name="connsiteX70" fmla="*/ 1913181 w 2772385"/>
                <a:gd name="connsiteY70" fmla="*/ 3031406 h 3788731"/>
                <a:gd name="connsiteX71" fmla="*/ 1879522 w 2772385"/>
                <a:gd name="connsiteY71" fmla="*/ 3014576 h 3788731"/>
                <a:gd name="connsiteX72" fmla="*/ 1901962 w 2772385"/>
                <a:gd name="connsiteY72" fmla="*/ 2835062 h 3788731"/>
                <a:gd name="connsiteX73" fmla="*/ 1857083 w 2772385"/>
                <a:gd name="connsiteY73" fmla="*/ 2773354 h 3788731"/>
                <a:gd name="connsiteX74" fmla="*/ 2103915 w 2772385"/>
                <a:gd name="connsiteY74" fmla="*/ 2717256 h 3788731"/>
                <a:gd name="connsiteX75" fmla="*/ 2126354 w 2772385"/>
                <a:gd name="connsiteY75" fmla="*/ 2588230 h 3788731"/>
                <a:gd name="connsiteX76" fmla="*/ 2367576 w 2772385"/>
                <a:gd name="connsiteY76" fmla="*/ 2621889 h 3788731"/>
                <a:gd name="connsiteX77" fmla="*/ 2591969 w 2772385"/>
                <a:gd name="connsiteY77" fmla="*/ 2032858 h 3788731"/>
                <a:gd name="connsiteX78" fmla="*/ 2547090 w 2772385"/>
                <a:gd name="connsiteY78" fmla="*/ 1948711 h 3788731"/>
                <a:gd name="connsiteX79" fmla="*/ 2692946 w 2772385"/>
                <a:gd name="connsiteY79" fmla="*/ 1460657 h 3788731"/>
                <a:gd name="connsiteX80" fmla="*/ 2636848 w 2772385"/>
                <a:gd name="connsiteY80" fmla="*/ 1354071 h 3788731"/>
                <a:gd name="connsiteX81" fmla="*/ 2479772 w 2772385"/>
                <a:gd name="connsiteY81" fmla="*/ 798699 h 3788731"/>
                <a:gd name="connsiteX82" fmla="*/ 2737825 w 2772385"/>
                <a:gd name="connsiteY82" fmla="*/ 675283 h 3788731"/>
                <a:gd name="connsiteX83" fmla="*/ 2709775 w 2772385"/>
                <a:gd name="connsiteY83" fmla="*/ 434061 h 3788731"/>
                <a:gd name="connsiteX84" fmla="*/ 2625628 w 2772385"/>
                <a:gd name="connsiteY84" fmla="*/ 86253 h 3788731"/>
                <a:gd name="connsiteX0" fmla="*/ 2625628 w 2772385"/>
                <a:gd name="connsiteY0" fmla="*/ 86253 h 3788731"/>
                <a:gd name="connsiteX1" fmla="*/ 2429284 w 2772385"/>
                <a:gd name="connsiteY1" fmla="*/ 2105 h 3788731"/>
                <a:gd name="connsiteX2" fmla="*/ 2188062 w 2772385"/>
                <a:gd name="connsiteY2" fmla="*/ 159180 h 3788731"/>
                <a:gd name="connsiteX3" fmla="*/ 2087086 w 2772385"/>
                <a:gd name="connsiteY3" fmla="*/ 198449 h 3788731"/>
                <a:gd name="connsiteX4" fmla="*/ 2137574 w 2772385"/>
                <a:gd name="connsiteY4" fmla="*/ 288206 h 3788731"/>
                <a:gd name="connsiteX5" fmla="*/ 2025378 w 2772385"/>
                <a:gd name="connsiteY5" fmla="*/ 450890 h 3788731"/>
                <a:gd name="connsiteX6" fmla="*/ 2131966 w 2772385"/>
                <a:gd name="connsiteY6" fmla="*/ 585526 h 3788731"/>
                <a:gd name="connsiteX7" fmla="*/ 2154403 w 2772385"/>
                <a:gd name="connsiteY7" fmla="*/ 708942 h 3788731"/>
                <a:gd name="connsiteX8" fmla="*/ 2025378 w 2772385"/>
                <a:gd name="connsiteY8" fmla="*/ 753820 h 3788731"/>
                <a:gd name="connsiteX9" fmla="*/ 1991719 w 2772385"/>
                <a:gd name="connsiteY9" fmla="*/ 821138 h 3788731"/>
                <a:gd name="connsiteX10" fmla="*/ 1991719 w 2772385"/>
                <a:gd name="connsiteY10" fmla="*/ 708942 h 3788731"/>
                <a:gd name="connsiteX11" fmla="*/ 1941230 w 2772385"/>
                <a:gd name="connsiteY11" fmla="*/ 669673 h 3788731"/>
                <a:gd name="connsiteX12" fmla="*/ 1778546 w 2772385"/>
                <a:gd name="connsiteY12" fmla="*/ 770649 h 3788731"/>
                <a:gd name="connsiteX13" fmla="*/ 1397078 w 2772385"/>
                <a:gd name="connsiteY13" fmla="*/ 579916 h 3788731"/>
                <a:gd name="connsiteX14" fmla="*/ 1660739 w 2772385"/>
                <a:gd name="connsiteY14" fmla="*/ 1129678 h 3788731"/>
                <a:gd name="connsiteX15" fmla="*/ 1795375 w 2772385"/>
                <a:gd name="connsiteY15" fmla="*/ 1225045 h 3788731"/>
                <a:gd name="connsiteX16" fmla="*/ 1643910 w 2772385"/>
                <a:gd name="connsiteY16" fmla="*/ 1449437 h 3788731"/>
                <a:gd name="connsiteX17" fmla="*/ 1722448 w 2772385"/>
                <a:gd name="connsiteY17" fmla="*/ 1668220 h 3788731"/>
                <a:gd name="connsiteX18" fmla="*/ 1812205 w 2772385"/>
                <a:gd name="connsiteY18" fmla="*/ 1662611 h 3788731"/>
                <a:gd name="connsiteX19" fmla="*/ 1621470 w 2772385"/>
                <a:gd name="connsiteY19" fmla="*/ 1858954 h 3788731"/>
                <a:gd name="connsiteX20" fmla="*/ 909024 w 2772385"/>
                <a:gd name="connsiteY20" fmla="*/ 1578463 h 3788731"/>
                <a:gd name="connsiteX21" fmla="*/ 454629 w 2772385"/>
                <a:gd name="connsiteY21" fmla="*/ 2605060 h 3788731"/>
                <a:gd name="connsiteX22" fmla="*/ 258286 w 2772385"/>
                <a:gd name="connsiteY22" fmla="*/ 2812623 h 3788731"/>
                <a:gd name="connsiteX23" fmla="*/ 39503 w 2772385"/>
                <a:gd name="connsiteY23" fmla="*/ 2857501 h 3788731"/>
                <a:gd name="connsiteX24" fmla="*/ 28282 w 2772385"/>
                <a:gd name="connsiteY24" fmla="*/ 2975307 h 3788731"/>
                <a:gd name="connsiteX25" fmla="*/ 219017 w 2772385"/>
                <a:gd name="connsiteY25" fmla="*/ 3093114 h 3788731"/>
                <a:gd name="connsiteX26" fmla="*/ 499508 w 2772385"/>
                <a:gd name="connsiteY26" fmla="*/ 2986527 h 3788731"/>
                <a:gd name="connsiteX27" fmla="*/ 465849 w 2772385"/>
                <a:gd name="connsiteY27" fmla="*/ 3115553 h 3788731"/>
                <a:gd name="connsiteX28" fmla="*/ 566825 w 2772385"/>
                <a:gd name="connsiteY28" fmla="*/ 3160431 h 3788731"/>
                <a:gd name="connsiteX29" fmla="*/ 376092 w 2772385"/>
                <a:gd name="connsiteY29" fmla="*/ 3620436 h 3788731"/>
                <a:gd name="connsiteX30" fmla="*/ 190968 w 2772385"/>
                <a:gd name="connsiteY30" fmla="*/ 3665315 h 3788731"/>
                <a:gd name="connsiteX31" fmla="*/ 258286 w 2772385"/>
                <a:gd name="connsiteY31" fmla="*/ 3766291 h 3788731"/>
                <a:gd name="connsiteX32" fmla="*/ 549996 w 2772385"/>
                <a:gd name="connsiteY32" fmla="*/ 3788731 h 3788731"/>
                <a:gd name="connsiteX33" fmla="*/ 583655 w 2772385"/>
                <a:gd name="connsiteY33" fmla="*/ 3581168 h 3788731"/>
                <a:gd name="connsiteX34" fmla="*/ 639753 w 2772385"/>
                <a:gd name="connsiteY34" fmla="*/ 3575558 h 3788731"/>
                <a:gd name="connsiteX35" fmla="*/ 684632 w 2772385"/>
                <a:gd name="connsiteY35" fmla="*/ 3698974 h 3788731"/>
                <a:gd name="connsiteX36" fmla="*/ 768779 w 2772385"/>
                <a:gd name="connsiteY36" fmla="*/ 3704584 h 3788731"/>
                <a:gd name="connsiteX37" fmla="*/ 774389 w 2772385"/>
                <a:gd name="connsiteY37" fmla="*/ 3474581 h 3788731"/>
                <a:gd name="connsiteX38" fmla="*/ 740730 w 2772385"/>
                <a:gd name="connsiteY38" fmla="*/ 3205310 h 3788731"/>
                <a:gd name="connsiteX39" fmla="*/ 897805 w 2772385"/>
                <a:gd name="connsiteY39" fmla="*/ 2627499 h 3788731"/>
                <a:gd name="connsiteX40" fmla="*/ 1161466 w 2772385"/>
                <a:gd name="connsiteY40" fmla="*/ 2520912 h 3788731"/>
                <a:gd name="connsiteX41" fmla="*/ 1526104 w 2772385"/>
                <a:gd name="connsiteY41" fmla="*/ 2627499 h 3788731"/>
                <a:gd name="connsiteX42" fmla="*/ 1587812 w 2772385"/>
                <a:gd name="connsiteY42" fmla="*/ 2627499 h 3788731"/>
                <a:gd name="connsiteX43" fmla="*/ 1643910 w 2772385"/>
                <a:gd name="connsiteY43" fmla="*/ 2728476 h 3788731"/>
                <a:gd name="connsiteX44" fmla="*/ 1795375 w 2772385"/>
                <a:gd name="connsiteY44" fmla="*/ 2762134 h 3788731"/>
                <a:gd name="connsiteX45" fmla="*/ 1806595 w 2772385"/>
                <a:gd name="connsiteY45" fmla="*/ 2795793 h 3788731"/>
                <a:gd name="connsiteX46" fmla="*/ 1767326 w 2772385"/>
                <a:gd name="connsiteY46" fmla="*/ 2997747 h 3788731"/>
                <a:gd name="connsiteX47" fmla="*/ 1744887 w 2772385"/>
                <a:gd name="connsiteY47" fmla="*/ 3323116 h 3788731"/>
                <a:gd name="connsiteX48" fmla="*/ 1537324 w 2772385"/>
                <a:gd name="connsiteY48" fmla="*/ 3345555 h 3788731"/>
                <a:gd name="connsiteX49" fmla="*/ 1200735 w 2772385"/>
                <a:gd name="connsiteY49" fmla="*/ 3396044 h 3788731"/>
                <a:gd name="connsiteX50" fmla="*/ 1172686 w 2772385"/>
                <a:gd name="connsiteY50" fmla="*/ 3468971 h 3788731"/>
                <a:gd name="connsiteX51" fmla="*/ 1110978 w 2772385"/>
                <a:gd name="connsiteY51" fmla="*/ 3497020 h 3788731"/>
                <a:gd name="connsiteX52" fmla="*/ 1139027 w 2772385"/>
                <a:gd name="connsiteY52" fmla="*/ 3631656 h 3788731"/>
                <a:gd name="connsiteX53" fmla="*/ 1279272 w 2772385"/>
                <a:gd name="connsiteY53" fmla="*/ 3637266 h 3788731"/>
                <a:gd name="connsiteX54" fmla="*/ 1273662 w 2772385"/>
                <a:gd name="connsiteY54" fmla="*/ 3485801 h 3788731"/>
                <a:gd name="connsiteX55" fmla="*/ 1453176 w 2772385"/>
                <a:gd name="connsiteY55" fmla="*/ 3497020 h 3788731"/>
                <a:gd name="connsiteX56" fmla="*/ 1425127 w 2772385"/>
                <a:gd name="connsiteY56" fmla="*/ 3575558 h 3788731"/>
                <a:gd name="connsiteX57" fmla="*/ 1397078 w 2772385"/>
                <a:gd name="connsiteY57" fmla="*/ 3637266 h 3788731"/>
                <a:gd name="connsiteX58" fmla="*/ 1312931 w 2772385"/>
                <a:gd name="connsiteY58" fmla="*/ 3654095 h 3788731"/>
                <a:gd name="connsiteX59" fmla="*/ 1447567 w 2772385"/>
                <a:gd name="connsiteY59" fmla="*/ 3777511 h 3788731"/>
                <a:gd name="connsiteX60" fmla="*/ 1514884 w 2772385"/>
                <a:gd name="connsiteY60" fmla="*/ 3642876 h 3788731"/>
                <a:gd name="connsiteX61" fmla="*/ 1817814 w 2772385"/>
                <a:gd name="connsiteY61" fmla="*/ 3541899 h 3788731"/>
                <a:gd name="connsiteX62" fmla="*/ 2154403 w 2772385"/>
                <a:gd name="connsiteY62" fmla="*/ 3614826 h 3788731"/>
                <a:gd name="connsiteX63" fmla="*/ 2109525 w 2772385"/>
                <a:gd name="connsiteY63" fmla="*/ 3715803 h 3788731"/>
                <a:gd name="connsiteX64" fmla="*/ 2204892 w 2772385"/>
                <a:gd name="connsiteY64" fmla="*/ 3783121 h 3788731"/>
                <a:gd name="connsiteX65" fmla="*/ 2277819 w 2772385"/>
                <a:gd name="connsiteY65" fmla="*/ 3732633 h 3788731"/>
                <a:gd name="connsiteX66" fmla="*/ 2266600 w 2772385"/>
                <a:gd name="connsiteY66" fmla="*/ 3637266 h 3788731"/>
                <a:gd name="connsiteX67" fmla="*/ 2446114 w 2772385"/>
                <a:gd name="connsiteY67" fmla="*/ 3558728 h 3788731"/>
                <a:gd name="connsiteX68" fmla="*/ 2429284 w 2772385"/>
                <a:gd name="connsiteY68" fmla="*/ 3384824 h 3788731"/>
                <a:gd name="connsiteX69" fmla="*/ 1924401 w 2772385"/>
                <a:gd name="connsiteY69" fmla="*/ 3356775 h 3788731"/>
                <a:gd name="connsiteX70" fmla="*/ 1913181 w 2772385"/>
                <a:gd name="connsiteY70" fmla="*/ 3031406 h 3788731"/>
                <a:gd name="connsiteX71" fmla="*/ 1879522 w 2772385"/>
                <a:gd name="connsiteY71" fmla="*/ 3014576 h 3788731"/>
                <a:gd name="connsiteX72" fmla="*/ 1901962 w 2772385"/>
                <a:gd name="connsiteY72" fmla="*/ 2835062 h 3788731"/>
                <a:gd name="connsiteX73" fmla="*/ 1857083 w 2772385"/>
                <a:gd name="connsiteY73" fmla="*/ 2773354 h 3788731"/>
                <a:gd name="connsiteX74" fmla="*/ 2103915 w 2772385"/>
                <a:gd name="connsiteY74" fmla="*/ 2717256 h 3788731"/>
                <a:gd name="connsiteX75" fmla="*/ 2126354 w 2772385"/>
                <a:gd name="connsiteY75" fmla="*/ 2588230 h 3788731"/>
                <a:gd name="connsiteX76" fmla="*/ 2367576 w 2772385"/>
                <a:gd name="connsiteY76" fmla="*/ 2621889 h 3788731"/>
                <a:gd name="connsiteX77" fmla="*/ 2591969 w 2772385"/>
                <a:gd name="connsiteY77" fmla="*/ 2032858 h 3788731"/>
                <a:gd name="connsiteX78" fmla="*/ 2547090 w 2772385"/>
                <a:gd name="connsiteY78" fmla="*/ 1948711 h 3788731"/>
                <a:gd name="connsiteX79" fmla="*/ 2692946 w 2772385"/>
                <a:gd name="connsiteY79" fmla="*/ 1460657 h 3788731"/>
                <a:gd name="connsiteX80" fmla="*/ 2636848 w 2772385"/>
                <a:gd name="connsiteY80" fmla="*/ 1354071 h 3788731"/>
                <a:gd name="connsiteX81" fmla="*/ 2479772 w 2772385"/>
                <a:gd name="connsiteY81" fmla="*/ 798699 h 3788731"/>
                <a:gd name="connsiteX82" fmla="*/ 2737825 w 2772385"/>
                <a:gd name="connsiteY82" fmla="*/ 675283 h 3788731"/>
                <a:gd name="connsiteX83" fmla="*/ 2709775 w 2772385"/>
                <a:gd name="connsiteY83" fmla="*/ 434061 h 3788731"/>
                <a:gd name="connsiteX84" fmla="*/ 2625628 w 2772385"/>
                <a:gd name="connsiteY84" fmla="*/ 86253 h 3788731"/>
                <a:gd name="connsiteX0" fmla="*/ 2625628 w 2772385"/>
                <a:gd name="connsiteY0" fmla="*/ 86253 h 3788731"/>
                <a:gd name="connsiteX1" fmla="*/ 2429284 w 2772385"/>
                <a:gd name="connsiteY1" fmla="*/ 2105 h 3788731"/>
                <a:gd name="connsiteX2" fmla="*/ 2188062 w 2772385"/>
                <a:gd name="connsiteY2" fmla="*/ 159180 h 3788731"/>
                <a:gd name="connsiteX3" fmla="*/ 2087086 w 2772385"/>
                <a:gd name="connsiteY3" fmla="*/ 198449 h 3788731"/>
                <a:gd name="connsiteX4" fmla="*/ 2137574 w 2772385"/>
                <a:gd name="connsiteY4" fmla="*/ 288206 h 3788731"/>
                <a:gd name="connsiteX5" fmla="*/ 2025378 w 2772385"/>
                <a:gd name="connsiteY5" fmla="*/ 450890 h 3788731"/>
                <a:gd name="connsiteX6" fmla="*/ 2131966 w 2772385"/>
                <a:gd name="connsiteY6" fmla="*/ 585526 h 3788731"/>
                <a:gd name="connsiteX7" fmla="*/ 2154403 w 2772385"/>
                <a:gd name="connsiteY7" fmla="*/ 708942 h 3788731"/>
                <a:gd name="connsiteX8" fmla="*/ 2025378 w 2772385"/>
                <a:gd name="connsiteY8" fmla="*/ 753820 h 3788731"/>
                <a:gd name="connsiteX9" fmla="*/ 1991719 w 2772385"/>
                <a:gd name="connsiteY9" fmla="*/ 821138 h 3788731"/>
                <a:gd name="connsiteX10" fmla="*/ 1991719 w 2772385"/>
                <a:gd name="connsiteY10" fmla="*/ 708942 h 3788731"/>
                <a:gd name="connsiteX11" fmla="*/ 1941230 w 2772385"/>
                <a:gd name="connsiteY11" fmla="*/ 669673 h 3788731"/>
                <a:gd name="connsiteX12" fmla="*/ 1778546 w 2772385"/>
                <a:gd name="connsiteY12" fmla="*/ 770649 h 3788731"/>
                <a:gd name="connsiteX13" fmla="*/ 1397078 w 2772385"/>
                <a:gd name="connsiteY13" fmla="*/ 579916 h 3788731"/>
                <a:gd name="connsiteX14" fmla="*/ 1660739 w 2772385"/>
                <a:gd name="connsiteY14" fmla="*/ 1129678 h 3788731"/>
                <a:gd name="connsiteX15" fmla="*/ 1795375 w 2772385"/>
                <a:gd name="connsiteY15" fmla="*/ 1225045 h 3788731"/>
                <a:gd name="connsiteX16" fmla="*/ 1643910 w 2772385"/>
                <a:gd name="connsiteY16" fmla="*/ 1449437 h 3788731"/>
                <a:gd name="connsiteX17" fmla="*/ 1722448 w 2772385"/>
                <a:gd name="connsiteY17" fmla="*/ 1668220 h 3788731"/>
                <a:gd name="connsiteX18" fmla="*/ 1812205 w 2772385"/>
                <a:gd name="connsiteY18" fmla="*/ 1662611 h 3788731"/>
                <a:gd name="connsiteX19" fmla="*/ 1621470 w 2772385"/>
                <a:gd name="connsiteY19" fmla="*/ 1858954 h 3788731"/>
                <a:gd name="connsiteX20" fmla="*/ 909024 w 2772385"/>
                <a:gd name="connsiteY20" fmla="*/ 1578463 h 3788731"/>
                <a:gd name="connsiteX21" fmla="*/ 454629 w 2772385"/>
                <a:gd name="connsiteY21" fmla="*/ 2605060 h 3788731"/>
                <a:gd name="connsiteX22" fmla="*/ 258286 w 2772385"/>
                <a:gd name="connsiteY22" fmla="*/ 2812623 h 3788731"/>
                <a:gd name="connsiteX23" fmla="*/ 39503 w 2772385"/>
                <a:gd name="connsiteY23" fmla="*/ 2857501 h 3788731"/>
                <a:gd name="connsiteX24" fmla="*/ 28282 w 2772385"/>
                <a:gd name="connsiteY24" fmla="*/ 2975307 h 3788731"/>
                <a:gd name="connsiteX25" fmla="*/ 219017 w 2772385"/>
                <a:gd name="connsiteY25" fmla="*/ 3093114 h 3788731"/>
                <a:gd name="connsiteX26" fmla="*/ 516338 w 2772385"/>
                <a:gd name="connsiteY26" fmla="*/ 2964088 h 3788731"/>
                <a:gd name="connsiteX27" fmla="*/ 465849 w 2772385"/>
                <a:gd name="connsiteY27" fmla="*/ 3115553 h 3788731"/>
                <a:gd name="connsiteX28" fmla="*/ 566825 w 2772385"/>
                <a:gd name="connsiteY28" fmla="*/ 3160431 h 3788731"/>
                <a:gd name="connsiteX29" fmla="*/ 376092 w 2772385"/>
                <a:gd name="connsiteY29" fmla="*/ 3620436 h 3788731"/>
                <a:gd name="connsiteX30" fmla="*/ 190968 w 2772385"/>
                <a:gd name="connsiteY30" fmla="*/ 3665315 h 3788731"/>
                <a:gd name="connsiteX31" fmla="*/ 258286 w 2772385"/>
                <a:gd name="connsiteY31" fmla="*/ 3766291 h 3788731"/>
                <a:gd name="connsiteX32" fmla="*/ 549996 w 2772385"/>
                <a:gd name="connsiteY32" fmla="*/ 3788731 h 3788731"/>
                <a:gd name="connsiteX33" fmla="*/ 583655 w 2772385"/>
                <a:gd name="connsiteY33" fmla="*/ 3581168 h 3788731"/>
                <a:gd name="connsiteX34" fmla="*/ 639753 w 2772385"/>
                <a:gd name="connsiteY34" fmla="*/ 3575558 h 3788731"/>
                <a:gd name="connsiteX35" fmla="*/ 684632 w 2772385"/>
                <a:gd name="connsiteY35" fmla="*/ 3698974 h 3788731"/>
                <a:gd name="connsiteX36" fmla="*/ 768779 w 2772385"/>
                <a:gd name="connsiteY36" fmla="*/ 3704584 h 3788731"/>
                <a:gd name="connsiteX37" fmla="*/ 774389 w 2772385"/>
                <a:gd name="connsiteY37" fmla="*/ 3474581 h 3788731"/>
                <a:gd name="connsiteX38" fmla="*/ 740730 w 2772385"/>
                <a:gd name="connsiteY38" fmla="*/ 3205310 h 3788731"/>
                <a:gd name="connsiteX39" fmla="*/ 897805 w 2772385"/>
                <a:gd name="connsiteY39" fmla="*/ 2627499 h 3788731"/>
                <a:gd name="connsiteX40" fmla="*/ 1161466 w 2772385"/>
                <a:gd name="connsiteY40" fmla="*/ 2520912 h 3788731"/>
                <a:gd name="connsiteX41" fmla="*/ 1526104 w 2772385"/>
                <a:gd name="connsiteY41" fmla="*/ 2627499 h 3788731"/>
                <a:gd name="connsiteX42" fmla="*/ 1587812 w 2772385"/>
                <a:gd name="connsiteY42" fmla="*/ 2627499 h 3788731"/>
                <a:gd name="connsiteX43" fmla="*/ 1643910 w 2772385"/>
                <a:gd name="connsiteY43" fmla="*/ 2728476 h 3788731"/>
                <a:gd name="connsiteX44" fmla="*/ 1795375 w 2772385"/>
                <a:gd name="connsiteY44" fmla="*/ 2762134 h 3788731"/>
                <a:gd name="connsiteX45" fmla="*/ 1806595 w 2772385"/>
                <a:gd name="connsiteY45" fmla="*/ 2795793 h 3788731"/>
                <a:gd name="connsiteX46" fmla="*/ 1767326 w 2772385"/>
                <a:gd name="connsiteY46" fmla="*/ 2997747 h 3788731"/>
                <a:gd name="connsiteX47" fmla="*/ 1744887 w 2772385"/>
                <a:gd name="connsiteY47" fmla="*/ 3323116 h 3788731"/>
                <a:gd name="connsiteX48" fmla="*/ 1537324 w 2772385"/>
                <a:gd name="connsiteY48" fmla="*/ 3345555 h 3788731"/>
                <a:gd name="connsiteX49" fmla="*/ 1200735 w 2772385"/>
                <a:gd name="connsiteY49" fmla="*/ 3396044 h 3788731"/>
                <a:gd name="connsiteX50" fmla="*/ 1172686 w 2772385"/>
                <a:gd name="connsiteY50" fmla="*/ 3468971 h 3788731"/>
                <a:gd name="connsiteX51" fmla="*/ 1110978 w 2772385"/>
                <a:gd name="connsiteY51" fmla="*/ 3497020 h 3788731"/>
                <a:gd name="connsiteX52" fmla="*/ 1139027 w 2772385"/>
                <a:gd name="connsiteY52" fmla="*/ 3631656 h 3788731"/>
                <a:gd name="connsiteX53" fmla="*/ 1279272 w 2772385"/>
                <a:gd name="connsiteY53" fmla="*/ 3637266 h 3788731"/>
                <a:gd name="connsiteX54" fmla="*/ 1273662 w 2772385"/>
                <a:gd name="connsiteY54" fmla="*/ 3485801 h 3788731"/>
                <a:gd name="connsiteX55" fmla="*/ 1453176 w 2772385"/>
                <a:gd name="connsiteY55" fmla="*/ 3497020 h 3788731"/>
                <a:gd name="connsiteX56" fmla="*/ 1425127 w 2772385"/>
                <a:gd name="connsiteY56" fmla="*/ 3575558 h 3788731"/>
                <a:gd name="connsiteX57" fmla="*/ 1397078 w 2772385"/>
                <a:gd name="connsiteY57" fmla="*/ 3637266 h 3788731"/>
                <a:gd name="connsiteX58" fmla="*/ 1312931 w 2772385"/>
                <a:gd name="connsiteY58" fmla="*/ 3654095 h 3788731"/>
                <a:gd name="connsiteX59" fmla="*/ 1447567 w 2772385"/>
                <a:gd name="connsiteY59" fmla="*/ 3777511 h 3788731"/>
                <a:gd name="connsiteX60" fmla="*/ 1514884 w 2772385"/>
                <a:gd name="connsiteY60" fmla="*/ 3642876 h 3788731"/>
                <a:gd name="connsiteX61" fmla="*/ 1817814 w 2772385"/>
                <a:gd name="connsiteY61" fmla="*/ 3541899 h 3788731"/>
                <a:gd name="connsiteX62" fmla="*/ 2154403 w 2772385"/>
                <a:gd name="connsiteY62" fmla="*/ 3614826 h 3788731"/>
                <a:gd name="connsiteX63" fmla="*/ 2109525 w 2772385"/>
                <a:gd name="connsiteY63" fmla="*/ 3715803 h 3788731"/>
                <a:gd name="connsiteX64" fmla="*/ 2204892 w 2772385"/>
                <a:gd name="connsiteY64" fmla="*/ 3783121 h 3788731"/>
                <a:gd name="connsiteX65" fmla="*/ 2277819 w 2772385"/>
                <a:gd name="connsiteY65" fmla="*/ 3732633 h 3788731"/>
                <a:gd name="connsiteX66" fmla="*/ 2266600 w 2772385"/>
                <a:gd name="connsiteY66" fmla="*/ 3637266 h 3788731"/>
                <a:gd name="connsiteX67" fmla="*/ 2446114 w 2772385"/>
                <a:gd name="connsiteY67" fmla="*/ 3558728 h 3788731"/>
                <a:gd name="connsiteX68" fmla="*/ 2429284 w 2772385"/>
                <a:gd name="connsiteY68" fmla="*/ 3384824 h 3788731"/>
                <a:gd name="connsiteX69" fmla="*/ 1924401 w 2772385"/>
                <a:gd name="connsiteY69" fmla="*/ 3356775 h 3788731"/>
                <a:gd name="connsiteX70" fmla="*/ 1913181 w 2772385"/>
                <a:gd name="connsiteY70" fmla="*/ 3031406 h 3788731"/>
                <a:gd name="connsiteX71" fmla="*/ 1879522 w 2772385"/>
                <a:gd name="connsiteY71" fmla="*/ 3014576 h 3788731"/>
                <a:gd name="connsiteX72" fmla="*/ 1901962 w 2772385"/>
                <a:gd name="connsiteY72" fmla="*/ 2835062 h 3788731"/>
                <a:gd name="connsiteX73" fmla="*/ 1857083 w 2772385"/>
                <a:gd name="connsiteY73" fmla="*/ 2773354 h 3788731"/>
                <a:gd name="connsiteX74" fmla="*/ 2103915 w 2772385"/>
                <a:gd name="connsiteY74" fmla="*/ 2717256 h 3788731"/>
                <a:gd name="connsiteX75" fmla="*/ 2126354 w 2772385"/>
                <a:gd name="connsiteY75" fmla="*/ 2588230 h 3788731"/>
                <a:gd name="connsiteX76" fmla="*/ 2367576 w 2772385"/>
                <a:gd name="connsiteY76" fmla="*/ 2621889 h 3788731"/>
                <a:gd name="connsiteX77" fmla="*/ 2591969 w 2772385"/>
                <a:gd name="connsiteY77" fmla="*/ 2032858 h 3788731"/>
                <a:gd name="connsiteX78" fmla="*/ 2547090 w 2772385"/>
                <a:gd name="connsiteY78" fmla="*/ 1948711 h 3788731"/>
                <a:gd name="connsiteX79" fmla="*/ 2692946 w 2772385"/>
                <a:gd name="connsiteY79" fmla="*/ 1460657 h 3788731"/>
                <a:gd name="connsiteX80" fmla="*/ 2636848 w 2772385"/>
                <a:gd name="connsiteY80" fmla="*/ 1354071 h 3788731"/>
                <a:gd name="connsiteX81" fmla="*/ 2479772 w 2772385"/>
                <a:gd name="connsiteY81" fmla="*/ 798699 h 3788731"/>
                <a:gd name="connsiteX82" fmla="*/ 2737825 w 2772385"/>
                <a:gd name="connsiteY82" fmla="*/ 675283 h 3788731"/>
                <a:gd name="connsiteX83" fmla="*/ 2709775 w 2772385"/>
                <a:gd name="connsiteY83" fmla="*/ 434061 h 3788731"/>
                <a:gd name="connsiteX84" fmla="*/ 2625628 w 2772385"/>
                <a:gd name="connsiteY84" fmla="*/ 86253 h 3788731"/>
                <a:gd name="connsiteX0" fmla="*/ 2625628 w 2772385"/>
                <a:gd name="connsiteY0" fmla="*/ 86253 h 3788731"/>
                <a:gd name="connsiteX1" fmla="*/ 2429284 w 2772385"/>
                <a:gd name="connsiteY1" fmla="*/ 2105 h 3788731"/>
                <a:gd name="connsiteX2" fmla="*/ 2188062 w 2772385"/>
                <a:gd name="connsiteY2" fmla="*/ 159180 h 3788731"/>
                <a:gd name="connsiteX3" fmla="*/ 2087086 w 2772385"/>
                <a:gd name="connsiteY3" fmla="*/ 198449 h 3788731"/>
                <a:gd name="connsiteX4" fmla="*/ 2137574 w 2772385"/>
                <a:gd name="connsiteY4" fmla="*/ 288206 h 3788731"/>
                <a:gd name="connsiteX5" fmla="*/ 2025378 w 2772385"/>
                <a:gd name="connsiteY5" fmla="*/ 450890 h 3788731"/>
                <a:gd name="connsiteX6" fmla="*/ 2131966 w 2772385"/>
                <a:gd name="connsiteY6" fmla="*/ 585526 h 3788731"/>
                <a:gd name="connsiteX7" fmla="*/ 2154403 w 2772385"/>
                <a:gd name="connsiteY7" fmla="*/ 708942 h 3788731"/>
                <a:gd name="connsiteX8" fmla="*/ 2025378 w 2772385"/>
                <a:gd name="connsiteY8" fmla="*/ 753820 h 3788731"/>
                <a:gd name="connsiteX9" fmla="*/ 1991719 w 2772385"/>
                <a:gd name="connsiteY9" fmla="*/ 821138 h 3788731"/>
                <a:gd name="connsiteX10" fmla="*/ 1991719 w 2772385"/>
                <a:gd name="connsiteY10" fmla="*/ 708942 h 3788731"/>
                <a:gd name="connsiteX11" fmla="*/ 1941230 w 2772385"/>
                <a:gd name="connsiteY11" fmla="*/ 669673 h 3788731"/>
                <a:gd name="connsiteX12" fmla="*/ 1778546 w 2772385"/>
                <a:gd name="connsiteY12" fmla="*/ 770649 h 3788731"/>
                <a:gd name="connsiteX13" fmla="*/ 1397078 w 2772385"/>
                <a:gd name="connsiteY13" fmla="*/ 579916 h 3788731"/>
                <a:gd name="connsiteX14" fmla="*/ 1660739 w 2772385"/>
                <a:gd name="connsiteY14" fmla="*/ 1129678 h 3788731"/>
                <a:gd name="connsiteX15" fmla="*/ 1795375 w 2772385"/>
                <a:gd name="connsiteY15" fmla="*/ 1225045 h 3788731"/>
                <a:gd name="connsiteX16" fmla="*/ 1643910 w 2772385"/>
                <a:gd name="connsiteY16" fmla="*/ 1449437 h 3788731"/>
                <a:gd name="connsiteX17" fmla="*/ 1722448 w 2772385"/>
                <a:gd name="connsiteY17" fmla="*/ 1668220 h 3788731"/>
                <a:gd name="connsiteX18" fmla="*/ 1812205 w 2772385"/>
                <a:gd name="connsiteY18" fmla="*/ 1662611 h 3788731"/>
                <a:gd name="connsiteX19" fmla="*/ 1621470 w 2772385"/>
                <a:gd name="connsiteY19" fmla="*/ 1858954 h 3788731"/>
                <a:gd name="connsiteX20" fmla="*/ 909024 w 2772385"/>
                <a:gd name="connsiteY20" fmla="*/ 1578463 h 3788731"/>
                <a:gd name="connsiteX21" fmla="*/ 454629 w 2772385"/>
                <a:gd name="connsiteY21" fmla="*/ 2605060 h 3788731"/>
                <a:gd name="connsiteX22" fmla="*/ 258286 w 2772385"/>
                <a:gd name="connsiteY22" fmla="*/ 2812623 h 3788731"/>
                <a:gd name="connsiteX23" fmla="*/ 39503 w 2772385"/>
                <a:gd name="connsiteY23" fmla="*/ 2857501 h 3788731"/>
                <a:gd name="connsiteX24" fmla="*/ 28282 w 2772385"/>
                <a:gd name="connsiteY24" fmla="*/ 2975307 h 3788731"/>
                <a:gd name="connsiteX25" fmla="*/ 219017 w 2772385"/>
                <a:gd name="connsiteY25" fmla="*/ 3093114 h 3788731"/>
                <a:gd name="connsiteX26" fmla="*/ 516338 w 2772385"/>
                <a:gd name="connsiteY26" fmla="*/ 2964088 h 3788731"/>
                <a:gd name="connsiteX27" fmla="*/ 465849 w 2772385"/>
                <a:gd name="connsiteY27" fmla="*/ 3115553 h 3788731"/>
                <a:gd name="connsiteX28" fmla="*/ 566825 w 2772385"/>
                <a:gd name="connsiteY28" fmla="*/ 3160431 h 3788731"/>
                <a:gd name="connsiteX29" fmla="*/ 376092 w 2772385"/>
                <a:gd name="connsiteY29" fmla="*/ 3620436 h 3788731"/>
                <a:gd name="connsiteX30" fmla="*/ 190968 w 2772385"/>
                <a:gd name="connsiteY30" fmla="*/ 3665315 h 3788731"/>
                <a:gd name="connsiteX31" fmla="*/ 258286 w 2772385"/>
                <a:gd name="connsiteY31" fmla="*/ 3766291 h 3788731"/>
                <a:gd name="connsiteX32" fmla="*/ 549996 w 2772385"/>
                <a:gd name="connsiteY32" fmla="*/ 3788731 h 3788731"/>
                <a:gd name="connsiteX33" fmla="*/ 583655 w 2772385"/>
                <a:gd name="connsiteY33" fmla="*/ 3581168 h 3788731"/>
                <a:gd name="connsiteX34" fmla="*/ 639753 w 2772385"/>
                <a:gd name="connsiteY34" fmla="*/ 3575558 h 3788731"/>
                <a:gd name="connsiteX35" fmla="*/ 684632 w 2772385"/>
                <a:gd name="connsiteY35" fmla="*/ 3698974 h 3788731"/>
                <a:gd name="connsiteX36" fmla="*/ 768779 w 2772385"/>
                <a:gd name="connsiteY36" fmla="*/ 3704584 h 3788731"/>
                <a:gd name="connsiteX37" fmla="*/ 774389 w 2772385"/>
                <a:gd name="connsiteY37" fmla="*/ 3474581 h 3788731"/>
                <a:gd name="connsiteX38" fmla="*/ 740730 w 2772385"/>
                <a:gd name="connsiteY38" fmla="*/ 3205310 h 3788731"/>
                <a:gd name="connsiteX39" fmla="*/ 897805 w 2772385"/>
                <a:gd name="connsiteY39" fmla="*/ 2627499 h 3788731"/>
                <a:gd name="connsiteX40" fmla="*/ 1161466 w 2772385"/>
                <a:gd name="connsiteY40" fmla="*/ 2520912 h 3788731"/>
                <a:gd name="connsiteX41" fmla="*/ 1526104 w 2772385"/>
                <a:gd name="connsiteY41" fmla="*/ 2627499 h 3788731"/>
                <a:gd name="connsiteX42" fmla="*/ 1587812 w 2772385"/>
                <a:gd name="connsiteY42" fmla="*/ 2627499 h 3788731"/>
                <a:gd name="connsiteX43" fmla="*/ 1643910 w 2772385"/>
                <a:gd name="connsiteY43" fmla="*/ 2728476 h 3788731"/>
                <a:gd name="connsiteX44" fmla="*/ 1795375 w 2772385"/>
                <a:gd name="connsiteY44" fmla="*/ 2762134 h 3788731"/>
                <a:gd name="connsiteX45" fmla="*/ 1806595 w 2772385"/>
                <a:gd name="connsiteY45" fmla="*/ 2795793 h 3788731"/>
                <a:gd name="connsiteX46" fmla="*/ 1767326 w 2772385"/>
                <a:gd name="connsiteY46" fmla="*/ 2997747 h 3788731"/>
                <a:gd name="connsiteX47" fmla="*/ 1744887 w 2772385"/>
                <a:gd name="connsiteY47" fmla="*/ 3323116 h 3788731"/>
                <a:gd name="connsiteX48" fmla="*/ 1537324 w 2772385"/>
                <a:gd name="connsiteY48" fmla="*/ 3345555 h 3788731"/>
                <a:gd name="connsiteX49" fmla="*/ 1200735 w 2772385"/>
                <a:gd name="connsiteY49" fmla="*/ 3396044 h 3788731"/>
                <a:gd name="connsiteX50" fmla="*/ 1172686 w 2772385"/>
                <a:gd name="connsiteY50" fmla="*/ 3468971 h 3788731"/>
                <a:gd name="connsiteX51" fmla="*/ 1110978 w 2772385"/>
                <a:gd name="connsiteY51" fmla="*/ 3497020 h 3788731"/>
                <a:gd name="connsiteX52" fmla="*/ 1139027 w 2772385"/>
                <a:gd name="connsiteY52" fmla="*/ 3631656 h 3788731"/>
                <a:gd name="connsiteX53" fmla="*/ 1279272 w 2772385"/>
                <a:gd name="connsiteY53" fmla="*/ 3637266 h 3788731"/>
                <a:gd name="connsiteX54" fmla="*/ 1273662 w 2772385"/>
                <a:gd name="connsiteY54" fmla="*/ 3485801 h 3788731"/>
                <a:gd name="connsiteX55" fmla="*/ 1453176 w 2772385"/>
                <a:gd name="connsiteY55" fmla="*/ 3497020 h 3788731"/>
                <a:gd name="connsiteX56" fmla="*/ 1425127 w 2772385"/>
                <a:gd name="connsiteY56" fmla="*/ 3575558 h 3788731"/>
                <a:gd name="connsiteX57" fmla="*/ 1397078 w 2772385"/>
                <a:gd name="connsiteY57" fmla="*/ 3637266 h 3788731"/>
                <a:gd name="connsiteX58" fmla="*/ 1312931 w 2772385"/>
                <a:gd name="connsiteY58" fmla="*/ 3654095 h 3788731"/>
                <a:gd name="connsiteX59" fmla="*/ 1447567 w 2772385"/>
                <a:gd name="connsiteY59" fmla="*/ 3777511 h 3788731"/>
                <a:gd name="connsiteX60" fmla="*/ 1514884 w 2772385"/>
                <a:gd name="connsiteY60" fmla="*/ 3642876 h 3788731"/>
                <a:gd name="connsiteX61" fmla="*/ 1817814 w 2772385"/>
                <a:gd name="connsiteY61" fmla="*/ 3541899 h 3788731"/>
                <a:gd name="connsiteX62" fmla="*/ 2154403 w 2772385"/>
                <a:gd name="connsiteY62" fmla="*/ 3614826 h 3788731"/>
                <a:gd name="connsiteX63" fmla="*/ 2109525 w 2772385"/>
                <a:gd name="connsiteY63" fmla="*/ 3715803 h 3788731"/>
                <a:gd name="connsiteX64" fmla="*/ 2204892 w 2772385"/>
                <a:gd name="connsiteY64" fmla="*/ 3783121 h 3788731"/>
                <a:gd name="connsiteX65" fmla="*/ 2277819 w 2772385"/>
                <a:gd name="connsiteY65" fmla="*/ 3732633 h 3788731"/>
                <a:gd name="connsiteX66" fmla="*/ 2266600 w 2772385"/>
                <a:gd name="connsiteY66" fmla="*/ 3637266 h 3788731"/>
                <a:gd name="connsiteX67" fmla="*/ 2446114 w 2772385"/>
                <a:gd name="connsiteY67" fmla="*/ 3558728 h 3788731"/>
                <a:gd name="connsiteX68" fmla="*/ 2429284 w 2772385"/>
                <a:gd name="connsiteY68" fmla="*/ 3384824 h 3788731"/>
                <a:gd name="connsiteX69" fmla="*/ 1924401 w 2772385"/>
                <a:gd name="connsiteY69" fmla="*/ 3356775 h 3788731"/>
                <a:gd name="connsiteX70" fmla="*/ 1913181 w 2772385"/>
                <a:gd name="connsiteY70" fmla="*/ 3031406 h 3788731"/>
                <a:gd name="connsiteX71" fmla="*/ 1879522 w 2772385"/>
                <a:gd name="connsiteY71" fmla="*/ 3014576 h 3788731"/>
                <a:gd name="connsiteX72" fmla="*/ 1901962 w 2772385"/>
                <a:gd name="connsiteY72" fmla="*/ 2835062 h 3788731"/>
                <a:gd name="connsiteX73" fmla="*/ 1857083 w 2772385"/>
                <a:gd name="connsiteY73" fmla="*/ 2773354 h 3788731"/>
                <a:gd name="connsiteX74" fmla="*/ 2103915 w 2772385"/>
                <a:gd name="connsiteY74" fmla="*/ 2717256 h 3788731"/>
                <a:gd name="connsiteX75" fmla="*/ 2126354 w 2772385"/>
                <a:gd name="connsiteY75" fmla="*/ 2588230 h 3788731"/>
                <a:gd name="connsiteX76" fmla="*/ 2367576 w 2772385"/>
                <a:gd name="connsiteY76" fmla="*/ 2621889 h 3788731"/>
                <a:gd name="connsiteX77" fmla="*/ 2591969 w 2772385"/>
                <a:gd name="connsiteY77" fmla="*/ 2032858 h 3788731"/>
                <a:gd name="connsiteX78" fmla="*/ 2547090 w 2772385"/>
                <a:gd name="connsiteY78" fmla="*/ 1948711 h 3788731"/>
                <a:gd name="connsiteX79" fmla="*/ 2692946 w 2772385"/>
                <a:gd name="connsiteY79" fmla="*/ 1460657 h 3788731"/>
                <a:gd name="connsiteX80" fmla="*/ 2636848 w 2772385"/>
                <a:gd name="connsiteY80" fmla="*/ 1354071 h 3788731"/>
                <a:gd name="connsiteX81" fmla="*/ 2479772 w 2772385"/>
                <a:gd name="connsiteY81" fmla="*/ 798699 h 3788731"/>
                <a:gd name="connsiteX82" fmla="*/ 2737825 w 2772385"/>
                <a:gd name="connsiteY82" fmla="*/ 675283 h 3788731"/>
                <a:gd name="connsiteX83" fmla="*/ 2709775 w 2772385"/>
                <a:gd name="connsiteY83" fmla="*/ 434061 h 3788731"/>
                <a:gd name="connsiteX84" fmla="*/ 2625628 w 2772385"/>
                <a:gd name="connsiteY84" fmla="*/ 86253 h 3788731"/>
                <a:gd name="connsiteX0" fmla="*/ 2625628 w 2772385"/>
                <a:gd name="connsiteY0" fmla="*/ 86253 h 3788731"/>
                <a:gd name="connsiteX1" fmla="*/ 2429284 w 2772385"/>
                <a:gd name="connsiteY1" fmla="*/ 2105 h 3788731"/>
                <a:gd name="connsiteX2" fmla="*/ 2188062 w 2772385"/>
                <a:gd name="connsiteY2" fmla="*/ 159180 h 3788731"/>
                <a:gd name="connsiteX3" fmla="*/ 2087086 w 2772385"/>
                <a:gd name="connsiteY3" fmla="*/ 198449 h 3788731"/>
                <a:gd name="connsiteX4" fmla="*/ 2137574 w 2772385"/>
                <a:gd name="connsiteY4" fmla="*/ 288206 h 3788731"/>
                <a:gd name="connsiteX5" fmla="*/ 2025378 w 2772385"/>
                <a:gd name="connsiteY5" fmla="*/ 450890 h 3788731"/>
                <a:gd name="connsiteX6" fmla="*/ 2131966 w 2772385"/>
                <a:gd name="connsiteY6" fmla="*/ 585526 h 3788731"/>
                <a:gd name="connsiteX7" fmla="*/ 2154403 w 2772385"/>
                <a:gd name="connsiteY7" fmla="*/ 708942 h 3788731"/>
                <a:gd name="connsiteX8" fmla="*/ 2025378 w 2772385"/>
                <a:gd name="connsiteY8" fmla="*/ 753820 h 3788731"/>
                <a:gd name="connsiteX9" fmla="*/ 1991719 w 2772385"/>
                <a:gd name="connsiteY9" fmla="*/ 821138 h 3788731"/>
                <a:gd name="connsiteX10" fmla="*/ 1991719 w 2772385"/>
                <a:gd name="connsiteY10" fmla="*/ 708942 h 3788731"/>
                <a:gd name="connsiteX11" fmla="*/ 1941230 w 2772385"/>
                <a:gd name="connsiteY11" fmla="*/ 669673 h 3788731"/>
                <a:gd name="connsiteX12" fmla="*/ 1778546 w 2772385"/>
                <a:gd name="connsiteY12" fmla="*/ 770649 h 3788731"/>
                <a:gd name="connsiteX13" fmla="*/ 1397078 w 2772385"/>
                <a:gd name="connsiteY13" fmla="*/ 579916 h 3788731"/>
                <a:gd name="connsiteX14" fmla="*/ 1660739 w 2772385"/>
                <a:gd name="connsiteY14" fmla="*/ 1129678 h 3788731"/>
                <a:gd name="connsiteX15" fmla="*/ 1795375 w 2772385"/>
                <a:gd name="connsiteY15" fmla="*/ 1225045 h 3788731"/>
                <a:gd name="connsiteX16" fmla="*/ 1643910 w 2772385"/>
                <a:gd name="connsiteY16" fmla="*/ 1449437 h 3788731"/>
                <a:gd name="connsiteX17" fmla="*/ 1722448 w 2772385"/>
                <a:gd name="connsiteY17" fmla="*/ 1668220 h 3788731"/>
                <a:gd name="connsiteX18" fmla="*/ 1812205 w 2772385"/>
                <a:gd name="connsiteY18" fmla="*/ 1662611 h 3788731"/>
                <a:gd name="connsiteX19" fmla="*/ 1621470 w 2772385"/>
                <a:gd name="connsiteY19" fmla="*/ 1858954 h 3788731"/>
                <a:gd name="connsiteX20" fmla="*/ 909024 w 2772385"/>
                <a:gd name="connsiteY20" fmla="*/ 1578463 h 3788731"/>
                <a:gd name="connsiteX21" fmla="*/ 454629 w 2772385"/>
                <a:gd name="connsiteY21" fmla="*/ 2605060 h 3788731"/>
                <a:gd name="connsiteX22" fmla="*/ 258286 w 2772385"/>
                <a:gd name="connsiteY22" fmla="*/ 2812623 h 3788731"/>
                <a:gd name="connsiteX23" fmla="*/ 39503 w 2772385"/>
                <a:gd name="connsiteY23" fmla="*/ 2857501 h 3788731"/>
                <a:gd name="connsiteX24" fmla="*/ 28282 w 2772385"/>
                <a:gd name="connsiteY24" fmla="*/ 2975307 h 3788731"/>
                <a:gd name="connsiteX25" fmla="*/ 219017 w 2772385"/>
                <a:gd name="connsiteY25" fmla="*/ 3093114 h 3788731"/>
                <a:gd name="connsiteX26" fmla="*/ 516338 w 2772385"/>
                <a:gd name="connsiteY26" fmla="*/ 2964088 h 3788731"/>
                <a:gd name="connsiteX27" fmla="*/ 465849 w 2772385"/>
                <a:gd name="connsiteY27" fmla="*/ 3115553 h 3788731"/>
                <a:gd name="connsiteX28" fmla="*/ 566825 w 2772385"/>
                <a:gd name="connsiteY28" fmla="*/ 3160431 h 3788731"/>
                <a:gd name="connsiteX29" fmla="*/ 376092 w 2772385"/>
                <a:gd name="connsiteY29" fmla="*/ 3620436 h 3788731"/>
                <a:gd name="connsiteX30" fmla="*/ 190968 w 2772385"/>
                <a:gd name="connsiteY30" fmla="*/ 3665315 h 3788731"/>
                <a:gd name="connsiteX31" fmla="*/ 258286 w 2772385"/>
                <a:gd name="connsiteY31" fmla="*/ 3766291 h 3788731"/>
                <a:gd name="connsiteX32" fmla="*/ 549996 w 2772385"/>
                <a:gd name="connsiteY32" fmla="*/ 3788731 h 3788731"/>
                <a:gd name="connsiteX33" fmla="*/ 583655 w 2772385"/>
                <a:gd name="connsiteY33" fmla="*/ 3581168 h 3788731"/>
                <a:gd name="connsiteX34" fmla="*/ 639753 w 2772385"/>
                <a:gd name="connsiteY34" fmla="*/ 3575558 h 3788731"/>
                <a:gd name="connsiteX35" fmla="*/ 684632 w 2772385"/>
                <a:gd name="connsiteY35" fmla="*/ 3698974 h 3788731"/>
                <a:gd name="connsiteX36" fmla="*/ 768779 w 2772385"/>
                <a:gd name="connsiteY36" fmla="*/ 3704584 h 3788731"/>
                <a:gd name="connsiteX37" fmla="*/ 774389 w 2772385"/>
                <a:gd name="connsiteY37" fmla="*/ 3474581 h 3788731"/>
                <a:gd name="connsiteX38" fmla="*/ 740730 w 2772385"/>
                <a:gd name="connsiteY38" fmla="*/ 3205310 h 3788731"/>
                <a:gd name="connsiteX39" fmla="*/ 897805 w 2772385"/>
                <a:gd name="connsiteY39" fmla="*/ 2627499 h 3788731"/>
                <a:gd name="connsiteX40" fmla="*/ 1161466 w 2772385"/>
                <a:gd name="connsiteY40" fmla="*/ 2520912 h 3788731"/>
                <a:gd name="connsiteX41" fmla="*/ 1526104 w 2772385"/>
                <a:gd name="connsiteY41" fmla="*/ 2627499 h 3788731"/>
                <a:gd name="connsiteX42" fmla="*/ 1587812 w 2772385"/>
                <a:gd name="connsiteY42" fmla="*/ 2627499 h 3788731"/>
                <a:gd name="connsiteX43" fmla="*/ 1643910 w 2772385"/>
                <a:gd name="connsiteY43" fmla="*/ 2728476 h 3788731"/>
                <a:gd name="connsiteX44" fmla="*/ 1795375 w 2772385"/>
                <a:gd name="connsiteY44" fmla="*/ 2762134 h 3788731"/>
                <a:gd name="connsiteX45" fmla="*/ 1806595 w 2772385"/>
                <a:gd name="connsiteY45" fmla="*/ 2795793 h 3788731"/>
                <a:gd name="connsiteX46" fmla="*/ 1767326 w 2772385"/>
                <a:gd name="connsiteY46" fmla="*/ 2997747 h 3788731"/>
                <a:gd name="connsiteX47" fmla="*/ 1744887 w 2772385"/>
                <a:gd name="connsiteY47" fmla="*/ 3323116 h 3788731"/>
                <a:gd name="connsiteX48" fmla="*/ 1537324 w 2772385"/>
                <a:gd name="connsiteY48" fmla="*/ 3345555 h 3788731"/>
                <a:gd name="connsiteX49" fmla="*/ 1200735 w 2772385"/>
                <a:gd name="connsiteY49" fmla="*/ 3396044 h 3788731"/>
                <a:gd name="connsiteX50" fmla="*/ 1172686 w 2772385"/>
                <a:gd name="connsiteY50" fmla="*/ 3468971 h 3788731"/>
                <a:gd name="connsiteX51" fmla="*/ 1110978 w 2772385"/>
                <a:gd name="connsiteY51" fmla="*/ 3497020 h 3788731"/>
                <a:gd name="connsiteX52" fmla="*/ 1139027 w 2772385"/>
                <a:gd name="connsiteY52" fmla="*/ 3631656 h 3788731"/>
                <a:gd name="connsiteX53" fmla="*/ 1279272 w 2772385"/>
                <a:gd name="connsiteY53" fmla="*/ 3637266 h 3788731"/>
                <a:gd name="connsiteX54" fmla="*/ 1273662 w 2772385"/>
                <a:gd name="connsiteY54" fmla="*/ 3485801 h 3788731"/>
                <a:gd name="connsiteX55" fmla="*/ 1453176 w 2772385"/>
                <a:gd name="connsiteY55" fmla="*/ 3497020 h 3788731"/>
                <a:gd name="connsiteX56" fmla="*/ 1425127 w 2772385"/>
                <a:gd name="connsiteY56" fmla="*/ 3575558 h 3788731"/>
                <a:gd name="connsiteX57" fmla="*/ 1397078 w 2772385"/>
                <a:gd name="connsiteY57" fmla="*/ 3637266 h 3788731"/>
                <a:gd name="connsiteX58" fmla="*/ 1312931 w 2772385"/>
                <a:gd name="connsiteY58" fmla="*/ 3654095 h 3788731"/>
                <a:gd name="connsiteX59" fmla="*/ 1447567 w 2772385"/>
                <a:gd name="connsiteY59" fmla="*/ 3777511 h 3788731"/>
                <a:gd name="connsiteX60" fmla="*/ 1514884 w 2772385"/>
                <a:gd name="connsiteY60" fmla="*/ 3642876 h 3788731"/>
                <a:gd name="connsiteX61" fmla="*/ 1817814 w 2772385"/>
                <a:gd name="connsiteY61" fmla="*/ 3541899 h 3788731"/>
                <a:gd name="connsiteX62" fmla="*/ 2154403 w 2772385"/>
                <a:gd name="connsiteY62" fmla="*/ 3614826 h 3788731"/>
                <a:gd name="connsiteX63" fmla="*/ 2109525 w 2772385"/>
                <a:gd name="connsiteY63" fmla="*/ 3715803 h 3788731"/>
                <a:gd name="connsiteX64" fmla="*/ 2204892 w 2772385"/>
                <a:gd name="connsiteY64" fmla="*/ 3783121 h 3788731"/>
                <a:gd name="connsiteX65" fmla="*/ 2277819 w 2772385"/>
                <a:gd name="connsiteY65" fmla="*/ 3732633 h 3788731"/>
                <a:gd name="connsiteX66" fmla="*/ 2266600 w 2772385"/>
                <a:gd name="connsiteY66" fmla="*/ 3637266 h 3788731"/>
                <a:gd name="connsiteX67" fmla="*/ 2446114 w 2772385"/>
                <a:gd name="connsiteY67" fmla="*/ 3558728 h 3788731"/>
                <a:gd name="connsiteX68" fmla="*/ 2429284 w 2772385"/>
                <a:gd name="connsiteY68" fmla="*/ 3384824 h 3788731"/>
                <a:gd name="connsiteX69" fmla="*/ 1924401 w 2772385"/>
                <a:gd name="connsiteY69" fmla="*/ 3356775 h 3788731"/>
                <a:gd name="connsiteX70" fmla="*/ 1913181 w 2772385"/>
                <a:gd name="connsiteY70" fmla="*/ 3031406 h 3788731"/>
                <a:gd name="connsiteX71" fmla="*/ 1879522 w 2772385"/>
                <a:gd name="connsiteY71" fmla="*/ 3014576 h 3788731"/>
                <a:gd name="connsiteX72" fmla="*/ 1901962 w 2772385"/>
                <a:gd name="connsiteY72" fmla="*/ 2835062 h 3788731"/>
                <a:gd name="connsiteX73" fmla="*/ 1857083 w 2772385"/>
                <a:gd name="connsiteY73" fmla="*/ 2773354 h 3788731"/>
                <a:gd name="connsiteX74" fmla="*/ 2103915 w 2772385"/>
                <a:gd name="connsiteY74" fmla="*/ 2717256 h 3788731"/>
                <a:gd name="connsiteX75" fmla="*/ 2126354 w 2772385"/>
                <a:gd name="connsiteY75" fmla="*/ 2588230 h 3788731"/>
                <a:gd name="connsiteX76" fmla="*/ 2367576 w 2772385"/>
                <a:gd name="connsiteY76" fmla="*/ 2621889 h 3788731"/>
                <a:gd name="connsiteX77" fmla="*/ 2591969 w 2772385"/>
                <a:gd name="connsiteY77" fmla="*/ 2032858 h 3788731"/>
                <a:gd name="connsiteX78" fmla="*/ 2547090 w 2772385"/>
                <a:gd name="connsiteY78" fmla="*/ 1948711 h 3788731"/>
                <a:gd name="connsiteX79" fmla="*/ 2692946 w 2772385"/>
                <a:gd name="connsiteY79" fmla="*/ 1460657 h 3788731"/>
                <a:gd name="connsiteX80" fmla="*/ 2636848 w 2772385"/>
                <a:gd name="connsiteY80" fmla="*/ 1354071 h 3788731"/>
                <a:gd name="connsiteX81" fmla="*/ 2479772 w 2772385"/>
                <a:gd name="connsiteY81" fmla="*/ 798699 h 3788731"/>
                <a:gd name="connsiteX82" fmla="*/ 2737825 w 2772385"/>
                <a:gd name="connsiteY82" fmla="*/ 675283 h 3788731"/>
                <a:gd name="connsiteX83" fmla="*/ 2709775 w 2772385"/>
                <a:gd name="connsiteY83" fmla="*/ 434061 h 3788731"/>
                <a:gd name="connsiteX84" fmla="*/ 2625628 w 2772385"/>
                <a:gd name="connsiteY84" fmla="*/ 86253 h 3788731"/>
                <a:gd name="connsiteX0" fmla="*/ 2625628 w 2772385"/>
                <a:gd name="connsiteY0" fmla="*/ 86253 h 3788731"/>
                <a:gd name="connsiteX1" fmla="*/ 2429284 w 2772385"/>
                <a:gd name="connsiteY1" fmla="*/ 2105 h 3788731"/>
                <a:gd name="connsiteX2" fmla="*/ 2188062 w 2772385"/>
                <a:gd name="connsiteY2" fmla="*/ 159180 h 3788731"/>
                <a:gd name="connsiteX3" fmla="*/ 2087086 w 2772385"/>
                <a:gd name="connsiteY3" fmla="*/ 198449 h 3788731"/>
                <a:gd name="connsiteX4" fmla="*/ 2137574 w 2772385"/>
                <a:gd name="connsiteY4" fmla="*/ 288206 h 3788731"/>
                <a:gd name="connsiteX5" fmla="*/ 2025378 w 2772385"/>
                <a:gd name="connsiteY5" fmla="*/ 450890 h 3788731"/>
                <a:gd name="connsiteX6" fmla="*/ 2131966 w 2772385"/>
                <a:gd name="connsiteY6" fmla="*/ 585526 h 3788731"/>
                <a:gd name="connsiteX7" fmla="*/ 2154403 w 2772385"/>
                <a:gd name="connsiteY7" fmla="*/ 708942 h 3788731"/>
                <a:gd name="connsiteX8" fmla="*/ 2025378 w 2772385"/>
                <a:gd name="connsiteY8" fmla="*/ 753820 h 3788731"/>
                <a:gd name="connsiteX9" fmla="*/ 1991719 w 2772385"/>
                <a:gd name="connsiteY9" fmla="*/ 821138 h 3788731"/>
                <a:gd name="connsiteX10" fmla="*/ 1991719 w 2772385"/>
                <a:gd name="connsiteY10" fmla="*/ 708942 h 3788731"/>
                <a:gd name="connsiteX11" fmla="*/ 1941230 w 2772385"/>
                <a:gd name="connsiteY11" fmla="*/ 669673 h 3788731"/>
                <a:gd name="connsiteX12" fmla="*/ 1778546 w 2772385"/>
                <a:gd name="connsiteY12" fmla="*/ 770649 h 3788731"/>
                <a:gd name="connsiteX13" fmla="*/ 1397078 w 2772385"/>
                <a:gd name="connsiteY13" fmla="*/ 579916 h 3788731"/>
                <a:gd name="connsiteX14" fmla="*/ 1660739 w 2772385"/>
                <a:gd name="connsiteY14" fmla="*/ 1129678 h 3788731"/>
                <a:gd name="connsiteX15" fmla="*/ 1795375 w 2772385"/>
                <a:gd name="connsiteY15" fmla="*/ 1225045 h 3788731"/>
                <a:gd name="connsiteX16" fmla="*/ 1643910 w 2772385"/>
                <a:gd name="connsiteY16" fmla="*/ 1449437 h 3788731"/>
                <a:gd name="connsiteX17" fmla="*/ 1722448 w 2772385"/>
                <a:gd name="connsiteY17" fmla="*/ 1668220 h 3788731"/>
                <a:gd name="connsiteX18" fmla="*/ 1812205 w 2772385"/>
                <a:gd name="connsiteY18" fmla="*/ 1662611 h 3788731"/>
                <a:gd name="connsiteX19" fmla="*/ 1621470 w 2772385"/>
                <a:gd name="connsiteY19" fmla="*/ 1858954 h 3788731"/>
                <a:gd name="connsiteX20" fmla="*/ 909024 w 2772385"/>
                <a:gd name="connsiteY20" fmla="*/ 1578463 h 3788731"/>
                <a:gd name="connsiteX21" fmla="*/ 454629 w 2772385"/>
                <a:gd name="connsiteY21" fmla="*/ 2605060 h 3788731"/>
                <a:gd name="connsiteX22" fmla="*/ 258286 w 2772385"/>
                <a:gd name="connsiteY22" fmla="*/ 2812623 h 3788731"/>
                <a:gd name="connsiteX23" fmla="*/ 39503 w 2772385"/>
                <a:gd name="connsiteY23" fmla="*/ 2857501 h 3788731"/>
                <a:gd name="connsiteX24" fmla="*/ 28282 w 2772385"/>
                <a:gd name="connsiteY24" fmla="*/ 2975307 h 3788731"/>
                <a:gd name="connsiteX25" fmla="*/ 219017 w 2772385"/>
                <a:gd name="connsiteY25" fmla="*/ 3093114 h 3788731"/>
                <a:gd name="connsiteX26" fmla="*/ 538778 w 2772385"/>
                <a:gd name="connsiteY26" fmla="*/ 2980917 h 3788731"/>
                <a:gd name="connsiteX27" fmla="*/ 465849 w 2772385"/>
                <a:gd name="connsiteY27" fmla="*/ 3115553 h 3788731"/>
                <a:gd name="connsiteX28" fmla="*/ 566825 w 2772385"/>
                <a:gd name="connsiteY28" fmla="*/ 3160431 h 3788731"/>
                <a:gd name="connsiteX29" fmla="*/ 376092 w 2772385"/>
                <a:gd name="connsiteY29" fmla="*/ 3620436 h 3788731"/>
                <a:gd name="connsiteX30" fmla="*/ 190968 w 2772385"/>
                <a:gd name="connsiteY30" fmla="*/ 3665315 h 3788731"/>
                <a:gd name="connsiteX31" fmla="*/ 258286 w 2772385"/>
                <a:gd name="connsiteY31" fmla="*/ 3766291 h 3788731"/>
                <a:gd name="connsiteX32" fmla="*/ 549996 w 2772385"/>
                <a:gd name="connsiteY32" fmla="*/ 3788731 h 3788731"/>
                <a:gd name="connsiteX33" fmla="*/ 583655 w 2772385"/>
                <a:gd name="connsiteY33" fmla="*/ 3581168 h 3788731"/>
                <a:gd name="connsiteX34" fmla="*/ 639753 w 2772385"/>
                <a:gd name="connsiteY34" fmla="*/ 3575558 h 3788731"/>
                <a:gd name="connsiteX35" fmla="*/ 684632 w 2772385"/>
                <a:gd name="connsiteY35" fmla="*/ 3698974 h 3788731"/>
                <a:gd name="connsiteX36" fmla="*/ 768779 w 2772385"/>
                <a:gd name="connsiteY36" fmla="*/ 3704584 h 3788731"/>
                <a:gd name="connsiteX37" fmla="*/ 774389 w 2772385"/>
                <a:gd name="connsiteY37" fmla="*/ 3474581 h 3788731"/>
                <a:gd name="connsiteX38" fmla="*/ 740730 w 2772385"/>
                <a:gd name="connsiteY38" fmla="*/ 3205310 h 3788731"/>
                <a:gd name="connsiteX39" fmla="*/ 897805 w 2772385"/>
                <a:gd name="connsiteY39" fmla="*/ 2627499 h 3788731"/>
                <a:gd name="connsiteX40" fmla="*/ 1161466 w 2772385"/>
                <a:gd name="connsiteY40" fmla="*/ 2520912 h 3788731"/>
                <a:gd name="connsiteX41" fmla="*/ 1526104 w 2772385"/>
                <a:gd name="connsiteY41" fmla="*/ 2627499 h 3788731"/>
                <a:gd name="connsiteX42" fmla="*/ 1587812 w 2772385"/>
                <a:gd name="connsiteY42" fmla="*/ 2627499 h 3788731"/>
                <a:gd name="connsiteX43" fmla="*/ 1643910 w 2772385"/>
                <a:gd name="connsiteY43" fmla="*/ 2728476 h 3788731"/>
                <a:gd name="connsiteX44" fmla="*/ 1795375 w 2772385"/>
                <a:gd name="connsiteY44" fmla="*/ 2762134 h 3788731"/>
                <a:gd name="connsiteX45" fmla="*/ 1806595 w 2772385"/>
                <a:gd name="connsiteY45" fmla="*/ 2795793 h 3788731"/>
                <a:gd name="connsiteX46" fmla="*/ 1767326 w 2772385"/>
                <a:gd name="connsiteY46" fmla="*/ 2997747 h 3788731"/>
                <a:gd name="connsiteX47" fmla="*/ 1744887 w 2772385"/>
                <a:gd name="connsiteY47" fmla="*/ 3323116 h 3788731"/>
                <a:gd name="connsiteX48" fmla="*/ 1537324 w 2772385"/>
                <a:gd name="connsiteY48" fmla="*/ 3345555 h 3788731"/>
                <a:gd name="connsiteX49" fmla="*/ 1200735 w 2772385"/>
                <a:gd name="connsiteY49" fmla="*/ 3396044 h 3788731"/>
                <a:gd name="connsiteX50" fmla="*/ 1172686 w 2772385"/>
                <a:gd name="connsiteY50" fmla="*/ 3468971 h 3788731"/>
                <a:gd name="connsiteX51" fmla="*/ 1110978 w 2772385"/>
                <a:gd name="connsiteY51" fmla="*/ 3497020 h 3788731"/>
                <a:gd name="connsiteX52" fmla="*/ 1139027 w 2772385"/>
                <a:gd name="connsiteY52" fmla="*/ 3631656 h 3788731"/>
                <a:gd name="connsiteX53" fmla="*/ 1279272 w 2772385"/>
                <a:gd name="connsiteY53" fmla="*/ 3637266 h 3788731"/>
                <a:gd name="connsiteX54" fmla="*/ 1273662 w 2772385"/>
                <a:gd name="connsiteY54" fmla="*/ 3485801 h 3788731"/>
                <a:gd name="connsiteX55" fmla="*/ 1453176 w 2772385"/>
                <a:gd name="connsiteY55" fmla="*/ 3497020 h 3788731"/>
                <a:gd name="connsiteX56" fmla="*/ 1425127 w 2772385"/>
                <a:gd name="connsiteY56" fmla="*/ 3575558 h 3788731"/>
                <a:gd name="connsiteX57" fmla="*/ 1397078 w 2772385"/>
                <a:gd name="connsiteY57" fmla="*/ 3637266 h 3788731"/>
                <a:gd name="connsiteX58" fmla="*/ 1312931 w 2772385"/>
                <a:gd name="connsiteY58" fmla="*/ 3654095 h 3788731"/>
                <a:gd name="connsiteX59" fmla="*/ 1447567 w 2772385"/>
                <a:gd name="connsiteY59" fmla="*/ 3777511 h 3788731"/>
                <a:gd name="connsiteX60" fmla="*/ 1514884 w 2772385"/>
                <a:gd name="connsiteY60" fmla="*/ 3642876 h 3788731"/>
                <a:gd name="connsiteX61" fmla="*/ 1817814 w 2772385"/>
                <a:gd name="connsiteY61" fmla="*/ 3541899 h 3788731"/>
                <a:gd name="connsiteX62" fmla="*/ 2154403 w 2772385"/>
                <a:gd name="connsiteY62" fmla="*/ 3614826 h 3788731"/>
                <a:gd name="connsiteX63" fmla="*/ 2109525 w 2772385"/>
                <a:gd name="connsiteY63" fmla="*/ 3715803 h 3788731"/>
                <a:gd name="connsiteX64" fmla="*/ 2204892 w 2772385"/>
                <a:gd name="connsiteY64" fmla="*/ 3783121 h 3788731"/>
                <a:gd name="connsiteX65" fmla="*/ 2277819 w 2772385"/>
                <a:gd name="connsiteY65" fmla="*/ 3732633 h 3788731"/>
                <a:gd name="connsiteX66" fmla="*/ 2266600 w 2772385"/>
                <a:gd name="connsiteY66" fmla="*/ 3637266 h 3788731"/>
                <a:gd name="connsiteX67" fmla="*/ 2446114 w 2772385"/>
                <a:gd name="connsiteY67" fmla="*/ 3558728 h 3788731"/>
                <a:gd name="connsiteX68" fmla="*/ 2429284 w 2772385"/>
                <a:gd name="connsiteY68" fmla="*/ 3384824 h 3788731"/>
                <a:gd name="connsiteX69" fmla="*/ 1924401 w 2772385"/>
                <a:gd name="connsiteY69" fmla="*/ 3356775 h 3788731"/>
                <a:gd name="connsiteX70" fmla="*/ 1913181 w 2772385"/>
                <a:gd name="connsiteY70" fmla="*/ 3031406 h 3788731"/>
                <a:gd name="connsiteX71" fmla="*/ 1879522 w 2772385"/>
                <a:gd name="connsiteY71" fmla="*/ 3014576 h 3788731"/>
                <a:gd name="connsiteX72" fmla="*/ 1901962 w 2772385"/>
                <a:gd name="connsiteY72" fmla="*/ 2835062 h 3788731"/>
                <a:gd name="connsiteX73" fmla="*/ 1857083 w 2772385"/>
                <a:gd name="connsiteY73" fmla="*/ 2773354 h 3788731"/>
                <a:gd name="connsiteX74" fmla="*/ 2103915 w 2772385"/>
                <a:gd name="connsiteY74" fmla="*/ 2717256 h 3788731"/>
                <a:gd name="connsiteX75" fmla="*/ 2126354 w 2772385"/>
                <a:gd name="connsiteY75" fmla="*/ 2588230 h 3788731"/>
                <a:gd name="connsiteX76" fmla="*/ 2367576 w 2772385"/>
                <a:gd name="connsiteY76" fmla="*/ 2621889 h 3788731"/>
                <a:gd name="connsiteX77" fmla="*/ 2591969 w 2772385"/>
                <a:gd name="connsiteY77" fmla="*/ 2032858 h 3788731"/>
                <a:gd name="connsiteX78" fmla="*/ 2547090 w 2772385"/>
                <a:gd name="connsiteY78" fmla="*/ 1948711 h 3788731"/>
                <a:gd name="connsiteX79" fmla="*/ 2692946 w 2772385"/>
                <a:gd name="connsiteY79" fmla="*/ 1460657 h 3788731"/>
                <a:gd name="connsiteX80" fmla="*/ 2636848 w 2772385"/>
                <a:gd name="connsiteY80" fmla="*/ 1354071 h 3788731"/>
                <a:gd name="connsiteX81" fmla="*/ 2479772 w 2772385"/>
                <a:gd name="connsiteY81" fmla="*/ 798699 h 3788731"/>
                <a:gd name="connsiteX82" fmla="*/ 2737825 w 2772385"/>
                <a:gd name="connsiteY82" fmla="*/ 675283 h 3788731"/>
                <a:gd name="connsiteX83" fmla="*/ 2709775 w 2772385"/>
                <a:gd name="connsiteY83" fmla="*/ 434061 h 3788731"/>
                <a:gd name="connsiteX84" fmla="*/ 2625628 w 2772385"/>
                <a:gd name="connsiteY84" fmla="*/ 86253 h 3788731"/>
                <a:gd name="connsiteX0" fmla="*/ 2625628 w 2772385"/>
                <a:gd name="connsiteY0" fmla="*/ 86253 h 3788731"/>
                <a:gd name="connsiteX1" fmla="*/ 2429284 w 2772385"/>
                <a:gd name="connsiteY1" fmla="*/ 2105 h 3788731"/>
                <a:gd name="connsiteX2" fmla="*/ 2188062 w 2772385"/>
                <a:gd name="connsiteY2" fmla="*/ 159180 h 3788731"/>
                <a:gd name="connsiteX3" fmla="*/ 2087086 w 2772385"/>
                <a:gd name="connsiteY3" fmla="*/ 198449 h 3788731"/>
                <a:gd name="connsiteX4" fmla="*/ 2137574 w 2772385"/>
                <a:gd name="connsiteY4" fmla="*/ 288206 h 3788731"/>
                <a:gd name="connsiteX5" fmla="*/ 2025378 w 2772385"/>
                <a:gd name="connsiteY5" fmla="*/ 450890 h 3788731"/>
                <a:gd name="connsiteX6" fmla="*/ 2131966 w 2772385"/>
                <a:gd name="connsiteY6" fmla="*/ 585526 h 3788731"/>
                <a:gd name="connsiteX7" fmla="*/ 2154403 w 2772385"/>
                <a:gd name="connsiteY7" fmla="*/ 708942 h 3788731"/>
                <a:gd name="connsiteX8" fmla="*/ 2025378 w 2772385"/>
                <a:gd name="connsiteY8" fmla="*/ 753820 h 3788731"/>
                <a:gd name="connsiteX9" fmla="*/ 1991719 w 2772385"/>
                <a:gd name="connsiteY9" fmla="*/ 821138 h 3788731"/>
                <a:gd name="connsiteX10" fmla="*/ 1991719 w 2772385"/>
                <a:gd name="connsiteY10" fmla="*/ 708942 h 3788731"/>
                <a:gd name="connsiteX11" fmla="*/ 1941230 w 2772385"/>
                <a:gd name="connsiteY11" fmla="*/ 669673 h 3788731"/>
                <a:gd name="connsiteX12" fmla="*/ 1778546 w 2772385"/>
                <a:gd name="connsiteY12" fmla="*/ 770649 h 3788731"/>
                <a:gd name="connsiteX13" fmla="*/ 1397078 w 2772385"/>
                <a:gd name="connsiteY13" fmla="*/ 579916 h 3788731"/>
                <a:gd name="connsiteX14" fmla="*/ 1660739 w 2772385"/>
                <a:gd name="connsiteY14" fmla="*/ 1129678 h 3788731"/>
                <a:gd name="connsiteX15" fmla="*/ 1795375 w 2772385"/>
                <a:gd name="connsiteY15" fmla="*/ 1225045 h 3788731"/>
                <a:gd name="connsiteX16" fmla="*/ 1643910 w 2772385"/>
                <a:gd name="connsiteY16" fmla="*/ 1449437 h 3788731"/>
                <a:gd name="connsiteX17" fmla="*/ 1722448 w 2772385"/>
                <a:gd name="connsiteY17" fmla="*/ 1668220 h 3788731"/>
                <a:gd name="connsiteX18" fmla="*/ 1812205 w 2772385"/>
                <a:gd name="connsiteY18" fmla="*/ 1662611 h 3788731"/>
                <a:gd name="connsiteX19" fmla="*/ 1621470 w 2772385"/>
                <a:gd name="connsiteY19" fmla="*/ 1858954 h 3788731"/>
                <a:gd name="connsiteX20" fmla="*/ 909024 w 2772385"/>
                <a:gd name="connsiteY20" fmla="*/ 1578463 h 3788731"/>
                <a:gd name="connsiteX21" fmla="*/ 454629 w 2772385"/>
                <a:gd name="connsiteY21" fmla="*/ 2605060 h 3788731"/>
                <a:gd name="connsiteX22" fmla="*/ 258286 w 2772385"/>
                <a:gd name="connsiteY22" fmla="*/ 2812623 h 3788731"/>
                <a:gd name="connsiteX23" fmla="*/ 39503 w 2772385"/>
                <a:gd name="connsiteY23" fmla="*/ 2857501 h 3788731"/>
                <a:gd name="connsiteX24" fmla="*/ 28282 w 2772385"/>
                <a:gd name="connsiteY24" fmla="*/ 2975307 h 3788731"/>
                <a:gd name="connsiteX25" fmla="*/ 258285 w 2772385"/>
                <a:gd name="connsiteY25" fmla="*/ 3087504 h 3788731"/>
                <a:gd name="connsiteX26" fmla="*/ 538778 w 2772385"/>
                <a:gd name="connsiteY26" fmla="*/ 2980917 h 3788731"/>
                <a:gd name="connsiteX27" fmla="*/ 465849 w 2772385"/>
                <a:gd name="connsiteY27" fmla="*/ 3115553 h 3788731"/>
                <a:gd name="connsiteX28" fmla="*/ 566825 w 2772385"/>
                <a:gd name="connsiteY28" fmla="*/ 3160431 h 3788731"/>
                <a:gd name="connsiteX29" fmla="*/ 376092 w 2772385"/>
                <a:gd name="connsiteY29" fmla="*/ 3620436 h 3788731"/>
                <a:gd name="connsiteX30" fmla="*/ 190968 w 2772385"/>
                <a:gd name="connsiteY30" fmla="*/ 3665315 h 3788731"/>
                <a:gd name="connsiteX31" fmla="*/ 258286 w 2772385"/>
                <a:gd name="connsiteY31" fmla="*/ 3766291 h 3788731"/>
                <a:gd name="connsiteX32" fmla="*/ 549996 w 2772385"/>
                <a:gd name="connsiteY32" fmla="*/ 3788731 h 3788731"/>
                <a:gd name="connsiteX33" fmla="*/ 583655 w 2772385"/>
                <a:gd name="connsiteY33" fmla="*/ 3581168 h 3788731"/>
                <a:gd name="connsiteX34" fmla="*/ 639753 w 2772385"/>
                <a:gd name="connsiteY34" fmla="*/ 3575558 h 3788731"/>
                <a:gd name="connsiteX35" fmla="*/ 684632 w 2772385"/>
                <a:gd name="connsiteY35" fmla="*/ 3698974 h 3788731"/>
                <a:gd name="connsiteX36" fmla="*/ 768779 w 2772385"/>
                <a:gd name="connsiteY36" fmla="*/ 3704584 h 3788731"/>
                <a:gd name="connsiteX37" fmla="*/ 774389 w 2772385"/>
                <a:gd name="connsiteY37" fmla="*/ 3474581 h 3788731"/>
                <a:gd name="connsiteX38" fmla="*/ 740730 w 2772385"/>
                <a:gd name="connsiteY38" fmla="*/ 3205310 h 3788731"/>
                <a:gd name="connsiteX39" fmla="*/ 897805 w 2772385"/>
                <a:gd name="connsiteY39" fmla="*/ 2627499 h 3788731"/>
                <a:gd name="connsiteX40" fmla="*/ 1161466 w 2772385"/>
                <a:gd name="connsiteY40" fmla="*/ 2520912 h 3788731"/>
                <a:gd name="connsiteX41" fmla="*/ 1526104 w 2772385"/>
                <a:gd name="connsiteY41" fmla="*/ 2627499 h 3788731"/>
                <a:gd name="connsiteX42" fmla="*/ 1587812 w 2772385"/>
                <a:gd name="connsiteY42" fmla="*/ 2627499 h 3788731"/>
                <a:gd name="connsiteX43" fmla="*/ 1643910 w 2772385"/>
                <a:gd name="connsiteY43" fmla="*/ 2728476 h 3788731"/>
                <a:gd name="connsiteX44" fmla="*/ 1795375 w 2772385"/>
                <a:gd name="connsiteY44" fmla="*/ 2762134 h 3788731"/>
                <a:gd name="connsiteX45" fmla="*/ 1806595 w 2772385"/>
                <a:gd name="connsiteY45" fmla="*/ 2795793 h 3788731"/>
                <a:gd name="connsiteX46" fmla="*/ 1767326 w 2772385"/>
                <a:gd name="connsiteY46" fmla="*/ 2997747 h 3788731"/>
                <a:gd name="connsiteX47" fmla="*/ 1744887 w 2772385"/>
                <a:gd name="connsiteY47" fmla="*/ 3323116 h 3788731"/>
                <a:gd name="connsiteX48" fmla="*/ 1537324 w 2772385"/>
                <a:gd name="connsiteY48" fmla="*/ 3345555 h 3788731"/>
                <a:gd name="connsiteX49" fmla="*/ 1200735 w 2772385"/>
                <a:gd name="connsiteY49" fmla="*/ 3396044 h 3788731"/>
                <a:gd name="connsiteX50" fmla="*/ 1172686 w 2772385"/>
                <a:gd name="connsiteY50" fmla="*/ 3468971 h 3788731"/>
                <a:gd name="connsiteX51" fmla="*/ 1110978 w 2772385"/>
                <a:gd name="connsiteY51" fmla="*/ 3497020 h 3788731"/>
                <a:gd name="connsiteX52" fmla="*/ 1139027 w 2772385"/>
                <a:gd name="connsiteY52" fmla="*/ 3631656 h 3788731"/>
                <a:gd name="connsiteX53" fmla="*/ 1279272 w 2772385"/>
                <a:gd name="connsiteY53" fmla="*/ 3637266 h 3788731"/>
                <a:gd name="connsiteX54" fmla="*/ 1273662 w 2772385"/>
                <a:gd name="connsiteY54" fmla="*/ 3485801 h 3788731"/>
                <a:gd name="connsiteX55" fmla="*/ 1453176 w 2772385"/>
                <a:gd name="connsiteY55" fmla="*/ 3497020 h 3788731"/>
                <a:gd name="connsiteX56" fmla="*/ 1425127 w 2772385"/>
                <a:gd name="connsiteY56" fmla="*/ 3575558 h 3788731"/>
                <a:gd name="connsiteX57" fmla="*/ 1397078 w 2772385"/>
                <a:gd name="connsiteY57" fmla="*/ 3637266 h 3788731"/>
                <a:gd name="connsiteX58" fmla="*/ 1312931 w 2772385"/>
                <a:gd name="connsiteY58" fmla="*/ 3654095 h 3788731"/>
                <a:gd name="connsiteX59" fmla="*/ 1447567 w 2772385"/>
                <a:gd name="connsiteY59" fmla="*/ 3777511 h 3788731"/>
                <a:gd name="connsiteX60" fmla="*/ 1514884 w 2772385"/>
                <a:gd name="connsiteY60" fmla="*/ 3642876 h 3788731"/>
                <a:gd name="connsiteX61" fmla="*/ 1817814 w 2772385"/>
                <a:gd name="connsiteY61" fmla="*/ 3541899 h 3788731"/>
                <a:gd name="connsiteX62" fmla="*/ 2154403 w 2772385"/>
                <a:gd name="connsiteY62" fmla="*/ 3614826 h 3788731"/>
                <a:gd name="connsiteX63" fmla="*/ 2109525 w 2772385"/>
                <a:gd name="connsiteY63" fmla="*/ 3715803 h 3788731"/>
                <a:gd name="connsiteX64" fmla="*/ 2204892 w 2772385"/>
                <a:gd name="connsiteY64" fmla="*/ 3783121 h 3788731"/>
                <a:gd name="connsiteX65" fmla="*/ 2277819 w 2772385"/>
                <a:gd name="connsiteY65" fmla="*/ 3732633 h 3788731"/>
                <a:gd name="connsiteX66" fmla="*/ 2266600 w 2772385"/>
                <a:gd name="connsiteY66" fmla="*/ 3637266 h 3788731"/>
                <a:gd name="connsiteX67" fmla="*/ 2446114 w 2772385"/>
                <a:gd name="connsiteY67" fmla="*/ 3558728 h 3788731"/>
                <a:gd name="connsiteX68" fmla="*/ 2429284 w 2772385"/>
                <a:gd name="connsiteY68" fmla="*/ 3384824 h 3788731"/>
                <a:gd name="connsiteX69" fmla="*/ 1924401 w 2772385"/>
                <a:gd name="connsiteY69" fmla="*/ 3356775 h 3788731"/>
                <a:gd name="connsiteX70" fmla="*/ 1913181 w 2772385"/>
                <a:gd name="connsiteY70" fmla="*/ 3031406 h 3788731"/>
                <a:gd name="connsiteX71" fmla="*/ 1879522 w 2772385"/>
                <a:gd name="connsiteY71" fmla="*/ 3014576 h 3788731"/>
                <a:gd name="connsiteX72" fmla="*/ 1901962 w 2772385"/>
                <a:gd name="connsiteY72" fmla="*/ 2835062 h 3788731"/>
                <a:gd name="connsiteX73" fmla="*/ 1857083 w 2772385"/>
                <a:gd name="connsiteY73" fmla="*/ 2773354 h 3788731"/>
                <a:gd name="connsiteX74" fmla="*/ 2103915 w 2772385"/>
                <a:gd name="connsiteY74" fmla="*/ 2717256 h 3788731"/>
                <a:gd name="connsiteX75" fmla="*/ 2126354 w 2772385"/>
                <a:gd name="connsiteY75" fmla="*/ 2588230 h 3788731"/>
                <a:gd name="connsiteX76" fmla="*/ 2367576 w 2772385"/>
                <a:gd name="connsiteY76" fmla="*/ 2621889 h 3788731"/>
                <a:gd name="connsiteX77" fmla="*/ 2591969 w 2772385"/>
                <a:gd name="connsiteY77" fmla="*/ 2032858 h 3788731"/>
                <a:gd name="connsiteX78" fmla="*/ 2547090 w 2772385"/>
                <a:gd name="connsiteY78" fmla="*/ 1948711 h 3788731"/>
                <a:gd name="connsiteX79" fmla="*/ 2692946 w 2772385"/>
                <a:gd name="connsiteY79" fmla="*/ 1460657 h 3788731"/>
                <a:gd name="connsiteX80" fmla="*/ 2636848 w 2772385"/>
                <a:gd name="connsiteY80" fmla="*/ 1354071 h 3788731"/>
                <a:gd name="connsiteX81" fmla="*/ 2479772 w 2772385"/>
                <a:gd name="connsiteY81" fmla="*/ 798699 h 3788731"/>
                <a:gd name="connsiteX82" fmla="*/ 2737825 w 2772385"/>
                <a:gd name="connsiteY82" fmla="*/ 675283 h 3788731"/>
                <a:gd name="connsiteX83" fmla="*/ 2709775 w 2772385"/>
                <a:gd name="connsiteY83" fmla="*/ 434061 h 3788731"/>
                <a:gd name="connsiteX84" fmla="*/ 2625628 w 2772385"/>
                <a:gd name="connsiteY84" fmla="*/ 86253 h 3788731"/>
                <a:gd name="connsiteX0" fmla="*/ 2625628 w 2772385"/>
                <a:gd name="connsiteY0" fmla="*/ 86253 h 3788731"/>
                <a:gd name="connsiteX1" fmla="*/ 2429284 w 2772385"/>
                <a:gd name="connsiteY1" fmla="*/ 2105 h 3788731"/>
                <a:gd name="connsiteX2" fmla="*/ 2188062 w 2772385"/>
                <a:gd name="connsiteY2" fmla="*/ 159180 h 3788731"/>
                <a:gd name="connsiteX3" fmla="*/ 2087086 w 2772385"/>
                <a:gd name="connsiteY3" fmla="*/ 198449 h 3788731"/>
                <a:gd name="connsiteX4" fmla="*/ 2137574 w 2772385"/>
                <a:gd name="connsiteY4" fmla="*/ 288206 h 3788731"/>
                <a:gd name="connsiteX5" fmla="*/ 2025378 w 2772385"/>
                <a:gd name="connsiteY5" fmla="*/ 450890 h 3788731"/>
                <a:gd name="connsiteX6" fmla="*/ 2131966 w 2772385"/>
                <a:gd name="connsiteY6" fmla="*/ 585526 h 3788731"/>
                <a:gd name="connsiteX7" fmla="*/ 2154403 w 2772385"/>
                <a:gd name="connsiteY7" fmla="*/ 708942 h 3788731"/>
                <a:gd name="connsiteX8" fmla="*/ 2025378 w 2772385"/>
                <a:gd name="connsiteY8" fmla="*/ 753820 h 3788731"/>
                <a:gd name="connsiteX9" fmla="*/ 1991719 w 2772385"/>
                <a:gd name="connsiteY9" fmla="*/ 821138 h 3788731"/>
                <a:gd name="connsiteX10" fmla="*/ 1991719 w 2772385"/>
                <a:gd name="connsiteY10" fmla="*/ 708942 h 3788731"/>
                <a:gd name="connsiteX11" fmla="*/ 1941230 w 2772385"/>
                <a:gd name="connsiteY11" fmla="*/ 669673 h 3788731"/>
                <a:gd name="connsiteX12" fmla="*/ 1778546 w 2772385"/>
                <a:gd name="connsiteY12" fmla="*/ 770649 h 3788731"/>
                <a:gd name="connsiteX13" fmla="*/ 1397078 w 2772385"/>
                <a:gd name="connsiteY13" fmla="*/ 579916 h 3788731"/>
                <a:gd name="connsiteX14" fmla="*/ 1660739 w 2772385"/>
                <a:gd name="connsiteY14" fmla="*/ 1129678 h 3788731"/>
                <a:gd name="connsiteX15" fmla="*/ 1795375 w 2772385"/>
                <a:gd name="connsiteY15" fmla="*/ 1225045 h 3788731"/>
                <a:gd name="connsiteX16" fmla="*/ 1643910 w 2772385"/>
                <a:gd name="connsiteY16" fmla="*/ 1449437 h 3788731"/>
                <a:gd name="connsiteX17" fmla="*/ 1722448 w 2772385"/>
                <a:gd name="connsiteY17" fmla="*/ 1668220 h 3788731"/>
                <a:gd name="connsiteX18" fmla="*/ 1812205 w 2772385"/>
                <a:gd name="connsiteY18" fmla="*/ 1662611 h 3788731"/>
                <a:gd name="connsiteX19" fmla="*/ 1621470 w 2772385"/>
                <a:gd name="connsiteY19" fmla="*/ 1858954 h 3788731"/>
                <a:gd name="connsiteX20" fmla="*/ 909024 w 2772385"/>
                <a:gd name="connsiteY20" fmla="*/ 1578463 h 3788731"/>
                <a:gd name="connsiteX21" fmla="*/ 454629 w 2772385"/>
                <a:gd name="connsiteY21" fmla="*/ 2605060 h 3788731"/>
                <a:gd name="connsiteX22" fmla="*/ 258286 w 2772385"/>
                <a:gd name="connsiteY22" fmla="*/ 2812623 h 3788731"/>
                <a:gd name="connsiteX23" fmla="*/ 39503 w 2772385"/>
                <a:gd name="connsiteY23" fmla="*/ 2857501 h 3788731"/>
                <a:gd name="connsiteX24" fmla="*/ 28282 w 2772385"/>
                <a:gd name="connsiteY24" fmla="*/ 2975307 h 3788731"/>
                <a:gd name="connsiteX25" fmla="*/ 258285 w 2772385"/>
                <a:gd name="connsiteY25" fmla="*/ 3087504 h 3788731"/>
                <a:gd name="connsiteX26" fmla="*/ 527559 w 2772385"/>
                <a:gd name="connsiteY26" fmla="*/ 2986527 h 3788731"/>
                <a:gd name="connsiteX27" fmla="*/ 465849 w 2772385"/>
                <a:gd name="connsiteY27" fmla="*/ 3115553 h 3788731"/>
                <a:gd name="connsiteX28" fmla="*/ 566825 w 2772385"/>
                <a:gd name="connsiteY28" fmla="*/ 3160431 h 3788731"/>
                <a:gd name="connsiteX29" fmla="*/ 376092 w 2772385"/>
                <a:gd name="connsiteY29" fmla="*/ 3620436 h 3788731"/>
                <a:gd name="connsiteX30" fmla="*/ 190968 w 2772385"/>
                <a:gd name="connsiteY30" fmla="*/ 3665315 h 3788731"/>
                <a:gd name="connsiteX31" fmla="*/ 258286 w 2772385"/>
                <a:gd name="connsiteY31" fmla="*/ 3766291 h 3788731"/>
                <a:gd name="connsiteX32" fmla="*/ 549996 w 2772385"/>
                <a:gd name="connsiteY32" fmla="*/ 3788731 h 3788731"/>
                <a:gd name="connsiteX33" fmla="*/ 583655 w 2772385"/>
                <a:gd name="connsiteY33" fmla="*/ 3581168 h 3788731"/>
                <a:gd name="connsiteX34" fmla="*/ 639753 w 2772385"/>
                <a:gd name="connsiteY34" fmla="*/ 3575558 h 3788731"/>
                <a:gd name="connsiteX35" fmla="*/ 684632 w 2772385"/>
                <a:gd name="connsiteY35" fmla="*/ 3698974 h 3788731"/>
                <a:gd name="connsiteX36" fmla="*/ 768779 w 2772385"/>
                <a:gd name="connsiteY36" fmla="*/ 3704584 h 3788731"/>
                <a:gd name="connsiteX37" fmla="*/ 774389 w 2772385"/>
                <a:gd name="connsiteY37" fmla="*/ 3474581 h 3788731"/>
                <a:gd name="connsiteX38" fmla="*/ 740730 w 2772385"/>
                <a:gd name="connsiteY38" fmla="*/ 3205310 h 3788731"/>
                <a:gd name="connsiteX39" fmla="*/ 897805 w 2772385"/>
                <a:gd name="connsiteY39" fmla="*/ 2627499 h 3788731"/>
                <a:gd name="connsiteX40" fmla="*/ 1161466 w 2772385"/>
                <a:gd name="connsiteY40" fmla="*/ 2520912 h 3788731"/>
                <a:gd name="connsiteX41" fmla="*/ 1526104 w 2772385"/>
                <a:gd name="connsiteY41" fmla="*/ 2627499 h 3788731"/>
                <a:gd name="connsiteX42" fmla="*/ 1587812 w 2772385"/>
                <a:gd name="connsiteY42" fmla="*/ 2627499 h 3788731"/>
                <a:gd name="connsiteX43" fmla="*/ 1643910 w 2772385"/>
                <a:gd name="connsiteY43" fmla="*/ 2728476 h 3788731"/>
                <a:gd name="connsiteX44" fmla="*/ 1795375 w 2772385"/>
                <a:gd name="connsiteY44" fmla="*/ 2762134 h 3788731"/>
                <a:gd name="connsiteX45" fmla="*/ 1806595 w 2772385"/>
                <a:gd name="connsiteY45" fmla="*/ 2795793 h 3788731"/>
                <a:gd name="connsiteX46" fmla="*/ 1767326 w 2772385"/>
                <a:gd name="connsiteY46" fmla="*/ 2997747 h 3788731"/>
                <a:gd name="connsiteX47" fmla="*/ 1744887 w 2772385"/>
                <a:gd name="connsiteY47" fmla="*/ 3323116 h 3788731"/>
                <a:gd name="connsiteX48" fmla="*/ 1537324 w 2772385"/>
                <a:gd name="connsiteY48" fmla="*/ 3345555 h 3788731"/>
                <a:gd name="connsiteX49" fmla="*/ 1200735 w 2772385"/>
                <a:gd name="connsiteY49" fmla="*/ 3396044 h 3788731"/>
                <a:gd name="connsiteX50" fmla="*/ 1172686 w 2772385"/>
                <a:gd name="connsiteY50" fmla="*/ 3468971 h 3788731"/>
                <a:gd name="connsiteX51" fmla="*/ 1110978 w 2772385"/>
                <a:gd name="connsiteY51" fmla="*/ 3497020 h 3788731"/>
                <a:gd name="connsiteX52" fmla="*/ 1139027 w 2772385"/>
                <a:gd name="connsiteY52" fmla="*/ 3631656 h 3788731"/>
                <a:gd name="connsiteX53" fmla="*/ 1279272 w 2772385"/>
                <a:gd name="connsiteY53" fmla="*/ 3637266 h 3788731"/>
                <a:gd name="connsiteX54" fmla="*/ 1273662 w 2772385"/>
                <a:gd name="connsiteY54" fmla="*/ 3485801 h 3788731"/>
                <a:gd name="connsiteX55" fmla="*/ 1453176 w 2772385"/>
                <a:gd name="connsiteY55" fmla="*/ 3497020 h 3788731"/>
                <a:gd name="connsiteX56" fmla="*/ 1425127 w 2772385"/>
                <a:gd name="connsiteY56" fmla="*/ 3575558 h 3788731"/>
                <a:gd name="connsiteX57" fmla="*/ 1397078 w 2772385"/>
                <a:gd name="connsiteY57" fmla="*/ 3637266 h 3788731"/>
                <a:gd name="connsiteX58" fmla="*/ 1312931 w 2772385"/>
                <a:gd name="connsiteY58" fmla="*/ 3654095 h 3788731"/>
                <a:gd name="connsiteX59" fmla="*/ 1447567 w 2772385"/>
                <a:gd name="connsiteY59" fmla="*/ 3777511 h 3788731"/>
                <a:gd name="connsiteX60" fmla="*/ 1514884 w 2772385"/>
                <a:gd name="connsiteY60" fmla="*/ 3642876 h 3788731"/>
                <a:gd name="connsiteX61" fmla="*/ 1817814 w 2772385"/>
                <a:gd name="connsiteY61" fmla="*/ 3541899 h 3788731"/>
                <a:gd name="connsiteX62" fmla="*/ 2154403 w 2772385"/>
                <a:gd name="connsiteY62" fmla="*/ 3614826 h 3788731"/>
                <a:gd name="connsiteX63" fmla="*/ 2109525 w 2772385"/>
                <a:gd name="connsiteY63" fmla="*/ 3715803 h 3788731"/>
                <a:gd name="connsiteX64" fmla="*/ 2204892 w 2772385"/>
                <a:gd name="connsiteY64" fmla="*/ 3783121 h 3788731"/>
                <a:gd name="connsiteX65" fmla="*/ 2277819 w 2772385"/>
                <a:gd name="connsiteY65" fmla="*/ 3732633 h 3788731"/>
                <a:gd name="connsiteX66" fmla="*/ 2266600 w 2772385"/>
                <a:gd name="connsiteY66" fmla="*/ 3637266 h 3788731"/>
                <a:gd name="connsiteX67" fmla="*/ 2446114 w 2772385"/>
                <a:gd name="connsiteY67" fmla="*/ 3558728 h 3788731"/>
                <a:gd name="connsiteX68" fmla="*/ 2429284 w 2772385"/>
                <a:gd name="connsiteY68" fmla="*/ 3384824 h 3788731"/>
                <a:gd name="connsiteX69" fmla="*/ 1924401 w 2772385"/>
                <a:gd name="connsiteY69" fmla="*/ 3356775 h 3788731"/>
                <a:gd name="connsiteX70" fmla="*/ 1913181 w 2772385"/>
                <a:gd name="connsiteY70" fmla="*/ 3031406 h 3788731"/>
                <a:gd name="connsiteX71" fmla="*/ 1879522 w 2772385"/>
                <a:gd name="connsiteY71" fmla="*/ 3014576 h 3788731"/>
                <a:gd name="connsiteX72" fmla="*/ 1901962 w 2772385"/>
                <a:gd name="connsiteY72" fmla="*/ 2835062 h 3788731"/>
                <a:gd name="connsiteX73" fmla="*/ 1857083 w 2772385"/>
                <a:gd name="connsiteY73" fmla="*/ 2773354 h 3788731"/>
                <a:gd name="connsiteX74" fmla="*/ 2103915 w 2772385"/>
                <a:gd name="connsiteY74" fmla="*/ 2717256 h 3788731"/>
                <a:gd name="connsiteX75" fmla="*/ 2126354 w 2772385"/>
                <a:gd name="connsiteY75" fmla="*/ 2588230 h 3788731"/>
                <a:gd name="connsiteX76" fmla="*/ 2367576 w 2772385"/>
                <a:gd name="connsiteY76" fmla="*/ 2621889 h 3788731"/>
                <a:gd name="connsiteX77" fmla="*/ 2591969 w 2772385"/>
                <a:gd name="connsiteY77" fmla="*/ 2032858 h 3788731"/>
                <a:gd name="connsiteX78" fmla="*/ 2547090 w 2772385"/>
                <a:gd name="connsiteY78" fmla="*/ 1948711 h 3788731"/>
                <a:gd name="connsiteX79" fmla="*/ 2692946 w 2772385"/>
                <a:gd name="connsiteY79" fmla="*/ 1460657 h 3788731"/>
                <a:gd name="connsiteX80" fmla="*/ 2636848 w 2772385"/>
                <a:gd name="connsiteY80" fmla="*/ 1354071 h 3788731"/>
                <a:gd name="connsiteX81" fmla="*/ 2479772 w 2772385"/>
                <a:gd name="connsiteY81" fmla="*/ 798699 h 3788731"/>
                <a:gd name="connsiteX82" fmla="*/ 2737825 w 2772385"/>
                <a:gd name="connsiteY82" fmla="*/ 675283 h 3788731"/>
                <a:gd name="connsiteX83" fmla="*/ 2709775 w 2772385"/>
                <a:gd name="connsiteY83" fmla="*/ 434061 h 3788731"/>
                <a:gd name="connsiteX84" fmla="*/ 2625628 w 2772385"/>
                <a:gd name="connsiteY84" fmla="*/ 86253 h 3788731"/>
                <a:gd name="connsiteX0" fmla="*/ 2625628 w 2772385"/>
                <a:gd name="connsiteY0" fmla="*/ 86253 h 3788731"/>
                <a:gd name="connsiteX1" fmla="*/ 2429284 w 2772385"/>
                <a:gd name="connsiteY1" fmla="*/ 2105 h 3788731"/>
                <a:gd name="connsiteX2" fmla="*/ 2188062 w 2772385"/>
                <a:gd name="connsiteY2" fmla="*/ 159180 h 3788731"/>
                <a:gd name="connsiteX3" fmla="*/ 2087086 w 2772385"/>
                <a:gd name="connsiteY3" fmla="*/ 198449 h 3788731"/>
                <a:gd name="connsiteX4" fmla="*/ 2137574 w 2772385"/>
                <a:gd name="connsiteY4" fmla="*/ 288206 h 3788731"/>
                <a:gd name="connsiteX5" fmla="*/ 2025378 w 2772385"/>
                <a:gd name="connsiteY5" fmla="*/ 450890 h 3788731"/>
                <a:gd name="connsiteX6" fmla="*/ 2131966 w 2772385"/>
                <a:gd name="connsiteY6" fmla="*/ 585526 h 3788731"/>
                <a:gd name="connsiteX7" fmla="*/ 2154403 w 2772385"/>
                <a:gd name="connsiteY7" fmla="*/ 708942 h 3788731"/>
                <a:gd name="connsiteX8" fmla="*/ 2025378 w 2772385"/>
                <a:gd name="connsiteY8" fmla="*/ 753820 h 3788731"/>
                <a:gd name="connsiteX9" fmla="*/ 1991719 w 2772385"/>
                <a:gd name="connsiteY9" fmla="*/ 821138 h 3788731"/>
                <a:gd name="connsiteX10" fmla="*/ 1991719 w 2772385"/>
                <a:gd name="connsiteY10" fmla="*/ 708942 h 3788731"/>
                <a:gd name="connsiteX11" fmla="*/ 1941230 w 2772385"/>
                <a:gd name="connsiteY11" fmla="*/ 669673 h 3788731"/>
                <a:gd name="connsiteX12" fmla="*/ 1778546 w 2772385"/>
                <a:gd name="connsiteY12" fmla="*/ 770649 h 3788731"/>
                <a:gd name="connsiteX13" fmla="*/ 1397078 w 2772385"/>
                <a:gd name="connsiteY13" fmla="*/ 579916 h 3788731"/>
                <a:gd name="connsiteX14" fmla="*/ 1660739 w 2772385"/>
                <a:gd name="connsiteY14" fmla="*/ 1129678 h 3788731"/>
                <a:gd name="connsiteX15" fmla="*/ 1795375 w 2772385"/>
                <a:gd name="connsiteY15" fmla="*/ 1225045 h 3788731"/>
                <a:gd name="connsiteX16" fmla="*/ 1643910 w 2772385"/>
                <a:gd name="connsiteY16" fmla="*/ 1449437 h 3788731"/>
                <a:gd name="connsiteX17" fmla="*/ 1722448 w 2772385"/>
                <a:gd name="connsiteY17" fmla="*/ 1668220 h 3788731"/>
                <a:gd name="connsiteX18" fmla="*/ 1812205 w 2772385"/>
                <a:gd name="connsiteY18" fmla="*/ 1662611 h 3788731"/>
                <a:gd name="connsiteX19" fmla="*/ 1621470 w 2772385"/>
                <a:gd name="connsiteY19" fmla="*/ 1858954 h 3788731"/>
                <a:gd name="connsiteX20" fmla="*/ 909024 w 2772385"/>
                <a:gd name="connsiteY20" fmla="*/ 1578463 h 3788731"/>
                <a:gd name="connsiteX21" fmla="*/ 454629 w 2772385"/>
                <a:gd name="connsiteY21" fmla="*/ 2605060 h 3788731"/>
                <a:gd name="connsiteX22" fmla="*/ 258286 w 2772385"/>
                <a:gd name="connsiteY22" fmla="*/ 2812623 h 3788731"/>
                <a:gd name="connsiteX23" fmla="*/ 39503 w 2772385"/>
                <a:gd name="connsiteY23" fmla="*/ 2857501 h 3788731"/>
                <a:gd name="connsiteX24" fmla="*/ 28282 w 2772385"/>
                <a:gd name="connsiteY24" fmla="*/ 2975307 h 3788731"/>
                <a:gd name="connsiteX25" fmla="*/ 258285 w 2772385"/>
                <a:gd name="connsiteY25" fmla="*/ 3087504 h 3788731"/>
                <a:gd name="connsiteX26" fmla="*/ 527559 w 2772385"/>
                <a:gd name="connsiteY26" fmla="*/ 2986527 h 3788731"/>
                <a:gd name="connsiteX27" fmla="*/ 488288 w 2772385"/>
                <a:gd name="connsiteY27" fmla="*/ 3154821 h 3788731"/>
                <a:gd name="connsiteX28" fmla="*/ 566825 w 2772385"/>
                <a:gd name="connsiteY28" fmla="*/ 3160431 h 3788731"/>
                <a:gd name="connsiteX29" fmla="*/ 376092 w 2772385"/>
                <a:gd name="connsiteY29" fmla="*/ 3620436 h 3788731"/>
                <a:gd name="connsiteX30" fmla="*/ 190968 w 2772385"/>
                <a:gd name="connsiteY30" fmla="*/ 3665315 h 3788731"/>
                <a:gd name="connsiteX31" fmla="*/ 258286 w 2772385"/>
                <a:gd name="connsiteY31" fmla="*/ 3766291 h 3788731"/>
                <a:gd name="connsiteX32" fmla="*/ 549996 w 2772385"/>
                <a:gd name="connsiteY32" fmla="*/ 3788731 h 3788731"/>
                <a:gd name="connsiteX33" fmla="*/ 583655 w 2772385"/>
                <a:gd name="connsiteY33" fmla="*/ 3581168 h 3788731"/>
                <a:gd name="connsiteX34" fmla="*/ 639753 w 2772385"/>
                <a:gd name="connsiteY34" fmla="*/ 3575558 h 3788731"/>
                <a:gd name="connsiteX35" fmla="*/ 684632 w 2772385"/>
                <a:gd name="connsiteY35" fmla="*/ 3698974 h 3788731"/>
                <a:gd name="connsiteX36" fmla="*/ 768779 w 2772385"/>
                <a:gd name="connsiteY36" fmla="*/ 3704584 h 3788731"/>
                <a:gd name="connsiteX37" fmla="*/ 774389 w 2772385"/>
                <a:gd name="connsiteY37" fmla="*/ 3474581 h 3788731"/>
                <a:gd name="connsiteX38" fmla="*/ 740730 w 2772385"/>
                <a:gd name="connsiteY38" fmla="*/ 3205310 h 3788731"/>
                <a:gd name="connsiteX39" fmla="*/ 897805 w 2772385"/>
                <a:gd name="connsiteY39" fmla="*/ 2627499 h 3788731"/>
                <a:gd name="connsiteX40" fmla="*/ 1161466 w 2772385"/>
                <a:gd name="connsiteY40" fmla="*/ 2520912 h 3788731"/>
                <a:gd name="connsiteX41" fmla="*/ 1526104 w 2772385"/>
                <a:gd name="connsiteY41" fmla="*/ 2627499 h 3788731"/>
                <a:gd name="connsiteX42" fmla="*/ 1587812 w 2772385"/>
                <a:gd name="connsiteY42" fmla="*/ 2627499 h 3788731"/>
                <a:gd name="connsiteX43" fmla="*/ 1643910 w 2772385"/>
                <a:gd name="connsiteY43" fmla="*/ 2728476 h 3788731"/>
                <a:gd name="connsiteX44" fmla="*/ 1795375 w 2772385"/>
                <a:gd name="connsiteY44" fmla="*/ 2762134 h 3788731"/>
                <a:gd name="connsiteX45" fmla="*/ 1806595 w 2772385"/>
                <a:gd name="connsiteY45" fmla="*/ 2795793 h 3788731"/>
                <a:gd name="connsiteX46" fmla="*/ 1767326 w 2772385"/>
                <a:gd name="connsiteY46" fmla="*/ 2997747 h 3788731"/>
                <a:gd name="connsiteX47" fmla="*/ 1744887 w 2772385"/>
                <a:gd name="connsiteY47" fmla="*/ 3323116 h 3788731"/>
                <a:gd name="connsiteX48" fmla="*/ 1537324 w 2772385"/>
                <a:gd name="connsiteY48" fmla="*/ 3345555 h 3788731"/>
                <a:gd name="connsiteX49" fmla="*/ 1200735 w 2772385"/>
                <a:gd name="connsiteY49" fmla="*/ 3396044 h 3788731"/>
                <a:gd name="connsiteX50" fmla="*/ 1172686 w 2772385"/>
                <a:gd name="connsiteY50" fmla="*/ 3468971 h 3788731"/>
                <a:gd name="connsiteX51" fmla="*/ 1110978 w 2772385"/>
                <a:gd name="connsiteY51" fmla="*/ 3497020 h 3788731"/>
                <a:gd name="connsiteX52" fmla="*/ 1139027 w 2772385"/>
                <a:gd name="connsiteY52" fmla="*/ 3631656 h 3788731"/>
                <a:gd name="connsiteX53" fmla="*/ 1279272 w 2772385"/>
                <a:gd name="connsiteY53" fmla="*/ 3637266 h 3788731"/>
                <a:gd name="connsiteX54" fmla="*/ 1273662 w 2772385"/>
                <a:gd name="connsiteY54" fmla="*/ 3485801 h 3788731"/>
                <a:gd name="connsiteX55" fmla="*/ 1453176 w 2772385"/>
                <a:gd name="connsiteY55" fmla="*/ 3497020 h 3788731"/>
                <a:gd name="connsiteX56" fmla="*/ 1425127 w 2772385"/>
                <a:gd name="connsiteY56" fmla="*/ 3575558 h 3788731"/>
                <a:gd name="connsiteX57" fmla="*/ 1397078 w 2772385"/>
                <a:gd name="connsiteY57" fmla="*/ 3637266 h 3788731"/>
                <a:gd name="connsiteX58" fmla="*/ 1312931 w 2772385"/>
                <a:gd name="connsiteY58" fmla="*/ 3654095 h 3788731"/>
                <a:gd name="connsiteX59" fmla="*/ 1447567 w 2772385"/>
                <a:gd name="connsiteY59" fmla="*/ 3777511 h 3788731"/>
                <a:gd name="connsiteX60" fmla="*/ 1514884 w 2772385"/>
                <a:gd name="connsiteY60" fmla="*/ 3642876 h 3788731"/>
                <a:gd name="connsiteX61" fmla="*/ 1817814 w 2772385"/>
                <a:gd name="connsiteY61" fmla="*/ 3541899 h 3788731"/>
                <a:gd name="connsiteX62" fmla="*/ 2154403 w 2772385"/>
                <a:gd name="connsiteY62" fmla="*/ 3614826 h 3788731"/>
                <a:gd name="connsiteX63" fmla="*/ 2109525 w 2772385"/>
                <a:gd name="connsiteY63" fmla="*/ 3715803 h 3788731"/>
                <a:gd name="connsiteX64" fmla="*/ 2204892 w 2772385"/>
                <a:gd name="connsiteY64" fmla="*/ 3783121 h 3788731"/>
                <a:gd name="connsiteX65" fmla="*/ 2277819 w 2772385"/>
                <a:gd name="connsiteY65" fmla="*/ 3732633 h 3788731"/>
                <a:gd name="connsiteX66" fmla="*/ 2266600 w 2772385"/>
                <a:gd name="connsiteY66" fmla="*/ 3637266 h 3788731"/>
                <a:gd name="connsiteX67" fmla="*/ 2446114 w 2772385"/>
                <a:gd name="connsiteY67" fmla="*/ 3558728 h 3788731"/>
                <a:gd name="connsiteX68" fmla="*/ 2429284 w 2772385"/>
                <a:gd name="connsiteY68" fmla="*/ 3384824 h 3788731"/>
                <a:gd name="connsiteX69" fmla="*/ 1924401 w 2772385"/>
                <a:gd name="connsiteY69" fmla="*/ 3356775 h 3788731"/>
                <a:gd name="connsiteX70" fmla="*/ 1913181 w 2772385"/>
                <a:gd name="connsiteY70" fmla="*/ 3031406 h 3788731"/>
                <a:gd name="connsiteX71" fmla="*/ 1879522 w 2772385"/>
                <a:gd name="connsiteY71" fmla="*/ 3014576 h 3788731"/>
                <a:gd name="connsiteX72" fmla="*/ 1901962 w 2772385"/>
                <a:gd name="connsiteY72" fmla="*/ 2835062 h 3788731"/>
                <a:gd name="connsiteX73" fmla="*/ 1857083 w 2772385"/>
                <a:gd name="connsiteY73" fmla="*/ 2773354 h 3788731"/>
                <a:gd name="connsiteX74" fmla="*/ 2103915 w 2772385"/>
                <a:gd name="connsiteY74" fmla="*/ 2717256 h 3788731"/>
                <a:gd name="connsiteX75" fmla="*/ 2126354 w 2772385"/>
                <a:gd name="connsiteY75" fmla="*/ 2588230 h 3788731"/>
                <a:gd name="connsiteX76" fmla="*/ 2367576 w 2772385"/>
                <a:gd name="connsiteY76" fmla="*/ 2621889 h 3788731"/>
                <a:gd name="connsiteX77" fmla="*/ 2591969 w 2772385"/>
                <a:gd name="connsiteY77" fmla="*/ 2032858 h 3788731"/>
                <a:gd name="connsiteX78" fmla="*/ 2547090 w 2772385"/>
                <a:gd name="connsiteY78" fmla="*/ 1948711 h 3788731"/>
                <a:gd name="connsiteX79" fmla="*/ 2692946 w 2772385"/>
                <a:gd name="connsiteY79" fmla="*/ 1460657 h 3788731"/>
                <a:gd name="connsiteX80" fmla="*/ 2636848 w 2772385"/>
                <a:gd name="connsiteY80" fmla="*/ 1354071 h 3788731"/>
                <a:gd name="connsiteX81" fmla="*/ 2479772 w 2772385"/>
                <a:gd name="connsiteY81" fmla="*/ 798699 h 3788731"/>
                <a:gd name="connsiteX82" fmla="*/ 2737825 w 2772385"/>
                <a:gd name="connsiteY82" fmla="*/ 675283 h 3788731"/>
                <a:gd name="connsiteX83" fmla="*/ 2709775 w 2772385"/>
                <a:gd name="connsiteY83" fmla="*/ 434061 h 3788731"/>
                <a:gd name="connsiteX84" fmla="*/ 2625628 w 2772385"/>
                <a:gd name="connsiteY84" fmla="*/ 86253 h 3788731"/>
                <a:gd name="connsiteX0" fmla="*/ 2625628 w 2772385"/>
                <a:gd name="connsiteY0" fmla="*/ 86253 h 3788731"/>
                <a:gd name="connsiteX1" fmla="*/ 2429284 w 2772385"/>
                <a:gd name="connsiteY1" fmla="*/ 2105 h 3788731"/>
                <a:gd name="connsiteX2" fmla="*/ 2188062 w 2772385"/>
                <a:gd name="connsiteY2" fmla="*/ 159180 h 3788731"/>
                <a:gd name="connsiteX3" fmla="*/ 2087086 w 2772385"/>
                <a:gd name="connsiteY3" fmla="*/ 198449 h 3788731"/>
                <a:gd name="connsiteX4" fmla="*/ 2137574 w 2772385"/>
                <a:gd name="connsiteY4" fmla="*/ 288206 h 3788731"/>
                <a:gd name="connsiteX5" fmla="*/ 2025378 w 2772385"/>
                <a:gd name="connsiteY5" fmla="*/ 450890 h 3788731"/>
                <a:gd name="connsiteX6" fmla="*/ 2131966 w 2772385"/>
                <a:gd name="connsiteY6" fmla="*/ 585526 h 3788731"/>
                <a:gd name="connsiteX7" fmla="*/ 2154403 w 2772385"/>
                <a:gd name="connsiteY7" fmla="*/ 708942 h 3788731"/>
                <a:gd name="connsiteX8" fmla="*/ 2025378 w 2772385"/>
                <a:gd name="connsiteY8" fmla="*/ 753820 h 3788731"/>
                <a:gd name="connsiteX9" fmla="*/ 1991719 w 2772385"/>
                <a:gd name="connsiteY9" fmla="*/ 821138 h 3788731"/>
                <a:gd name="connsiteX10" fmla="*/ 1991719 w 2772385"/>
                <a:gd name="connsiteY10" fmla="*/ 708942 h 3788731"/>
                <a:gd name="connsiteX11" fmla="*/ 1941230 w 2772385"/>
                <a:gd name="connsiteY11" fmla="*/ 669673 h 3788731"/>
                <a:gd name="connsiteX12" fmla="*/ 1778546 w 2772385"/>
                <a:gd name="connsiteY12" fmla="*/ 770649 h 3788731"/>
                <a:gd name="connsiteX13" fmla="*/ 1397078 w 2772385"/>
                <a:gd name="connsiteY13" fmla="*/ 579916 h 3788731"/>
                <a:gd name="connsiteX14" fmla="*/ 1660739 w 2772385"/>
                <a:gd name="connsiteY14" fmla="*/ 1129678 h 3788731"/>
                <a:gd name="connsiteX15" fmla="*/ 1795375 w 2772385"/>
                <a:gd name="connsiteY15" fmla="*/ 1225045 h 3788731"/>
                <a:gd name="connsiteX16" fmla="*/ 1643910 w 2772385"/>
                <a:gd name="connsiteY16" fmla="*/ 1449437 h 3788731"/>
                <a:gd name="connsiteX17" fmla="*/ 1722448 w 2772385"/>
                <a:gd name="connsiteY17" fmla="*/ 1668220 h 3788731"/>
                <a:gd name="connsiteX18" fmla="*/ 1812205 w 2772385"/>
                <a:gd name="connsiteY18" fmla="*/ 1662611 h 3788731"/>
                <a:gd name="connsiteX19" fmla="*/ 1621470 w 2772385"/>
                <a:gd name="connsiteY19" fmla="*/ 1858954 h 3788731"/>
                <a:gd name="connsiteX20" fmla="*/ 909024 w 2772385"/>
                <a:gd name="connsiteY20" fmla="*/ 1578463 h 3788731"/>
                <a:gd name="connsiteX21" fmla="*/ 454629 w 2772385"/>
                <a:gd name="connsiteY21" fmla="*/ 2605060 h 3788731"/>
                <a:gd name="connsiteX22" fmla="*/ 258286 w 2772385"/>
                <a:gd name="connsiteY22" fmla="*/ 2812623 h 3788731"/>
                <a:gd name="connsiteX23" fmla="*/ 39503 w 2772385"/>
                <a:gd name="connsiteY23" fmla="*/ 2857501 h 3788731"/>
                <a:gd name="connsiteX24" fmla="*/ 28282 w 2772385"/>
                <a:gd name="connsiteY24" fmla="*/ 2975307 h 3788731"/>
                <a:gd name="connsiteX25" fmla="*/ 258285 w 2772385"/>
                <a:gd name="connsiteY25" fmla="*/ 3087504 h 3788731"/>
                <a:gd name="connsiteX26" fmla="*/ 527559 w 2772385"/>
                <a:gd name="connsiteY26" fmla="*/ 2986527 h 3788731"/>
                <a:gd name="connsiteX27" fmla="*/ 488288 w 2772385"/>
                <a:gd name="connsiteY27" fmla="*/ 3154821 h 3788731"/>
                <a:gd name="connsiteX28" fmla="*/ 561215 w 2772385"/>
                <a:gd name="connsiteY28" fmla="*/ 3194090 h 3788731"/>
                <a:gd name="connsiteX29" fmla="*/ 376092 w 2772385"/>
                <a:gd name="connsiteY29" fmla="*/ 3620436 h 3788731"/>
                <a:gd name="connsiteX30" fmla="*/ 190968 w 2772385"/>
                <a:gd name="connsiteY30" fmla="*/ 3665315 h 3788731"/>
                <a:gd name="connsiteX31" fmla="*/ 258286 w 2772385"/>
                <a:gd name="connsiteY31" fmla="*/ 3766291 h 3788731"/>
                <a:gd name="connsiteX32" fmla="*/ 549996 w 2772385"/>
                <a:gd name="connsiteY32" fmla="*/ 3788731 h 3788731"/>
                <a:gd name="connsiteX33" fmla="*/ 583655 w 2772385"/>
                <a:gd name="connsiteY33" fmla="*/ 3581168 h 3788731"/>
                <a:gd name="connsiteX34" fmla="*/ 639753 w 2772385"/>
                <a:gd name="connsiteY34" fmla="*/ 3575558 h 3788731"/>
                <a:gd name="connsiteX35" fmla="*/ 684632 w 2772385"/>
                <a:gd name="connsiteY35" fmla="*/ 3698974 h 3788731"/>
                <a:gd name="connsiteX36" fmla="*/ 768779 w 2772385"/>
                <a:gd name="connsiteY36" fmla="*/ 3704584 h 3788731"/>
                <a:gd name="connsiteX37" fmla="*/ 774389 w 2772385"/>
                <a:gd name="connsiteY37" fmla="*/ 3474581 h 3788731"/>
                <a:gd name="connsiteX38" fmla="*/ 740730 w 2772385"/>
                <a:gd name="connsiteY38" fmla="*/ 3205310 h 3788731"/>
                <a:gd name="connsiteX39" fmla="*/ 897805 w 2772385"/>
                <a:gd name="connsiteY39" fmla="*/ 2627499 h 3788731"/>
                <a:gd name="connsiteX40" fmla="*/ 1161466 w 2772385"/>
                <a:gd name="connsiteY40" fmla="*/ 2520912 h 3788731"/>
                <a:gd name="connsiteX41" fmla="*/ 1526104 w 2772385"/>
                <a:gd name="connsiteY41" fmla="*/ 2627499 h 3788731"/>
                <a:gd name="connsiteX42" fmla="*/ 1587812 w 2772385"/>
                <a:gd name="connsiteY42" fmla="*/ 2627499 h 3788731"/>
                <a:gd name="connsiteX43" fmla="*/ 1643910 w 2772385"/>
                <a:gd name="connsiteY43" fmla="*/ 2728476 h 3788731"/>
                <a:gd name="connsiteX44" fmla="*/ 1795375 w 2772385"/>
                <a:gd name="connsiteY44" fmla="*/ 2762134 h 3788731"/>
                <a:gd name="connsiteX45" fmla="*/ 1806595 w 2772385"/>
                <a:gd name="connsiteY45" fmla="*/ 2795793 h 3788731"/>
                <a:gd name="connsiteX46" fmla="*/ 1767326 w 2772385"/>
                <a:gd name="connsiteY46" fmla="*/ 2997747 h 3788731"/>
                <a:gd name="connsiteX47" fmla="*/ 1744887 w 2772385"/>
                <a:gd name="connsiteY47" fmla="*/ 3323116 h 3788731"/>
                <a:gd name="connsiteX48" fmla="*/ 1537324 w 2772385"/>
                <a:gd name="connsiteY48" fmla="*/ 3345555 h 3788731"/>
                <a:gd name="connsiteX49" fmla="*/ 1200735 w 2772385"/>
                <a:gd name="connsiteY49" fmla="*/ 3396044 h 3788731"/>
                <a:gd name="connsiteX50" fmla="*/ 1172686 w 2772385"/>
                <a:gd name="connsiteY50" fmla="*/ 3468971 h 3788731"/>
                <a:gd name="connsiteX51" fmla="*/ 1110978 w 2772385"/>
                <a:gd name="connsiteY51" fmla="*/ 3497020 h 3788731"/>
                <a:gd name="connsiteX52" fmla="*/ 1139027 w 2772385"/>
                <a:gd name="connsiteY52" fmla="*/ 3631656 h 3788731"/>
                <a:gd name="connsiteX53" fmla="*/ 1279272 w 2772385"/>
                <a:gd name="connsiteY53" fmla="*/ 3637266 h 3788731"/>
                <a:gd name="connsiteX54" fmla="*/ 1273662 w 2772385"/>
                <a:gd name="connsiteY54" fmla="*/ 3485801 h 3788731"/>
                <a:gd name="connsiteX55" fmla="*/ 1453176 w 2772385"/>
                <a:gd name="connsiteY55" fmla="*/ 3497020 h 3788731"/>
                <a:gd name="connsiteX56" fmla="*/ 1425127 w 2772385"/>
                <a:gd name="connsiteY56" fmla="*/ 3575558 h 3788731"/>
                <a:gd name="connsiteX57" fmla="*/ 1397078 w 2772385"/>
                <a:gd name="connsiteY57" fmla="*/ 3637266 h 3788731"/>
                <a:gd name="connsiteX58" fmla="*/ 1312931 w 2772385"/>
                <a:gd name="connsiteY58" fmla="*/ 3654095 h 3788731"/>
                <a:gd name="connsiteX59" fmla="*/ 1447567 w 2772385"/>
                <a:gd name="connsiteY59" fmla="*/ 3777511 h 3788731"/>
                <a:gd name="connsiteX60" fmla="*/ 1514884 w 2772385"/>
                <a:gd name="connsiteY60" fmla="*/ 3642876 h 3788731"/>
                <a:gd name="connsiteX61" fmla="*/ 1817814 w 2772385"/>
                <a:gd name="connsiteY61" fmla="*/ 3541899 h 3788731"/>
                <a:gd name="connsiteX62" fmla="*/ 2154403 w 2772385"/>
                <a:gd name="connsiteY62" fmla="*/ 3614826 h 3788731"/>
                <a:gd name="connsiteX63" fmla="*/ 2109525 w 2772385"/>
                <a:gd name="connsiteY63" fmla="*/ 3715803 h 3788731"/>
                <a:gd name="connsiteX64" fmla="*/ 2204892 w 2772385"/>
                <a:gd name="connsiteY64" fmla="*/ 3783121 h 3788731"/>
                <a:gd name="connsiteX65" fmla="*/ 2277819 w 2772385"/>
                <a:gd name="connsiteY65" fmla="*/ 3732633 h 3788731"/>
                <a:gd name="connsiteX66" fmla="*/ 2266600 w 2772385"/>
                <a:gd name="connsiteY66" fmla="*/ 3637266 h 3788731"/>
                <a:gd name="connsiteX67" fmla="*/ 2446114 w 2772385"/>
                <a:gd name="connsiteY67" fmla="*/ 3558728 h 3788731"/>
                <a:gd name="connsiteX68" fmla="*/ 2429284 w 2772385"/>
                <a:gd name="connsiteY68" fmla="*/ 3384824 h 3788731"/>
                <a:gd name="connsiteX69" fmla="*/ 1924401 w 2772385"/>
                <a:gd name="connsiteY69" fmla="*/ 3356775 h 3788731"/>
                <a:gd name="connsiteX70" fmla="*/ 1913181 w 2772385"/>
                <a:gd name="connsiteY70" fmla="*/ 3031406 h 3788731"/>
                <a:gd name="connsiteX71" fmla="*/ 1879522 w 2772385"/>
                <a:gd name="connsiteY71" fmla="*/ 3014576 h 3788731"/>
                <a:gd name="connsiteX72" fmla="*/ 1901962 w 2772385"/>
                <a:gd name="connsiteY72" fmla="*/ 2835062 h 3788731"/>
                <a:gd name="connsiteX73" fmla="*/ 1857083 w 2772385"/>
                <a:gd name="connsiteY73" fmla="*/ 2773354 h 3788731"/>
                <a:gd name="connsiteX74" fmla="*/ 2103915 w 2772385"/>
                <a:gd name="connsiteY74" fmla="*/ 2717256 h 3788731"/>
                <a:gd name="connsiteX75" fmla="*/ 2126354 w 2772385"/>
                <a:gd name="connsiteY75" fmla="*/ 2588230 h 3788731"/>
                <a:gd name="connsiteX76" fmla="*/ 2367576 w 2772385"/>
                <a:gd name="connsiteY76" fmla="*/ 2621889 h 3788731"/>
                <a:gd name="connsiteX77" fmla="*/ 2591969 w 2772385"/>
                <a:gd name="connsiteY77" fmla="*/ 2032858 h 3788731"/>
                <a:gd name="connsiteX78" fmla="*/ 2547090 w 2772385"/>
                <a:gd name="connsiteY78" fmla="*/ 1948711 h 3788731"/>
                <a:gd name="connsiteX79" fmla="*/ 2692946 w 2772385"/>
                <a:gd name="connsiteY79" fmla="*/ 1460657 h 3788731"/>
                <a:gd name="connsiteX80" fmla="*/ 2636848 w 2772385"/>
                <a:gd name="connsiteY80" fmla="*/ 1354071 h 3788731"/>
                <a:gd name="connsiteX81" fmla="*/ 2479772 w 2772385"/>
                <a:gd name="connsiteY81" fmla="*/ 798699 h 3788731"/>
                <a:gd name="connsiteX82" fmla="*/ 2737825 w 2772385"/>
                <a:gd name="connsiteY82" fmla="*/ 675283 h 3788731"/>
                <a:gd name="connsiteX83" fmla="*/ 2709775 w 2772385"/>
                <a:gd name="connsiteY83" fmla="*/ 434061 h 3788731"/>
                <a:gd name="connsiteX84" fmla="*/ 2625628 w 2772385"/>
                <a:gd name="connsiteY84" fmla="*/ 86253 h 3788731"/>
                <a:gd name="connsiteX0" fmla="*/ 2625628 w 2772385"/>
                <a:gd name="connsiteY0" fmla="*/ 86253 h 3788731"/>
                <a:gd name="connsiteX1" fmla="*/ 2429284 w 2772385"/>
                <a:gd name="connsiteY1" fmla="*/ 2105 h 3788731"/>
                <a:gd name="connsiteX2" fmla="*/ 2188062 w 2772385"/>
                <a:gd name="connsiteY2" fmla="*/ 159180 h 3788731"/>
                <a:gd name="connsiteX3" fmla="*/ 2087086 w 2772385"/>
                <a:gd name="connsiteY3" fmla="*/ 198449 h 3788731"/>
                <a:gd name="connsiteX4" fmla="*/ 2137574 w 2772385"/>
                <a:gd name="connsiteY4" fmla="*/ 288206 h 3788731"/>
                <a:gd name="connsiteX5" fmla="*/ 2025378 w 2772385"/>
                <a:gd name="connsiteY5" fmla="*/ 450890 h 3788731"/>
                <a:gd name="connsiteX6" fmla="*/ 2131966 w 2772385"/>
                <a:gd name="connsiteY6" fmla="*/ 585526 h 3788731"/>
                <a:gd name="connsiteX7" fmla="*/ 2154403 w 2772385"/>
                <a:gd name="connsiteY7" fmla="*/ 708942 h 3788731"/>
                <a:gd name="connsiteX8" fmla="*/ 2025378 w 2772385"/>
                <a:gd name="connsiteY8" fmla="*/ 753820 h 3788731"/>
                <a:gd name="connsiteX9" fmla="*/ 1991719 w 2772385"/>
                <a:gd name="connsiteY9" fmla="*/ 821138 h 3788731"/>
                <a:gd name="connsiteX10" fmla="*/ 1991719 w 2772385"/>
                <a:gd name="connsiteY10" fmla="*/ 708942 h 3788731"/>
                <a:gd name="connsiteX11" fmla="*/ 1941230 w 2772385"/>
                <a:gd name="connsiteY11" fmla="*/ 669673 h 3788731"/>
                <a:gd name="connsiteX12" fmla="*/ 1778546 w 2772385"/>
                <a:gd name="connsiteY12" fmla="*/ 770649 h 3788731"/>
                <a:gd name="connsiteX13" fmla="*/ 1397078 w 2772385"/>
                <a:gd name="connsiteY13" fmla="*/ 579916 h 3788731"/>
                <a:gd name="connsiteX14" fmla="*/ 1660739 w 2772385"/>
                <a:gd name="connsiteY14" fmla="*/ 1129678 h 3788731"/>
                <a:gd name="connsiteX15" fmla="*/ 1795375 w 2772385"/>
                <a:gd name="connsiteY15" fmla="*/ 1225045 h 3788731"/>
                <a:gd name="connsiteX16" fmla="*/ 1643910 w 2772385"/>
                <a:gd name="connsiteY16" fmla="*/ 1449437 h 3788731"/>
                <a:gd name="connsiteX17" fmla="*/ 1722448 w 2772385"/>
                <a:gd name="connsiteY17" fmla="*/ 1668220 h 3788731"/>
                <a:gd name="connsiteX18" fmla="*/ 1812205 w 2772385"/>
                <a:gd name="connsiteY18" fmla="*/ 1662611 h 3788731"/>
                <a:gd name="connsiteX19" fmla="*/ 1621470 w 2772385"/>
                <a:gd name="connsiteY19" fmla="*/ 1858954 h 3788731"/>
                <a:gd name="connsiteX20" fmla="*/ 909024 w 2772385"/>
                <a:gd name="connsiteY20" fmla="*/ 1578463 h 3788731"/>
                <a:gd name="connsiteX21" fmla="*/ 454629 w 2772385"/>
                <a:gd name="connsiteY21" fmla="*/ 2605060 h 3788731"/>
                <a:gd name="connsiteX22" fmla="*/ 258286 w 2772385"/>
                <a:gd name="connsiteY22" fmla="*/ 2812623 h 3788731"/>
                <a:gd name="connsiteX23" fmla="*/ 39503 w 2772385"/>
                <a:gd name="connsiteY23" fmla="*/ 2857501 h 3788731"/>
                <a:gd name="connsiteX24" fmla="*/ 28282 w 2772385"/>
                <a:gd name="connsiteY24" fmla="*/ 2975307 h 3788731"/>
                <a:gd name="connsiteX25" fmla="*/ 258285 w 2772385"/>
                <a:gd name="connsiteY25" fmla="*/ 3087504 h 3788731"/>
                <a:gd name="connsiteX26" fmla="*/ 527559 w 2772385"/>
                <a:gd name="connsiteY26" fmla="*/ 2986527 h 3788731"/>
                <a:gd name="connsiteX27" fmla="*/ 488288 w 2772385"/>
                <a:gd name="connsiteY27" fmla="*/ 3154821 h 3788731"/>
                <a:gd name="connsiteX28" fmla="*/ 561215 w 2772385"/>
                <a:gd name="connsiteY28" fmla="*/ 3194090 h 3788731"/>
                <a:gd name="connsiteX29" fmla="*/ 381702 w 2772385"/>
                <a:gd name="connsiteY29" fmla="*/ 3592387 h 3788731"/>
                <a:gd name="connsiteX30" fmla="*/ 190968 w 2772385"/>
                <a:gd name="connsiteY30" fmla="*/ 3665315 h 3788731"/>
                <a:gd name="connsiteX31" fmla="*/ 258286 w 2772385"/>
                <a:gd name="connsiteY31" fmla="*/ 3766291 h 3788731"/>
                <a:gd name="connsiteX32" fmla="*/ 549996 w 2772385"/>
                <a:gd name="connsiteY32" fmla="*/ 3788731 h 3788731"/>
                <a:gd name="connsiteX33" fmla="*/ 583655 w 2772385"/>
                <a:gd name="connsiteY33" fmla="*/ 3581168 h 3788731"/>
                <a:gd name="connsiteX34" fmla="*/ 639753 w 2772385"/>
                <a:gd name="connsiteY34" fmla="*/ 3575558 h 3788731"/>
                <a:gd name="connsiteX35" fmla="*/ 684632 w 2772385"/>
                <a:gd name="connsiteY35" fmla="*/ 3698974 h 3788731"/>
                <a:gd name="connsiteX36" fmla="*/ 768779 w 2772385"/>
                <a:gd name="connsiteY36" fmla="*/ 3704584 h 3788731"/>
                <a:gd name="connsiteX37" fmla="*/ 774389 w 2772385"/>
                <a:gd name="connsiteY37" fmla="*/ 3474581 h 3788731"/>
                <a:gd name="connsiteX38" fmla="*/ 740730 w 2772385"/>
                <a:gd name="connsiteY38" fmla="*/ 3205310 h 3788731"/>
                <a:gd name="connsiteX39" fmla="*/ 897805 w 2772385"/>
                <a:gd name="connsiteY39" fmla="*/ 2627499 h 3788731"/>
                <a:gd name="connsiteX40" fmla="*/ 1161466 w 2772385"/>
                <a:gd name="connsiteY40" fmla="*/ 2520912 h 3788731"/>
                <a:gd name="connsiteX41" fmla="*/ 1526104 w 2772385"/>
                <a:gd name="connsiteY41" fmla="*/ 2627499 h 3788731"/>
                <a:gd name="connsiteX42" fmla="*/ 1587812 w 2772385"/>
                <a:gd name="connsiteY42" fmla="*/ 2627499 h 3788731"/>
                <a:gd name="connsiteX43" fmla="*/ 1643910 w 2772385"/>
                <a:gd name="connsiteY43" fmla="*/ 2728476 h 3788731"/>
                <a:gd name="connsiteX44" fmla="*/ 1795375 w 2772385"/>
                <a:gd name="connsiteY44" fmla="*/ 2762134 h 3788731"/>
                <a:gd name="connsiteX45" fmla="*/ 1806595 w 2772385"/>
                <a:gd name="connsiteY45" fmla="*/ 2795793 h 3788731"/>
                <a:gd name="connsiteX46" fmla="*/ 1767326 w 2772385"/>
                <a:gd name="connsiteY46" fmla="*/ 2997747 h 3788731"/>
                <a:gd name="connsiteX47" fmla="*/ 1744887 w 2772385"/>
                <a:gd name="connsiteY47" fmla="*/ 3323116 h 3788731"/>
                <a:gd name="connsiteX48" fmla="*/ 1537324 w 2772385"/>
                <a:gd name="connsiteY48" fmla="*/ 3345555 h 3788731"/>
                <a:gd name="connsiteX49" fmla="*/ 1200735 w 2772385"/>
                <a:gd name="connsiteY49" fmla="*/ 3396044 h 3788731"/>
                <a:gd name="connsiteX50" fmla="*/ 1172686 w 2772385"/>
                <a:gd name="connsiteY50" fmla="*/ 3468971 h 3788731"/>
                <a:gd name="connsiteX51" fmla="*/ 1110978 w 2772385"/>
                <a:gd name="connsiteY51" fmla="*/ 3497020 h 3788731"/>
                <a:gd name="connsiteX52" fmla="*/ 1139027 w 2772385"/>
                <a:gd name="connsiteY52" fmla="*/ 3631656 h 3788731"/>
                <a:gd name="connsiteX53" fmla="*/ 1279272 w 2772385"/>
                <a:gd name="connsiteY53" fmla="*/ 3637266 h 3788731"/>
                <a:gd name="connsiteX54" fmla="*/ 1273662 w 2772385"/>
                <a:gd name="connsiteY54" fmla="*/ 3485801 h 3788731"/>
                <a:gd name="connsiteX55" fmla="*/ 1453176 w 2772385"/>
                <a:gd name="connsiteY55" fmla="*/ 3497020 h 3788731"/>
                <a:gd name="connsiteX56" fmla="*/ 1425127 w 2772385"/>
                <a:gd name="connsiteY56" fmla="*/ 3575558 h 3788731"/>
                <a:gd name="connsiteX57" fmla="*/ 1397078 w 2772385"/>
                <a:gd name="connsiteY57" fmla="*/ 3637266 h 3788731"/>
                <a:gd name="connsiteX58" fmla="*/ 1312931 w 2772385"/>
                <a:gd name="connsiteY58" fmla="*/ 3654095 h 3788731"/>
                <a:gd name="connsiteX59" fmla="*/ 1447567 w 2772385"/>
                <a:gd name="connsiteY59" fmla="*/ 3777511 h 3788731"/>
                <a:gd name="connsiteX60" fmla="*/ 1514884 w 2772385"/>
                <a:gd name="connsiteY60" fmla="*/ 3642876 h 3788731"/>
                <a:gd name="connsiteX61" fmla="*/ 1817814 w 2772385"/>
                <a:gd name="connsiteY61" fmla="*/ 3541899 h 3788731"/>
                <a:gd name="connsiteX62" fmla="*/ 2154403 w 2772385"/>
                <a:gd name="connsiteY62" fmla="*/ 3614826 h 3788731"/>
                <a:gd name="connsiteX63" fmla="*/ 2109525 w 2772385"/>
                <a:gd name="connsiteY63" fmla="*/ 3715803 h 3788731"/>
                <a:gd name="connsiteX64" fmla="*/ 2204892 w 2772385"/>
                <a:gd name="connsiteY64" fmla="*/ 3783121 h 3788731"/>
                <a:gd name="connsiteX65" fmla="*/ 2277819 w 2772385"/>
                <a:gd name="connsiteY65" fmla="*/ 3732633 h 3788731"/>
                <a:gd name="connsiteX66" fmla="*/ 2266600 w 2772385"/>
                <a:gd name="connsiteY66" fmla="*/ 3637266 h 3788731"/>
                <a:gd name="connsiteX67" fmla="*/ 2446114 w 2772385"/>
                <a:gd name="connsiteY67" fmla="*/ 3558728 h 3788731"/>
                <a:gd name="connsiteX68" fmla="*/ 2429284 w 2772385"/>
                <a:gd name="connsiteY68" fmla="*/ 3384824 h 3788731"/>
                <a:gd name="connsiteX69" fmla="*/ 1924401 w 2772385"/>
                <a:gd name="connsiteY69" fmla="*/ 3356775 h 3788731"/>
                <a:gd name="connsiteX70" fmla="*/ 1913181 w 2772385"/>
                <a:gd name="connsiteY70" fmla="*/ 3031406 h 3788731"/>
                <a:gd name="connsiteX71" fmla="*/ 1879522 w 2772385"/>
                <a:gd name="connsiteY71" fmla="*/ 3014576 h 3788731"/>
                <a:gd name="connsiteX72" fmla="*/ 1901962 w 2772385"/>
                <a:gd name="connsiteY72" fmla="*/ 2835062 h 3788731"/>
                <a:gd name="connsiteX73" fmla="*/ 1857083 w 2772385"/>
                <a:gd name="connsiteY73" fmla="*/ 2773354 h 3788731"/>
                <a:gd name="connsiteX74" fmla="*/ 2103915 w 2772385"/>
                <a:gd name="connsiteY74" fmla="*/ 2717256 h 3788731"/>
                <a:gd name="connsiteX75" fmla="*/ 2126354 w 2772385"/>
                <a:gd name="connsiteY75" fmla="*/ 2588230 h 3788731"/>
                <a:gd name="connsiteX76" fmla="*/ 2367576 w 2772385"/>
                <a:gd name="connsiteY76" fmla="*/ 2621889 h 3788731"/>
                <a:gd name="connsiteX77" fmla="*/ 2591969 w 2772385"/>
                <a:gd name="connsiteY77" fmla="*/ 2032858 h 3788731"/>
                <a:gd name="connsiteX78" fmla="*/ 2547090 w 2772385"/>
                <a:gd name="connsiteY78" fmla="*/ 1948711 h 3788731"/>
                <a:gd name="connsiteX79" fmla="*/ 2692946 w 2772385"/>
                <a:gd name="connsiteY79" fmla="*/ 1460657 h 3788731"/>
                <a:gd name="connsiteX80" fmla="*/ 2636848 w 2772385"/>
                <a:gd name="connsiteY80" fmla="*/ 1354071 h 3788731"/>
                <a:gd name="connsiteX81" fmla="*/ 2479772 w 2772385"/>
                <a:gd name="connsiteY81" fmla="*/ 798699 h 3788731"/>
                <a:gd name="connsiteX82" fmla="*/ 2737825 w 2772385"/>
                <a:gd name="connsiteY82" fmla="*/ 675283 h 3788731"/>
                <a:gd name="connsiteX83" fmla="*/ 2709775 w 2772385"/>
                <a:gd name="connsiteY83" fmla="*/ 434061 h 3788731"/>
                <a:gd name="connsiteX84" fmla="*/ 2625628 w 2772385"/>
                <a:gd name="connsiteY84" fmla="*/ 86253 h 3788731"/>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190968 w 2772385"/>
                <a:gd name="connsiteY30" fmla="*/ 3665315 h 3811169"/>
                <a:gd name="connsiteX31" fmla="*/ 280726 w 2772385"/>
                <a:gd name="connsiteY31" fmla="*/ 3811169 h 3811169"/>
                <a:gd name="connsiteX32" fmla="*/ 549996 w 2772385"/>
                <a:gd name="connsiteY32" fmla="*/ 3788731 h 3811169"/>
                <a:gd name="connsiteX33" fmla="*/ 583655 w 2772385"/>
                <a:gd name="connsiteY33" fmla="*/ 3581168 h 3811169"/>
                <a:gd name="connsiteX34" fmla="*/ 639753 w 2772385"/>
                <a:gd name="connsiteY34" fmla="*/ 3575558 h 3811169"/>
                <a:gd name="connsiteX35" fmla="*/ 684632 w 2772385"/>
                <a:gd name="connsiteY35" fmla="*/ 3698974 h 3811169"/>
                <a:gd name="connsiteX36" fmla="*/ 768779 w 2772385"/>
                <a:gd name="connsiteY36" fmla="*/ 3704584 h 3811169"/>
                <a:gd name="connsiteX37" fmla="*/ 774389 w 2772385"/>
                <a:gd name="connsiteY37" fmla="*/ 3474581 h 3811169"/>
                <a:gd name="connsiteX38" fmla="*/ 740730 w 2772385"/>
                <a:gd name="connsiteY38" fmla="*/ 3205310 h 3811169"/>
                <a:gd name="connsiteX39" fmla="*/ 897805 w 2772385"/>
                <a:gd name="connsiteY39" fmla="*/ 2627499 h 3811169"/>
                <a:gd name="connsiteX40" fmla="*/ 1161466 w 2772385"/>
                <a:gd name="connsiteY40" fmla="*/ 2520912 h 3811169"/>
                <a:gd name="connsiteX41" fmla="*/ 1526104 w 2772385"/>
                <a:gd name="connsiteY41" fmla="*/ 2627499 h 3811169"/>
                <a:gd name="connsiteX42" fmla="*/ 1587812 w 2772385"/>
                <a:gd name="connsiteY42" fmla="*/ 2627499 h 3811169"/>
                <a:gd name="connsiteX43" fmla="*/ 1643910 w 2772385"/>
                <a:gd name="connsiteY43" fmla="*/ 2728476 h 3811169"/>
                <a:gd name="connsiteX44" fmla="*/ 1795375 w 2772385"/>
                <a:gd name="connsiteY44" fmla="*/ 2762134 h 3811169"/>
                <a:gd name="connsiteX45" fmla="*/ 1806595 w 2772385"/>
                <a:gd name="connsiteY45" fmla="*/ 2795793 h 3811169"/>
                <a:gd name="connsiteX46" fmla="*/ 1767326 w 2772385"/>
                <a:gd name="connsiteY46" fmla="*/ 2997747 h 3811169"/>
                <a:gd name="connsiteX47" fmla="*/ 1744887 w 2772385"/>
                <a:gd name="connsiteY47" fmla="*/ 3323116 h 3811169"/>
                <a:gd name="connsiteX48" fmla="*/ 1537324 w 2772385"/>
                <a:gd name="connsiteY48" fmla="*/ 3345555 h 3811169"/>
                <a:gd name="connsiteX49" fmla="*/ 1200735 w 2772385"/>
                <a:gd name="connsiteY49" fmla="*/ 3396044 h 3811169"/>
                <a:gd name="connsiteX50" fmla="*/ 1172686 w 2772385"/>
                <a:gd name="connsiteY50" fmla="*/ 3468971 h 3811169"/>
                <a:gd name="connsiteX51" fmla="*/ 1110978 w 2772385"/>
                <a:gd name="connsiteY51" fmla="*/ 3497020 h 3811169"/>
                <a:gd name="connsiteX52" fmla="*/ 1139027 w 2772385"/>
                <a:gd name="connsiteY52" fmla="*/ 3631656 h 3811169"/>
                <a:gd name="connsiteX53" fmla="*/ 1279272 w 2772385"/>
                <a:gd name="connsiteY53" fmla="*/ 3637266 h 3811169"/>
                <a:gd name="connsiteX54" fmla="*/ 1273662 w 2772385"/>
                <a:gd name="connsiteY54" fmla="*/ 3485801 h 3811169"/>
                <a:gd name="connsiteX55" fmla="*/ 1453176 w 2772385"/>
                <a:gd name="connsiteY55" fmla="*/ 3497020 h 3811169"/>
                <a:gd name="connsiteX56" fmla="*/ 1425127 w 2772385"/>
                <a:gd name="connsiteY56" fmla="*/ 3575558 h 3811169"/>
                <a:gd name="connsiteX57" fmla="*/ 1397078 w 2772385"/>
                <a:gd name="connsiteY57" fmla="*/ 3637266 h 3811169"/>
                <a:gd name="connsiteX58" fmla="*/ 1312931 w 2772385"/>
                <a:gd name="connsiteY58" fmla="*/ 3654095 h 3811169"/>
                <a:gd name="connsiteX59" fmla="*/ 1447567 w 2772385"/>
                <a:gd name="connsiteY59" fmla="*/ 3777511 h 3811169"/>
                <a:gd name="connsiteX60" fmla="*/ 1514884 w 2772385"/>
                <a:gd name="connsiteY60" fmla="*/ 3642876 h 3811169"/>
                <a:gd name="connsiteX61" fmla="*/ 1817814 w 2772385"/>
                <a:gd name="connsiteY61" fmla="*/ 3541899 h 3811169"/>
                <a:gd name="connsiteX62" fmla="*/ 2154403 w 2772385"/>
                <a:gd name="connsiteY62" fmla="*/ 3614826 h 3811169"/>
                <a:gd name="connsiteX63" fmla="*/ 2109525 w 2772385"/>
                <a:gd name="connsiteY63" fmla="*/ 3715803 h 3811169"/>
                <a:gd name="connsiteX64" fmla="*/ 2204892 w 2772385"/>
                <a:gd name="connsiteY64" fmla="*/ 3783121 h 3811169"/>
                <a:gd name="connsiteX65" fmla="*/ 2277819 w 2772385"/>
                <a:gd name="connsiteY65" fmla="*/ 3732633 h 3811169"/>
                <a:gd name="connsiteX66" fmla="*/ 2266600 w 2772385"/>
                <a:gd name="connsiteY66" fmla="*/ 3637266 h 3811169"/>
                <a:gd name="connsiteX67" fmla="*/ 2446114 w 2772385"/>
                <a:gd name="connsiteY67" fmla="*/ 3558728 h 3811169"/>
                <a:gd name="connsiteX68" fmla="*/ 2429284 w 2772385"/>
                <a:gd name="connsiteY68" fmla="*/ 3384824 h 3811169"/>
                <a:gd name="connsiteX69" fmla="*/ 1924401 w 2772385"/>
                <a:gd name="connsiteY69" fmla="*/ 3356775 h 3811169"/>
                <a:gd name="connsiteX70" fmla="*/ 1913181 w 2772385"/>
                <a:gd name="connsiteY70" fmla="*/ 3031406 h 3811169"/>
                <a:gd name="connsiteX71" fmla="*/ 1879522 w 2772385"/>
                <a:gd name="connsiteY71" fmla="*/ 3014576 h 3811169"/>
                <a:gd name="connsiteX72" fmla="*/ 1901962 w 2772385"/>
                <a:gd name="connsiteY72" fmla="*/ 2835062 h 3811169"/>
                <a:gd name="connsiteX73" fmla="*/ 1857083 w 2772385"/>
                <a:gd name="connsiteY73" fmla="*/ 2773354 h 3811169"/>
                <a:gd name="connsiteX74" fmla="*/ 2103915 w 2772385"/>
                <a:gd name="connsiteY74" fmla="*/ 2717256 h 3811169"/>
                <a:gd name="connsiteX75" fmla="*/ 2126354 w 2772385"/>
                <a:gd name="connsiteY75" fmla="*/ 2588230 h 3811169"/>
                <a:gd name="connsiteX76" fmla="*/ 2367576 w 2772385"/>
                <a:gd name="connsiteY76" fmla="*/ 2621889 h 3811169"/>
                <a:gd name="connsiteX77" fmla="*/ 2591969 w 2772385"/>
                <a:gd name="connsiteY77" fmla="*/ 2032858 h 3811169"/>
                <a:gd name="connsiteX78" fmla="*/ 2547090 w 2772385"/>
                <a:gd name="connsiteY78" fmla="*/ 1948711 h 3811169"/>
                <a:gd name="connsiteX79" fmla="*/ 2692946 w 2772385"/>
                <a:gd name="connsiteY79" fmla="*/ 1460657 h 3811169"/>
                <a:gd name="connsiteX80" fmla="*/ 2636848 w 2772385"/>
                <a:gd name="connsiteY80" fmla="*/ 1354071 h 3811169"/>
                <a:gd name="connsiteX81" fmla="*/ 2479772 w 2772385"/>
                <a:gd name="connsiteY81" fmla="*/ 798699 h 3811169"/>
                <a:gd name="connsiteX82" fmla="*/ 2737825 w 2772385"/>
                <a:gd name="connsiteY82" fmla="*/ 675283 h 3811169"/>
                <a:gd name="connsiteX83" fmla="*/ 2709775 w 2772385"/>
                <a:gd name="connsiteY83" fmla="*/ 434061 h 3811169"/>
                <a:gd name="connsiteX84" fmla="*/ 2625628 w 2772385"/>
                <a:gd name="connsiteY84"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7 w 2772385"/>
                <a:gd name="connsiteY30" fmla="*/ 3743852 h 3811169"/>
                <a:gd name="connsiteX31" fmla="*/ 280726 w 2772385"/>
                <a:gd name="connsiteY31" fmla="*/ 3811169 h 3811169"/>
                <a:gd name="connsiteX32" fmla="*/ 549996 w 2772385"/>
                <a:gd name="connsiteY32" fmla="*/ 3788731 h 3811169"/>
                <a:gd name="connsiteX33" fmla="*/ 583655 w 2772385"/>
                <a:gd name="connsiteY33" fmla="*/ 3581168 h 3811169"/>
                <a:gd name="connsiteX34" fmla="*/ 639753 w 2772385"/>
                <a:gd name="connsiteY34" fmla="*/ 3575558 h 3811169"/>
                <a:gd name="connsiteX35" fmla="*/ 684632 w 2772385"/>
                <a:gd name="connsiteY35" fmla="*/ 3698974 h 3811169"/>
                <a:gd name="connsiteX36" fmla="*/ 768779 w 2772385"/>
                <a:gd name="connsiteY36" fmla="*/ 3704584 h 3811169"/>
                <a:gd name="connsiteX37" fmla="*/ 774389 w 2772385"/>
                <a:gd name="connsiteY37" fmla="*/ 3474581 h 3811169"/>
                <a:gd name="connsiteX38" fmla="*/ 740730 w 2772385"/>
                <a:gd name="connsiteY38" fmla="*/ 3205310 h 3811169"/>
                <a:gd name="connsiteX39" fmla="*/ 897805 w 2772385"/>
                <a:gd name="connsiteY39" fmla="*/ 2627499 h 3811169"/>
                <a:gd name="connsiteX40" fmla="*/ 1161466 w 2772385"/>
                <a:gd name="connsiteY40" fmla="*/ 2520912 h 3811169"/>
                <a:gd name="connsiteX41" fmla="*/ 1526104 w 2772385"/>
                <a:gd name="connsiteY41" fmla="*/ 2627499 h 3811169"/>
                <a:gd name="connsiteX42" fmla="*/ 1587812 w 2772385"/>
                <a:gd name="connsiteY42" fmla="*/ 2627499 h 3811169"/>
                <a:gd name="connsiteX43" fmla="*/ 1643910 w 2772385"/>
                <a:gd name="connsiteY43" fmla="*/ 2728476 h 3811169"/>
                <a:gd name="connsiteX44" fmla="*/ 1795375 w 2772385"/>
                <a:gd name="connsiteY44" fmla="*/ 2762134 h 3811169"/>
                <a:gd name="connsiteX45" fmla="*/ 1806595 w 2772385"/>
                <a:gd name="connsiteY45" fmla="*/ 2795793 h 3811169"/>
                <a:gd name="connsiteX46" fmla="*/ 1767326 w 2772385"/>
                <a:gd name="connsiteY46" fmla="*/ 2997747 h 3811169"/>
                <a:gd name="connsiteX47" fmla="*/ 1744887 w 2772385"/>
                <a:gd name="connsiteY47" fmla="*/ 3323116 h 3811169"/>
                <a:gd name="connsiteX48" fmla="*/ 1537324 w 2772385"/>
                <a:gd name="connsiteY48" fmla="*/ 3345555 h 3811169"/>
                <a:gd name="connsiteX49" fmla="*/ 1200735 w 2772385"/>
                <a:gd name="connsiteY49" fmla="*/ 3396044 h 3811169"/>
                <a:gd name="connsiteX50" fmla="*/ 1172686 w 2772385"/>
                <a:gd name="connsiteY50" fmla="*/ 3468971 h 3811169"/>
                <a:gd name="connsiteX51" fmla="*/ 1110978 w 2772385"/>
                <a:gd name="connsiteY51" fmla="*/ 3497020 h 3811169"/>
                <a:gd name="connsiteX52" fmla="*/ 1139027 w 2772385"/>
                <a:gd name="connsiteY52" fmla="*/ 3631656 h 3811169"/>
                <a:gd name="connsiteX53" fmla="*/ 1279272 w 2772385"/>
                <a:gd name="connsiteY53" fmla="*/ 3637266 h 3811169"/>
                <a:gd name="connsiteX54" fmla="*/ 1273662 w 2772385"/>
                <a:gd name="connsiteY54" fmla="*/ 3485801 h 3811169"/>
                <a:gd name="connsiteX55" fmla="*/ 1453176 w 2772385"/>
                <a:gd name="connsiteY55" fmla="*/ 3497020 h 3811169"/>
                <a:gd name="connsiteX56" fmla="*/ 1425127 w 2772385"/>
                <a:gd name="connsiteY56" fmla="*/ 3575558 h 3811169"/>
                <a:gd name="connsiteX57" fmla="*/ 1397078 w 2772385"/>
                <a:gd name="connsiteY57" fmla="*/ 3637266 h 3811169"/>
                <a:gd name="connsiteX58" fmla="*/ 1312931 w 2772385"/>
                <a:gd name="connsiteY58" fmla="*/ 3654095 h 3811169"/>
                <a:gd name="connsiteX59" fmla="*/ 1447567 w 2772385"/>
                <a:gd name="connsiteY59" fmla="*/ 3777511 h 3811169"/>
                <a:gd name="connsiteX60" fmla="*/ 1514884 w 2772385"/>
                <a:gd name="connsiteY60" fmla="*/ 3642876 h 3811169"/>
                <a:gd name="connsiteX61" fmla="*/ 1817814 w 2772385"/>
                <a:gd name="connsiteY61" fmla="*/ 3541899 h 3811169"/>
                <a:gd name="connsiteX62" fmla="*/ 2154403 w 2772385"/>
                <a:gd name="connsiteY62" fmla="*/ 3614826 h 3811169"/>
                <a:gd name="connsiteX63" fmla="*/ 2109525 w 2772385"/>
                <a:gd name="connsiteY63" fmla="*/ 3715803 h 3811169"/>
                <a:gd name="connsiteX64" fmla="*/ 2204892 w 2772385"/>
                <a:gd name="connsiteY64" fmla="*/ 3783121 h 3811169"/>
                <a:gd name="connsiteX65" fmla="*/ 2277819 w 2772385"/>
                <a:gd name="connsiteY65" fmla="*/ 3732633 h 3811169"/>
                <a:gd name="connsiteX66" fmla="*/ 2266600 w 2772385"/>
                <a:gd name="connsiteY66" fmla="*/ 3637266 h 3811169"/>
                <a:gd name="connsiteX67" fmla="*/ 2446114 w 2772385"/>
                <a:gd name="connsiteY67" fmla="*/ 3558728 h 3811169"/>
                <a:gd name="connsiteX68" fmla="*/ 2429284 w 2772385"/>
                <a:gd name="connsiteY68" fmla="*/ 3384824 h 3811169"/>
                <a:gd name="connsiteX69" fmla="*/ 1924401 w 2772385"/>
                <a:gd name="connsiteY69" fmla="*/ 3356775 h 3811169"/>
                <a:gd name="connsiteX70" fmla="*/ 1913181 w 2772385"/>
                <a:gd name="connsiteY70" fmla="*/ 3031406 h 3811169"/>
                <a:gd name="connsiteX71" fmla="*/ 1879522 w 2772385"/>
                <a:gd name="connsiteY71" fmla="*/ 3014576 h 3811169"/>
                <a:gd name="connsiteX72" fmla="*/ 1901962 w 2772385"/>
                <a:gd name="connsiteY72" fmla="*/ 2835062 h 3811169"/>
                <a:gd name="connsiteX73" fmla="*/ 1857083 w 2772385"/>
                <a:gd name="connsiteY73" fmla="*/ 2773354 h 3811169"/>
                <a:gd name="connsiteX74" fmla="*/ 2103915 w 2772385"/>
                <a:gd name="connsiteY74" fmla="*/ 2717256 h 3811169"/>
                <a:gd name="connsiteX75" fmla="*/ 2126354 w 2772385"/>
                <a:gd name="connsiteY75" fmla="*/ 2588230 h 3811169"/>
                <a:gd name="connsiteX76" fmla="*/ 2367576 w 2772385"/>
                <a:gd name="connsiteY76" fmla="*/ 2621889 h 3811169"/>
                <a:gd name="connsiteX77" fmla="*/ 2591969 w 2772385"/>
                <a:gd name="connsiteY77" fmla="*/ 2032858 h 3811169"/>
                <a:gd name="connsiteX78" fmla="*/ 2547090 w 2772385"/>
                <a:gd name="connsiteY78" fmla="*/ 1948711 h 3811169"/>
                <a:gd name="connsiteX79" fmla="*/ 2692946 w 2772385"/>
                <a:gd name="connsiteY79" fmla="*/ 1460657 h 3811169"/>
                <a:gd name="connsiteX80" fmla="*/ 2636848 w 2772385"/>
                <a:gd name="connsiteY80" fmla="*/ 1354071 h 3811169"/>
                <a:gd name="connsiteX81" fmla="*/ 2479772 w 2772385"/>
                <a:gd name="connsiteY81" fmla="*/ 798699 h 3811169"/>
                <a:gd name="connsiteX82" fmla="*/ 2737825 w 2772385"/>
                <a:gd name="connsiteY82" fmla="*/ 675283 h 3811169"/>
                <a:gd name="connsiteX83" fmla="*/ 2709775 w 2772385"/>
                <a:gd name="connsiteY83" fmla="*/ 434061 h 3811169"/>
                <a:gd name="connsiteX84" fmla="*/ 2625628 w 2772385"/>
                <a:gd name="connsiteY84"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24627 w 2772385"/>
                <a:gd name="connsiteY30" fmla="*/ 3682144 h 3811169"/>
                <a:gd name="connsiteX31" fmla="*/ 280726 w 2772385"/>
                <a:gd name="connsiteY31" fmla="*/ 3811169 h 3811169"/>
                <a:gd name="connsiteX32" fmla="*/ 549996 w 2772385"/>
                <a:gd name="connsiteY32" fmla="*/ 3788731 h 3811169"/>
                <a:gd name="connsiteX33" fmla="*/ 583655 w 2772385"/>
                <a:gd name="connsiteY33" fmla="*/ 3581168 h 3811169"/>
                <a:gd name="connsiteX34" fmla="*/ 639753 w 2772385"/>
                <a:gd name="connsiteY34" fmla="*/ 3575558 h 3811169"/>
                <a:gd name="connsiteX35" fmla="*/ 684632 w 2772385"/>
                <a:gd name="connsiteY35" fmla="*/ 3698974 h 3811169"/>
                <a:gd name="connsiteX36" fmla="*/ 768779 w 2772385"/>
                <a:gd name="connsiteY36" fmla="*/ 3704584 h 3811169"/>
                <a:gd name="connsiteX37" fmla="*/ 774389 w 2772385"/>
                <a:gd name="connsiteY37" fmla="*/ 3474581 h 3811169"/>
                <a:gd name="connsiteX38" fmla="*/ 740730 w 2772385"/>
                <a:gd name="connsiteY38" fmla="*/ 3205310 h 3811169"/>
                <a:gd name="connsiteX39" fmla="*/ 897805 w 2772385"/>
                <a:gd name="connsiteY39" fmla="*/ 2627499 h 3811169"/>
                <a:gd name="connsiteX40" fmla="*/ 1161466 w 2772385"/>
                <a:gd name="connsiteY40" fmla="*/ 2520912 h 3811169"/>
                <a:gd name="connsiteX41" fmla="*/ 1526104 w 2772385"/>
                <a:gd name="connsiteY41" fmla="*/ 2627499 h 3811169"/>
                <a:gd name="connsiteX42" fmla="*/ 1587812 w 2772385"/>
                <a:gd name="connsiteY42" fmla="*/ 2627499 h 3811169"/>
                <a:gd name="connsiteX43" fmla="*/ 1643910 w 2772385"/>
                <a:gd name="connsiteY43" fmla="*/ 2728476 h 3811169"/>
                <a:gd name="connsiteX44" fmla="*/ 1795375 w 2772385"/>
                <a:gd name="connsiteY44" fmla="*/ 2762134 h 3811169"/>
                <a:gd name="connsiteX45" fmla="*/ 1806595 w 2772385"/>
                <a:gd name="connsiteY45" fmla="*/ 2795793 h 3811169"/>
                <a:gd name="connsiteX46" fmla="*/ 1767326 w 2772385"/>
                <a:gd name="connsiteY46" fmla="*/ 2997747 h 3811169"/>
                <a:gd name="connsiteX47" fmla="*/ 1744887 w 2772385"/>
                <a:gd name="connsiteY47" fmla="*/ 3323116 h 3811169"/>
                <a:gd name="connsiteX48" fmla="*/ 1537324 w 2772385"/>
                <a:gd name="connsiteY48" fmla="*/ 3345555 h 3811169"/>
                <a:gd name="connsiteX49" fmla="*/ 1200735 w 2772385"/>
                <a:gd name="connsiteY49" fmla="*/ 3396044 h 3811169"/>
                <a:gd name="connsiteX50" fmla="*/ 1172686 w 2772385"/>
                <a:gd name="connsiteY50" fmla="*/ 3468971 h 3811169"/>
                <a:gd name="connsiteX51" fmla="*/ 1110978 w 2772385"/>
                <a:gd name="connsiteY51" fmla="*/ 3497020 h 3811169"/>
                <a:gd name="connsiteX52" fmla="*/ 1139027 w 2772385"/>
                <a:gd name="connsiteY52" fmla="*/ 3631656 h 3811169"/>
                <a:gd name="connsiteX53" fmla="*/ 1279272 w 2772385"/>
                <a:gd name="connsiteY53" fmla="*/ 3637266 h 3811169"/>
                <a:gd name="connsiteX54" fmla="*/ 1273662 w 2772385"/>
                <a:gd name="connsiteY54" fmla="*/ 3485801 h 3811169"/>
                <a:gd name="connsiteX55" fmla="*/ 1453176 w 2772385"/>
                <a:gd name="connsiteY55" fmla="*/ 3497020 h 3811169"/>
                <a:gd name="connsiteX56" fmla="*/ 1425127 w 2772385"/>
                <a:gd name="connsiteY56" fmla="*/ 3575558 h 3811169"/>
                <a:gd name="connsiteX57" fmla="*/ 1397078 w 2772385"/>
                <a:gd name="connsiteY57" fmla="*/ 3637266 h 3811169"/>
                <a:gd name="connsiteX58" fmla="*/ 1312931 w 2772385"/>
                <a:gd name="connsiteY58" fmla="*/ 3654095 h 3811169"/>
                <a:gd name="connsiteX59" fmla="*/ 1447567 w 2772385"/>
                <a:gd name="connsiteY59" fmla="*/ 3777511 h 3811169"/>
                <a:gd name="connsiteX60" fmla="*/ 1514884 w 2772385"/>
                <a:gd name="connsiteY60" fmla="*/ 3642876 h 3811169"/>
                <a:gd name="connsiteX61" fmla="*/ 1817814 w 2772385"/>
                <a:gd name="connsiteY61" fmla="*/ 3541899 h 3811169"/>
                <a:gd name="connsiteX62" fmla="*/ 2154403 w 2772385"/>
                <a:gd name="connsiteY62" fmla="*/ 3614826 h 3811169"/>
                <a:gd name="connsiteX63" fmla="*/ 2109525 w 2772385"/>
                <a:gd name="connsiteY63" fmla="*/ 3715803 h 3811169"/>
                <a:gd name="connsiteX64" fmla="*/ 2204892 w 2772385"/>
                <a:gd name="connsiteY64" fmla="*/ 3783121 h 3811169"/>
                <a:gd name="connsiteX65" fmla="*/ 2277819 w 2772385"/>
                <a:gd name="connsiteY65" fmla="*/ 3732633 h 3811169"/>
                <a:gd name="connsiteX66" fmla="*/ 2266600 w 2772385"/>
                <a:gd name="connsiteY66" fmla="*/ 3637266 h 3811169"/>
                <a:gd name="connsiteX67" fmla="*/ 2446114 w 2772385"/>
                <a:gd name="connsiteY67" fmla="*/ 3558728 h 3811169"/>
                <a:gd name="connsiteX68" fmla="*/ 2429284 w 2772385"/>
                <a:gd name="connsiteY68" fmla="*/ 3384824 h 3811169"/>
                <a:gd name="connsiteX69" fmla="*/ 1924401 w 2772385"/>
                <a:gd name="connsiteY69" fmla="*/ 3356775 h 3811169"/>
                <a:gd name="connsiteX70" fmla="*/ 1913181 w 2772385"/>
                <a:gd name="connsiteY70" fmla="*/ 3031406 h 3811169"/>
                <a:gd name="connsiteX71" fmla="*/ 1879522 w 2772385"/>
                <a:gd name="connsiteY71" fmla="*/ 3014576 h 3811169"/>
                <a:gd name="connsiteX72" fmla="*/ 1901962 w 2772385"/>
                <a:gd name="connsiteY72" fmla="*/ 2835062 h 3811169"/>
                <a:gd name="connsiteX73" fmla="*/ 1857083 w 2772385"/>
                <a:gd name="connsiteY73" fmla="*/ 2773354 h 3811169"/>
                <a:gd name="connsiteX74" fmla="*/ 2103915 w 2772385"/>
                <a:gd name="connsiteY74" fmla="*/ 2717256 h 3811169"/>
                <a:gd name="connsiteX75" fmla="*/ 2126354 w 2772385"/>
                <a:gd name="connsiteY75" fmla="*/ 2588230 h 3811169"/>
                <a:gd name="connsiteX76" fmla="*/ 2367576 w 2772385"/>
                <a:gd name="connsiteY76" fmla="*/ 2621889 h 3811169"/>
                <a:gd name="connsiteX77" fmla="*/ 2591969 w 2772385"/>
                <a:gd name="connsiteY77" fmla="*/ 2032858 h 3811169"/>
                <a:gd name="connsiteX78" fmla="*/ 2547090 w 2772385"/>
                <a:gd name="connsiteY78" fmla="*/ 1948711 h 3811169"/>
                <a:gd name="connsiteX79" fmla="*/ 2692946 w 2772385"/>
                <a:gd name="connsiteY79" fmla="*/ 1460657 h 3811169"/>
                <a:gd name="connsiteX80" fmla="*/ 2636848 w 2772385"/>
                <a:gd name="connsiteY80" fmla="*/ 1354071 h 3811169"/>
                <a:gd name="connsiteX81" fmla="*/ 2479772 w 2772385"/>
                <a:gd name="connsiteY81" fmla="*/ 798699 h 3811169"/>
                <a:gd name="connsiteX82" fmla="*/ 2737825 w 2772385"/>
                <a:gd name="connsiteY82" fmla="*/ 675283 h 3811169"/>
                <a:gd name="connsiteX83" fmla="*/ 2709775 w 2772385"/>
                <a:gd name="connsiteY83" fmla="*/ 434061 h 3811169"/>
                <a:gd name="connsiteX84" fmla="*/ 2625628 w 2772385"/>
                <a:gd name="connsiteY84"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24627 w 2772385"/>
                <a:gd name="connsiteY30" fmla="*/ 3682144 h 3811169"/>
                <a:gd name="connsiteX31" fmla="*/ 280726 w 2772385"/>
                <a:gd name="connsiteY31" fmla="*/ 3811169 h 3811169"/>
                <a:gd name="connsiteX32" fmla="*/ 549996 w 2772385"/>
                <a:gd name="connsiteY32" fmla="*/ 3788731 h 3811169"/>
                <a:gd name="connsiteX33" fmla="*/ 583655 w 2772385"/>
                <a:gd name="connsiteY33" fmla="*/ 3581168 h 3811169"/>
                <a:gd name="connsiteX34" fmla="*/ 639753 w 2772385"/>
                <a:gd name="connsiteY34" fmla="*/ 3575558 h 3811169"/>
                <a:gd name="connsiteX35" fmla="*/ 684632 w 2772385"/>
                <a:gd name="connsiteY35" fmla="*/ 3698974 h 3811169"/>
                <a:gd name="connsiteX36" fmla="*/ 768779 w 2772385"/>
                <a:gd name="connsiteY36" fmla="*/ 3704584 h 3811169"/>
                <a:gd name="connsiteX37" fmla="*/ 774389 w 2772385"/>
                <a:gd name="connsiteY37" fmla="*/ 3474581 h 3811169"/>
                <a:gd name="connsiteX38" fmla="*/ 740730 w 2772385"/>
                <a:gd name="connsiteY38" fmla="*/ 3205310 h 3811169"/>
                <a:gd name="connsiteX39" fmla="*/ 897805 w 2772385"/>
                <a:gd name="connsiteY39" fmla="*/ 2627499 h 3811169"/>
                <a:gd name="connsiteX40" fmla="*/ 1161466 w 2772385"/>
                <a:gd name="connsiteY40" fmla="*/ 2520912 h 3811169"/>
                <a:gd name="connsiteX41" fmla="*/ 1526104 w 2772385"/>
                <a:gd name="connsiteY41" fmla="*/ 2627499 h 3811169"/>
                <a:gd name="connsiteX42" fmla="*/ 1587812 w 2772385"/>
                <a:gd name="connsiteY42" fmla="*/ 2627499 h 3811169"/>
                <a:gd name="connsiteX43" fmla="*/ 1643910 w 2772385"/>
                <a:gd name="connsiteY43" fmla="*/ 2728476 h 3811169"/>
                <a:gd name="connsiteX44" fmla="*/ 1795375 w 2772385"/>
                <a:gd name="connsiteY44" fmla="*/ 2762134 h 3811169"/>
                <a:gd name="connsiteX45" fmla="*/ 1806595 w 2772385"/>
                <a:gd name="connsiteY45" fmla="*/ 2795793 h 3811169"/>
                <a:gd name="connsiteX46" fmla="*/ 1767326 w 2772385"/>
                <a:gd name="connsiteY46" fmla="*/ 2997747 h 3811169"/>
                <a:gd name="connsiteX47" fmla="*/ 1744887 w 2772385"/>
                <a:gd name="connsiteY47" fmla="*/ 3323116 h 3811169"/>
                <a:gd name="connsiteX48" fmla="*/ 1537324 w 2772385"/>
                <a:gd name="connsiteY48" fmla="*/ 3345555 h 3811169"/>
                <a:gd name="connsiteX49" fmla="*/ 1200735 w 2772385"/>
                <a:gd name="connsiteY49" fmla="*/ 3396044 h 3811169"/>
                <a:gd name="connsiteX50" fmla="*/ 1172686 w 2772385"/>
                <a:gd name="connsiteY50" fmla="*/ 3468971 h 3811169"/>
                <a:gd name="connsiteX51" fmla="*/ 1110978 w 2772385"/>
                <a:gd name="connsiteY51" fmla="*/ 3497020 h 3811169"/>
                <a:gd name="connsiteX52" fmla="*/ 1139027 w 2772385"/>
                <a:gd name="connsiteY52" fmla="*/ 3631656 h 3811169"/>
                <a:gd name="connsiteX53" fmla="*/ 1279272 w 2772385"/>
                <a:gd name="connsiteY53" fmla="*/ 3637266 h 3811169"/>
                <a:gd name="connsiteX54" fmla="*/ 1273662 w 2772385"/>
                <a:gd name="connsiteY54" fmla="*/ 3485801 h 3811169"/>
                <a:gd name="connsiteX55" fmla="*/ 1453176 w 2772385"/>
                <a:gd name="connsiteY55" fmla="*/ 3497020 h 3811169"/>
                <a:gd name="connsiteX56" fmla="*/ 1425127 w 2772385"/>
                <a:gd name="connsiteY56" fmla="*/ 3575558 h 3811169"/>
                <a:gd name="connsiteX57" fmla="*/ 1397078 w 2772385"/>
                <a:gd name="connsiteY57" fmla="*/ 3637266 h 3811169"/>
                <a:gd name="connsiteX58" fmla="*/ 1312931 w 2772385"/>
                <a:gd name="connsiteY58" fmla="*/ 3654095 h 3811169"/>
                <a:gd name="connsiteX59" fmla="*/ 1447567 w 2772385"/>
                <a:gd name="connsiteY59" fmla="*/ 3777511 h 3811169"/>
                <a:gd name="connsiteX60" fmla="*/ 1514884 w 2772385"/>
                <a:gd name="connsiteY60" fmla="*/ 3642876 h 3811169"/>
                <a:gd name="connsiteX61" fmla="*/ 1817814 w 2772385"/>
                <a:gd name="connsiteY61" fmla="*/ 3541899 h 3811169"/>
                <a:gd name="connsiteX62" fmla="*/ 2154403 w 2772385"/>
                <a:gd name="connsiteY62" fmla="*/ 3614826 h 3811169"/>
                <a:gd name="connsiteX63" fmla="*/ 2109525 w 2772385"/>
                <a:gd name="connsiteY63" fmla="*/ 3715803 h 3811169"/>
                <a:gd name="connsiteX64" fmla="*/ 2204892 w 2772385"/>
                <a:gd name="connsiteY64" fmla="*/ 3783121 h 3811169"/>
                <a:gd name="connsiteX65" fmla="*/ 2277819 w 2772385"/>
                <a:gd name="connsiteY65" fmla="*/ 3732633 h 3811169"/>
                <a:gd name="connsiteX66" fmla="*/ 2266600 w 2772385"/>
                <a:gd name="connsiteY66" fmla="*/ 3637266 h 3811169"/>
                <a:gd name="connsiteX67" fmla="*/ 2446114 w 2772385"/>
                <a:gd name="connsiteY67" fmla="*/ 3558728 h 3811169"/>
                <a:gd name="connsiteX68" fmla="*/ 2429284 w 2772385"/>
                <a:gd name="connsiteY68" fmla="*/ 3384824 h 3811169"/>
                <a:gd name="connsiteX69" fmla="*/ 1924401 w 2772385"/>
                <a:gd name="connsiteY69" fmla="*/ 3356775 h 3811169"/>
                <a:gd name="connsiteX70" fmla="*/ 1913181 w 2772385"/>
                <a:gd name="connsiteY70" fmla="*/ 3031406 h 3811169"/>
                <a:gd name="connsiteX71" fmla="*/ 1879522 w 2772385"/>
                <a:gd name="connsiteY71" fmla="*/ 3014576 h 3811169"/>
                <a:gd name="connsiteX72" fmla="*/ 1901962 w 2772385"/>
                <a:gd name="connsiteY72" fmla="*/ 2835062 h 3811169"/>
                <a:gd name="connsiteX73" fmla="*/ 1857083 w 2772385"/>
                <a:gd name="connsiteY73" fmla="*/ 2773354 h 3811169"/>
                <a:gd name="connsiteX74" fmla="*/ 2103915 w 2772385"/>
                <a:gd name="connsiteY74" fmla="*/ 2717256 h 3811169"/>
                <a:gd name="connsiteX75" fmla="*/ 2126354 w 2772385"/>
                <a:gd name="connsiteY75" fmla="*/ 2588230 h 3811169"/>
                <a:gd name="connsiteX76" fmla="*/ 2367576 w 2772385"/>
                <a:gd name="connsiteY76" fmla="*/ 2621889 h 3811169"/>
                <a:gd name="connsiteX77" fmla="*/ 2591969 w 2772385"/>
                <a:gd name="connsiteY77" fmla="*/ 2032858 h 3811169"/>
                <a:gd name="connsiteX78" fmla="*/ 2547090 w 2772385"/>
                <a:gd name="connsiteY78" fmla="*/ 1948711 h 3811169"/>
                <a:gd name="connsiteX79" fmla="*/ 2692946 w 2772385"/>
                <a:gd name="connsiteY79" fmla="*/ 1460657 h 3811169"/>
                <a:gd name="connsiteX80" fmla="*/ 2636848 w 2772385"/>
                <a:gd name="connsiteY80" fmla="*/ 1354071 h 3811169"/>
                <a:gd name="connsiteX81" fmla="*/ 2479772 w 2772385"/>
                <a:gd name="connsiteY81" fmla="*/ 798699 h 3811169"/>
                <a:gd name="connsiteX82" fmla="*/ 2737825 w 2772385"/>
                <a:gd name="connsiteY82" fmla="*/ 675283 h 3811169"/>
                <a:gd name="connsiteX83" fmla="*/ 2709775 w 2772385"/>
                <a:gd name="connsiteY83" fmla="*/ 434061 h 3811169"/>
                <a:gd name="connsiteX84" fmla="*/ 2625628 w 2772385"/>
                <a:gd name="connsiteY84"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549996 w 2772385"/>
                <a:gd name="connsiteY32" fmla="*/ 3788731 h 3811169"/>
                <a:gd name="connsiteX33" fmla="*/ 583655 w 2772385"/>
                <a:gd name="connsiteY33" fmla="*/ 3581168 h 3811169"/>
                <a:gd name="connsiteX34" fmla="*/ 639753 w 2772385"/>
                <a:gd name="connsiteY34" fmla="*/ 3575558 h 3811169"/>
                <a:gd name="connsiteX35" fmla="*/ 684632 w 2772385"/>
                <a:gd name="connsiteY35" fmla="*/ 3698974 h 3811169"/>
                <a:gd name="connsiteX36" fmla="*/ 768779 w 2772385"/>
                <a:gd name="connsiteY36" fmla="*/ 3704584 h 3811169"/>
                <a:gd name="connsiteX37" fmla="*/ 774389 w 2772385"/>
                <a:gd name="connsiteY37" fmla="*/ 3474581 h 3811169"/>
                <a:gd name="connsiteX38" fmla="*/ 740730 w 2772385"/>
                <a:gd name="connsiteY38" fmla="*/ 3205310 h 3811169"/>
                <a:gd name="connsiteX39" fmla="*/ 897805 w 2772385"/>
                <a:gd name="connsiteY39" fmla="*/ 2627499 h 3811169"/>
                <a:gd name="connsiteX40" fmla="*/ 1161466 w 2772385"/>
                <a:gd name="connsiteY40" fmla="*/ 2520912 h 3811169"/>
                <a:gd name="connsiteX41" fmla="*/ 1526104 w 2772385"/>
                <a:gd name="connsiteY41" fmla="*/ 2627499 h 3811169"/>
                <a:gd name="connsiteX42" fmla="*/ 1587812 w 2772385"/>
                <a:gd name="connsiteY42" fmla="*/ 2627499 h 3811169"/>
                <a:gd name="connsiteX43" fmla="*/ 1643910 w 2772385"/>
                <a:gd name="connsiteY43" fmla="*/ 2728476 h 3811169"/>
                <a:gd name="connsiteX44" fmla="*/ 1795375 w 2772385"/>
                <a:gd name="connsiteY44" fmla="*/ 2762134 h 3811169"/>
                <a:gd name="connsiteX45" fmla="*/ 1806595 w 2772385"/>
                <a:gd name="connsiteY45" fmla="*/ 2795793 h 3811169"/>
                <a:gd name="connsiteX46" fmla="*/ 1767326 w 2772385"/>
                <a:gd name="connsiteY46" fmla="*/ 2997747 h 3811169"/>
                <a:gd name="connsiteX47" fmla="*/ 1744887 w 2772385"/>
                <a:gd name="connsiteY47" fmla="*/ 3323116 h 3811169"/>
                <a:gd name="connsiteX48" fmla="*/ 1537324 w 2772385"/>
                <a:gd name="connsiteY48" fmla="*/ 3345555 h 3811169"/>
                <a:gd name="connsiteX49" fmla="*/ 1200735 w 2772385"/>
                <a:gd name="connsiteY49" fmla="*/ 3396044 h 3811169"/>
                <a:gd name="connsiteX50" fmla="*/ 1172686 w 2772385"/>
                <a:gd name="connsiteY50" fmla="*/ 3468971 h 3811169"/>
                <a:gd name="connsiteX51" fmla="*/ 1110978 w 2772385"/>
                <a:gd name="connsiteY51" fmla="*/ 3497020 h 3811169"/>
                <a:gd name="connsiteX52" fmla="*/ 1139027 w 2772385"/>
                <a:gd name="connsiteY52" fmla="*/ 3631656 h 3811169"/>
                <a:gd name="connsiteX53" fmla="*/ 1279272 w 2772385"/>
                <a:gd name="connsiteY53" fmla="*/ 3637266 h 3811169"/>
                <a:gd name="connsiteX54" fmla="*/ 1273662 w 2772385"/>
                <a:gd name="connsiteY54" fmla="*/ 3485801 h 3811169"/>
                <a:gd name="connsiteX55" fmla="*/ 1453176 w 2772385"/>
                <a:gd name="connsiteY55" fmla="*/ 3497020 h 3811169"/>
                <a:gd name="connsiteX56" fmla="*/ 1425127 w 2772385"/>
                <a:gd name="connsiteY56" fmla="*/ 3575558 h 3811169"/>
                <a:gd name="connsiteX57" fmla="*/ 1397078 w 2772385"/>
                <a:gd name="connsiteY57" fmla="*/ 3637266 h 3811169"/>
                <a:gd name="connsiteX58" fmla="*/ 1312931 w 2772385"/>
                <a:gd name="connsiteY58" fmla="*/ 3654095 h 3811169"/>
                <a:gd name="connsiteX59" fmla="*/ 1447567 w 2772385"/>
                <a:gd name="connsiteY59" fmla="*/ 3777511 h 3811169"/>
                <a:gd name="connsiteX60" fmla="*/ 1514884 w 2772385"/>
                <a:gd name="connsiteY60" fmla="*/ 3642876 h 3811169"/>
                <a:gd name="connsiteX61" fmla="*/ 1817814 w 2772385"/>
                <a:gd name="connsiteY61" fmla="*/ 3541899 h 3811169"/>
                <a:gd name="connsiteX62" fmla="*/ 2154403 w 2772385"/>
                <a:gd name="connsiteY62" fmla="*/ 3614826 h 3811169"/>
                <a:gd name="connsiteX63" fmla="*/ 2109525 w 2772385"/>
                <a:gd name="connsiteY63" fmla="*/ 3715803 h 3811169"/>
                <a:gd name="connsiteX64" fmla="*/ 2204892 w 2772385"/>
                <a:gd name="connsiteY64" fmla="*/ 3783121 h 3811169"/>
                <a:gd name="connsiteX65" fmla="*/ 2277819 w 2772385"/>
                <a:gd name="connsiteY65" fmla="*/ 3732633 h 3811169"/>
                <a:gd name="connsiteX66" fmla="*/ 2266600 w 2772385"/>
                <a:gd name="connsiteY66" fmla="*/ 3637266 h 3811169"/>
                <a:gd name="connsiteX67" fmla="*/ 2446114 w 2772385"/>
                <a:gd name="connsiteY67" fmla="*/ 3558728 h 3811169"/>
                <a:gd name="connsiteX68" fmla="*/ 2429284 w 2772385"/>
                <a:gd name="connsiteY68" fmla="*/ 3384824 h 3811169"/>
                <a:gd name="connsiteX69" fmla="*/ 1924401 w 2772385"/>
                <a:gd name="connsiteY69" fmla="*/ 3356775 h 3811169"/>
                <a:gd name="connsiteX70" fmla="*/ 1913181 w 2772385"/>
                <a:gd name="connsiteY70" fmla="*/ 3031406 h 3811169"/>
                <a:gd name="connsiteX71" fmla="*/ 1879522 w 2772385"/>
                <a:gd name="connsiteY71" fmla="*/ 3014576 h 3811169"/>
                <a:gd name="connsiteX72" fmla="*/ 1901962 w 2772385"/>
                <a:gd name="connsiteY72" fmla="*/ 2835062 h 3811169"/>
                <a:gd name="connsiteX73" fmla="*/ 1857083 w 2772385"/>
                <a:gd name="connsiteY73" fmla="*/ 2773354 h 3811169"/>
                <a:gd name="connsiteX74" fmla="*/ 2103915 w 2772385"/>
                <a:gd name="connsiteY74" fmla="*/ 2717256 h 3811169"/>
                <a:gd name="connsiteX75" fmla="*/ 2126354 w 2772385"/>
                <a:gd name="connsiteY75" fmla="*/ 2588230 h 3811169"/>
                <a:gd name="connsiteX76" fmla="*/ 2367576 w 2772385"/>
                <a:gd name="connsiteY76" fmla="*/ 2621889 h 3811169"/>
                <a:gd name="connsiteX77" fmla="*/ 2591969 w 2772385"/>
                <a:gd name="connsiteY77" fmla="*/ 2032858 h 3811169"/>
                <a:gd name="connsiteX78" fmla="*/ 2547090 w 2772385"/>
                <a:gd name="connsiteY78" fmla="*/ 1948711 h 3811169"/>
                <a:gd name="connsiteX79" fmla="*/ 2692946 w 2772385"/>
                <a:gd name="connsiteY79" fmla="*/ 1460657 h 3811169"/>
                <a:gd name="connsiteX80" fmla="*/ 2636848 w 2772385"/>
                <a:gd name="connsiteY80" fmla="*/ 1354071 h 3811169"/>
                <a:gd name="connsiteX81" fmla="*/ 2479772 w 2772385"/>
                <a:gd name="connsiteY81" fmla="*/ 798699 h 3811169"/>
                <a:gd name="connsiteX82" fmla="*/ 2737825 w 2772385"/>
                <a:gd name="connsiteY82" fmla="*/ 675283 h 3811169"/>
                <a:gd name="connsiteX83" fmla="*/ 2709775 w 2772385"/>
                <a:gd name="connsiteY83" fmla="*/ 434061 h 3811169"/>
                <a:gd name="connsiteX84" fmla="*/ 2625628 w 2772385"/>
                <a:gd name="connsiteY84"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549996 w 2772385"/>
                <a:gd name="connsiteY32" fmla="*/ 3788731 h 3811169"/>
                <a:gd name="connsiteX33" fmla="*/ 583655 w 2772385"/>
                <a:gd name="connsiteY33" fmla="*/ 3581168 h 3811169"/>
                <a:gd name="connsiteX34" fmla="*/ 639753 w 2772385"/>
                <a:gd name="connsiteY34" fmla="*/ 3575558 h 3811169"/>
                <a:gd name="connsiteX35" fmla="*/ 684632 w 2772385"/>
                <a:gd name="connsiteY35" fmla="*/ 3698974 h 3811169"/>
                <a:gd name="connsiteX36" fmla="*/ 768779 w 2772385"/>
                <a:gd name="connsiteY36" fmla="*/ 3704584 h 3811169"/>
                <a:gd name="connsiteX37" fmla="*/ 774389 w 2772385"/>
                <a:gd name="connsiteY37" fmla="*/ 3474581 h 3811169"/>
                <a:gd name="connsiteX38" fmla="*/ 740730 w 2772385"/>
                <a:gd name="connsiteY38" fmla="*/ 3205310 h 3811169"/>
                <a:gd name="connsiteX39" fmla="*/ 897805 w 2772385"/>
                <a:gd name="connsiteY39" fmla="*/ 2627499 h 3811169"/>
                <a:gd name="connsiteX40" fmla="*/ 1161466 w 2772385"/>
                <a:gd name="connsiteY40" fmla="*/ 2520912 h 3811169"/>
                <a:gd name="connsiteX41" fmla="*/ 1526104 w 2772385"/>
                <a:gd name="connsiteY41" fmla="*/ 2627499 h 3811169"/>
                <a:gd name="connsiteX42" fmla="*/ 1587812 w 2772385"/>
                <a:gd name="connsiteY42" fmla="*/ 2627499 h 3811169"/>
                <a:gd name="connsiteX43" fmla="*/ 1643910 w 2772385"/>
                <a:gd name="connsiteY43" fmla="*/ 2728476 h 3811169"/>
                <a:gd name="connsiteX44" fmla="*/ 1795375 w 2772385"/>
                <a:gd name="connsiteY44" fmla="*/ 2762134 h 3811169"/>
                <a:gd name="connsiteX45" fmla="*/ 1806595 w 2772385"/>
                <a:gd name="connsiteY45" fmla="*/ 2795793 h 3811169"/>
                <a:gd name="connsiteX46" fmla="*/ 1767326 w 2772385"/>
                <a:gd name="connsiteY46" fmla="*/ 2997747 h 3811169"/>
                <a:gd name="connsiteX47" fmla="*/ 1744887 w 2772385"/>
                <a:gd name="connsiteY47" fmla="*/ 3323116 h 3811169"/>
                <a:gd name="connsiteX48" fmla="*/ 1537324 w 2772385"/>
                <a:gd name="connsiteY48" fmla="*/ 3345555 h 3811169"/>
                <a:gd name="connsiteX49" fmla="*/ 1200735 w 2772385"/>
                <a:gd name="connsiteY49" fmla="*/ 3396044 h 3811169"/>
                <a:gd name="connsiteX50" fmla="*/ 1172686 w 2772385"/>
                <a:gd name="connsiteY50" fmla="*/ 3468971 h 3811169"/>
                <a:gd name="connsiteX51" fmla="*/ 1110978 w 2772385"/>
                <a:gd name="connsiteY51" fmla="*/ 3497020 h 3811169"/>
                <a:gd name="connsiteX52" fmla="*/ 1139027 w 2772385"/>
                <a:gd name="connsiteY52" fmla="*/ 3631656 h 3811169"/>
                <a:gd name="connsiteX53" fmla="*/ 1279272 w 2772385"/>
                <a:gd name="connsiteY53" fmla="*/ 3637266 h 3811169"/>
                <a:gd name="connsiteX54" fmla="*/ 1273662 w 2772385"/>
                <a:gd name="connsiteY54" fmla="*/ 3485801 h 3811169"/>
                <a:gd name="connsiteX55" fmla="*/ 1453176 w 2772385"/>
                <a:gd name="connsiteY55" fmla="*/ 3497020 h 3811169"/>
                <a:gd name="connsiteX56" fmla="*/ 1425127 w 2772385"/>
                <a:gd name="connsiteY56" fmla="*/ 3575558 h 3811169"/>
                <a:gd name="connsiteX57" fmla="*/ 1397078 w 2772385"/>
                <a:gd name="connsiteY57" fmla="*/ 3637266 h 3811169"/>
                <a:gd name="connsiteX58" fmla="*/ 1312931 w 2772385"/>
                <a:gd name="connsiteY58" fmla="*/ 3654095 h 3811169"/>
                <a:gd name="connsiteX59" fmla="*/ 1447567 w 2772385"/>
                <a:gd name="connsiteY59" fmla="*/ 3777511 h 3811169"/>
                <a:gd name="connsiteX60" fmla="*/ 1514884 w 2772385"/>
                <a:gd name="connsiteY60" fmla="*/ 3642876 h 3811169"/>
                <a:gd name="connsiteX61" fmla="*/ 1817814 w 2772385"/>
                <a:gd name="connsiteY61" fmla="*/ 3541899 h 3811169"/>
                <a:gd name="connsiteX62" fmla="*/ 2154403 w 2772385"/>
                <a:gd name="connsiteY62" fmla="*/ 3614826 h 3811169"/>
                <a:gd name="connsiteX63" fmla="*/ 2109525 w 2772385"/>
                <a:gd name="connsiteY63" fmla="*/ 3715803 h 3811169"/>
                <a:gd name="connsiteX64" fmla="*/ 2204892 w 2772385"/>
                <a:gd name="connsiteY64" fmla="*/ 3783121 h 3811169"/>
                <a:gd name="connsiteX65" fmla="*/ 2277819 w 2772385"/>
                <a:gd name="connsiteY65" fmla="*/ 3732633 h 3811169"/>
                <a:gd name="connsiteX66" fmla="*/ 2266600 w 2772385"/>
                <a:gd name="connsiteY66" fmla="*/ 3637266 h 3811169"/>
                <a:gd name="connsiteX67" fmla="*/ 2446114 w 2772385"/>
                <a:gd name="connsiteY67" fmla="*/ 3558728 h 3811169"/>
                <a:gd name="connsiteX68" fmla="*/ 2429284 w 2772385"/>
                <a:gd name="connsiteY68" fmla="*/ 3384824 h 3811169"/>
                <a:gd name="connsiteX69" fmla="*/ 1924401 w 2772385"/>
                <a:gd name="connsiteY69" fmla="*/ 3356775 h 3811169"/>
                <a:gd name="connsiteX70" fmla="*/ 1913181 w 2772385"/>
                <a:gd name="connsiteY70" fmla="*/ 3031406 h 3811169"/>
                <a:gd name="connsiteX71" fmla="*/ 1879522 w 2772385"/>
                <a:gd name="connsiteY71" fmla="*/ 3014576 h 3811169"/>
                <a:gd name="connsiteX72" fmla="*/ 1901962 w 2772385"/>
                <a:gd name="connsiteY72" fmla="*/ 2835062 h 3811169"/>
                <a:gd name="connsiteX73" fmla="*/ 1857083 w 2772385"/>
                <a:gd name="connsiteY73" fmla="*/ 2773354 h 3811169"/>
                <a:gd name="connsiteX74" fmla="*/ 2103915 w 2772385"/>
                <a:gd name="connsiteY74" fmla="*/ 2717256 h 3811169"/>
                <a:gd name="connsiteX75" fmla="*/ 2126354 w 2772385"/>
                <a:gd name="connsiteY75" fmla="*/ 2588230 h 3811169"/>
                <a:gd name="connsiteX76" fmla="*/ 2367576 w 2772385"/>
                <a:gd name="connsiteY76" fmla="*/ 2621889 h 3811169"/>
                <a:gd name="connsiteX77" fmla="*/ 2591969 w 2772385"/>
                <a:gd name="connsiteY77" fmla="*/ 2032858 h 3811169"/>
                <a:gd name="connsiteX78" fmla="*/ 2547090 w 2772385"/>
                <a:gd name="connsiteY78" fmla="*/ 1948711 h 3811169"/>
                <a:gd name="connsiteX79" fmla="*/ 2692946 w 2772385"/>
                <a:gd name="connsiteY79" fmla="*/ 1460657 h 3811169"/>
                <a:gd name="connsiteX80" fmla="*/ 2636848 w 2772385"/>
                <a:gd name="connsiteY80" fmla="*/ 1354071 h 3811169"/>
                <a:gd name="connsiteX81" fmla="*/ 2479772 w 2772385"/>
                <a:gd name="connsiteY81" fmla="*/ 798699 h 3811169"/>
                <a:gd name="connsiteX82" fmla="*/ 2737825 w 2772385"/>
                <a:gd name="connsiteY82" fmla="*/ 675283 h 3811169"/>
                <a:gd name="connsiteX83" fmla="*/ 2709775 w 2772385"/>
                <a:gd name="connsiteY83" fmla="*/ 434061 h 3811169"/>
                <a:gd name="connsiteX84" fmla="*/ 2625628 w 2772385"/>
                <a:gd name="connsiteY84"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549996 w 2772385"/>
                <a:gd name="connsiteY32" fmla="*/ 3788731 h 3811169"/>
                <a:gd name="connsiteX33" fmla="*/ 583655 w 2772385"/>
                <a:gd name="connsiteY33" fmla="*/ 3581168 h 3811169"/>
                <a:gd name="connsiteX34" fmla="*/ 639753 w 2772385"/>
                <a:gd name="connsiteY34" fmla="*/ 3575558 h 3811169"/>
                <a:gd name="connsiteX35" fmla="*/ 684632 w 2772385"/>
                <a:gd name="connsiteY35" fmla="*/ 3698974 h 3811169"/>
                <a:gd name="connsiteX36" fmla="*/ 768779 w 2772385"/>
                <a:gd name="connsiteY36" fmla="*/ 3704584 h 3811169"/>
                <a:gd name="connsiteX37" fmla="*/ 774389 w 2772385"/>
                <a:gd name="connsiteY37" fmla="*/ 3474581 h 3811169"/>
                <a:gd name="connsiteX38" fmla="*/ 740730 w 2772385"/>
                <a:gd name="connsiteY38" fmla="*/ 3205310 h 3811169"/>
                <a:gd name="connsiteX39" fmla="*/ 897805 w 2772385"/>
                <a:gd name="connsiteY39" fmla="*/ 2627499 h 3811169"/>
                <a:gd name="connsiteX40" fmla="*/ 1161466 w 2772385"/>
                <a:gd name="connsiteY40" fmla="*/ 2520912 h 3811169"/>
                <a:gd name="connsiteX41" fmla="*/ 1526104 w 2772385"/>
                <a:gd name="connsiteY41" fmla="*/ 2627499 h 3811169"/>
                <a:gd name="connsiteX42" fmla="*/ 1587812 w 2772385"/>
                <a:gd name="connsiteY42" fmla="*/ 2627499 h 3811169"/>
                <a:gd name="connsiteX43" fmla="*/ 1643910 w 2772385"/>
                <a:gd name="connsiteY43" fmla="*/ 2728476 h 3811169"/>
                <a:gd name="connsiteX44" fmla="*/ 1795375 w 2772385"/>
                <a:gd name="connsiteY44" fmla="*/ 2762134 h 3811169"/>
                <a:gd name="connsiteX45" fmla="*/ 1806595 w 2772385"/>
                <a:gd name="connsiteY45" fmla="*/ 2795793 h 3811169"/>
                <a:gd name="connsiteX46" fmla="*/ 1767326 w 2772385"/>
                <a:gd name="connsiteY46" fmla="*/ 2997747 h 3811169"/>
                <a:gd name="connsiteX47" fmla="*/ 1744887 w 2772385"/>
                <a:gd name="connsiteY47" fmla="*/ 3323116 h 3811169"/>
                <a:gd name="connsiteX48" fmla="*/ 1537324 w 2772385"/>
                <a:gd name="connsiteY48" fmla="*/ 3345555 h 3811169"/>
                <a:gd name="connsiteX49" fmla="*/ 1200735 w 2772385"/>
                <a:gd name="connsiteY49" fmla="*/ 3396044 h 3811169"/>
                <a:gd name="connsiteX50" fmla="*/ 1172686 w 2772385"/>
                <a:gd name="connsiteY50" fmla="*/ 3468971 h 3811169"/>
                <a:gd name="connsiteX51" fmla="*/ 1110978 w 2772385"/>
                <a:gd name="connsiteY51" fmla="*/ 3497020 h 3811169"/>
                <a:gd name="connsiteX52" fmla="*/ 1139027 w 2772385"/>
                <a:gd name="connsiteY52" fmla="*/ 3631656 h 3811169"/>
                <a:gd name="connsiteX53" fmla="*/ 1279272 w 2772385"/>
                <a:gd name="connsiteY53" fmla="*/ 3637266 h 3811169"/>
                <a:gd name="connsiteX54" fmla="*/ 1273662 w 2772385"/>
                <a:gd name="connsiteY54" fmla="*/ 3485801 h 3811169"/>
                <a:gd name="connsiteX55" fmla="*/ 1453176 w 2772385"/>
                <a:gd name="connsiteY55" fmla="*/ 3497020 h 3811169"/>
                <a:gd name="connsiteX56" fmla="*/ 1425127 w 2772385"/>
                <a:gd name="connsiteY56" fmla="*/ 3575558 h 3811169"/>
                <a:gd name="connsiteX57" fmla="*/ 1397078 w 2772385"/>
                <a:gd name="connsiteY57" fmla="*/ 3637266 h 3811169"/>
                <a:gd name="connsiteX58" fmla="*/ 1312931 w 2772385"/>
                <a:gd name="connsiteY58" fmla="*/ 3654095 h 3811169"/>
                <a:gd name="connsiteX59" fmla="*/ 1447567 w 2772385"/>
                <a:gd name="connsiteY59" fmla="*/ 3777511 h 3811169"/>
                <a:gd name="connsiteX60" fmla="*/ 1514884 w 2772385"/>
                <a:gd name="connsiteY60" fmla="*/ 3642876 h 3811169"/>
                <a:gd name="connsiteX61" fmla="*/ 1817814 w 2772385"/>
                <a:gd name="connsiteY61" fmla="*/ 3541899 h 3811169"/>
                <a:gd name="connsiteX62" fmla="*/ 2154403 w 2772385"/>
                <a:gd name="connsiteY62" fmla="*/ 3614826 h 3811169"/>
                <a:gd name="connsiteX63" fmla="*/ 2109525 w 2772385"/>
                <a:gd name="connsiteY63" fmla="*/ 3715803 h 3811169"/>
                <a:gd name="connsiteX64" fmla="*/ 2204892 w 2772385"/>
                <a:gd name="connsiteY64" fmla="*/ 3783121 h 3811169"/>
                <a:gd name="connsiteX65" fmla="*/ 2277819 w 2772385"/>
                <a:gd name="connsiteY65" fmla="*/ 3732633 h 3811169"/>
                <a:gd name="connsiteX66" fmla="*/ 2266600 w 2772385"/>
                <a:gd name="connsiteY66" fmla="*/ 3637266 h 3811169"/>
                <a:gd name="connsiteX67" fmla="*/ 2446114 w 2772385"/>
                <a:gd name="connsiteY67" fmla="*/ 3558728 h 3811169"/>
                <a:gd name="connsiteX68" fmla="*/ 2429284 w 2772385"/>
                <a:gd name="connsiteY68" fmla="*/ 3384824 h 3811169"/>
                <a:gd name="connsiteX69" fmla="*/ 1924401 w 2772385"/>
                <a:gd name="connsiteY69" fmla="*/ 3356775 h 3811169"/>
                <a:gd name="connsiteX70" fmla="*/ 1913181 w 2772385"/>
                <a:gd name="connsiteY70" fmla="*/ 3031406 h 3811169"/>
                <a:gd name="connsiteX71" fmla="*/ 1879522 w 2772385"/>
                <a:gd name="connsiteY71" fmla="*/ 3014576 h 3811169"/>
                <a:gd name="connsiteX72" fmla="*/ 1901962 w 2772385"/>
                <a:gd name="connsiteY72" fmla="*/ 2835062 h 3811169"/>
                <a:gd name="connsiteX73" fmla="*/ 1857083 w 2772385"/>
                <a:gd name="connsiteY73" fmla="*/ 2773354 h 3811169"/>
                <a:gd name="connsiteX74" fmla="*/ 2103915 w 2772385"/>
                <a:gd name="connsiteY74" fmla="*/ 2717256 h 3811169"/>
                <a:gd name="connsiteX75" fmla="*/ 2126354 w 2772385"/>
                <a:gd name="connsiteY75" fmla="*/ 2588230 h 3811169"/>
                <a:gd name="connsiteX76" fmla="*/ 2367576 w 2772385"/>
                <a:gd name="connsiteY76" fmla="*/ 2621889 h 3811169"/>
                <a:gd name="connsiteX77" fmla="*/ 2591969 w 2772385"/>
                <a:gd name="connsiteY77" fmla="*/ 2032858 h 3811169"/>
                <a:gd name="connsiteX78" fmla="*/ 2547090 w 2772385"/>
                <a:gd name="connsiteY78" fmla="*/ 1948711 h 3811169"/>
                <a:gd name="connsiteX79" fmla="*/ 2692946 w 2772385"/>
                <a:gd name="connsiteY79" fmla="*/ 1460657 h 3811169"/>
                <a:gd name="connsiteX80" fmla="*/ 2636848 w 2772385"/>
                <a:gd name="connsiteY80" fmla="*/ 1354071 h 3811169"/>
                <a:gd name="connsiteX81" fmla="*/ 2479772 w 2772385"/>
                <a:gd name="connsiteY81" fmla="*/ 798699 h 3811169"/>
                <a:gd name="connsiteX82" fmla="*/ 2737825 w 2772385"/>
                <a:gd name="connsiteY82" fmla="*/ 675283 h 3811169"/>
                <a:gd name="connsiteX83" fmla="*/ 2709775 w 2772385"/>
                <a:gd name="connsiteY83" fmla="*/ 434061 h 3811169"/>
                <a:gd name="connsiteX84" fmla="*/ 2625628 w 2772385"/>
                <a:gd name="connsiteY84"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583655 w 2772385"/>
                <a:gd name="connsiteY33" fmla="*/ 3581168 h 3811169"/>
                <a:gd name="connsiteX34" fmla="*/ 639753 w 2772385"/>
                <a:gd name="connsiteY34" fmla="*/ 3575558 h 3811169"/>
                <a:gd name="connsiteX35" fmla="*/ 684632 w 2772385"/>
                <a:gd name="connsiteY35" fmla="*/ 3698974 h 3811169"/>
                <a:gd name="connsiteX36" fmla="*/ 768779 w 2772385"/>
                <a:gd name="connsiteY36" fmla="*/ 3704584 h 3811169"/>
                <a:gd name="connsiteX37" fmla="*/ 774389 w 2772385"/>
                <a:gd name="connsiteY37" fmla="*/ 3474581 h 3811169"/>
                <a:gd name="connsiteX38" fmla="*/ 740730 w 2772385"/>
                <a:gd name="connsiteY38" fmla="*/ 3205310 h 3811169"/>
                <a:gd name="connsiteX39" fmla="*/ 897805 w 2772385"/>
                <a:gd name="connsiteY39" fmla="*/ 2627499 h 3811169"/>
                <a:gd name="connsiteX40" fmla="*/ 1161466 w 2772385"/>
                <a:gd name="connsiteY40" fmla="*/ 2520912 h 3811169"/>
                <a:gd name="connsiteX41" fmla="*/ 1526104 w 2772385"/>
                <a:gd name="connsiteY41" fmla="*/ 2627499 h 3811169"/>
                <a:gd name="connsiteX42" fmla="*/ 1587812 w 2772385"/>
                <a:gd name="connsiteY42" fmla="*/ 2627499 h 3811169"/>
                <a:gd name="connsiteX43" fmla="*/ 1643910 w 2772385"/>
                <a:gd name="connsiteY43" fmla="*/ 2728476 h 3811169"/>
                <a:gd name="connsiteX44" fmla="*/ 1795375 w 2772385"/>
                <a:gd name="connsiteY44" fmla="*/ 2762134 h 3811169"/>
                <a:gd name="connsiteX45" fmla="*/ 1806595 w 2772385"/>
                <a:gd name="connsiteY45" fmla="*/ 2795793 h 3811169"/>
                <a:gd name="connsiteX46" fmla="*/ 1767326 w 2772385"/>
                <a:gd name="connsiteY46" fmla="*/ 2997747 h 3811169"/>
                <a:gd name="connsiteX47" fmla="*/ 1744887 w 2772385"/>
                <a:gd name="connsiteY47" fmla="*/ 3323116 h 3811169"/>
                <a:gd name="connsiteX48" fmla="*/ 1537324 w 2772385"/>
                <a:gd name="connsiteY48" fmla="*/ 3345555 h 3811169"/>
                <a:gd name="connsiteX49" fmla="*/ 1200735 w 2772385"/>
                <a:gd name="connsiteY49" fmla="*/ 3396044 h 3811169"/>
                <a:gd name="connsiteX50" fmla="*/ 1172686 w 2772385"/>
                <a:gd name="connsiteY50" fmla="*/ 3468971 h 3811169"/>
                <a:gd name="connsiteX51" fmla="*/ 1110978 w 2772385"/>
                <a:gd name="connsiteY51" fmla="*/ 3497020 h 3811169"/>
                <a:gd name="connsiteX52" fmla="*/ 1139027 w 2772385"/>
                <a:gd name="connsiteY52" fmla="*/ 3631656 h 3811169"/>
                <a:gd name="connsiteX53" fmla="*/ 1279272 w 2772385"/>
                <a:gd name="connsiteY53" fmla="*/ 3637266 h 3811169"/>
                <a:gd name="connsiteX54" fmla="*/ 1273662 w 2772385"/>
                <a:gd name="connsiteY54" fmla="*/ 3485801 h 3811169"/>
                <a:gd name="connsiteX55" fmla="*/ 1453176 w 2772385"/>
                <a:gd name="connsiteY55" fmla="*/ 3497020 h 3811169"/>
                <a:gd name="connsiteX56" fmla="*/ 1425127 w 2772385"/>
                <a:gd name="connsiteY56" fmla="*/ 3575558 h 3811169"/>
                <a:gd name="connsiteX57" fmla="*/ 1397078 w 2772385"/>
                <a:gd name="connsiteY57" fmla="*/ 3637266 h 3811169"/>
                <a:gd name="connsiteX58" fmla="*/ 1312931 w 2772385"/>
                <a:gd name="connsiteY58" fmla="*/ 3654095 h 3811169"/>
                <a:gd name="connsiteX59" fmla="*/ 1447567 w 2772385"/>
                <a:gd name="connsiteY59" fmla="*/ 3777511 h 3811169"/>
                <a:gd name="connsiteX60" fmla="*/ 1514884 w 2772385"/>
                <a:gd name="connsiteY60" fmla="*/ 3642876 h 3811169"/>
                <a:gd name="connsiteX61" fmla="*/ 1817814 w 2772385"/>
                <a:gd name="connsiteY61" fmla="*/ 3541899 h 3811169"/>
                <a:gd name="connsiteX62" fmla="*/ 2154403 w 2772385"/>
                <a:gd name="connsiteY62" fmla="*/ 3614826 h 3811169"/>
                <a:gd name="connsiteX63" fmla="*/ 2109525 w 2772385"/>
                <a:gd name="connsiteY63" fmla="*/ 3715803 h 3811169"/>
                <a:gd name="connsiteX64" fmla="*/ 2204892 w 2772385"/>
                <a:gd name="connsiteY64" fmla="*/ 3783121 h 3811169"/>
                <a:gd name="connsiteX65" fmla="*/ 2277819 w 2772385"/>
                <a:gd name="connsiteY65" fmla="*/ 3732633 h 3811169"/>
                <a:gd name="connsiteX66" fmla="*/ 2266600 w 2772385"/>
                <a:gd name="connsiteY66" fmla="*/ 3637266 h 3811169"/>
                <a:gd name="connsiteX67" fmla="*/ 2446114 w 2772385"/>
                <a:gd name="connsiteY67" fmla="*/ 3558728 h 3811169"/>
                <a:gd name="connsiteX68" fmla="*/ 2429284 w 2772385"/>
                <a:gd name="connsiteY68" fmla="*/ 3384824 h 3811169"/>
                <a:gd name="connsiteX69" fmla="*/ 1924401 w 2772385"/>
                <a:gd name="connsiteY69" fmla="*/ 3356775 h 3811169"/>
                <a:gd name="connsiteX70" fmla="*/ 1913181 w 2772385"/>
                <a:gd name="connsiteY70" fmla="*/ 3031406 h 3811169"/>
                <a:gd name="connsiteX71" fmla="*/ 1879522 w 2772385"/>
                <a:gd name="connsiteY71" fmla="*/ 3014576 h 3811169"/>
                <a:gd name="connsiteX72" fmla="*/ 1901962 w 2772385"/>
                <a:gd name="connsiteY72" fmla="*/ 2835062 h 3811169"/>
                <a:gd name="connsiteX73" fmla="*/ 1857083 w 2772385"/>
                <a:gd name="connsiteY73" fmla="*/ 2773354 h 3811169"/>
                <a:gd name="connsiteX74" fmla="*/ 2103915 w 2772385"/>
                <a:gd name="connsiteY74" fmla="*/ 2717256 h 3811169"/>
                <a:gd name="connsiteX75" fmla="*/ 2126354 w 2772385"/>
                <a:gd name="connsiteY75" fmla="*/ 2588230 h 3811169"/>
                <a:gd name="connsiteX76" fmla="*/ 2367576 w 2772385"/>
                <a:gd name="connsiteY76" fmla="*/ 2621889 h 3811169"/>
                <a:gd name="connsiteX77" fmla="*/ 2591969 w 2772385"/>
                <a:gd name="connsiteY77" fmla="*/ 2032858 h 3811169"/>
                <a:gd name="connsiteX78" fmla="*/ 2547090 w 2772385"/>
                <a:gd name="connsiteY78" fmla="*/ 1948711 h 3811169"/>
                <a:gd name="connsiteX79" fmla="*/ 2692946 w 2772385"/>
                <a:gd name="connsiteY79" fmla="*/ 1460657 h 3811169"/>
                <a:gd name="connsiteX80" fmla="*/ 2636848 w 2772385"/>
                <a:gd name="connsiteY80" fmla="*/ 1354071 h 3811169"/>
                <a:gd name="connsiteX81" fmla="*/ 2479772 w 2772385"/>
                <a:gd name="connsiteY81" fmla="*/ 798699 h 3811169"/>
                <a:gd name="connsiteX82" fmla="*/ 2737825 w 2772385"/>
                <a:gd name="connsiteY82" fmla="*/ 675283 h 3811169"/>
                <a:gd name="connsiteX83" fmla="*/ 2709775 w 2772385"/>
                <a:gd name="connsiteY83" fmla="*/ 434061 h 3811169"/>
                <a:gd name="connsiteX84" fmla="*/ 2625628 w 2772385"/>
                <a:gd name="connsiteY84"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583655 w 2772385"/>
                <a:gd name="connsiteY33" fmla="*/ 3581168 h 3811169"/>
                <a:gd name="connsiteX34" fmla="*/ 673412 w 2772385"/>
                <a:gd name="connsiteY34" fmla="*/ 3564338 h 3811169"/>
                <a:gd name="connsiteX35" fmla="*/ 684632 w 2772385"/>
                <a:gd name="connsiteY35" fmla="*/ 3698974 h 3811169"/>
                <a:gd name="connsiteX36" fmla="*/ 768779 w 2772385"/>
                <a:gd name="connsiteY36" fmla="*/ 3704584 h 3811169"/>
                <a:gd name="connsiteX37" fmla="*/ 774389 w 2772385"/>
                <a:gd name="connsiteY37" fmla="*/ 3474581 h 3811169"/>
                <a:gd name="connsiteX38" fmla="*/ 740730 w 2772385"/>
                <a:gd name="connsiteY38" fmla="*/ 3205310 h 3811169"/>
                <a:gd name="connsiteX39" fmla="*/ 897805 w 2772385"/>
                <a:gd name="connsiteY39" fmla="*/ 2627499 h 3811169"/>
                <a:gd name="connsiteX40" fmla="*/ 1161466 w 2772385"/>
                <a:gd name="connsiteY40" fmla="*/ 2520912 h 3811169"/>
                <a:gd name="connsiteX41" fmla="*/ 1526104 w 2772385"/>
                <a:gd name="connsiteY41" fmla="*/ 2627499 h 3811169"/>
                <a:gd name="connsiteX42" fmla="*/ 1587812 w 2772385"/>
                <a:gd name="connsiteY42" fmla="*/ 2627499 h 3811169"/>
                <a:gd name="connsiteX43" fmla="*/ 1643910 w 2772385"/>
                <a:gd name="connsiteY43" fmla="*/ 2728476 h 3811169"/>
                <a:gd name="connsiteX44" fmla="*/ 1795375 w 2772385"/>
                <a:gd name="connsiteY44" fmla="*/ 2762134 h 3811169"/>
                <a:gd name="connsiteX45" fmla="*/ 1806595 w 2772385"/>
                <a:gd name="connsiteY45" fmla="*/ 2795793 h 3811169"/>
                <a:gd name="connsiteX46" fmla="*/ 1767326 w 2772385"/>
                <a:gd name="connsiteY46" fmla="*/ 2997747 h 3811169"/>
                <a:gd name="connsiteX47" fmla="*/ 1744887 w 2772385"/>
                <a:gd name="connsiteY47" fmla="*/ 3323116 h 3811169"/>
                <a:gd name="connsiteX48" fmla="*/ 1537324 w 2772385"/>
                <a:gd name="connsiteY48" fmla="*/ 3345555 h 3811169"/>
                <a:gd name="connsiteX49" fmla="*/ 1200735 w 2772385"/>
                <a:gd name="connsiteY49" fmla="*/ 3396044 h 3811169"/>
                <a:gd name="connsiteX50" fmla="*/ 1172686 w 2772385"/>
                <a:gd name="connsiteY50" fmla="*/ 3468971 h 3811169"/>
                <a:gd name="connsiteX51" fmla="*/ 1110978 w 2772385"/>
                <a:gd name="connsiteY51" fmla="*/ 3497020 h 3811169"/>
                <a:gd name="connsiteX52" fmla="*/ 1139027 w 2772385"/>
                <a:gd name="connsiteY52" fmla="*/ 3631656 h 3811169"/>
                <a:gd name="connsiteX53" fmla="*/ 1279272 w 2772385"/>
                <a:gd name="connsiteY53" fmla="*/ 3637266 h 3811169"/>
                <a:gd name="connsiteX54" fmla="*/ 1273662 w 2772385"/>
                <a:gd name="connsiteY54" fmla="*/ 3485801 h 3811169"/>
                <a:gd name="connsiteX55" fmla="*/ 1453176 w 2772385"/>
                <a:gd name="connsiteY55" fmla="*/ 3497020 h 3811169"/>
                <a:gd name="connsiteX56" fmla="*/ 1425127 w 2772385"/>
                <a:gd name="connsiteY56" fmla="*/ 3575558 h 3811169"/>
                <a:gd name="connsiteX57" fmla="*/ 1397078 w 2772385"/>
                <a:gd name="connsiteY57" fmla="*/ 3637266 h 3811169"/>
                <a:gd name="connsiteX58" fmla="*/ 1312931 w 2772385"/>
                <a:gd name="connsiteY58" fmla="*/ 3654095 h 3811169"/>
                <a:gd name="connsiteX59" fmla="*/ 1447567 w 2772385"/>
                <a:gd name="connsiteY59" fmla="*/ 3777511 h 3811169"/>
                <a:gd name="connsiteX60" fmla="*/ 1514884 w 2772385"/>
                <a:gd name="connsiteY60" fmla="*/ 3642876 h 3811169"/>
                <a:gd name="connsiteX61" fmla="*/ 1817814 w 2772385"/>
                <a:gd name="connsiteY61" fmla="*/ 3541899 h 3811169"/>
                <a:gd name="connsiteX62" fmla="*/ 2154403 w 2772385"/>
                <a:gd name="connsiteY62" fmla="*/ 3614826 h 3811169"/>
                <a:gd name="connsiteX63" fmla="*/ 2109525 w 2772385"/>
                <a:gd name="connsiteY63" fmla="*/ 3715803 h 3811169"/>
                <a:gd name="connsiteX64" fmla="*/ 2204892 w 2772385"/>
                <a:gd name="connsiteY64" fmla="*/ 3783121 h 3811169"/>
                <a:gd name="connsiteX65" fmla="*/ 2277819 w 2772385"/>
                <a:gd name="connsiteY65" fmla="*/ 3732633 h 3811169"/>
                <a:gd name="connsiteX66" fmla="*/ 2266600 w 2772385"/>
                <a:gd name="connsiteY66" fmla="*/ 3637266 h 3811169"/>
                <a:gd name="connsiteX67" fmla="*/ 2446114 w 2772385"/>
                <a:gd name="connsiteY67" fmla="*/ 3558728 h 3811169"/>
                <a:gd name="connsiteX68" fmla="*/ 2429284 w 2772385"/>
                <a:gd name="connsiteY68" fmla="*/ 3384824 h 3811169"/>
                <a:gd name="connsiteX69" fmla="*/ 1924401 w 2772385"/>
                <a:gd name="connsiteY69" fmla="*/ 3356775 h 3811169"/>
                <a:gd name="connsiteX70" fmla="*/ 1913181 w 2772385"/>
                <a:gd name="connsiteY70" fmla="*/ 3031406 h 3811169"/>
                <a:gd name="connsiteX71" fmla="*/ 1879522 w 2772385"/>
                <a:gd name="connsiteY71" fmla="*/ 3014576 h 3811169"/>
                <a:gd name="connsiteX72" fmla="*/ 1901962 w 2772385"/>
                <a:gd name="connsiteY72" fmla="*/ 2835062 h 3811169"/>
                <a:gd name="connsiteX73" fmla="*/ 1857083 w 2772385"/>
                <a:gd name="connsiteY73" fmla="*/ 2773354 h 3811169"/>
                <a:gd name="connsiteX74" fmla="*/ 2103915 w 2772385"/>
                <a:gd name="connsiteY74" fmla="*/ 2717256 h 3811169"/>
                <a:gd name="connsiteX75" fmla="*/ 2126354 w 2772385"/>
                <a:gd name="connsiteY75" fmla="*/ 2588230 h 3811169"/>
                <a:gd name="connsiteX76" fmla="*/ 2367576 w 2772385"/>
                <a:gd name="connsiteY76" fmla="*/ 2621889 h 3811169"/>
                <a:gd name="connsiteX77" fmla="*/ 2591969 w 2772385"/>
                <a:gd name="connsiteY77" fmla="*/ 2032858 h 3811169"/>
                <a:gd name="connsiteX78" fmla="*/ 2547090 w 2772385"/>
                <a:gd name="connsiteY78" fmla="*/ 1948711 h 3811169"/>
                <a:gd name="connsiteX79" fmla="*/ 2692946 w 2772385"/>
                <a:gd name="connsiteY79" fmla="*/ 1460657 h 3811169"/>
                <a:gd name="connsiteX80" fmla="*/ 2636848 w 2772385"/>
                <a:gd name="connsiteY80" fmla="*/ 1354071 h 3811169"/>
                <a:gd name="connsiteX81" fmla="*/ 2479772 w 2772385"/>
                <a:gd name="connsiteY81" fmla="*/ 798699 h 3811169"/>
                <a:gd name="connsiteX82" fmla="*/ 2737825 w 2772385"/>
                <a:gd name="connsiteY82" fmla="*/ 675283 h 3811169"/>
                <a:gd name="connsiteX83" fmla="*/ 2709775 w 2772385"/>
                <a:gd name="connsiteY83" fmla="*/ 434061 h 3811169"/>
                <a:gd name="connsiteX84" fmla="*/ 2625628 w 2772385"/>
                <a:gd name="connsiteY84"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583655 w 2772385"/>
                <a:gd name="connsiteY33" fmla="*/ 3581168 h 3811169"/>
                <a:gd name="connsiteX34" fmla="*/ 684632 w 2772385"/>
                <a:gd name="connsiteY34" fmla="*/ 3698974 h 3811169"/>
                <a:gd name="connsiteX35" fmla="*/ 768779 w 2772385"/>
                <a:gd name="connsiteY35" fmla="*/ 3704584 h 3811169"/>
                <a:gd name="connsiteX36" fmla="*/ 774389 w 2772385"/>
                <a:gd name="connsiteY36" fmla="*/ 3474581 h 3811169"/>
                <a:gd name="connsiteX37" fmla="*/ 740730 w 2772385"/>
                <a:gd name="connsiteY37" fmla="*/ 3205310 h 3811169"/>
                <a:gd name="connsiteX38" fmla="*/ 897805 w 2772385"/>
                <a:gd name="connsiteY38" fmla="*/ 2627499 h 3811169"/>
                <a:gd name="connsiteX39" fmla="*/ 1161466 w 2772385"/>
                <a:gd name="connsiteY39" fmla="*/ 2520912 h 3811169"/>
                <a:gd name="connsiteX40" fmla="*/ 1526104 w 2772385"/>
                <a:gd name="connsiteY40" fmla="*/ 2627499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103915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84632 w 2772385"/>
                <a:gd name="connsiteY34" fmla="*/ 3698974 h 3811169"/>
                <a:gd name="connsiteX35" fmla="*/ 768779 w 2772385"/>
                <a:gd name="connsiteY35" fmla="*/ 3704584 h 3811169"/>
                <a:gd name="connsiteX36" fmla="*/ 774389 w 2772385"/>
                <a:gd name="connsiteY36" fmla="*/ 3474581 h 3811169"/>
                <a:gd name="connsiteX37" fmla="*/ 740730 w 2772385"/>
                <a:gd name="connsiteY37" fmla="*/ 3205310 h 3811169"/>
                <a:gd name="connsiteX38" fmla="*/ 897805 w 2772385"/>
                <a:gd name="connsiteY38" fmla="*/ 2627499 h 3811169"/>
                <a:gd name="connsiteX39" fmla="*/ 1161466 w 2772385"/>
                <a:gd name="connsiteY39" fmla="*/ 2520912 h 3811169"/>
                <a:gd name="connsiteX40" fmla="*/ 1526104 w 2772385"/>
                <a:gd name="connsiteY40" fmla="*/ 2627499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103915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84632 w 2772385"/>
                <a:gd name="connsiteY34" fmla="*/ 3698974 h 3811169"/>
                <a:gd name="connsiteX35" fmla="*/ 768779 w 2772385"/>
                <a:gd name="connsiteY35" fmla="*/ 3704584 h 3811169"/>
                <a:gd name="connsiteX36" fmla="*/ 774389 w 2772385"/>
                <a:gd name="connsiteY36" fmla="*/ 3474581 h 3811169"/>
                <a:gd name="connsiteX37" fmla="*/ 740730 w 2772385"/>
                <a:gd name="connsiteY37" fmla="*/ 3205310 h 3811169"/>
                <a:gd name="connsiteX38" fmla="*/ 897805 w 2772385"/>
                <a:gd name="connsiteY38" fmla="*/ 2627499 h 3811169"/>
                <a:gd name="connsiteX39" fmla="*/ 1161466 w 2772385"/>
                <a:gd name="connsiteY39" fmla="*/ 2520912 h 3811169"/>
                <a:gd name="connsiteX40" fmla="*/ 1526104 w 2772385"/>
                <a:gd name="connsiteY40" fmla="*/ 2627499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103915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84632 w 2772385"/>
                <a:gd name="connsiteY34" fmla="*/ 3698974 h 3811169"/>
                <a:gd name="connsiteX35" fmla="*/ 768779 w 2772385"/>
                <a:gd name="connsiteY35" fmla="*/ 3704584 h 3811169"/>
                <a:gd name="connsiteX36" fmla="*/ 774389 w 2772385"/>
                <a:gd name="connsiteY36" fmla="*/ 3474581 h 3811169"/>
                <a:gd name="connsiteX37" fmla="*/ 740730 w 2772385"/>
                <a:gd name="connsiteY37" fmla="*/ 3205310 h 3811169"/>
                <a:gd name="connsiteX38" fmla="*/ 897805 w 2772385"/>
                <a:gd name="connsiteY38" fmla="*/ 2627499 h 3811169"/>
                <a:gd name="connsiteX39" fmla="*/ 1161466 w 2772385"/>
                <a:gd name="connsiteY39" fmla="*/ 2520912 h 3811169"/>
                <a:gd name="connsiteX40" fmla="*/ 1526104 w 2772385"/>
                <a:gd name="connsiteY40" fmla="*/ 2627499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103915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79023 w 2772385"/>
                <a:gd name="connsiteY34" fmla="*/ 3738242 h 3811169"/>
                <a:gd name="connsiteX35" fmla="*/ 768779 w 2772385"/>
                <a:gd name="connsiteY35" fmla="*/ 3704584 h 3811169"/>
                <a:gd name="connsiteX36" fmla="*/ 774389 w 2772385"/>
                <a:gd name="connsiteY36" fmla="*/ 3474581 h 3811169"/>
                <a:gd name="connsiteX37" fmla="*/ 740730 w 2772385"/>
                <a:gd name="connsiteY37" fmla="*/ 3205310 h 3811169"/>
                <a:gd name="connsiteX38" fmla="*/ 897805 w 2772385"/>
                <a:gd name="connsiteY38" fmla="*/ 2627499 h 3811169"/>
                <a:gd name="connsiteX39" fmla="*/ 1161466 w 2772385"/>
                <a:gd name="connsiteY39" fmla="*/ 2520912 h 3811169"/>
                <a:gd name="connsiteX40" fmla="*/ 1526104 w 2772385"/>
                <a:gd name="connsiteY40" fmla="*/ 2627499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103915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79023 w 2772385"/>
                <a:gd name="connsiteY34" fmla="*/ 3738242 h 3811169"/>
                <a:gd name="connsiteX35" fmla="*/ 740730 w 2772385"/>
                <a:gd name="connsiteY35" fmla="*/ 3738243 h 3811169"/>
                <a:gd name="connsiteX36" fmla="*/ 774389 w 2772385"/>
                <a:gd name="connsiteY36" fmla="*/ 3474581 h 3811169"/>
                <a:gd name="connsiteX37" fmla="*/ 740730 w 2772385"/>
                <a:gd name="connsiteY37" fmla="*/ 3205310 h 3811169"/>
                <a:gd name="connsiteX38" fmla="*/ 897805 w 2772385"/>
                <a:gd name="connsiteY38" fmla="*/ 2627499 h 3811169"/>
                <a:gd name="connsiteX39" fmla="*/ 1161466 w 2772385"/>
                <a:gd name="connsiteY39" fmla="*/ 2520912 h 3811169"/>
                <a:gd name="connsiteX40" fmla="*/ 1526104 w 2772385"/>
                <a:gd name="connsiteY40" fmla="*/ 2627499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103915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79023 w 2772385"/>
                <a:gd name="connsiteY34" fmla="*/ 3738242 h 3811169"/>
                <a:gd name="connsiteX35" fmla="*/ 718291 w 2772385"/>
                <a:gd name="connsiteY35" fmla="*/ 3743853 h 3811169"/>
                <a:gd name="connsiteX36" fmla="*/ 774389 w 2772385"/>
                <a:gd name="connsiteY36" fmla="*/ 3474581 h 3811169"/>
                <a:gd name="connsiteX37" fmla="*/ 740730 w 2772385"/>
                <a:gd name="connsiteY37" fmla="*/ 3205310 h 3811169"/>
                <a:gd name="connsiteX38" fmla="*/ 897805 w 2772385"/>
                <a:gd name="connsiteY38" fmla="*/ 2627499 h 3811169"/>
                <a:gd name="connsiteX39" fmla="*/ 1161466 w 2772385"/>
                <a:gd name="connsiteY39" fmla="*/ 2520912 h 3811169"/>
                <a:gd name="connsiteX40" fmla="*/ 1526104 w 2772385"/>
                <a:gd name="connsiteY40" fmla="*/ 2627499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103915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79023 w 2772385"/>
                <a:gd name="connsiteY34" fmla="*/ 3738242 h 3811169"/>
                <a:gd name="connsiteX35" fmla="*/ 718291 w 2772385"/>
                <a:gd name="connsiteY35" fmla="*/ 3743853 h 3811169"/>
                <a:gd name="connsiteX36" fmla="*/ 774389 w 2772385"/>
                <a:gd name="connsiteY36" fmla="*/ 3474581 h 3811169"/>
                <a:gd name="connsiteX37" fmla="*/ 740730 w 2772385"/>
                <a:gd name="connsiteY37" fmla="*/ 3205310 h 3811169"/>
                <a:gd name="connsiteX38" fmla="*/ 897805 w 2772385"/>
                <a:gd name="connsiteY38" fmla="*/ 2627499 h 3811169"/>
                <a:gd name="connsiteX39" fmla="*/ 1161466 w 2772385"/>
                <a:gd name="connsiteY39" fmla="*/ 2520912 h 3811169"/>
                <a:gd name="connsiteX40" fmla="*/ 1526104 w 2772385"/>
                <a:gd name="connsiteY40" fmla="*/ 2627499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103915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79023 w 2772385"/>
                <a:gd name="connsiteY34" fmla="*/ 3738242 h 3811169"/>
                <a:gd name="connsiteX35" fmla="*/ 718291 w 2772385"/>
                <a:gd name="connsiteY35" fmla="*/ 3743853 h 3811169"/>
                <a:gd name="connsiteX36" fmla="*/ 774389 w 2772385"/>
                <a:gd name="connsiteY36" fmla="*/ 3474581 h 3811169"/>
                <a:gd name="connsiteX37" fmla="*/ 740730 w 2772385"/>
                <a:gd name="connsiteY37" fmla="*/ 3205310 h 3811169"/>
                <a:gd name="connsiteX38" fmla="*/ 897805 w 2772385"/>
                <a:gd name="connsiteY38" fmla="*/ 2627499 h 3811169"/>
                <a:gd name="connsiteX39" fmla="*/ 1161466 w 2772385"/>
                <a:gd name="connsiteY39" fmla="*/ 2520912 h 3811169"/>
                <a:gd name="connsiteX40" fmla="*/ 1526104 w 2772385"/>
                <a:gd name="connsiteY40" fmla="*/ 2627499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103915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79023 w 2772385"/>
                <a:gd name="connsiteY34" fmla="*/ 3738242 h 3811169"/>
                <a:gd name="connsiteX35" fmla="*/ 718291 w 2772385"/>
                <a:gd name="connsiteY35" fmla="*/ 3743853 h 3811169"/>
                <a:gd name="connsiteX36" fmla="*/ 774389 w 2772385"/>
                <a:gd name="connsiteY36" fmla="*/ 3474581 h 3811169"/>
                <a:gd name="connsiteX37" fmla="*/ 684632 w 2772385"/>
                <a:gd name="connsiteY37" fmla="*/ 3216530 h 3811169"/>
                <a:gd name="connsiteX38" fmla="*/ 897805 w 2772385"/>
                <a:gd name="connsiteY38" fmla="*/ 2627499 h 3811169"/>
                <a:gd name="connsiteX39" fmla="*/ 1161466 w 2772385"/>
                <a:gd name="connsiteY39" fmla="*/ 2520912 h 3811169"/>
                <a:gd name="connsiteX40" fmla="*/ 1526104 w 2772385"/>
                <a:gd name="connsiteY40" fmla="*/ 2627499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103915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18291 w 2772385"/>
                <a:gd name="connsiteY35" fmla="*/ 3743853 h 3811169"/>
                <a:gd name="connsiteX36" fmla="*/ 774389 w 2772385"/>
                <a:gd name="connsiteY36" fmla="*/ 3474581 h 3811169"/>
                <a:gd name="connsiteX37" fmla="*/ 684632 w 2772385"/>
                <a:gd name="connsiteY37" fmla="*/ 3216530 h 3811169"/>
                <a:gd name="connsiteX38" fmla="*/ 897805 w 2772385"/>
                <a:gd name="connsiteY38" fmla="*/ 2627499 h 3811169"/>
                <a:gd name="connsiteX39" fmla="*/ 1161466 w 2772385"/>
                <a:gd name="connsiteY39" fmla="*/ 2520912 h 3811169"/>
                <a:gd name="connsiteX40" fmla="*/ 1526104 w 2772385"/>
                <a:gd name="connsiteY40" fmla="*/ 2627499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103915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84632 w 2772385"/>
                <a:gd name="connsiteY37" fmla="*/ 3216530 h 3811169"/>
                <a:gd name="connsiteX38" fmla="*/ 897805 w 2772385"/>
                <a:gd name="connsiteY38" fmla="*/ 2627499 h 3811169"/>
                <a:gd name="connsiteX39" fmla="*/ 1161466 w 2772385"/>
                <a:gd name="connsiteY39" fmla="*/ 2520912 h 3811169"/>
                <a:gd name="connsiteX40" fmla="*/ 1526104 w 2772385"/>
                <a:gd name="connsiteY40" fmla="*/ 2627499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103915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84632 w 2772385"/>
                <a:gd name="connsiteY37" fmla="*/ 3216530 h 3811169"/>
                <a:gd name="connsiteX38" fmla="*/ 897805 w 2772385"/>
                <a:gd name="connsiteY38" fmla="*/ 2627499 h 3811169"/>
                <a:gd name="connsiteX39" fmla="*/ 1161466 w 2772385"/>
                <a:gd name="connsiteY39" fmla="*/ 2520912 h 3811169"/>
                <a:gd name="connsiteX40" fmla="*/ 1526104 w 2772385"/>
                <a:gd name="connsiteY40" fmla="*/ 2627499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103915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84632 w 2772385"/>
                <a:gd name="connsiteY37" fmla="*/ 3216530 h 3811169"/>
                <a:gd name="connsiteX38" fmla="*/ 897805 w 2772385"/>
                <a:gd name="connsiteY38" fmla="*/ 2627499 h 3811169"/>
                <a:gd name="connsiteX39" fmla="*/ 1161466 w 2772385"/>
                <a:gd name="connsiteY39" fmla="*/ 2520912 h 3811169"/>
                <a:gd name="connsiteX40" fmla="*/ 1526104 w 2772385"/>
                <a:gd name="connsiteY40" fmla="*/ 2627499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103915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95851 w 2772385"/>
                <a:gd name="connsiteY37" fmla="*/ 3238969 h 3811169"/>
                <a:gd name="connsiteX38" fmla="*/ 897805 w 2772385"/>
                <a:gd name="connsiteY38" fmla="*/ 2627499 h 3811169"/>
                <a:gd name="connsiteX39" fmla="*/ 1161466 w 2772385"/>
                <a:gd name="connsiteY39" fmla="*/ 2520912 h 3811169"/>
                <a:gd name="connsiteX40" fmla="*/ 1526104 w 2772385"/>
                <a:gd name="connsiteY40" fmla="*/ 2627499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103915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95851 w 2772385"/>
                <a:gd name="connsiteY37" fmla="*/ 3238969 h 3811169"/>
                <a:gd name="connsiteX38" fmla="*/ 897805 w 2772385"/>
                <a:gd name="connsiteY38" fmla="*/ 2627499 h 3811169"/>
                <a:gd name="connsiteX39" fmla="*/ 1161466 w 2772385"/>
                <a:gd name="connsiteY39" fmla="*/ 2520912 h 3811169"/>
                <a:gd name="connsiteX40" fmla="*/ 1492445 w 2772385"/>
                <a:gd name="connsiteY40" fmla="*/ 2638718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103915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95851 w 2772385"/>
                <a:gd name="connsiteY37" fmla="*/ 3238969 h 3811169"/>
                <a:gd name="connsiteX38" fmla="*/ 897805 w 2772385"/>
                <a:gd name="connsiteY38" fmla="*/ 2627499 h 3811169"/>
                <a:gd name="connsiteX39" fmla="*/ 1161466 w 2772385"/>
                <a:gd name="connsiteY39" fmla="*/ 2520912 h 3811169"/>
                <a:gd name="connsiteX40" fmla="*/ 1492445 w 2772385"/>
                <a:gd name="connsiteY40" fmla="*/ 2638718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103915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95851 w 2772385"/>
                <a:gd name="connsiteY37" fmla="*/ 3238969 h 3811169"/>
                <a:gd name="connsiteX38" fmla="*/ 897805 w 2772385"/>
                <a:gd name="connsiteY38" fmla="*/ 2627499 h 3811169"/>
                <a:gd name="connsiteX39" fmla="*/ 1161466 w 2772385"/>
                <a:gd name="connsiteY39" fmla="*/ 2520912 h 3811169"/>
                <a:gd name="connsiteX40" fmla="*/ 1492445 w 2772385"/>
                <a:gd name="connsiteY40" fmla="*/ 2638718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047817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95851 w 2772385"/>
                <a:gd name="connsiteY37" fmla="*/ 3238969 h 3811169"/>
                <a:gd name="connsiteX38" fmla="*/ 897805 w 2772385"/>
                <a:gd name="connsiteY38" fmla="*/ 2627499 h 3811169"/>
                <a:gd name="connsiteX39" fmla="*/ 1161466 w 2772385"/>
                <a:gd name="connsiteY39" fmla="*/ 2520912 h 3811169"/>
                <a:gd name="connsiteX40" fmla="*/ 1492445 w 2772385"/>
                <a:gd name="connsiteY40" fmla="*/ 2638718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047817 w 2772385"/>
                <a:gd name="connsiteY73" fmla="*/ 2717256 h 3811169"/>
                <a:gd name="connsiteX74" fmla="*/ 2081476 w 2772385"/>
                <a:gd name="connsiteY74" fmla="*/ 2610669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95851 w 2772385"/>
                <a:gd name="connsiteY37" fmla="*/ 3238969 h 3811169"/>
                <a:gd name="connsiteX38" fmla="*/ 897805 w 2772385"/>
                <a:gd name="connsiteY38" fmla="*/ 2627499 h 3811169"/>
                <a:gd name="connsiteX39" fmla="*/ 1161466 w 2772385"/>
                <a:gd name="connsiteY39" fmla="*/ 2520912 h 3811169"/>
                <a:gd name="connsiteX40" fmla="*/ 1492445 w 2772385"/>
                <a:gd name="connsiteY40" fmla="*/ 2638718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795375 w 2772385"/>
                <a:gd name="connsiteY44" fmla="*/ 281262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047817 w 2772385"/>
                <a:gd name="connsiteY73" fmla="*/ 2717256 h 3811169"/>
                <a:gd name="connsiteX74" fmla="*/ 2081476 w 2772385"/>
                <a:gd name="connsiteY74" fmla="*/ 2610669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95851 w 2772385"/>
                <a:gd name="connsiteY37" fmla="*/ 3238969 h 3811169"/>
                <a:gd name="connsiteX38" fmla="*/ 897805 w 2772385"/>
                <a:gd name="connsiteY38" fmla="*/ 2627499 h 3811169"/>
                <a:gd name="connsiteX39" fmla="*/ 1161466 w 2772385"/>
                <a:gd name="connsiteY39" fmla="*/ 2520912 h 3811169"/>
                <a:gd name="connsiteX40" fmla="*/ 1492445 w 2772385"/>
                <a:gd name="connsiteY40" fmla="*/ 2638718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795375 w 2772385"/>
                <a:gd name="connsiteY44" fmla="*/ 281262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047817 w 2772385"/>
                <a:gd name="connsiteY73" fmla="*/ 2717256 h 3811169"/>
                <a:gd name="connsiteX74" fmla="*/ 2081476 w 2772385"/>
                <a:gd name="connsiteY74" fmla="*/ 2610669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95851 w 2772385"/>
                <a:gd name="connsiteY37" fmla="*/ 3238969 h 3811169"/>
                <a:gd name="connsiteX38" fmla="*/ 897805 w 2772385"/>
                <a:gd name="connsiteY38" fmla="*/ 2627499 h 3811169"/>
                <a:gd name="connsiteX39" fmla="*/ 1161466 w 2772385"/>
                <a:gd name="connsiteY39" fmla="*/ 2520912 h 3811169"/>
                <a:gd name="connsiteX40" fmla="*/ 1492445 w 2772385"/>
                <a:gd name="connsiteY40" fmla="*/ 2638718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795375 w 2772385"/>
                <a:gd name="connsiteY44" fmla="*/ 281262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907571 w 2772385"/>
                <a:gd name="connsiteY70" fmla="*/ 3014576 h 3811169"/>
                <a:gd name="connsiteX71" fmla="*/ 1901962 w 2772385"/>
                <a:gd name="connsiteY71" fmla="*/ 2835062 h 3811169"/>
                <a:gd name="connsiteX72" fmla="*/ 1857083 w 2772385"/>
                <a:gd name="connsiteY72" fmla="*/ 2773354 h 3811169"/>
                <a:gd name="connsiteX73" fmla="*/ 2047817 w 2772385"/>
                <a:gd name="connsiteY73" fmla="*/ 2717256 h 3811169"/>
                <a:gd name="connsiteX74" fmla="*/ 2081476 w 2772385"/>
                <a:gd name="connsiteY74" fmla="*/ 2610669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95851 w 2772385"/>
                <a:gd name="connsiteY37" fmla="*/ 3238969 h 3811169"/>
                <a:gd name="connsiteX38" fmla="*/ 897805 w 2772385"/>
                <a:gd name="connsiteY38" fmla="*/ 2627499 h 3811169"/>
                <a:gd name="connsiteX39" fmla="*/ 1161466 w 2772385"/>
                <a:gd name="connsiteY39" fmla="*/ 2520912 h 3811169"/>
                <a:gd name="connsiteX40" fmla="*/ 1492445 w 2772385"/>
                <a:gd name="connsiteY40" fmla="*/ 2638718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795375 w 2772385"/>
                <a:gd name="connsiteY44" fmla="*/ 2812623 h 3811169"/>
                <a:gd name="connsiteX45" fmla="*/ 1750497 w 2772385"/>
                <a:gd name="connsiteY45" fmla="*/ 300896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907571 w 2772385"/>
                <a:gd name="connsiteY70" fmla="*/ 3014576 h 3811169"/>
                <a:gd name="connsiteX71" fmla="*/ 1901962 w 2772385"/>
                <a:gd name="connsiteY71" fmla="*/ 2835062 h 3811169"/>
                <a:gd name="connsiteX72" fmla="*/ 1857083 w 2772385"/>
                <a:gd name="connsiteY72" fmla="*/ 2773354 h 3811169"/>
                <a:gd name="connsiteX73" fmla="*/ 2047817 w 2772385"/>
                <a:gd name="connsiteY73" fmla="*/ 2717256 h 3811169"/>
                <a:gd name="connsiteX74" fmla="*/ 2081476 w 2772385"/>
                <a:gd name="connsiteY74" fmla="*/ 2610669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95851 w 2772385"/>
                <a:gd name="connsiteY37" fmla="*/ 3238969 h 3811169"/>
                <a:gd name="connsiteX38" fmla="*/ 897805 w 2772385"/>
                <a:gd name="connsiteY38" fmla="*/ 2627499 h 3811169"/>
                <a:gd name="connsiteX39" fmla="*/ 1161466 w 2772385"/>
                <a:gd name="connsiteY39" fmla="*/ 2520912 h 3811169"/>
                <a:gd name="connsiteX40" fmla="*/ 1492445 w 2772385"/>
                <a:gd name="connsiteY40" fmla="*/ 2638718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795375 w 2772385"/>
                <a:gd name="connsiteY44" fmla="*/ 2812623 h 3811169"/>
                <a:gd name="connsiteX45" fmla="*/ 1750497 w 2772385"/>
                <a:gd name="connsiteY45" fmla="*/ 3008967 h 3811169"/>
                <a:gd name="connsiteX46" fmla="*/ 1711228 w 2772385"/>
                <a:gd name="connsiteY46" fmla="*/ 332872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907571 w 2772385"/>
                <a:gd name="connsiteY70" fmla="*/ 3014576 h 3811169"/>
                <a:gd name="connsiteX71" fmla="*/ 1901962 w 2772385"/>
                <a:gd name="connsiteY71" fmla="*/ 2835062 h 3811169"/>
                <a:gd name="connsiteX72" fmla="*/ 1857083 w 2772385"/>
                <a:gd name="connsiteY72" fmla="*/ 2773354 h 3811169"/>
                <a:gd name="connsiteX73" fmla="*/ 2047817 w 2772385"/>
                <a:gd name="connsiteY73" fmla="*/ 2717256 h 3811169"/>
                <a:gd name="connsiteX74" fmla="*/ 2081476 w 2772385"/>
                <a:gd name="connsiteY74" fmla="*/ 2610669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95851 w 2772385"/>
                <a:gd name="connsiteY37" fmla="*/ 3238969 h 3811169"/>
                <a:gd name="connsiteX38" fmla="*/ 897805 w 2772385"/>
                <a:gd name="connsiteY38" fmla="*/ 2627499 h 3811169"/>
                <a:gd name="connsiteX39" fmla="*/ 1161466 w 2772385"/>
                <a:gd name="connsiteY39" fmla="*/ 2520912 h 3811169"/>
                <a:gd name="connsiteX40" fmla="*/ 1492445 w 2772385"/>
                <a:gd name="connsiteY40" fmla="*/ 2638718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795375 w 2772385"/>
                <a:gd name="connsiteY44" fmla="*/ 2812623 h 3811169"/>
                <a:gd name="connsiteX45" fmla="*/ 1750497 w 2772385"/>
                <a:gd name="connsiteY45" fmla="*/ 3008967 h 3811169"/>
                <a:gd name="connsiteX46" fmla="*/ 1711228 w 2772385"/>
                <a:gd name="connsiteY46" fmla="*/ 332872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07572 w 2772385"/>
                <a:gd name="connsiteY68" fmla="*/ 3345556 h 3811169"/>
                <a:gd name="connsiteX69" fmla="*/ 1913181 w 2772385"/>
                <a:gd name="connsiteY69" fmla="*/ 3031406 h 3811169"/>
                <a:gd name="connsiteX70" fmla="*/ 1907571 w 2772385"/>
                <a:gd name="connsiteY70" fmla="*/ 3014576 h 3811169"/>
                <a:gd name="connsiteX71" fmla="*/ 1901962 w 2772385"/>
                <a:gd name="connsiteY71" fmla="*/ 2835062 h 3811169"/>
                <a:gd name="connsiteX72" fmla="*/ 1857083 w 2772385"/>
                <a:gd name="connsiteY72" fmla="*/ 2773354 h 3811169"/>
                <a:gd name="connsiteX73" fmla="*/ 2047817 w 2772385"/>
                <a:gd name="connsiteY73" fmla="*/ 2717256 h 3811169"/>
                <a:gd name="connsiteX74" fmla="*/ 2081476 w 2772385"/>
                <a:gd name="connsiteY74" fmla="*/ 2610669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95851 w 2772385"/>
                <a:gd name="connsiteY37" fmla="*/ 3238969 h 3811169"/>
                <a:gd name="connsiteX38" fmla="*/ 897805 w 2772385"/>
                <a:gd name="connsiteY38" fmla="*/ 2627499 h 3811169"/>
                <a:gd name="connsiteX39" fmla="*/ 1161466 w 2772385"/>
                <a:gd name="connsiteY39" fmla="*/ 2520912 h 3811169"/>
                <a:gd name="connsiteX40" fmla="*/ 1492445 w 2772385"/>
                <a:gd name="connsiteY40" fmla="*/ 2638718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795375 w 2772385"/>
                <a:gd name="connsiteY44" fmla="*/ 2812623 h 3811169"/>
                <a:gd name="connsiteX45" fmla="*/ 1750497 w 2772385"/>
                <a:gd name="connsiteY45" fmla="*/ 3008967 h 3811169"/>
                <a:gd name="connsiteX46" fmla="*/ 1711228 w 2772385"/>
                <a:gd name="connsiteY46" fmla="*/ 3328726 h 3811169"/>
                <a:gd name="connsiteX47" fmla="*/ 1200735 w 2772385"/>
                <a:gd name="connsiteY47" fmla="*/ 3396044 h 3811169"/>
                <a:gd name="connsiteX48" fmla="*/ 1172686 w 2772385"/>
                <a:gd name="connsiteY48" fmla="*/ 3468971 h 3811169"/>
                <a:gd name="connsiteX49" fmla="*/ 1110978 w 2772385"/>
                <a:gd name="connsiteY49" fmla="*/ 3497020 h 3811169"/>
                <a:gd name="connsiteX50" fmla="*/ 1139027 w 2772385"/>
                <a:gd name="connsiteY50" fmla="*/ 3631656 h 3811169"/>
                <a:gd name="connsiteX51" fmla="*/ 1279272 w 2772385"/>
                <a:gd name="connsiteY51" fmla="*/ 3637266 h 3811169"/>
                <a:gd name="connsiteX52" fmla="*/ 1273662 w 2772385"/>
                <a:gd name="connsiteY52" fmla="*/ 3485801 h 3811169"/>
                <a:gd name="connsiteX53" fmla="*/ 1453176 w 2772385"/>
                <a:gd name="connsiteY53" fmla="*/ 3497020 h 3811169"/>
                <a:gd name="connsiteX54" fmla="*/ 1425127 w 2772385"/>
                <a:gd name="connsiteY54" fmla="*/ 3575558 h 3811169"/>
                <a:gd name="connsiteX55" fmla="*/ 1397078 w 2772385"/>
                <a:gd name="connsiteY55" fmla="*/ 3637266 h 3811169"/>
                <a:gd name="connsiteX56" fmla="*/ 1312931 w 2772385"/>
                <a:gd name="connsiteY56" fmla="*/ 3654095 h 3811169"/>
                <a:gd name="connsiteX57" fmla="*/ 1447567 w 2772385"/>
                <a:gd name="connsiteY57" fmla="*/ 3777511 h 3811169"/>
                <a:gd name="connsiteX58" fmla="*/ 1514884 w 2772385"/>
                <a:gd name="connsiteY58" fmla="*/ 3642876 h 3811169"/>
                <a:gd name="connsiteX59" fmla="*/ 1817814 w 2772385"/>
                <a:gd name="connsiteY59" fmla="*/ 3541899 h 3811169"/>
                <a:gd name="connsiteX60" fmla="*/ 2154403 w 2772385"/>
                <a:gd name="connsiteY60" fmla="*/ 3614826 h 3811169"/>
                <a:gd name="connsiteX61" fmla="*/ 2109525 w 2772385"/>
                <a:gd name="connsiteY61" fmla="*/ 3715803 h 3811169"/>
                <a:gd name="connsiteX62" fmla="*/ 2204892 w 2772385"/>
                <a:gd name="connsiteY62" fmla="*/ 3783121 h 3811169"/>
                <a:gd name="connsiteX63" fmla="*/ 2277819 w 2772385"/>
                <a:gd name="connsiteY63" fmla="*/ 3732633 h 3811169"/>
                <a:gd name="connsiteX64" fmla="*/ 2266600 w 2772385"/>
                <a:gd name="connsiteY64" fmla="*/ 3637266 h 3811169"/>
                <a:gd name="connsiteX65" fmla="*/ 2446114 w 2772385"/>
                <a:gd name="connsiteY65" fmla="*/ 3558728 h 3811169"/>
                <a:gd name="connsiteX66" fmla="*/ 2429284 w 2772385"/>
                <a:gd name="connsiteY66" fmla="*/ 3384824 h 3811169"/>
                <a:gd name="connsiteX67" fmla="*/ 1907572 w 2772385"/>
                <a:gd name="connsiteY67" fmla="*/ 3345556 h 3811169"/>
                <a:gd name="connsiteX68" fmla="*/ 1913181 w 2772385"/>
                <a:gd name="connsiteY68" fmla="*/ 3031406 h 3811169"/>
                <a:gd name="connsiteX69" fmla="*/ 1907571 w 2772385"/>
                <a:gd name="connsiteY69" fmla="*/ 3014576 h 3811169"/>
                <a:gd name="connsiteX70" fmla="*/ 1901962 w 2772385"/>
                <a:gd name="connsiteY70" fmla="*/ 2835062 h 3811169"/>
                <a:gd name="connsiteX71" fmla="*/ 1857083 w 2772385"/>
                <a:gd name="connsiteY71" fmla="*/ 2773354 h 3811169"/>
                <a:gd name="connsiteX72" fmla="*/ 2047817 w 2772385"/>
                <a:gd name="connsiteY72" fmla="*/ 2717256 h 3811169"/>
                <a:gd name="connsiteX73" fmla="*/ 2081476 w 2772385"/>
                <a:gd name="connsiteY73" fmla="*/ 2610669 h 3811169"/>
                <a:gd name="connsiteX74" fmla="*/ 2367576 w 2772385"/>
                <a:gd name="connsiteY74" fmla="*/ 2621889 h 3811169"/>
                <a:gd name="connsiteX75" fmla="*/ 2591969 w 2772385"/>
                <a:gd name="connsiteY75" fmla="*/ 2032858 h 3811169"/>
                <a:gd name="connsiteX76" fmla="*/ 2547090 w 2772385"/>
                <a:gd name="connsiteY76" fmla="*/ 1948711 h 3811169"/>
                <a:gd name="connsiteX77" fmla="*/ 2692946 w 2772385"/>
                <a:gd name="connsiteY77" fmla="*/ 1460657 h 3811169"/>
                <a:gd name="connsiteX78" fmla="*/ 2636848 w 2772385"/>
                <a:gd name="connsiteY78" fmla="*/ 1354071 h 3811169"/>
                <a:gd name="connsiteX79" fmla="*/ 2479772 w 2772385"/>
                <a:gd name="connsiteY79" fmla="*/ 798699 h 3811169"/>
                <a:gd name="connsiteX80" fmla="*/ 2737825 w 2772385"/>
                <a:gd name="connsiteY80" fmla="*/ 675283 h 3811169"/>
                <a:gd name="connsiteX81" fmla="*/ 2709775 w 2772385"/>
                <a:gd name="connsiteY81" fmla="*/ 434061 h 3811169"/>
                <a:gd name="connsiteX82" fmla="*/ 2625628 w 2772385"/>
                <a:gd name="connsiteY82"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95851 w 2772385"/>
                <a:gd name="connsiteY37" fmla="*/ 3238969 h 3811169"/>
                <a:gd name="connsiteX38" fmla="*/ 897805 w 2772385"/>
                <a:gd name="connsiteY38" fmla="*/ 2627499 h 3811169"/>
                <a:gd name="connsiteX39" fmla="*/ 1161466 w 2772385"/>
                <a:gd name="connsiteY39" fmla="*/ 2520912 h 3811169"/>
                <a:gd name="connsiteX40" fmla="*/ 1492445 w 2772385"/>
                <a:gd name="connsiteY40" fmla="*/ 2638718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795375 w 2772385"/>
                <a:gd name="connsiteY44" fmla="*/ 2812623 h 3811169"/>
                <a:gd name="connsiteX45" fmla="*/ 1750497 w 2772385"/>
                <a:gd name="connsiteY45" fmla="*/ 3008967 h 3811169"/>
                <a:gd name="connsiteX46" fmla="*/ 1711228 w 2772385"/>
                <a:gd name="connsiteY46" fmla="*/ 3328726 h 3811169"/>
                <a:gd name="connsiteX47" fmla="*/ 1200735 w 2772385"/>
                <a:gd name="connsiteY47" fmla="*/ 3396044 h 3811169"/>
                <a:gd name="connsiteX48" fmla="*/ 1172686 w 2772385"/>
                <a:gd name="connsiteY48" fmla="*/ 3468971 h 3811169"/>
                <a:gd name="connsiteX49" fmla="*/ 1110978 w 2772385"/>
                <a:gd name="connsiteY49" fmla="*/ 3497020 h 3811169"/>
                <a:gd name="connsiteX50" fmla="*/ 1139027 w 2772385"/>
                <a:gd name="connsiteY50" fmla="*/ 3631656 h 3811169"/>
                <a:gd name="connsiteX51" fmla="*/ 1279272 w 2772385"/>
                <a:gd name="connsiteY51" fmla="*/ 3637266 h 3811169"/>
                <a:gd name="connsiteX52" fmla="*/ 1273662 w 2772385"/>
                <a:gd name="connsiteY52" fmla="*/ 3485801 h 3811169"/>
                <a:gd name="connsiteX53" fmla="*/ 1453176 w 2772385"/>
                <a:gd name="connsiteY53" fmla="*/ 3497020 h 3811169"/>
                <a:gd name="connsiteX54" fmla="*/ 1425127 w 2772385"/>
                <a:gd name="connsiteY54" fmla="*/ 3575558 h 3811169"/>
                <a:gd name="connsiteX55" fmla="*/ 1397078 w 2772385"/>
                <a:gd name="connsiteY55" fmla="*/ 3637266 h 3811169"/>
                <a:gd name="connsiteX56" fmla="*/ 1312931 w 2772385"/>
                <a:gd name="connsiteY56" fmla="*/ 3654095 h 3811169"/>
                <a:gd name="connsiteX57" fmla="*/ 1447567 w 2772385"/>
                <a:gd name="connsiteY57" fmla="*/ 3777511 h 3811169"/>
                <a:gd name="connsiteX58" fmla="*/ 1514884 w 2772385"/>
                <a:gd name="connsiteY58" fmla="*/ 3642876 h 3811169"/>
                <a:gd name="connsiteX59" fmla="*/ 1817814 w 2772385"/>
                <a:gd name="connsiteY59" fmla="*/ 3541899 h 3811169"/>
                <a:gd name="connsiteX60" fmla="*/ 2154403 w 2772385"/>
                <a:gd name="connsiteY60" fmla="*/ 3614826 h 3811169"/>
                <a:gd name="connsiteX61" fmla="*/ 2109525 w 2772385"/>
                <a:gd name="connsiteY61" fmla="*/ 3715803 h 3811169"/>
                <a:gd name="connsiteX62" fmla="*/ 2204892 w 2772385"/>
                <a:gd name="connsiteY62" fmla="*/ 3783121 h 3811169"/>
                <a:gd name="connsiteX63" fmla="*/ 2277819 w 2772385"/>
                <a:gd name="connsiteY63" fmla="*/ 3732633 h 3811169"/>
                <a:gd name="connsiteX64" fmla="*/ 2266600 w 2772385"/>
                <a:gd name="connsiteY64" fmla="*/ 3637266 h 3811169"/>
                <a:gd name="connsiteX65" fmla="*/ 2423675 w 2772385"/>
                <a:gd name="connsiteY65" fmla="*/ 3564338 h 3811169"/>
                <a:gd name="connsiteX66" fmla="*/ 2429284 w 2772385"/>
                <a:gd name="connsiteY66" fmla="*/ 3384824 h 3811169"/>
                <a:gd name="connsiteX67" fmla="*/ 1907572 w 2772385"/>
                <a:gd name="connsiteY67" fmla="*/ 3345556 h 3811169"/>
                <a:gd name="connsiteX68" fmla="*/ 1913181 w 2772385"/>
                <a:gd name="connsiteY68" fmla="*/ 3031406 h 3811169"/>
                <a:gd name="connsiteX69" fmla="*/ 1907571 w 2772385"/>
                <a:gd name="connsiteY69" fmla="*/ 3014576 h 3811169"/>
                <a:gd name="connsiteX70" fmla="*/ 1901962 w 2772385"/>
                <a:gd name="connsiteY70" fmla="*/ 2835062 h 3811169"/>
                <a:gd name="connsiteX71" fmla="*/ 1857083 w 2772385"/>
                <a:gd name="connsiteY71" fmla="*/ 2773354 h 3811169"/>
                <a:gd name="connsiteX72" fmla="*/ 2047817 w 2772385"/>
                <a:gd name="connsiteY72" fmla="*/ 2717256 h 3811169"/>
                <a:gd name="connsiteX73" fmla="*/ 2081476 w 2772385"/>
                <a:gd name="connsiteY73" fmla="*/ 2610669 h 3811169"/>
                <a:gd name="connsiteX74" fmla="*/ 2367576 w 2772385"/>
                <a:gd name="connsiteY74" fmla="*/ 2621889 h 3811169"/>
                <a:gd name="connsiteX75" fmla="*/ 2591969 w 2772385"/>
                <a:gd name="connsiteY75" fmla="*/ 2032858 h 3811169"/>
                <a:gd name="connsiteX76" fmla="*/ 2547090 w 2772385"/>
                <a:gd name="connsiteY76" fmla="*/ 1948711 h 3811169"/>
                <a:gd name="connsiteX77" fmla="*/ 2692946 w 2772385"/>
                <a:gd name="connsiteY77" fmla="*/ 1460657 h 3811169"/>
                <a:gd name="connsiteX78" fmla="*/ 2636848 w 2772385"/>
                <a:gd name="connsiteY78" fmla="*/ 1354071 h 3811169"/>
                <a:gd name="connsiteX79" fmla="*/ 2479772 w 2772385"/>
                <a:gd name="connsiteY79" fmla="*/ 798699 h 3811169"/>
                <a:gd name="connsiteX80" fmla="*/ 2737825 w 2772385"/>
                <a:gd name="connsiteY80" fmla="*/ 675283 h 3811169"/>
                <a:gd name="connsiteX81" fmla="*/ 2709775 w 2772385"/>
                <a:gd name="connsiteY81" fmla="*/ 434061 h 3811169"/>
                <a:gd name="connsiteX82" fmla="*/ 2625628 w 2772385"/>
                <a:gd name="connsiteY82"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95851 w 2772385"/>
                <a:gd name="connsiteY37" fmla="*/ 3238969 h 3811169"/>
                <a:gd name="connsiteX38" fmla="*/ 897805 w 2772385"/>
                <a:gd name="connsiteY38" fmla="*/ 2627499 h 3811169"/>
                <a:gd name="connsiteX39" fmla="*/ 1161466 w 2772385"/>
                <a:gd name="connsiteY39" fmla="*/ 2520912 h 3811169"/>
                <a:gd name="connsiteX40" fmla="*/ 1492445 w 2772385"/>
                <a:gd name="connsiteY40" fmla="*/ 2638718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795375 w 2772385"/>
                <a:gd name="connsiteY44" fmla="*/ 2812623 h 3811169"/>
                <a:gd name="connsiteX45" fmla="*/ 1750497 w 2772385"/>
                <a:gd name="connsiteY45" fmla="*/ 3008967 h 3811169"/>
                <a:gd name="connsiteX46" fmla="*/ 1711228 w 2772385"/>
                <a:gd name="connsiteY46" fmla="*/ 3328726 h 3811169"/>
                <a:gd name="connsiteX47" fmla="*/ 1200735 w 2772385"/>
                <a:gd name="connsiteY47" fmla="*/ 3396044 h 3811169"/>
                <a:gd name="connsiteX48" fmla="*/ 1172686 w 2772385"/>
                <a:gd name="connsiteY48" fmla="*/ 3468971 h 3811169"/>
                <a:gd name="connsiteX49" fmla="*/ 1110978 w 2772385"/>
                <a:gd name="connsiteY49" fmla="*/ 3497020 h 3811169"/>
                <a:gd name="connsiteX50" fmla="*/ 1139027 w 2772385"/>
                <a:gd name="connsiteY50" fmla="*/ 3631656 h 3811169"/>
                <a:gd name="connsiteX51" fmla="*/ 1279272 w 2772385"/>
                <a:gd name="connsiteY51" fmla="*/ 3637266 h 3811169"/>
                <a:gd name="connsiteX52" fmla="*/ 1273662 w 2772385"/>
                <a:gd name="connsiteY52" fmla="*/ 3485801 h 3811169"/>
                <a:gd name="connsiteX53" fmla="*/ 1453176 w 2772385"/>
                <a:gd name="connsiteY53" fmla="*/ 3497020 h 3811169"/>
                <a:gd name="connsiteX54" fmla="*/ 1425127 w 2772385"/>
                <a:gd name="connsiteY54" fmla="*/ 3575558 h 3811169"/>
                <a:gd name="connsiteX55" fmla="*/ 1397078 w 2772385"/>
                <a:gd name="connsiteY55" fmla="*/ 3637266 h 3811169"/>
                <a:gd name="connsiteX56" fmla="*/ 1312931 w 2772385"/>
                <a:gd name="connsiteY56" fmla="*/ 3654095 h 3811169"/>
                <a:gd name="connsiteX57" fmla="*/ 1447567 w 2772385"/>
                <a:gd name="connsiteY57" fmla="*/ 3777511 h 3811169"/>
                <a:gd name="connsiteX58" fmla="*/ 1514884 w 2772385"/>
                <a:gd name="connsiteY58" fmla="*/ 3642876 h 3811169"/>
                <a:gd name="connsiteX59" fmla="*/ 1817814 w 2772385"/>
                <a:gd name="connsiteY59" fmla="*/ 3541899 h 3811169"/>
                <a:gd name="connsiteX60" fmla="*/ 2154403 w 2772385"/>
                <a:gd name="connsiteY60" fmla="*/ 3614826 h 3811169"/>
                <a:gd name="connsiteX61" fmla="*/ 2109525 w 2772385"/>
                <a:gd name="connsiteY61" fmla="*/ 3715803 h 3811169"/>
                <a:gd name="connsiteX62" fmla="*/ 2204892 w 2772385"/>
                <a:gd name="connsiteY62" fmla="*/ 3783121 h 3811169"/>
                <a:gd name="connsiteX63" fmla="*/ 2277819 w 2772385"/>
                <a:gd name="connsiteY63" fmla="*/ 3732633 h 3811169"/>
                <a:gd name="connsiteX64" fmla="*/ 2266600 w 2772385"/>
                <a:gd name="connsiteY64" fmla="*/ 3637266 h 3811169"/>
                <a:gd name="connsiteX65" fmla="*/ 2423675 w 2772385"/>
                <a:gd name="connsiteY65" fmla="*/ 3564338 h 3811169"/>
                <a:gd name="connsiteX66" fmla="*/ 2429284 w 2772385"/>
                <a:gd name="connsiteY66" fmla="*/ 3384824 h 3811169"/>
                <a:gd name="connsiteX67" fmla="*/ 1907572 w 2772385"/>
                <a:gd name="connsiteY67" fmla="*/ 3345556 h 3811169"/>
                <a:gd name="connsiteX68" fmla="*/ 1913181 w 2772385"/>
                <a:gd name="connsiteY68" fmla="*/ 3031406 h 3811169"/>
                <a:gd name="connsiteX69" fmla="*/ 1907571 w 2772385"/>
                <a:gd name="connsiteY69" fmla="*/ 3014576 h 3811169"/>
                <a:gd name="connsiteX70" fmla="*/ 1901962 w 2772385"/>
                <a:gd name="connsiteY70" fmla="*/ 2835062 h 3811169"/>
                <a:gd name="connsiteX71" fmla="*/ 1857083 w 2772385"/>
                <a:gd name="connsiteY71" fmla="*/ 2773354 h 3811169"/>
                <a:gd name="connsiteX72" fmla="*/ 2047817 w 2772385"/>
                <a:gd name="connsiteY72" fmla="*/ 2717256 h 3811169"/>
                <a:gd name="connsiteX73" fmla="*/ 2081476 w 2772385"/>
                <a:gd name="connsiteY73" fmla="*/ 2610669 h 3811169"/>
                <a:gd name="connsiteX74" fmla="*/ 2367576 w 2772385"/>
                <a:gd name="connsiteY74" fmla="*/ 2621889 h 3811169"/>
                <a:gd name="connsiteX75" fmla="*/ 2591969 w 2772385"/>
                <a:gd name="connsiteY75" fmla="*/ 2032858 h 3811169"/>
                <a:gd name="connsiteX76" fmla="*/ 2547090 w 2772385"/>
                <a:gd name="connsiteY76" fmla="*/ 1948711 h 3811169"/>
                <a:gd name="connsiteX77" fmla="*/ 2692946 w 2772385"/>
                <a:gd name="connsiteY77" fmla="*/ 1460657 h 3811169"/>
                <a:gd name="connsiteX78" fmla="*/ 2636848 w 2772385"/>
                <a:gd name="connsiteY78" fmla="*/ 1354071 h 3811169"/>
                <a:gd name="connsiteX79" fmla="*/ 2479772 w 2772385"/>
                <a:gd name="connsiteY79" fmla="*/ 798699 h 3811169"/>
                <a:gd name="connsiteX80" fmla="*/ 2737825 w 2772385"/>
                <a:gd name="connsiteY80" fmla="*/ 675283 h 3811169"/>
                <a:gd name="connsiteX81" fmla="*/ 2709775 w 2772385"/>
                <a:gd name="connsiteY81" fmla="*/ 434061 h 3811169"/>
                <a:gd name="connsiteX82" fmla="*/ 2625628 w 2772385"/>
                <a:gd name="connsiteY82"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95851 w 2772385"/>
                <a:gd name="connsiteY37" fmla="*/ 3238969 h 3811169"/>
                <a:gd name="connsiteX38" fmla="*/ 897805 w 2772385"/>
                <a:gd name="connsiteY38" fmla="*/ 2627499 h 3811169"/>
                <a:gd name="connsiteX39" fmla="*/ 1161466 w 2772385"/>
                <a:gd name="connsiteY39" fmla="*/ 2520912 h 3811169"/>
                <a:gd name="connsiteX40" fmla="*/ 1492445 w 2772385"/>
                <a:gd name="connsiteY40" fmla="*/ 2638718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795375 w 2772385"/>
                <a:gd name="connsiteY44" fmla="*/ 2812623 h 3811169"/>
                <a:gd name="connsiteX45" fmla="*/ 1750497 w 2772385"/>
                <a:gd name="connsiteY45" fmla="*/ 3008967 h 3811169"/>
                <a:gd name="connsiteX46" fmla="*/ 1711228 w 2772385"/>
                <a:gd name="connsiteY46" fmla="*/ 3328726 h 3811169"/>
                <a:gd name="connsiteX47" fmla="*/ 1200735 w 2772385"/>
                <a:gd name="connsiteY47" fmla="*/ 3396044 h 3811169"/>
                <a:gd name="connsiteX48" fmla="*/ 1172686 w 2772385"/>
                <a:gd name="connsiteY48" fmla="*/ 3468971 h 3811169"/>
                <a:gd name="connsiteX49" fmla="*/ 1110978 w 2772385"/>
                <a:gd name="connsiteY49" fmla="*/ 3497020 h 3811169"/>
                <a:gd name="connsiteX50" fmla="*/ 1139027 w 2772385"/>
                <a:gd name="connsiteY50" fmla="*/ 3631656 h 3811169"/>
                <a:gd name="connsiteX51" fmla="*/ 1279272 w 2772385"/>
                <a:gd name="connsiteY51" fmla="*/ 3637266 h 3811169"/>
                <a:gd name="connsiteX52" fmla="*/ 1273662 w 2772385"/>
                <a:gd name="connsiteY52" fmla="*/ 3485801 h 3811169"/>
                <a:gd name="connsiteX53" fmla="*/ 1453176 w 2772385"/>
                <a:gd name="connsiteY53" fmla="*/ 3497020 h 3811169"/>
                <a:gd name="connsiteX54" fmla="*/ 1425127 w 2772385"/>
                <a:gd name="connsiteY54" fmla="*/ 3575558 h 3811169"/>
                <a:gd name="connsiteX55" fmla="*/ 1397078 w 2772385"/>
                <a:gd name="connsiteY55" fmla="*/ 3637266 h 3811169"/>
                <a:gd name="connsiteX56" fmla="*/ 1312931 w 2772385"/>
                <a:gd name="connsiteY56" fmla="*/ 3654095 h 3811169"/>
                <a:gd name="connsiteX57" fmla="*/ 1447567 w 2772385"/>
                <a:gd name="connsiteY57" fmla="*/ 3777511 h 3811169"/>
                <a:gd name="connsiteX58" fmla="*/ 1514884 w 2772385"/>
                <a:gd name="connsiteY58" fmla="*/ 3642876 h 3811169"/>
                <a:gd name="connsiteX59" fmla="*/ 1817814 w 2772385"/>
                <a:gd name="connsiteY59" fmla="*/ 3541899 h 3811169"/>
                <a:gd name="connsiteX60" fmla="*/ 2154403 w 2772385"/>
                <a:gd name="connsiteY60" fmla="*/ 3614826 h 3811169"/>
                <a:gd name="connsiteX61" fmla="*/ 2109525 w 2772385"/>
                <a:gd name="connsiteY61" fmla="*/ 3715803 h 3811169"/>
                <a:gd name="connsiteX62" fmla="*/ 2204892 w 2772385"/>
                <a:gd name="connsiteY62" fmla="*/ 3783121 h 3811169"/>
                <a:gd name="connsiteX63" fmla="*/ 2277819 w 2772385"/>
                <a:gd name="connsiteY63" fmla="*/ 3732633 h 3811169"/>
                <a:gd name="connsiteX64" fmla="*/ 2266600 w 2772385"/>
                <a:gd name="connsiteY64" fmla="*/ 3637266 h 3811169"/>
                <a:gd name="connsiteX65" fmla="*/ 2423675 w 2772385"/>
                <a:gd name="connsiteY65" fmla="*/ 3564338 h 3811169"/>
                <a:gd name="connsiteX66" fmla="*/ 2429284 w 2772385"/>
                <a:gd name="connsiteY66" fmla="*/ 3384824 h 3811169"/>
                <a:gd name="connsiteX67" fmla="*/ 1907572 w 2772385"/>
                <a:gd name="connsiteY67" fmla="*/ 3345556 h 3811169"/>
                <a:gd name="connsiteX68" fmla="*/ 1913181 w 2772385"/>
                <a:gd name="connsiteY68" fmla="*/ 3031406 h 3811169"/>
                <a:gd name="connsiteX69" fmla="*/ 1907571 w 2772385"/>
                <a:gd name="connsiteY69" fmla="*/ 3014576 h 3811169"/>
                <a:gd name="connsiteX70" fmla="*/ 1901962 w 2772385"/>
                <a:gd name="connsiteY70" fmla="*/ 2835062 h 3811169"/>
                <a:gd name="connsiteX71" fmla="*/ 1857083 w 2772385"/>
                <a:gd name="connsiteY71" fmla="*/ 2773354 h 3811169"/>
                <a:gd name="connsiteX72" fmla="*/ 2047817 w 2772385"/>
                <a:gd name="connsiteY72" fmla="*/ 2717256 h 3811169"/>
                <a:gd name="connsiteX73" fmla="*/ 2081476 w 2772385"/>
                <a:gd name="connsiteY73" fmla="*/ 2610669 h 3811169"/>
                <a:gd name="connsiteX74" fmla="*/ 2367576 w 2772385"/>
                <a:gd name="connsiteY74" fmla="*/ 2621889 h 3811169"/>
                <a:gd name="connsiteX75" fmla="*/ 2591969 w 2772385"/>
                <a:gd name="connsiteY75" fmla="*/ 2032858 h 3811169"/>
                <a:gd name="connsiteX76" fmla="*/ 2547090 w 2772385"/>
                <a:gd name="connsiteY76" fmla="*/ 1948711 h 3811169"/>
                <a:gd name="connsiteX77" fmla="*/ 2692946 w 2772385"/>
                <a:gd name="connsiteY77" fmla="*/ 1460657 h 3811169"/>
                <a:gd name="connsiteX78" fmla="*/ 2636848 w 2772385"/>
                <a:gd name="connsiteY78" fmla="*/ 1354071 h 3811169"/>
                <a:gd name="connsiteX79" fmla="*/ 2479772 w 2772385"/>
                <a:gd name="connsiteY79" fmla="*/ 798699 h 3811169"/>
                <a:gd name="connsiteX80" fmla="*/ 2737825 w 2772385"/>
                <a:gd name="connsiteY80" fmla="*/ 675283 h 3811169"/>
                <a:gd name="connsiteX81" fmla="*/ 2709775 w 2772385"/>
                <a:gd name="connsiteY81" fmla="*/ 434061 h 3811169"/>
                <a:gd name="connsiteX82" fmla="*/ 2625628 w 2772385"/>
                <a:gd name="connsiteY82" fmla="*/ 86253 h 3811169"/>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12931 w 2772385"/>
                <a:gd name="connsiteY56" fmla="*/ 3654095 h 3816780"/>
                <a:gd name="connsiteX57" fmla="*/ 1447567 w 2772385"/>
                <a:gd name="connsiteY57" fmla="*/ 377751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92946 w 2772385"/>
                <a:gd name="connsiteY77" fmla="*/ 1460657 h 3816780"/>
                <a:gd name="connsiteX78" fmla="*/ 2636848 w 2772385"/>
                <a:gd name="connsiteY78" fmla="*/ 1354071 h 3816780"/>
                <a:gd name="connsiteX79" fmla="*/ 2479772 w 2772385"/>
                <a:gd name="connsiteY79" fmla="*/ 79869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47567 w 2772385"/>
                <a:gd name="connsiteY57" fmla="*/ 377751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92946 w 2772385"/>
                <a:gd name="connsiteY77" fmla="*/ 1460657 h 3816780"/>
                <a:gd name="connsiteX78" fmla="*/ 2636848 w 2772385"/>
                <a:gd name="connsiteY78" fmla="*/ 1354071 h 3816780"/>
                <a:gd name="connsiteX79" fmla="*/ 2479772 w 2772385"/>
                <a:gd name="connsiteY79" fmla="*/ 79869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47567 w 2772385"/>
                <a:gd name="connsiteY57" fmla="*/ 377751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92946 w 2772385"/>
                <a:gd name="connsiteY77" fmla="*/ 1460657 h 3816780"/>
                <a:gd name="connsiteX78" fmla="*/ 2636848 w 2772385"/>
                <a:gd name="connsiteY78" fmla="*/ 1354071 h 3816780"/>
                <a:gd name="connsiteX79" fmla="*/ 2479772 w 2772385"/>
                <a:gd name="connsiteY79" fmla="*/ 79869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53177 w 2772385"/>
                <a:gd name="connsiteY57" fmla="*/ 379995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92946 w 2772385"/>
                <a:gd name="connsiteY77" fmla="*/ 1460657 h 3816780"/>
                <a:gd name="connsiteX78" fmla="*/ 2636848 w 2772385"/>
                <a:gd name="connsiteY78" fmla="*/ 1354071 h 3816780"/>
                <a:gd name="connsiteX79" fmla="*/ 2479772 w 2772385"/>
                <a:gd name="connsiteY79" fmla="*/ 79869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53177 w 2772385"/>
                <a:gd name="connsiteY57" fmla="*/ 379995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92946 w 2772385"/>
                <a:gd name="connsiteY77" fmla="*/ 1460657 h 3816780"/>
                <a:gd name="connsiteX78" fmla="*/ 2636848 w 2772385"/>
                <a:gd name="connsiteY78" fmla="*/ 1354071 h 3816780"/>
                <a:gd name="connsiteX79" fmla="*/ 2479772 w 2772385"/>
                <a:gd name="connsiteY79" fmla="*/ 79869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53177 w 2772385"/>
                <a:gd name="connsiteY57" fmla="*/ 379995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92946 w 2772385"/>
                <a:gd name="connsiteY77" fmla="*/ 1460657 h 3816780"/>
                <a:gd name="connsiteX78" fmla="*/ 2636848 w 2772385"/>
                <a:gd name="connsiteY78" fmla="*/ 1354071 h 3816780"/>
                <a:gd name="connsiteX79" fmla="*/ 2479772 w 2772385"/>
                <a:gd name="connsiteY79" fmla="*/ 79869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53177 w 2772385"/>
                <a:gd name="connsiteY57" fmla="*/ 379995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92946 w 2772385"/>
                <a:gd name="connsiteY77" fmla="*/ 1460657 h 3816780"/>
                <a:gd name="connsiteX78" fmla="*/ 2636848 w 2772385"/>
                <a:gd name="connsiteY78" fmla="*/ 1354071 h 3816780"/>
                <a:gd name="connsiteX79" fmla="*/ 2479772 w 2772385"/>
                <a:gd name="connsiteY79" fmla="*/ 79869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53177 w 2772385"/>
                <a:gd name="connsiteY57" fmla="*/ 379995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92946 w 2772385"/>
                <a:gd name="connsiteY77" fmla="*/ 1460657 h 3816780"/>
                <a:gd name="connsiteX78" fmla="*/ 2636848 w 2772385"/>
                <a:gd name="connsiteY78" fmla="*/ 1354071 h 3816780"/>
                <a:gd name="connsiteX79" fmla="*/ 2479772 w 2772385"/>
                <a:gd name="connsiteY79" fmla="*/ 79869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53177 w 2772385"/>
                <a:gd name="connsiteY57" fmla="*/ 379995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92946 w 2772385"/>
                <a:gd name="connsiteY77" fmla="*/ 1460657 h 3816780"/>
                <a:gd name="connsiteX78" fmla="*/ 2636848 w 2772385"/>
                <a:gd name="connsiteY78" fmla="*/ 1354071 h 3816780"/>
                <a:gd name="connsiteX79" fmla="*/ 2479772 w 2772385"/>
                <a:gd name="connsiteY79" fmla="*/ 79869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53177 w 2772385"/>
                <a:gd name="connsiteY57" fmla="*/ 379995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92946 w 2772385"/>
                <a:gd name="connsiteY77" fmla="*/ 1460657 h 3816780"/>
                <a:gd name="connsiteX78" fmla="*/ 2636848 w 2772385"/>
                <a:gd name="connsiteY78" fmla="*/ 1354071 h 3816780"/>
                <a:gd name="connsiteX79" fmla="*/ 2479772 w 2772385"/>
                <a:gd name="connsiteY79" fmla="*/ 79869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53177 w 2772385"/>
                <a:gd name="connsiteY57" fmla="*/ 379995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92946 w 2772385"/>
                <a:gd name="connsiteY77" fmla="*/ 1460657 h 3816780"/>
                <a:gd name="connsiteX78" fmla="*/ 2636848 w 2772385"/>
                <a:gd name="connsiteY78" fmla="*/ 1354071 h 3816780"/>
                <a:gd name="connsiteX79" fmla="*/ 2479772 w 2772385"/>
                <a:gd name="connsiteY79" fmla="*/ 79869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53177 w 2772385"/>
                <a:gd name="connsiteY57" fmla="*/ 379995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92946 w 2772385"/>
                <a:gd name="connsiteY77" fmla="*/ 1460657 h 3816780"/>
                <a:gd name="connsiteX78" fmla="*/ 2636848 w 2772385"/>
                <a:gd name="connsiteY78" fmla="*/ 1354071 h 3816780"/>
                <a:gd name="connsiteX79" fmla="*/ 2479772 w 2772385"/>
                <a:gd name="connsiteY79" fmla="*/ 79869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53177 w 2772385"/>
                <a:gd name="connsiteY57" fmla="*/ 379995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48067 w 2772385"/>
                <a:gd name="connsiteY77" fmla="*/ 1432608 h 3816780"/>
                <a:gd name="connsiteX78" fmla="*/ 2636848 w 2772385"/>
                <a:gd name="connsiteY78" fmla="*/ 1354071 h 3816780"/>
                <a:gd name="connsiteX79" fmla="*/ 2479772 w 2772385"/>
                <a:gd name="connsiteY79" fmla="*/ 79869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53177 w 2772385"/>
                <a:gd name="connsiteY57" fmla="*/ 379995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48067 w 2772385"/>
                <a:gd name="connsiteY77" fmla="*/ 1432608 h 3816780"/>
                <a:gd name="connsiteX78" fmla="*/ 2636848 w 2772385"/>
                <a:gd name="connsiteY78" fmla="*/ 1354071 h 3816780"/>
                <a:gd name="connsiteX79" fmla="*/ 2479772 w 2772385"/>
                <a:gd name="connsiteY79" fmla="*/ 79869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53177 w 2772385"/>
                <a:gd name="connsiteY57" fmla="*/ 379995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48067 w 2772385"/>
                <a:gd name="connsiteY77" fmla="*/ 1432608 h 3816780"/>
                <a:gd name="connsiteX78" fmla="*/ 2620019 w 2772385"/>
                <a:gd name="connsiteY78" fmla="*/ 1337242 h 3816780"/>
                <a:gd name="connsiteX79" fmla="*/ 2479772 w 2772385"/>
                <a:gd name="connsiteY79" fmla="*/ 79869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53177 w 2772385"/>
                <a:gd name="connsiteY57" fmla="*/ 379995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48067 w 2772385"/>
                <a:gd name="connsiteY77" fmla="*/ 1432608 h 3816780"/>
                <a:gd name="connsiteX78" fmla="*/ 2580750 w 2772385"/>
                <a:gd name="connsiteY78" fmla="*/ 1337242 h 3816780"/>
                <a:gd name="connsiteX79" fmla="*/ 2479772 w 2772385"/>
                <a:gd name="connsiteY79" fmla="*/ 79869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53177 w 2772385"/>
                <a:gd name="connsiteY57" fmla="*/ 379995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48067 w 2772385"/>
                <a:gd name="connsiteY77" fmla="*/ 1432608 h 3816780"/>
                <a:gd name="connsiteX78" fmla="*/ 2580750 w 2772385"/>
                <a:gd name="connsiteY78" fmla="*/ 1337242 h 3816780"/>
                <a:gd name="connsiteX79" fmla="*/ 2479772 w 2772385"/>
                <a:gd name="connsiteY79" fmla="*/ 79869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53177 w 2772385"/>
                <a:gd name="connsiteY57" fmla="*/ 379995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48067 w 2772385"/>
                <a:gd name="connsiteY77" fmla="*/ 1432608 h 3816780"/>
                <a:gd name="connsiteX78" fmla="*/ 2580750 w 2772385"/>
                <a:gd name="connsiteY78" fmla="*/ 1337242 h 3816780"/>
                <a:gd name="connsiteX79" fmla="*/ 2462943 w 2772385"/>
                <a:gd name="connsiteY79" fmla="*/ 80991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53177 w 2772385"/>
                <a:gd name="connsiteY57" fmla="*/ 379995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48067 w 2772385"/>
                <a:gd name="connsiteY77" fmla="*/ 1432608 h 3816780"/>
                <a:gd name="connsiteX78" fmla="*/ 2580750 w 2772385"/>
                <a:gd name="connsiteY78" fmla="*/ 1337242 h 3816780"/>
                <a:gd name="connsiteX79" fmla="*/ 2462943 w 2772385"/>
                <a:gd name="connsiteY79" fmla="*/ 80991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53177 w 2772385"/>
                <a:gd name="connsiteY57" fmla="*/ 379995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48067 w 2772385"/>
                <a:gd name="connsiteY77" fmla="*/ 1432608 h 3816780"/>
                <a:gd name="connsiteX78" fmla="*/ 2580750 w 2772385"/>
                <a:gd name="connsiteY78" fmla="*/ 1337242 h 3816780"/>
                <a:gd name="connsiteX79" fmla="*/ 2462943 w 2772385"/>
                <a:gd name="connsiteY79" fmla="*/ 809919 h 3816780"/>
                <a:gd name="connsiteX80" fmla="*/ 2737825 w 2772385"/>
                <a:gd name="connsiteY80" fmla="*/ 675283 h 3816780"/>
                <a:gd name="connsiteX81" fmla="*/ 2709775 w 2772385"/>
                <a:gd name="connsiteY81" fmla="*/ 434061 h 3816780"/>
                <a:gd name="connsiteX82" fmla="*/ 2625628 w 2772385"/>
                <a:gd name="connsiteY82" fmla="*/ 86253 h 381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772385" h="3816780">
                  <a:moveTo>
                    <a:pt x="2625628" y="86253"/>
                  </a:moveTo>
                  <a:cubicBezTo>
                    <a:pt x="2591969" y="30155"/>
                    <a:pt x="2530261" y="-3505"/>
                    <a:pt x="2429284" y="2105"/>
                  </a:cubicBezTo>
                  <a:cubicBezTo>
                    <a:pt x="2322697" y="-16594"/>
                    <a:pt x="2255380" y="93732"/>
                    <a:pt x="2188062" y="159180"/>
                  </a:cubicBezTo>
                  <a:lnTo>
                    <a:pt x="2087086" y="198449"/>
                  </a:lnTo>
                  <a:lnTo>
                    <a:pt x="2137574" y="288206"/>
                  </a:lnTo>
                  <a:lnTo>
                    <a:pt x="2025378" y="450890"/>
                  </a:lnTo>
                  <a:cubicBezTo>
                    <a:pt x="2049688" y="501378"/>
                    <a:pt x="2107656" y="535038"/>
                    <a:pt x="2131966" y="585526"/>
                  </a:cubicBezTo>
                  <a:lnTo>
                    <a:pt x="2154403" y="708942"/>
                  </a:lnTo>
                  <a:lnTo>
                    <a:pt x="2025378" y="753820"/>
                  </a:lnTo>
                  <a:lnTo>
                    <a:pt x="1991719" y="821138"/>
                  </a:lnTo>
                  <a:lnTo>
                    <a:pt x="1991719" y="708942"/>
                  </a:lnTo>
                  <a:lnTo>
                    <a:pt x="1941230" y="669673"/>
                  </a:lnTo>
                  <a:lnTo>
                    <a:pt x="1778546" y="770649"/>
                  </a:lnTo>
                  <a:lnTo>
                    <a:pt x="1397078" y="579916"/>
                  </a:lnTo>
                  <a:lnTo>
                    <a:pt x="1660739" y="1129678"/>
                  </a:lnTo>
                  <a:lnTo>
                    <a:pt x="1795375" y="1225045"/>
                  </a:lnTo>
                  <a:cubicBezTo>
                    <a:pt x="1744887" y="1299842"/>
                    <a:pt x="1649520" y="1352201"/>
                    <a:pt x="1643910" y="1449437"/>
                  </a:cubicBezTo>
                  <a:cubicBezTo>
                    <a:pt x="1630820" y="1527975"/>
                    <a:pt x="1657001" y="1628951"/>
                    <a:pt x="1722448" y="1668220"/>
                  </a:cubicBezTo>
                  <a:lnTo>
                    <a:pt x="1812205" y="1662611"/>
                  </a:lnTo>
                  <a:lnTo>
                    <a:pt x="1621470" y="1858954"/>
                  </a:lnTo>
                  <a:cubicBezTo>
                    <a:pt x="1580332" y="1911312"/>
                    <a:pt x="1056749" y="1542934"/>
                    <a:pt x="909024" y="1578463"/>
                  </a:cubicBezTo>
                  <a:cubicBezTo>
                    <a:pt x="667802" y="1634562"/>
                    <a:pt x="656582" y="2341398"/>
                    <a:pt x="454629" y="2605060"/>
                  </a:cubicBezTo>
                  <a:lnTo>
                    <a:pt x="258286" y="2812623"/>
                  </a:lnTo>
                  <a:cubicBezTo>
                    <a:pt x="190968" y="2883680"/>
                    <a:pt x="101211" y="2808883"/>
                    <a:pt x="39503" y="2857501"/>
                  </a:cubicBezTo>
                  <a:cubicBezTo>
                    <a:pt x="-9116" y="2898640"/>
                    <a:pt x="-12856" y="2945388"/>
                    <a:pt x="28282" y="2975307"/>
                  </a:cubicBezTo>
                  <a:cubicBezTo>
                    <a:pt x="108690" y="3035145"/>
                    <a:pt x="177877" y="3050105"/>
                    <a:pt x="258285" y="3087504"/>
                  </a:cubicBezTo>
                  <a:cubicBezTo>
                    <a:pt x="396660" y="2995877"/>
                    <a:pt x="495770" y="2937909"/>
                    <a:pt x="527559" y="2986527"/>
                  </a:cubicBezTo>
                  <a:cubicBezTo>
                    <a:pt x="578047" y="3025795"/>
                    <a:pt x="505118" y="3104333"/>
                    <a:pt x="488288" y="3154821"/>
                  </a:cubicBezTo>
                  <a:lnTo>
                    <a:pt x="561215" y="3194090"/>
                  </a:lnTo>
                  <a:lnTo>
                    <a:pt x="381702" y="3592387"/>
                  </a:lnTo>
                  <a:cubicBezTo>
                    <a:pt x="329344" y="3622306"/>
                    <a:pt x="215277" y="3669054"/>
                    <a:pt x="213408" y="3698973"/>
                  </a:cubicBezTo>
                  <a:cubicBezTo>
                    <a:pt x="213408" y="3747592"/>
                    <a:pt x="241457" y="3796210"/>
                    <a:pt x="280726" y="3811169"/>
                  </a:cubicBezTo>
                  <a:lnTo>
                    <a:pt x="477068" y="3771902"/>
                  </a:lnTo>
                  <a:cubicBezTo>
                    <a:pt x="525686" y="3697104"/>
                    <a:pt x="557476" y="3532550"/>
                    <a:pt x="622923" y="3547509"/>
                  </a:cubicBezTo>
                  <a:cubicBezTo>
                    <a:pt x="682762" y="3530679"/>
                    <a:pt x="641623" y="3693364"/>
                    <a:pt x="662193" y="3743852"/>
                  </a:cubicBezTo>
                  <a:lnTo>
                    <a:pt x="735121" y="3732634"/>
                  </a:lnTo>
                  <a:cubicBezTo>
                    <a:pt x="753820" y="3642877"/>
                    <a:pt x="733251" y="3564338"/>
                    <a:pt x="774389" y="3474581"/>
                  </a:cubicBezTo>
                  <a:cubicBezTo>
                    <a:pt x="802438" y="3418483"/>
                    <a:pt x="707071" y="3328726"/>
                    <a:pt x="695851" y="3238969"/>
                  </a:cubicBezTo>
                  <a:cubicBezTo>
                    <a:pt x="677152" y="3160431"/>
                    <a:pt x="837966" y="2868721"/>
                    <a:pt x="897805" y="2627499"/>
                  </a:cubicBezTo>
                  <a:lnTo>
                    <a:pt x="1161466" y="2520912"/>
                  </a:lnTo>
                  <a:lnTo>
                    <a:pt x="1492445" y="2638718"/>
                  </a:lnTo>
                  <a:lnTo>
                    <a:pt x="1587812" y="2627499"/>
                  </a:lnTo>
                  <a:cubicBezTo>
                    <a:pt x="1606511" y="2661158"/>
                    <a:pt x="1602772" y="2694817"/>
                    <a:pt x="1643910" y="2728476"/>
                  </a:cubicBezTo>
                  <a:lnTo>
                    <a:pt x="1795375" y="2762134"/>
                  </a:lnTo>
                  <a:lnTo>
                    <a:pt x="1795375" y="2812623"/>
                  </a:lnTo>
                  <a:cubicBezTo>
                    <a:pt x="1718708" y="2823842"/>
                    <a:pt x="1759847" y="2947259"/>
                    <a:pt x="1750497" y="3008967"/>
                  </a:cubicBezTo>
                  <a:lnTo>
                    <a:pt x="1711228" y="3328726"/>
                  </a:lnTo>
                  <a:lnTo>
                    <a:pt x="1200735" y="3396044"/>
                  </a:lnTo>
                  <a:lnTo>
                    <a:pt x="1172686" y="3468971"/>
                  </a:lnTo>
                  <a:lnTo>
                    <a:pt x="1110978" y="3497020"/>
                  </a:lnTo>
                  <a:cubicBezTo>
                    <a:pt x="1120328" y="3541899"/>
                    <a:pt x="1090408" y="3569947"/>
                    <a:pt x="1139027" y="3631656"/>
                  </a:cubicBezTo>
                  <a:lnTo>
                    <a:pt x="1279272" y="3637266"/>
                  </a:lnTo>
                  <a:lnTo>
                    <a:pt x="1273662" y="3485801"/>
                  </a:lnTo>
                  <a:lnTo>
                    <a:pt x="1453176" y="3497020"/>
                  </a:lnTo>
                  <a:lnTo>
                    <a:pt x="1425127" y="3575558"/>
                  </a:lnTo>
                  <a:lnTo>
                    <a:pt x="1397078" y="3637266"/>
                  </a:lnTo>
                  <a:lnTo>
                    <a:pt x="1340980" y="3704584"/>
                  </a:lnTo>
                  <a:cubicBezTo>
                    <a:pt x="1355940" y="3770031"/>
                    <a:pt x="1393339" y="3790601"/>
                    <a:pt x="1453177" y="3799951"/>
                  </a:cubicBezTo>
                  <a:cubicBezTo>
                    <a:pt x="1514885" y="3788732"/>
                    <a:pt x="1548543" y="3760681"/>
                    <a:pt x="1514884" y="3642876"/>
                  </a:cubicBezTo>
                  <a:lnTo>
                    <a:pt x="1817814" y="3541899"/>
                  </a:lnTo>
                  <a:lnTo>
                    <a:pt x="2154403" y="3614826"/>
                  </a:lnTo>
                  <a:cubicBezTo>
                    <a:pt x="2139444" y="3648485"/>
                    <a:pt x="2096435" y="3682144"/>
                    <a:pt x="2109525" y="3715803"/>
                  </a:cubicBezTo>
                  <a:cubicBezTo>
                    <a:pt x="2107655" y="3771901"/>
                    <a:pt x="2161883" y="3794341"/>
                    <a:pt x="2193672" y="3816780"/>
                  </a:cubicBezTo>
                  <a:lnTo>
                    <a:pt x="2277819" y="3732633"/>
                  </a:lnTo>
                  <a:lnTo>
                    <a:pt x="2266600" y="3637266"/>
                  </a:lnTo>
                  <a:lnTo>
                    <a:pt x="2423675" y="3564338"/>
                  </a:lnTo>
                  <a:lnTo>
                    <a:pt x="2429284" y="3384824"/>
                  </a:lnTo>
                  <a:lnTo>
                    <a:pt x="1907572" y="3345556"/>
                  </a:lnTo>
                  <a:lnTo>
                    <a:pt x="1913181" y="3031406"/>
                  </a:lnTo>
                  <a:lnTo>
                    <a:pt x="1907571" y="3014576"/>
                  </a:lnTo>
                  <a:lnTo>
                    <a:pt x="1901962" y="2835062"/>
                  </a:lnTo>
                  <a:lnTo>
                    <a:pt x="1857083" y="2773354"/>
                  </a:lnTo>
                  <a:lnTo>
                    <a:pt x="2047817" y="2717256"/>
                  </a:lnTo>
                  <a:lnTo>
                    <a:pt x="2081476" y="2610669"/>
                  </a:lnTo>
                  <a:lnTo>
                    <a:pt x="2367576" y="2621889"/>
                  </a:lnTo>
                  <a:cubicBezTo>
                    <a:pt x="2515302" y="2577011"/>
                    <a:pt x="2640587" y="2049688"/>
                    <a:pt x="2591969" y="2032858"/>
                  </a:cubicBezTo>
                  <a:lnTo>
                    <a:pt x="2547090" y="1948711"/>
                  </a:lnTo>
                  <a:cubicBezTo>
                    <a:pt x="2618148" y="1808466"/>
                    <a:pt x="2661156" y="1628952"/>
                    <a:pt x="2648067" y="1432608"/>
                  </a:cubicBezTo>
                  <a:lnTo>
                    <a:pt x="2580750" y="1337242"/>
                  </a:lnTo>
                  <a:cubicBezTo>
                    <a:pt x="2597579" y="1168948"/>
                    <a:pt x="2569529" y="989433"/>
                    <a:pt x="2462943" y="809919"/>
                  </a:cubicBezTo>
                  <a:cubicBezTo>
                    <a:pt x="2584488" y="890327"/>
                    <a:pt x="2655548" y="740730"/>
                    <a:pt x="2737825" y="675283"/>
                  </a:cubicBezTo>
                  <a:cubicBezTo>
                    <a:pt x="2765874" y="636014"/>
                    <a:pt x="2810752" y="473330"/>
                    <a:pt x="2709775" y="434061"/>
                  </a:cubicBezTo>
                  <a:cubicBezTo>
                    <a:pt x="2797662" y="265766"/>
                    <a:pt x="2694817" y="131131"/>
                    <a:pt x="2625628" y="86253"/>
                  </a:cubicBezTo>
                  <a:close/>
                </a:path>
              </a:pathLst>
            </a:custGeom>
            <a:solidFill>
              <a:srgbClr val="5EBEE4"/>
            </a:solidFill>
            <a:ln w="12700" cap="flat" cmpd="sng" algn="ctr">
              <a:noFill/>
              <a:prstDash val="solid"/>
              <a:miter lim="800000"/>
            </a:ln>
            <a:effectLst/>
          </p:spPr>
          <p:txBody>
            <a:bodyPr rtlCol="0" anchor="ctr"/>
            <a:lstStyle/>
            <a:p>
              <a:pPr algn="ctr" defTabSz="697671" fontAlgn="auto">
                <a:spcBef>
                  <a:spcPts val="0"/>
                </a:spcBef>
                <a:spcAft>
                  <a:spcPts val="0"/>
                </a:spcAft>
                <a:defRPr/>
              </a:pPr>
              <a:endParaRPr lang="ko-KR" altLang="en-US" sz="2100" b="0" kern="0">
                <a:solidFill>
                  <a:prstClr val="white"/>
                </a:solidFill>
                <a:latin typeface="Arial"/>
                <a:ea typeface="맑은 고딕" panose="020B0503020000020004" pitchFamily="34" charset="-127"/>
                <a:cs typeface="+mn-cs"/>
              </a:endParaRPr>
            </a:p>
          </p:txBody>
        </p:sp>
        <p:sp>
          <p:nvSpPr>
            <p:cNvPr id="7" name="Freeform 5">
              <a:extLst>
                <a:ext uri="{FF2B5EF4-FFF2-40B4-BE49-F238E27FC236}">
                  <a16:creationId xmlns:a16="http://schemas.microsoft.com/office/drawing/2014/main" id="{F3BB551A-C5EC-49C4-933B-343C199F0412}"/>
                </a:ext>
              </a:extLst>
            </p:cNvPr>
            <p:cNvSpPr/>
            <p:nvPr/>
          </p:nvSpPr>
          <p:spPr>
            <a:xfrm flipH="1">
              <a:off x="6002920" y="3000261"/>
              <a:ext cx="1192156" cy="1980137"/>
            </a:xfrm>
            <a:custGeom>
              <a:avLst/>
              <a:gdLst>
                <a:gd name="connsiteX0" fmla="*/ 920010 w 1997094"/>
                <a:gd name="connsiteY0" fmla="*/ 0 h 3410768"/>
                <a:gd name="connsiteX1" fmla="*/ 779764 w 1997094"/>
                <a:gd name="connsiteY1" fmla="*/ 117807 h 3410768"/>
                <a:gd name="connsiteX2" fmla="*/ 751715 w 1997094"/>
                <a:gd name="connsiteY2" fmla="*/ 224393 h 3410768"/>
                <a:gd name="connsiteX3" fmla="*/ 656348 w 1997094"/>
                <a:gd name="connsiteY3" fmla="*/ 403907 h 3410768"/>
                <a:gd name="connsiteX4" fmla="*/ 656348 w 1997094"/>
                <a:gd name="connsiteY4" fmla="*/ 460005 h 3410768"/>
                <a:gd name="connsiteX5" fmla="*/ 673178 w 1997094"/>
                <a:gd name="connsiteY5" fmla="*/ 544153 h 3410768"/>
                <a:gd name="connsiteX6" fmla="*/ 448785 w 1997094"/>
                <a:gd name="connsiteY6" fmla="*/ 656349 h 3410768"/>
                <a:gd name="connsiteX7" fmla="*/ 263661 w 1997094"/>
                <a:gd name="connsiteY7" fmla="*/ 673178 h 3410768"/>
                <a:gd name="connsiteX8" fmla="*/ 218783 w 1997094"/>
                <a:gd name="connsiteY8" fmla="*/ 948059 h 3410768"/>
                <a:gd name="connsiteX9" fmla="*/ 168294 w 1997094"/>
                <a:gd name="connsiteY9" fmla="*/ 1082695 h 3410768"/>
                <a:gd name="connsiteX10" fmla="*/ 72927 w 1997094"/>
                <a:gd name="connsiteY10" fmla="*/ 1211721 h 3410768"/>
                <a:gd name="connsiteX11" fmla="*/ 0 w 1997094"/>
                <a:gd name="connsiteY11" fmla="*/ 1346356 h 3410768"/>
                <a:gd name="connsiteX12" fmla="*/ 134635 w 1997094"/>
                <a:gd name="connsiteY12" fmla="*/ 1705384 h 3410768"/>
                <a:gd name="connsiteX13" fmla="*/ 241222 w 1997094"/>
                <a:gd name="connsiteY13" fmla="*/ 1778312 h 3410768"/>
                <a:gd name="connsiteX14" fmla="*/ 291710 w 1997094"/>
                <a:gd name="connsiteY14" fmla="*/ 1744653 h 3410768"/>
                <a:gd name="connsiteX15" fmla="*/ 336589 w 1997094"/>
                <a:gd name="connsiteY15" fmla="*/ 1800751 h 3410768"/>
                <a:gd name="connsiteX16" fmla="*/ 370248 w 1997094"/>
                <a:gd name="connsiteY16" fmla="*/ 3141497 h 3410768"/>
                <a:gd name="connsiteX17" fmla="*/ 426346 w 1997094"/>
                <a:gd name="connsiteY17" fmla="*/ 3141497 h 3410768"/>
                <a:gd name="connsiteX18" fmla="*/ 431956 w 1997094"/>
                <a:gd name="connsiteY18" fmla="*/ 2423441 h 3410768"/>
                <a:gd name="connsiteX19" fmla="*/ 510493 w 1997094"/>
                <a:gd name="connsiteY19" fmla="*/ 2440270 h 3410768"/>
                <a:gd name="connsiteX20" fmla="*/ 493664 w 1997094"/>
                <a:gd name="connsiteY20" fmla="*/ 2928324 h 3410768"/>
                <a:gd name="connsiteX21" fmla="*/ 549762 w 1997094"/>
                <a:gd name="connsiteY21" fmla="*/ 2928324 h 3410768"/>
                <a:gd name="connsiteX22" fmla="*/ 594640 w 1997094"/>
                <a:gd name="connsiteY22" fmla="*/ 2457100 h 3410768"/>
                <a:gd name="connsiteX23" fmla="*/ 964888 w 1997094"/>
                <a:gd name="connsiteY23" fmla="*/ 2462710 h 3410768"/>
                <a:gd name="connsiteX24" fmla="*/ 970498 w 1997094"/>
                <a:gd name="connsiteY24" fmla="*/ 2866616 h 3410768"/>
                <a:gd name="connsiteX25" fmla="*/ 1026596 w 1997094"/>
                <a:gd name="connsiteY25" fmla="*/ 2877836 h 3410768"/>
                <a:gd name="connsiteX26" fmla="*/ 1020986 w 1997094"/>
                <a:gd name="connsiteY26" fmla="*/ 3051740 h 3410768"/>
                <a:gd name="connsiteX27" fmla="*/ 1009767 w 1997094"/>
                <a:gd name="connsiteY27" fmla="*/ 3175156 h 3410768"/>
                <a:gd name="connsiteX28" fmla="*/ 1004157 w 1997094"/>
                <a:gd name="connsiteY28" fmla="*/ 3365890 h 3410768"/>
                <a:gd name="connsiteX29" fmla="*/ 1217330 w 1997094"/>
                <a:gd name="connsiteY29" fmla="*/ 3410768 h 3410768"/>
                <a:gd name="connsiteX30" fmla="*/ 1234159 w 1997094"/>
                <a:gd name="connsiteY30" fmla="*/ 3248084 h 3410768"/>
                <a:gd name="connsiteX31" fmla="*/ 1211720 w 1997094"/>
                <a:gd name="connsiteY31" fmla="*/ 3040521 h 3410768"/>
                <a:gd name="connsiteX32" fmla="*/ 1234159 w 1997094"/>
                <a:gd name="connsiteY32" fmla="*/ 2883446 h 3410768"/>
                <a:gd name="connsiteX33" fmla="*/ 1239769 w 1997094"/>
                <a:gd name="connsiteY33" fmla="*/ 2614175 h 3410768"/>
                <a:gd name="connsiteX34" fmla="*/ 1301477 w 1997094"/>
                <a:gd name="connsiteY34" fmla="*/ 2586126 h 3410768"/>
                <a:gd name="connsiteX35" fmla="*/ 1284648 w 1997094"/>
                <a:gd name="connsiteY35" fmla="*/ 2417831 h 3410768"/>
                <a:gd name="connsiteX36" fmla="*/ 1351965 w 1997094"/>
                <a:gd name="connsiteY36" fmla="*/ 2608565 h 3410768"/>
                <a:gd name="connsiteX37" fmla="*/ 1380014 w 1997094"/>
                <a:gd name="connsiteY37" fmla="*/ 3119058 h 3410768"/>
                <a:gd name="connsiteX38" fmla="*/ 1447332 w 1997094"/>
                <a:gd name="connsiteY38" fmla="*/ 3091009 h 3410768"/>
                <a:gd name="connsiteX39" fmla="*/ 1419283 w 1997094"/>
                <a:gd name="connsiteY39" fmla="*/ 2625394 h 3410768"/>
                <a:gd name="connsiteX40" fmla="*/ 1469772 w 1997094"/>
                <a:gd name="connsiteY40" fmla="*/ 2636614 h 3410768"/>
                <a:gd name="connsiteX41" fmla="*/ 1480991 w 1997094"/>
                <a:gd name="connsiteY41" fmla="*/ 3292962 h 3410768"/>
                <a:gd name="connsiteX42" fmla="*/ 1531479 w 1997094"/>
                <a:gd name="connsiteY42" fmla="*/ 3276133 h 3410768"/>
                <a:gd name="connsiteX43" fmla="*/ 1553919 w 1997094"/>
                <a:gd name="connsiteY43" fmla="*/ 2821738 h 3410768"/>
                <a:gd name="connsiteX44" fmla="*/ 1604407 w 1997094"/>
                <a:gd name="connsiteY44" fmla="*/ 2961983 h 3410768"/>
                <a:gd name="connsiteX45" fmla="*/ 1952216 w 1997094"/>
                <a:gd name="connsiteY45" fmla="*/ 2771249 h 3410768"/>
                <a:gd name="connsiteX46" fmla="*/ 1997094 w 1997094"/>
                <a:gd name="connsiteY46" fmla="*/ 2653443 h 3410768"/>
                <a:gd name="connsiteX47" fmla="*/ 1823190 w 1997094"/>
                <a:gd name="connsiteY47" fmla="*/ 2642224 h 3410768"/>
                <a:gd name="connsiteX48" fmla="*/ 1694164 w 1997094"/>
                <a:gd name="connsiteY48" fmla="*/ 2546857 h 3410768"/>
                <a:gd name="connsiteX49" fmla="*/ 1621237 w 1997094"/>
                <a:gd name="connsiteY49" fmla="*/ 2451490 h 3410768"/>
                <a:gd name="connsiteX50" fmla="*/ 1694164 w 1997094"/>
                <a:gd name="connsiteY50" fmla="*/ 2328074 h 3410768"/>
                <a:gd name="connsiteX51" fmla="*/ 1514650 w 1997094"/>
                <a:gd name="connsiteY51" fmla="*/ 2030754 h 3410768"/>
                <a:gd name="connsiteX52" fmla="*/ 1531479 w 1997094"/>
                <a:gd name="connsiteY52" fmla="*/ 1610018 h 3410768"/>
                <a:gd name="connsiteX53" fmla="*/ 1301477 w 1997094"/>
                <a:gd name="connsiteY53" fmla="*/ 1615627 h 3410768"/>
                <a:gd name="connsiteX54" fmla="*/ 1323916 w 1997094"/>
                <a:gd name="connsiteY54" fmla="*/ 1486602 h 3410768"/>
                <a:gd name="connsiteX55" fmla="*/ 1262208 w 1997094"/>
                <a:gd name="connsiteY55" fmla="*/ 1301478 h 3410768"/>
                <a:gd name="connsiteX56" fmla="*/ 1301477 w 1997094"/>
                <a:gd name="connsiteY56" fmla="*/ 1228550 h 3410768"/>
                <a:gd name="connsiteX57" fmla="*/ 1234159 w 1997094"/>
                <a:gd name="connsiteY57" fmla="*/ 1043426 h 3410768"/>
                <a:gd name="connsiteX58" fmla="*/ 1250989 w 1997094"/>
                <a:gd name="connsiteY58" fmla="*/ 847083 h 3410768"/>
                <a:gd name="connsiteX59" fmla="*/ 970498 w 1997094"/>
                <a:gd name="connsiteY59" fmla="*/ 712447 h 3410768"/>
                <a:gd name="connsiteX60" fmla="*/ 1015376 w 1997094"/>
                <a:gd name="connsiteY60" fmla="*/ 622690 h 3410768"/>
                <a:gd name="connsiteX61" fmla="*/ 1150012 w 1997094"/>
                <a:gd name="connsiteY61" fmla="*/ 482445 h 3410768"/>
                <a:gd name="connsiteX62" fmla="*/ 1166841 w 1997094"/>
                <a:gd name="connsiteY62" fmla="*/ 314150 h 3410768"/>
                <a:gd name="connsiteX63" fmla="*/ 1161232 w 1997094"/>
                <a:gd name="connsiteY63" fmla="*/ 196344 h 3410768"/>
                <a:gd name="connsiteX64" fmla="*/ 1065865 w 1997094"/>
                <a:gd name="connsiteY64" fmla="*/ 117807 h 3410768"/>
                <a:gd name="connsiteX65" fmla="*/ 998547 w 1997094"/>
                <a:gd name="connsiteY65" fmla="*/ 72928 h 3410768"/>
                <a:gd name="connsiteX66" fmla="*/ 920010 w 1997094"/>
                <a:gd name="connsiteY66" fmla="*/ 0 h 3410768"/>
                <a:gd name="connsiteX0" fmla="*/ 920010 w 1997094"/>
                <a:gd name="connsiteY0" fmla="*/ 0 h 3410768"/>
                <a:gd name="connsiteX1" fmla="*/ 779764 w 1997094"/>
                <a:gd name="connsiteY1" fmla="*/ 117807 h 3410768"/>
                <a:gd name="connsiteX2" fmla="*/ 751715 w 1997094"/>
                <a:gd name="connsiteY2" fmla="*/ 224393 h 3410768"/>
                <a:gd name="connsiteX3" fmla="*/ 656348 w 1997094"/>
                <a:gd name="connsiteY3" fmla="*/ 403907 h 3410768"/>
                <a:gd name="connsiteX4" fmla="*/ 656348 w 1997094"/>
                <a:gd name="connsiteY4" fmla="*/ 460005 h 3410768"/>
                <a:gd name="connsiteX5" fmla="*/ 673178 w 1997094"/>
                <a:gd name="connsiteY5" fmla="*/ 544153 h 3410768"/>
                <a:gd name="connsiteX6" fmla="*/ 448785 w 1997094"/>
                <a:gd name="connsiteY6" fmla="*/ 656349 h 3410768"/>
                <a:gd name="connsiteX7" fmla="*/ 263661 w 1997094"/>
                <a:gd name="connsiteY7" fmla="*/ 673178 h 3410768"/>
                <a:gd name="connsiteX8" fmla="*/ 218783 w 1997094"/>
                <a:gd name="connsiteY8" fmla="*/ 948059 h 3410768"/>
                <a:gd name="connsiteX9" fmla="*/ 168294 w 1997094"/>
                <a:gd name="connsiteY9" fmla="*/ 1082695 h 3410768"/>
                <a:gd name="connsiteX10" fmla="*/ 72927 w 1997094"/>
                <a:gd name="connsiteY10" fmla="*/ 1211721 h 3410768"/>
                <a:gd name="connsiteX11" fmla="*/ 0 w 1997094"/>
                <a:gd name="connsiteY11" fmla="*/ 1346356 h 3410768"/>
                <a:gd name="connsiteX12" fmla="*/ 134635 w 1997094"/>
                <a:gd name="connsiteY12" fmla="*/ 1705384 h 3410768"/>
                <a:gd name="connsiteX13" fmla="*/ 241222 w 1997094"/>
                <a:gd name="connsiteY13" fmla="*/ 1778312 h 3410768"/>
                <a:gd name="connsiteX14" fmla="*/ 291710 w 1997094"/>
                <a:gd name="connsiteY14" fmla="*/ 1744653 h 3410768"/>
                <a:gd name="connsiteX15" fmla="*/ 336589 w 1997094"/>
                <a:gd name="connsiteY15" fmla="*/ 1800751 h 3410768"/>
                <a:gd name="connsiteX16" fmla="*/ 370248 w 1997094"/>
                <a:gd name="connsiteY16" fmla="*/ 3141497 h 3410768"/>
                <a:gd name="connsiteX17" fmla="*/ 426346 w 1997094"/>
                <a:gd name="connsiteY17" fmla="*/ 3141497 h 3410768"/>
                <a:gd name="connsiteX18" fmla="*/ 431956 w 1997094"/>
                <a:gd name="connsiteY18" fmla="*/ 2423441 h 3410768"/>
                <a:gd name="connsiteX19" fmla="*/ 482444 w 1997094"/>
                <a:gd name="connsiteY19" fmla="*/ 2434660 h 3410768"/>
                <a:gd name="connsiteX20" fmla="*/ 493664 w 1997094"/>
                <a:gd name="connsiteY20" fmla="*/ 2928324 h 3410768"/>
                <a:gd name="connsiteX21" fmla="*/ 549762 w 1997094"/>
                <a:gd name="connsiteY21" fmla="*/ 2928324 h 3410768"/>
                <a:gd name="connsiteX22" fmla="*/ 594640 w 1997094"/>
                <a:gd name="connsiteY22" fmla="*/ 2457100 h 3410768"/>
                <a:gd name="connsiteX23" fmla="*/ 964888 w 1997094"/>
                <a:gd name="connsiteY23" fmla="*/ 2462710 h 3410768"/>
                <a:gd name="connsiteX24" fmla="*/ 970498 w 1997094"/>
                <a:gd name="connsiteY24" fmla="*/ 2866616 h 3410768"/>
                <a:gd name="connsiteX25" fmla="*/ 1026596 w 1997094"/>
                <a:gd name="connsiteY25" fmla="*/ 2877836 h 3410768"/>
                <a:gd name="connsiteX26" fmla="*/ 1020986 w 1997094"/>
                <a:gd name="connsiteY26" fmla="*/ 3051740 h 3410768"/>
                <a:gd name="connsiteX27" fmla="*/ 1009767 w 1997094"/>
                <a:gd name="connsiteY27" fmla="*/ 3175156 h 3410768"/>
                <a:gd name="connsiteX28" fmla="*/ 1004157 w 1997094"/>
                <a:gd name="connsiteY28" fmla="*/ 3365890 h 3410768"/>
                <a:gd name="connsiteX29" fmla="*/ 1217330 w 1997094"/>
                <a:gd name="connsiteY29" fmla="*/ 3410768 h 3410768"/>
                <a:gd name="connsiteX30" fmla="*/ 1234159 w 1997094"/>
                <a:gd name="connsiteY30" fmla="*/ 3248084 h 3410768"/>
                <a:gd name="connsiteX31" fmla="*/ 1211720 w 1997094"/>
                <a:gd name="connsiteY31" fmla="*/ 3040521 h 3410768"/>
                <a:gd name="connsiteX32" fmla="*/ 1234159 w 1997094"/>
                <a:gd name="connsiteY32" fmla="*/ 2883446 h 3410768"/>
                <a:gd name="connsiteX33" fmla="*/ 1239769 w 1997094"/>
                <a:gd name="connsiteY33" fmla="*/ 2614175 h 3410768"/>
                <a:gd name="connsiteX34" fmla="*/ 1301477 w 1997094"/>
                <a:gd name="connsiteY34" fmla="*/ 2586126 h 3410768"/>
                <a:gd name="connsiteX35" fmla="*/ 1284648 w 1997094"/>
                <a:gd name="connsiteY35" fmla="*/ 2417831 h 3410768"/>
                <a:gd name="connsiteX36" fmla="*/ 1351965 w 1997094"/>
                <a:gd name="connsiteY36" fmla="*/ 2608565 h 3410768"/>
                <a:gd name="connsiteX37" fmla="*/ 1380014 w 1997094"/>
                <a:gd name="connsiteY37" fmla="*/ 3119058 h 3410768"/>
                <a:gd name="connsiteX38" fmla="*/ 1447332 w 1997094"/>
                <a:gd name="connsiteY38" fmla="*/ 3091009 h 3410768"/>
                <a:gd name="connsiteX39" fmla="*/ 1419283 w 1997094"/>
                <a:gd name="connsiteY39" fmla="*/ 2625394 h 3410768"/>
                <a:gd name="connsiteX40" fmla="*/ 1469772 w 1997094"/>
                <a:gd name="connsiteY40" fmla="*/ 2636614 h 3410768"/>
                <a:gd name="connsiteX41" fmla="*/ 1480991 w 1997094"/>
                <a:gd name="connsiteY41" fmla="*/ 3292962 h 3410768"/>
                <a:gd name="connsiteX42" fmla="*/ 1531479 w 1997094"/>
                <a:gd name="connsiteY42" fmla="*/ 3276133 h 3410768"/>
                <a:gd name="connsiteX43" fmla="*/ 1553919 w 1997094"/>
                <a:gd name="connsiteY43" fmla="*/ 2821738 h 3410768"/>
                <a:gd name="connsiteX44" fmla="*/ 1604407 w 1997094"/>
                <a:gd name="connsiteY44" fmla="*/ 2961983 h 3410768"/>
                <a:gd name="connsiteX45" fmla="*/ 1952216 w 1997094"/>
                <a:gd name="connsiteY45" fmla="*/ 2771249 h 3410768"/>
                <a:gd name="connsiteX46" fmla="*/ 1997094 w 1997094"/>
                <a:gd name="connsiteY46" fmla="*/ 2653443 h 3410768"/>
                <a:gd name="connsiteX47" fmla="*/ 1823190 w 1997094"/>
                <a:gd name="connsiteY47" fmla="*/ 2642224 h 3410768"/>
                <a:gd name="connsiteX48" fmla="*/ 1694164 w 1997094"/>
                <a:gd name="connsiteY48" fmla="*/ 2546857 h 3410768"/>
                <a:gd name="connsiteX49" fmla="*/ 1621237 w 1997094"/>
                <a:gd name="connsiteY49" fmla="*/ 2451490 h 3410768"/>
                <a:gd name="connsiteX50" fmla="*/ 1694164 w 1997094"/>
                <a:gd name="connsiteY50" fmla="*/ 2328074 h 3410768"/>
                <a:gd name="connsiteX51" fmla="*/ 1514650 w 1997094"/>
                <a:gd name="connsiteY51" fmla="*/ 2030754 h 3410768"/>
                <a:gd name="connsiteX52" fmla="*/ 1531479 w 1997094"/>
                <a:gd name="connsiteY52" fmla="*/ 1610018 h 3410768"/>
                <a:gd name="connsiteX53" fmla="*/ 1301477 w 1997094"/>
                <a:gd name="connsiteY53" fmla="*/ 1615627 h 3410768"/>
                <a:gd name="connsiteX54" fmla="*/ 1323916 w 1997094"/>
                <a:gd name="connsiteY54" fmla="*/ 1486602 h 3410768"/>
                <a:gd name="connsiteX55" fmla="*/ 1262208 w 1997094"/>
                <a:gd name="connsiteY55" fmla="*/ 1301478 h 3410768"/>
                <a:gd name="connsiteX56" fmla="*/ 1301477 w 1997094"/>
                <a:gd name="connsiteY56" fmla="*/ 1228550 h 3410768"/>
                <a:gd name="connsiteX57" fmla="*/ 1234159 w 1997094"/>
                <a:gd name="connsiteY57" fmla="*/ 1043426 h 3410768"/>
                <a:gd name="connsiteX58" fmla="*/ 1250989 w 1997094"/>
                <a:gd name="connsiteY58" fmla="*/ 847083 h 3410768"/>
                <a:gd name="connsiteX59" fmla="*/ 970498 w 1997094"/>
                <a:gd name="connsiteY59" fmla="*/ 712447 h 3410768"/>
                <a:gd name="connsiteX60" fmla="*/ 1015376 w 1997094"/>
                <a:gd name="connsiteY60" fmla="*/ 622690 h 3410768"/>
                <a:gd name="connsiteX61" fmla="*/ 1150012 w 1997094"/>
                <a:gd name="connsiteY61" fmla="*/ 482445 h 3410768"/>
                <a:gd name="connsiteX62" fmla="*/ 1166841 w 1997094"/>
                <a:gd name="connsiteY62" fmla="*/ 314150 h 3410768"/>
                <a:gd name="connsiteX63" fmla="*/ 1161232 w 1997094"/>
                <a:gd name="connsiteY63" fmla="*/ 196344 h 3410768"/>
                <a:gd name="connsiteX64" fmla="*/ 1065865 w 1997094"/>
                <a:gd name="connsiteY64" fmla="*/ 117807 h 3410768"/>
                <a:gd name="connsiteX65" fmla="*/ 998547 w 1997094"/>
                <a:gd name="connsiteY65" fmla="*/ 72928 h 3410768"/>
                <a:gd name="connsiteX66" fmla="*/ 920010 w 1997094"/>
                <a:gd name="connsiteY66" fmla="*/ 0 h 3410768"/>
                <a:gd name="connsiteX0" fmla="*/ 920010 w 1997094"/>
                <a:gd name="connsiteY0" fmla="*/ 0 h 3410768"/>
                <a:gd name="connsiteX1" fmla="*/ 779764 w 1997094"/>
                <a:gd name="connsiteY1" fmla="*/ 117807 h 3410768"/>
                <a:gd name="connsiteX2" fmla="*/ 751715 w 1997094"/>
                <a:gd name="connsiteY2" fmla="*/ 224393 h 3410768"/>
                <a:gd name="connsiteX3" fmla="*/ 656348 w 1997094"/>
                <a:gd name="connsiteY3" fmla="*/ 403907 h 3410768"/>
                <a:gd name="connsiteX4" fmla="*/ 656348 w 1997094"/>
                <a:gd name="connsiteY4" fmla="*/ 460005 h 3410768"/>
                <a:gd name="connsiteX5" fmla="*/ 673178 w 1997094"/>
                <a:gd name="connsiteY5" fmla="*/ 544153 h 3410768"/>
                <a:gd name="connsiteX6" fmla="*/ 448785 w 1997094"/>
                <a:gd name="connsiteY6" fmla="*/ 656349 h 3410768"/>
                <a:gd name="connsiteX7" fmla="*/ 263661 w 1997094"/>
                <a:gd name="connsiteY7" fmla="*/ 673178 h 3410768"/>
                <a:gd name="connsiteX8" fmla="*/ 218783 w 1997094"/>
                <a:gd name="connsiteY8" fmla="*/ 948059 h 3410768"/>
                <a:gd name="connsiteX9" fmla="*/ 168294 w 1997094"/>
                <a:gd name="connsiteY9" fmla="*/ 1082695 h 3410768"/>
                <a:gd name="connsiteX10" fmla="*/ 72927 w 1997094"/>
                <a:gd name="connsiteY10" fmla="*/ 1211721 h 3410768"/>
                <a:gd name="connsiteX11" fmla="*/ 0 w 1997094"/>
                <a:gd name="connsiteY11" fmla="*/ 1346356 h 3410768"/>
                <a:gd name="connsiteX12" fmla="*/ 134635 w 1997094"/>
                <a:gd name="connsiteY12" fmla="*/ 1705384 h 3410768"/>
                <a:gd name="connsiteX13" fmla="*/ 241222 w 1997094"/>
                <a:gd name="connsiteY13" fmla="*/ 1778312 h 3410768"/>
                <a:gd name="connsiteX14" fmla="*/ 291710 w 1997094"/>
                <a:gd name="connsiteY14" fmla="*/ 1744653 h 3410768"/>
                <a:gd name="connsiteX15" fmla="*/ 336589 w 1997094"/>
                <a:gd name="connsiteY15" fmla="*/ 1800751 h 3410768"/>
                <a:gd name="connsiteX16" fmla="*/ 370248 w 1997094"/>
                <a:gd name="connsiteY16" fmla="*/ 3141497 h 3410768"/>
                <a:gd name="connsiteX17" fmla="*/ 426346 w 1997094"/>
                <a:gd name="connsiteY17" fmla="*/ 3141497 h 3410768"/>
                <a:gd name="connsiteX18" fmla="*/ 431956 w 1997094"/>
                <a:gd name="connsiteY18" fmla="*/ 2423441 h 3410768"/>
                <a:gd name="connsiteX19" fmla="*/ 482444 w 1997094"/>
                <a:gd name="connsiteY19" fmla="*/ 2434660 h 3410768"/>
                <a:gd name="connsiteX20" fmla="*/ 493664 w 1997094"/>
                <a:gd name="connsiteY20" fmla="*/ 2928324 h 3410768"/>
                <a:gd name="connsiteX21" fmla="*/ 549762 w 1997094"/>
                <a:gd name="connsiteY21" fmla="*/ 2928324 h 3410768"/>
                <a:gd name="connsiteX22" fmla="*/ 572201 w 1997094"/>
                <a:gd name="connsiteY22" fmla="*/ 2457100 h 3410768"/>
                <a:gd name="connsiteX23" fmla="*/ 964888 w 1997094"/>
                <a:gd name="connsiteY23" fmla="*/ 2462710 h 3410768"/>
                <a:gd name="connsiteX24" fmla="*/ 970498 w 1997094"/>
                <a:gd name="connsiteY24" fmla="*/ 2866616 h 3410768"/>
                <a:gd name="connsiteX25" fmla="*/ 1026596 w 1997094"/>
                <a:gd name="connsiteY25" fmla="*/ 2877836 h 3410768"/>
                <a:gd name="connsiteX26" fmla="*/ 1020986 w 1997094"/>
                <a:gd name="connsiteY26" fmla="*/ 3051740 h 3410768"/>
                <a:gd name="connsiteX27" fmla="*/ 1009767 w 1997094"/>
                <a:gd name="connsiteY27" fmla="*/ 3175156 h 3410768"/>
                <a:gd name="connsiteX28" fmla="*/ 1004157 w 1997094"/>
                <a:gd name="connsiteY28" fmla="*/ 3365890 h 3410768"/>
                <a:gd name="connsiteX29" fmla="*/ 1217330 w 1997094"/>
                <a:gd name="connsiteY29" fmla="*/ 3410768 h 3410768"/>
                <a:gd name="connsiteX30" fmla="*/ 1234159 w 1997094"/>
                <a:gd name="connsiteY30" fmla="*/ 3248084 h 3410768"/>
                <a:gd name="connsiteX31" fmla="*/ 1211720 w 1997094"/>
                <a:gd name="connsiteY31" fmla="*/ 3040521 h 3410768"/>
                <a:gd name="connsiteX32" fmla="*/ 1234159 w 1997094"/>
                <a:gd name="connsiteY32" fmla="*/ 2883446 h 3410768"/>
                <a:gd name="connsiteX33" fmla="*/ 1239769 w 1997094"/>
                <a:gd name="connsiteY33" fmla="*/ 2614175 h 3410768"/>
                <a:gd name="connsiteX34" fmla="*/ 1301477 w 1997094"/>
                <a:gd name="connsiteY34" fmla="*/ 2586126 h 3410768"/>
                <a:gd name="connsiteX35" fmla="*/ 1284648 w 1997094"/>
                <a:gd name="connsiteY35" fmla="*/ 2417831 h 3410768"/>
                <a:gd name="connsiteX36" fmla="*/ 1351965 w 1997094"/>
                <a:gd name="connsiteY36" fmla="*/ 2608565 h 3410768"/>
                <a:gd name="connsiteX37" fmla="*/ 1380014 w 1997094"/>
                <a:gd name="connsiteY37" fmla="*/ 3119058 h 3410768"/>
                <a:gd name="connsiteX38" fmla="*/ 1447332 w 1997094"/>
                <a:gd name="connsiteY38" fmla="*/ 3091009 h 3410768"/>
                <a:gd name="connsiteX39" fmla="*/ 1419283 w 1997094"/>
                <a:gd name="connsiteY39" fmla="*/ 2625394 h 3410768"/>
                <a:gd name="connsiteX40" fmla="*/ 1469772 w 1997094"/>
                <a:gd name="connsiteY40" fmla="*/ 2636614 h 3410768"/>
                <a:gd name="connsiteX41" fmla="*/ 1480991 w 1997094"/>
                <a:gd name="connsiteY41" fmla="*/ 3292962 h 3410768"/>
                <a:gd name="connsiteX42" fmla="*/ 1531479 w 1997094"/>
                <a:gd name="connsiteY42" fmla="*/ 3276133 h 3410768"/>
                <a:gd name="connsiteX43" fmla="*/ 1553919 w 1997094"/>
                <a:gd name="connsiteY43" fmla="*/ 2821738 h 3410768"/>
                <a:gd name="connsiteX44" fmla="*/ 1604407 w 1997094"/>
                <a:gd name="connsiteY44" fmla="*/ 2961983 h 3410768"/>
                <a:gd name="connsiteX45" fmla="*/ 1952216 w 1997094"/>
                <a:gd name="connsiteY45" fmla="*/ 2771249 h 3410768"/>
                <a:gd name="connsiteX46" fmla="*/ 1997094 w 1997094"/>
                <a:gd name="connsiteY46" fmla="*/ 2653443 h 3410768"/>
                <a:gd name="connsiteX47" fmla="*/ 1823190 w 1997094"/>
                <a:gd name="connsiteY47" fmla="*/ 2642224 h 3410768"/>
                <a:gd name="connsiteX48" fmla="*/ 1694164 w 1997094"/>
                <a:gd name="connsiteY48" fmla="*/ 2546857 h 3410768"/>
                <a:gd name="connsiteX49" fmla="*/ 1621237 w 1997094"/>
                <a:gd name="connsiteY49" fmla="*/ 2451490 h 3410768"/>
                <a:gd name="connsiteX50" fmla="*/ 1694164 w 1997094"/>
                <a:gd name="connsiteY50" fmla="*/ 2328074 h 3410768"/>
                <a:gd name="connsiteX51" fmla="*/ 1514650 w 1997094"/>
                <a:gd name="connsiteY51" fmla="*/ 2030754 h 3410768"/>
                <a:gd name="connsiteX52" fmla="*/ 1531479 w 1997094"/>
                <a:gd name="connsiteY52" fmla="*/ 1610018 h 3410768"/>
                <a:gd name="connsiteX53" fmla="*/ 1301477 w 1997094"/>
                <a:gd name="connsiteY53" fmla="*/ 1615627 h 3410768"/>
                <a:gd name="connsiteX54" fmla="*/ 1323916 w 1997094"/>
                <a:gd name="connsiteY54" fmla="*/ 1486602 h 3410768"/>
                <a:gd name="connsiteX55" fmla="*/ 1262208 w 1997094"/>
                <a:gd name="connsiteY55" fmla="*/ 1301478 h 3410768"/>
                <a:gd name="connsiteX56" fmla="*/ 1301477 w 1997094"/>
                <a:gd name="connsiteY56" fmla="*/ 1228550 h 3410768"/>
                <a:gd name="connsiteX57" fmla="*/ 1234159 w 1997094"/>
                <a:gd name="connsiteY57" fmla="*/ 1043426 h 3410768"/>
                <a:gd name="connsiteX58" fmla="*/ 1250989 w 1997094"/>
                <a:gd name="connsiteY58" fmla="*/ 847083 h 3410768"/>
                <a:gd name="connsiteX59" fmla="*/ 970498 w 1997094"/>
                <a:gd name="connsiteY59" fmla="*/ 712447 h 3410768"/>
                <a:gd name="connsiteX60" fmla="*/ 1015376 w 1997094"/>
                <a:gd name="connsiteY60" fmla="*/ 622690 h 3410768"/>
                <a:gd name="connsiteX61" fmla="*/ 1150012 w 1997094"/>
                <a:gd name="connsiteY61" fmla="*/ 482445 h 3410768"/>
                <a:gd name="connsiteX62" fmla="*/ 1166841 w 1997094"/>
                <a:gd name="connsiteY62" fmla="*/ 314150 h 3410768"/>
                <a:gd name="connsiteX63" fmla="*/ 1161232 w 1997094"/>
                <a:gd name="connsiteY63" fmla="*/ 196344 h 3410768"/>
                <a:gd name="connsiteX64" fmla="*/ 1065865 w 1997094"/>
                <a:gd name="connsiteY64" fmla="*/ 117807 h 3410768"/>
                <a:gd name="connsiteX65" fmla="*/ 998547 w 1997094"/>
                <a:gd name="connsiteY65" fmla="*/ 72928 h 3410768"/>
                <a:gd name="connsiteX66" fmla="*/ 920010 w 1997094"/>
                <a:gd name="connsiteY66" fmla="*/ 0 h 3410768"/>
                <a:gd name="connsiteX0" fmla="*/ 920010 w 1997094"/>
                <a:gd name="connsiteY0" fmla="*/ 0 h 3410768"/>
                <a:gd name="connsiteX1" fmla="*/ 779764 w 1997094"/>
                <a:gd name="connsiteY1" fmla="*/ 117807 h 3410768"/>
                <a:gd name="connsiteX2" fmla="*/ 751715 w 1997094"/>
                <a:gd name="connsiteY2" fmla="*/ 224393 h 3410768"/>
                <a:gd name="connsiteX3" fmla="*/ 656348 w 1997094"/>
                <a:gd name="connsiteY3" fmla="*/ 403907 h 3410768"/>
                <a:gd name="connsiteX4" fmla="*/ 656348 w 1997094"/>
                <a:gd name="connsiteY4" fmla="*/ 460005 h 3410768"/>
                <a:gd name="connsiteX5" fmla="*/ 673178 w 1997094"/>
                <a:gd name="connsiteY5" fmla="*/ 544153 h 3410768"/>
                <a:gd name="connsiteX6" fmla="*/ 448785 w 1997094"/>
                <a:gd name="connsiteY6" fmla="*/ 656349 h 3410768"/>
                <a:gd name="connsiteX7" fmla="*/ 263661 w 1997094"/>
                <a:gd name="connsiteY7" fmla="*/ 673178 h 3410768"/>
                <a:gd name="connsiteX8" fmla="*/ 218783 w 1997094"/>
                <a:gd name="connsiteY8" fmla="*/ 948059 h 3410768"/>
                <a:gd name="connsiteX9" fmla="*/ 168294 w 1997094"/>
                <a:gd name="connsiteY9" fmla="*/ 1082695 h 3410768"/>
                <a:gd name="connsiteX10" fmla="*/ 72927 w 1997094"/>
                <a:gd name="connsiteY10" fmla="*/ 1211721 h 3410768"/>
                <a:gd name="connsiteX11" fmla="*/ 0 w 1997094"/>
                <a:gd name="connsiteY11" fmla="*/ 1346356 h 3410768"/>
                <a:gd name="connsiteX12" fmla="*/ 134635 w 1997094"/>
                <a:gd name="connsiteY12" fmla="*/ 1705384 h 3410768"/>
                <a:gd name="connsiteX13" fmla="*/ 241222 w 1997094"/>
                <a:gd name="connsiteY13" fmla="*/ 1778312 h 3410768"/>
                <a:gd name="connsiteX14" fmla="*/ 291710 w 1997094"/>
                <a:gd name="connsiteY14" fmla="*/ 1744653 h 3410768"/>
                <a:gd name="connsiteX15" fmla="*/ 336589 w 1997094"/>
                <a:gd name="connsiteY15" fmla="*/ 1800751 h 3410768"/>
                <a:gd name="connsiteX16" fmla="*/ 370248 w 1997094"/>
                <a:gd name="connsiteY16" fmla="*/ 3141497 h 3410768"/>
                <a:gd name="connsiteX17" fmla="*/ 426346 w 1997094"/>
                <a:gd name="connsiteY17" fmla="*/ 3141497 h 3410768"/>
                <a:gd name="connsiteX18" fmla="*/ 431956 w 1997094"/>
                <a:gd name="connsiteY18" fmla="*/ 2423441 h 3410768"/>
                <a:gd name="connsiteX19" fmla="*/ 482444 w 1997094"/>
                <a:gd name="connsiteY19" fmla="*/ 2434660 h 3410768"/>
                <a:gd name="connsiteX20" fmla="*/ 493664 w 1997094"/>
                <a:gd name="connsiteY20" fmla="*/ 2928324 h 3410768"/>
                <a:gd name="connsiteX21" fmla="*/ 583421 w 1997094"/>
                <a:gd name="connsiteY21" fmla="*/ 2922714 h 3410768"/>
                <a:gd name="connsiteX22" fmla="*/ 572201 w 1997094"/>
                <a:gd name="connsiteY22" fmla="*/ 2457100 h 3410768"/>
                <a:gd name="connsiteX23" fmla="*/ 964888 w 1997094"/>
                <a:gd name="connsiteY23" fmla="*/ 2462710 h 3410768"/>
                <a:gd name="connsiteX24" fmla="*/ 970498 w 1997094"/>
                <a:gd name="connsiteY24" fmla="*/ 2866616 h 3410768"/>
                <a:gd name="connsiteX25" fmla="*/ 1026596 w 1997094"/>
                <a:gd name="connsiteY25" fmla="*/ 2877836 h 3410768"/>
                <a:gd name="connsiteX26" fmla="*/ 1020986 w 1997094"/>
                <a:gd name="connsiteY26" fmla="*/ 3051740 h 3410768"/>
                <a:gd name="connsiteX27" fmla="*/ 1009767 w 1997094"/>
                <a:gd name="connsiteY27" fmla="*/ 3175156 h 3410768"/>
                <a:gd name="connsiteX28" fmla="*/ 1004157 w 1997094"/>
                <a:gd name="connsiteY28" fmla="*/ 3365890 h 3410768"/>
                <a:gd name="connsiteX29" fmla="*/ 1217330 w 1997094"/>
                <a:gd name="connsiteY29" fmla="*/ 3410768 h 3410768"/>
                <a:gd name="connsiteX30" fmla="*/ 1234159 w 1997094"/>
                <a:gd name="connsiteY30" fmla="*/ 3248084 h 3410768"/>
                <a:gd name="connsiteX31" fmla="*/ 1211720 w 1997094"/>
                <a:gd name="connsiteY31" fmla="*/ 3040521 h 3410768"/>
                <a:gd name="connsiteX32" fmla="*/ 1234159 w 1997094"/>
                <a:gd name="connsiteY32" fmla="*/ 2883446 h 3410768"/>
                <a:gd name="connsiteX33" fmla="*/ 1239769 w 1997094"/>
                <a:gd name="connsiteY33" fmla="*/ 2614175 h 3410768"/>
                <a:gd name="connsiteX34" fmla="*/ 1301477 w 1997094"/>
                <a:gd name="connsiteY34" fmla="*/ 2586126 h 3410768"/>
                <a:gd name="connsiteX35" fmla="*/ 1284648 w 1997094"/>
                <a:gd name="connsiteY35" fmla="*/ 2417831 h 3410768"/>
                <a:gd name="connsiteX36" fmla="*/ 1351965 w 1997094"/>
                <a:gd name="connsiteY36" fmla="*/ 2608565 h 3410768"/>
                <a:gd name="connsiteX37" fmla="*/ 1380014 w 1997094"/>
                <a:gd name="connsiteY37" fmla="*/ 3119058 h 3410768"/>
                <a:gd name="connsiteX38" fmla="*/ 1447332 w 1997094"/>
                <a:gd name="connsiteY38" fmla="*/ 3091009 h 3410768"/>
                <a:gd name="connsiteX39" fmla="*/ 1419283 w 1997094"/>
                <a:gd name="connsiteY39" fmla="*/ 2625394 h 3410768"/>
                <a:gd name="connsiteX40" fmla="*/ 1469772 w 1997094"/>
                <a:gd name="connsiteY40" fmla="*/ 2636614 h 3410768"/>
                <a:gd name="connsiteX41" fmla="*/ 1480991 w 1997094"/>
                <a:gd name="connsiteY41" fmla="*/ 3292962 h 3410768"/>
                <a:gd name="connsiteX42" fmla="*/ 1531479 w 1997094"/>
                <a:gd name="connsiteY42" fmla="*/ 3276133 h 3410768"/>
                <a:gd name="connsiteX43" fmla="*/ 1553919 w 1997094"/>
                <a:gd name="connsiteY43" fmla="*/ 2821738 h 3410768"/>
                <a:gd name="connsiteX44" fmla="*/ 1604407 w 1997094"/>
                <a:gd name="connsiteY44" fmla="*/ 2961983 h 3410768"/>
                <a:gd name="connsiteX45" fmla="*/ 1952216 w 1997094"/>
                <a:gd name="connsiteY45" fmla="*/ 2771249 h 3410768"/>
                <a:gd name="connsiteX46" fmla="*/ 1997094 w 1997094"/>
                <a:gd name="connsiteY46" fmla="*/ 2653443 h 3410768"/>
                <a:gd name="connsiteX47" fmla="*/ 1823190 w 1997094"/>
                <a:gd name="connsiteY47" fmla="*/ 2642224 h 3410768"/>
                <a:gd name="connsiteX48" fmla="*/ 1694164 w 1997094"/>
                <a:gd name="connsiteY48" fmla="*/ 2546857 h 3410768"/>
                <a:gd name="connsiteX49" fmla="*/ 1621237 w 1997094"/>
                <a:gd name="connsiteY49" fmla="*/ 2451490 h 3410768"/>
                <a:gd name="connsiteX50" fmla="*/ 1694164 w 1997094"/>
                <a:gd name="connsiteY50" fmla="*/ 2328074 h 3410768"/>
                <a:gd name="connsiteX51" fmla="*/ 1514650 w 1997094"/>
                <a:gd name="connsiteY51" fmla="*/ 2030754 h 3410768"/>
                <a:gd name="connsiteX52" fmla="*/ 1531479 w 1997094"/>
                <a:gd name="connsiteY52" fmla="*/ 1610018 h 3410768"/>
                <a:gd name="connsiteX53" fmla="*/ 1301477 w 1997094"/>
                <a:gd name="connsiteY53" fmla="*/ 1615627 h 3410768"/>
                <a:gd name="connsiteX54" fmla="*/ 1323916 w 1997094"/>
                <a:gd name="connsiteY54" fmla="*/ 1486602 h 3410768"/>
                <a:gd name="connsiteX55" fmla="*/ 1262208 w 1997094"/>
                <a:gd name="connsiteY55" fmla="*/ 1301478 h 3410768"/>
                <a:gd name="connsiteX56" fmla="*/ 1301477 w 1997094"/>
                <a:gd name="connsiteY56" fmla="*/ 1228550 h 3410768"/>
                <a:gd name="connsiteX57" fmla="*/ 1234159 w 1997094"/>
                <a:gd name="connsiteY57" fmla="*/ 1043426 h 3410768"/>
                <a:gd name="connsiteX58" fmla="*/ 1250989 w 1997094"/>
                <a:gd name="connsiteY58" fmla="*/ 847083 h 3410768"/>
                <a:gd name="connsiteX59" fmla="*/ 970498 w 1997094"/>
                <a:gd name="connsiteY59" fmla="*/ 712447 h 3410768"/>
                <a:gd name="connsiteX60" fmla="*/ 1015376 w 1997094"/>
                <a:gd name="connsiteY60" fmla="*/ 622690 h 3410768"/>
                <a:gd name="connsiteX61" fmla="*/ 1150012 w 1997094"/>
                <a:gd name="connsiteY61" fmla="*/ 482445 h 3410768"/>
                <a:gd name="connsiteX62" fmla="*/ 1166841 w 1997094"/>
                <a:gd name="connsiteY62" fmla="*/ 314150 h 3410768"/>
                <a:gd name="connsiteX63" fmla="*/ 1161232 w 1997094"/>
                <a:gd name="connsiteY63" fmla="*/ 196344 h 3410768"/>
                <a:gd name="connsiteX64" fmla="*/ 1065865 w 1997094"/>
                <a:gd name="connsiteY64" fmla="*/ 117807 h 3410768"/>
                <a:gd name="connsiteX65" fmla="*/ 998547 w 1997094"/>
                <a:gd name="connsiteY65" fmla="*/ 72928 h 3410768"/>
                <a:gd name="connsiteX66" fmla="*/ 920010 w 1997094"/>
                <a:gd name="connsiteY66" fmla="*/ 0 h 3410768"/>
                <a:gd name="connsiteX0" fmla="*/ 920010 w 1997094"/>
                <a:gd name="connsiteY0" fmla="*/ 0 h 3410768"/>
                <a:gd name="connsiteX1" fmla="*/ 779764 w 1997094"/>
                <a:gd name="connsiteY1" fmla="*/ 117807 h 3410768"/>
                <a:gd name="connsiteX2" fmla="*/ 751715 w 1997094"/>
                <a:gd name="connsiteY2" fmla="*/ 224393 h 3410768"/>
                <a:gd name="connsiteX3" fmla="*/ 656348 w 1997094"/>
                <a:gd name="connsiteY3" fmla="*/ 403907 h 3410768"/>
                <a:gd name="connsiteX4" fmla="*/ 656348 w 1997094"/>
                <a:gd name="connsiteY4" fmla="*/ 460005 h 3410768"/>
                <a:gd name="connsiteX5" fmla="*/ 673178 w 1997094"/>
                <a:gd name="connsiteY5" fmla="*/ 544153 h 3410768"/>
                <a:gd name="connsiteX6" fmla="*/ 448785 w 1997094"/>
                <a:gd name="connsiteY6" fmla="*/ 656349 h 3410768"/>
                <a:gd name="connsiteX7" fmla="*/ 263661 w 1997094"/>
                <a:gd name="connsiteY7" fmla="*/ 673178 h 3410768"/>
                <a:gd name="connsiteX8" fmla="*/ 218783 w 1997094"/>
                <a:gd name="connsiteY8" fmla="*/ 948059 h 3410768"/>
                <a:gd name="connsiteX9" fmla="*/ 168294 w 1997094"/>
                <a:gd name="connsiteY9" fmla="*/ 1082695 h 3410768"/>
                <a:gd name="connsiteX10" fmla="*/ 72927 w 1997094"/>
                <a:gd name="connsiteY10" fmla="*/ 1211721 h 3410768"/>
                <a:gd name="connsiteX11" fmla="*/ 0 w 1997094"/>
                <a:gd name="connsiteY11" fmla="*/ 1346356 h 3410768"/>
                <a:gd name="connsiteX12" fmla="*/ 134635 w 1997094"/>
                <a:gd name="connsiteY12" fmla="*/ 1705384 h 3410768"/>
                <a:gd name="connsiteX13" fmla="*/ 241222 w 1997094"/>
                <a:gd name="connsiteY13" fmla="*/ 1778312 h 3410768"/>
                <a:gd name="connsiteX14" fmla="*/ 291710 w 1997094"/>
                <a:gd name="connsiteY14" fmla="*/ 1744653 h 3410768"/>
                <a:gd name="connsiteX15" fmla="*/ 336589 w 1997094"/>
                <a:gd name="connsiteY15" fmla="*/ 1800751 h 3410768"/>
                <a:gd name="connsiteX16" fmla="*/ 370248 w 1997094"/>
                <a:gd name="connsiteY16" fmla="*/ 3141497 h 3410768"/>
                <a:gd name="connsiteX17" fmla="*/ 426346 w 1997094"/>
                <a:gd name="connsiteY17" fmla="*/ 3141497 h 3410768"/>
                <a:gd name="connsiteX18" fmla="*/ 431956 w 1997094"/>
                <a:gd name="connsiteY18" fmla="*/ 2423441 h 3410768"/>
                <a:gd name="connsiteX19" fmla="*/ 482444 w 1997094"/>
                <a:gd name="connsiteY19" fmla="*/ 2434660 h 3410768"/>
                <a:gd name="connsiteX20" fmla="*/ 493664 w 1997094"/>
                <a:gd name="connsiteY20" fmla="*/ 2928324 h 3410768"/>
                <a:gd name="connsiteX21" fmla="*/ 566591 w 1997094"/>
                <a:gd name="connsiteY21" fmla="*/ 2933934 h 3410768"/>
                <a:gd name="connsiteX22" fmla="*/ 572201 w 1997094"/>
                <a:gd name="connsiteY22" fmla="*/ 2457100 h 3410768"/>
                <a:gd name="connsiteX23" fmla="*/ 964888 w 1997094"/>
                <a:gd name="connsiteY23" fmla="*/ 2462710 h 3410768"/>
                <a:gd name="connsiteX24" fmla="*/ 970498 w 1997094"/>
                <a:gd name="connsiteY24" fmla="*/ 2866616 h 3410768"/>
                <a:gd name="connsiteX25" fmla="*/ 1026596 w 1997094"/>
                <a:gd name="connsiteY25" fmla="*/ 2877836 h 3410768"/>
                <a:gd name="connsiteX26" fmla="*/ 1020986 w 1997094"/>
                <a:gd name="connsiteY26" fmla="*/ 3051740 h 3410768"/>
                <a:gd name="connsiteX27" fmla="*/ 1009767 w 1997094"/>
                <a:gd name="connsiteY27" fmla="*/ 3175156 h 3410768"/>
                <a:gd name="connsiteX28" fmla="*/ 1004157 w 1997094"/>
                <a:gd name="connsiteY28" fmla="*/ 3365890 h 3410768"/>
                <a:gd name="connsiteX29" fmla="*/ 1217330 w 1997094"/>
                <a:gd name="connsiteY29" fmla="*/ 3410768 h 3410768"/>
                <a:gd name="connsiteX30" fmla="*/ 1234159 w 1997094"/>
                <a:gd name="connsiteY30" fmla="*/ 3248084 h 3410768"/>
                <a:gd name="connsiteX31" fmla="*/ 1211720 w 1997094"/>
                <a:gd name="connsiteY31" fmla="*/ 3040521 h 3410768"/>
                <a:gd name="connsiteX32" fmla="*/ 1234159 w 1997094"/>
                <a:gd name="connsiteY32" fmla="*/ 2883446 h 3410768"/>
                <a:gd name="connsiteX33" fmla="*/ 1239769 w 1997094"/>
                <a:gd name="connsiteY33" fmla="*/ 2614175 h 3410768"/>
                <a:gd name="connsiteX34" fmla="*/ 1301477 w 1997094"/>
                <a:gd name="connsiteY34" fmla="*/ 2586126 h 3410768"/>
                <a:gd name="connsiteX35" fmla="*/ 1284648 w 1997094"/>
                <a:gd name="connsiteY35" fmla="*/ 2417831 h 3410768"/>
                <a:gd name="connsiteX36" fmla="*/ 1351965 w 1997094"/>
                <a:gd name="connsiteY36" fmla="*/ 2608565 h 3410768"/>
                <a:gd name="connsiteX37" fmla="*/ 1380014 w 1997094"/>
                <a:gd name="connsiteY37" fmla="*/ 3119058 h 3410768"/>
                <a:gd name="connsiteX38" fmla="*/ 1447332 w 1997094"/>
                <a:gd name="connsiteY38" fmla="*/ 3091009 h 3410768"/>
                <a:gd name="connsiteX39" fmla="*/ 1419283 w 1997094"/>
                <a:gd name="connsiteY39" fmla="*/ 2625394 h 3410768"/>
                <a:gd name="connsiteX40" fmla="*/ 1469772 w 1997094"/>
                <a:gd name="connsiteY40" fmla="*/ 2636614 h 3410768"/>
                <a:gd name="connsiteX41" fmla="*/ 1480991 w 1997094"/>
                <a:gd name="connsiteY41" fmla="*/ 3292962 h 3410768"/>
                <a:gd name="connsiteX42" fmla="*/ 1531479 w 1997094"/>
                <a:gd name="connsiteY42" fmla="*/ 3276133 h 3410768"/>
                <a:gd name="connsiteX43" fmla="*/ 1553919 w 1997094"/>
                <a:gd name="connsiteY43" fmla="*/ 2821738 h 3410768"/>
                <a:gd name="connsiteX44" fmla="*/ 1604407 w 1997094"/>
                <a:gd name="connsiteY44" fmla="*/ 2961983 h 3410768"/>
                <a:gd name="connsiteX45" fmla="*/ 1952216 w 1997094"/>
                <a:gd name="connsiteY45" fmla="*/ 2771249 h 3410768"/>
                <a:gd name="connsiteX46" fmla="*/ 1997094 w 1997094"/>
                <a:gd name="connsiteY46" fmla="*/ 2653443 h 3410768"/>
                <a:gd name="connsiteX47" fmla="*/ 1823190 w 1997094"/>
                <a:gd name="connsiteY47" fmla="*/ 2642224 h 3410768"/>
                <a:gd name="connsiteX48" fmla="*/ 1694164 w 1997094"/>
                <a:gd name="connsiteY48" fmla="*/ 2546857 h 3410768"/>
                <a:gd name="connsiteX49" fmla="*/ 1621237 w 1997094"/>
                <a:gd name="connsiteY49" fmla="*/ 2451490 h 3410768"/>
                <a:gd name="connsiteX50" fmla="*/ 1694164 w 1997094"/>
                <a:gd name="connsiteY50" fmla="*/ 2328074 h 3410768"/>
                <a:gd name="connsiteX51" fmla="*/ 1514650 w 1997094"/>
                <a:gd name="connsiteY51" fmla="*/ 2030754 h 3410768"/>
                <a:gd name="connsiteX52" fmla="*/ 1531479 w 1997094"/>
                <a:gd name="connsiteY52" fmla="*/ 1610018 h 3410768"/>
                <a:gd name="connsiteX53" fmla="*/ 1301477 w 1997094"/>
                <a:gd name="connsiteY53" fmla="*/ 1615627 h 3410768"/>
                <a:gd name="connsiteX54" fmla="*/ 1323916 w 1997094"/>
                <a:gd name="connsiteY54" fmla="*/ 1486602 h 3410768"/>
                <a:gd name="connsiteX55" fmla="*/ 1262208 w 1997094"/>
                <a:gd name="connsiteY55" fmla="*/ 1301478 h 3410768"/>
                <a:gd name="connsiteX56" fmla="*/ 1301477 w 1997094"/>
                <a:gd name="connsiteY56" fmla="*/ 1228550 h 3410768"/>
                <a:gd name="connsiteX57" fmla="*/ 1234159 w 1997094"/>
                <a:gd name="connsiteY57" fmla="*/ 1043426 h 3410768"/>
                <a:gd name="connsiteX58" fmla="*/ 1250989 w 1997094"/>
                <a:gd name="connsiteY58" fmla="*/ 847083 h 3410768"/>
                <a:gd name="connsiteX59" fmla="*/ 970498 w 1997094"/>
                <a:gd name="connsiteY59" fmla="*/ 712447 h 3410768"/>
                <a:gd name="connsiteX60" fmla="*/ 1015376 w 1997094"/>
                <a:gd name="connsiteY60" fmla="*/ 622690 h 3410768"/>
                <a:gd name="connsiteX61" fmla="*/ 1150012 w 1997094"/>
                <a:gd name="connsiteY61" fmla="*/ 482445 h 3410768"/>
                <a:gd name="connsiteX62" fmla="*/ 1166841 w 1997094"/>
                <a:gd name="connsiteY62" fmla="*/ 314150 h 3410768"/>
                <a:gd name="connsiteX63" fmla="*/ 1161232 w 1997094"/>
                <a:gd name="connsiteY63" fmla="*/ 196344 h 3410768"/>
                <a:gd name="connsiteX64" fmla="*/ 1065865 w 1997094"/>
                <a:gd name="connsiteY64" fmla="*/ 117807 h 3410768"/>
                <a:gd name="connsiteX65" fmla="*/ 998547 w 1997094"/>
                <a:gd name="connsiteY65" fmla="*/ 72928 h 3410768"/>
                <a:gd name="connsiteX66" fmla="*/ 920010 w 1997094"/>
                <a:gd name="connsiteY66" fmla="*/ 0 h 3410768"/>
                <a:gd name="connsiteX0" fmla="*/ 920010 w 1997094"/>
                <a:gd name="connsiteY0" fmla="*/ 0 h 3410768"/>
                <a:gd name="connsiteX1" fmla="*/ 779764 w 1997094"/>
                <a:gd name="connsiteY1" fmla="*/ 117807 h 3410768"/>
                <a:gd name="connsiteX2" fmla="*/ 751715 w 1997094"/>
                <a:gd name="connsiteY2" fmla="*/ 224393 h 3410768"/>
                <a:gd name="connsiteX3" fmla="*/ 656348 w 1997094"/>
                <a:gd name="connsiteY3" fmla="*/ 403907 h 3410768"/>
                <a:gd name="connsiteX4" fmla="*/ 656348 w 1997094"/>
                <a:gd name="connsiteY4" fmla="*/ 460005 h 3410768"/>
                <a:gd name="connsiteX5" fmla="*/ 673178 w 1997094"/>
                <a:gd name="connsiteY5" fmla="*/ 544153 h 3410768"/>
                <a:gd name="connsiteX6" fmla="*/ 448785 w 1997094"/>
                <a:gd name="connsiteY6" fmla="*/ 656349 h 3410768"/>
                <a:gd name="connsiteX7" fmla="*/ 263661 w 1997094"/>
                <a:gd name="connsiteY7" fmla="*/ 673178 h 3410768"/>
                <a:gd name="connsiteX8" fmla="*/ 218783 w 1997094"/>
                <a:gd name="connsiteY8" fmla="*/ 948059 h 3410768"/>
                <a:gd name="connsiteX9" fmla="*/ 168294 w 1997094"/>
                <a:gd name="connsiteY9" fmla="*/ 1082695 h 3410768"/>
                <a:gd name="connsiteX10" fmla="*/ 72927 w 1997094"/>
                <a:gd name="connsiteY10" fmla="*/ 1211721 h 3410768"/>
                <a:gd name="connsiteX11" fmla="*/ 0 w 1997094"/>
                <a:gd name="connsiteY11" fmla="*/ 1346356 h 3410768"/>
                <a:gd name="connsiteX12" fmla="*/ 134635 w 1997094"/>
                <a:gd name="connsiteY12" fmla="*/ 1705384 h 3410768"/>
                <a:gd name="connsiteX13" fmla="*/ 241222 w 1997094"/>
                <a:gd name="connsiteY13" fmla="*/ 1778312 h 3410768"/>
                <a:gd name="connsiteX14" fmla="*/ 291710 w 1997094"/>
                <a:gd name="connsiteY14" fmla="*/ 1744653 h 3410768"/>
                <a:gd name="connsiteX15" fmla="*/ 336589 w 1997094"/>
                <a:gd name="connsiteY15" fmla="*/ 1800751 h 3410768"/>
                <a:gd name="connsiteX16" fmla="*/ 370248 w 1997094"/>
                <a:gd name="connsiteY16" fmla="*/ 3141497 h 3410768"/>
                <a:gd name="connsiteX17" fmla="*/ 426346 w 1997094"/>
                <a:gd name="connsiteY17" fmla="*/ 3141497 h 3410768"/>
                <a:gd name="connsiteX18" fmla="*/ 431956 w 1997094"/>
                <a:gd name="connsiteY18" fmla="*/ 2423441 h 3410768"/>
                <a:gd name="connsiteX19" fmla="*/ 482444 w 1997094"/>
                <a:gd name="connsiteY19" fmla="*/ 2434660 h 3410768"/>
                <a:gd name="connsiteX20" fmla="*/ 493664 w 1997094"/>
                <a:gd name="connsiteY20" fmla="*/ 2928324 h 3410768"/>
                <a:gd name="connsiteX21" fmla="*/ 566591 w 1997094"/>
                <a:gd name="connsiteY21" fmla="*/ 2933934 h 3410768"/>
                <a:gd name="connsiteX22" fmla="*/ 572201 w 1997094"/>
                <a:gd name="connsiteY22" fmla="*/ 2457100 h 3410768"/>
                <a:gd name="connsiteX23" fmla="*/ 964888 w 1997094"/>
                <a:gd name="connsiteY23" fmla="*/ 2462710 h 3410768"/>
                <a:gd name="connsiteX24" fmla="*/ 970498 w 1997094"/>
                <a:gd name="connsiteY24" fmla="*/ 2866616 h 3410768"/>
                <a:gd name="connsiteX25" fmla="*/ 1026596 w 1997094"/>
                <a:gd name="connsiteY25" fmla="*/ 2877836 h 3410768"/>
                <a:gd name="connsiteX26" fmla="*/ 1020986 w 1997094"/>
                <a:gd name="connsiteY26" fmla="*/ 3051740 h 3410768"/>
                <a:gd name="connsiteX27" fmla="*/ 1009767 w 1997094"/>
                <a:gd name="connsiteY27" fmla="*/ 3175156 h 3410768"/>
                <a:gd name="connsiteX28" fmla="*/ 1004157 w 1997094"/>
                <a:gd name="connsiteY28" fmla="*/ 3365890 h 3410768"/>
                <a:gd name="connsiteX29" fmla="*/ 1217330 w 1997094"/>
                <a:gd name="connsiteY29" fmla="*/ 3410768 h 3410768"/>
                <a:gd name="connsiteX30" fmla="*/ 1234159 w 1997094"/>
                <a:gd name="connsiteY30" fmla="*/ 3248084 h 3410768"/>
                <a:gd name="connsiteX31" fmla="*/ 1211720 w 1997094"/>
                <a:gd name="connsiteY31" fmla="*/ 3040521 h 3410768"/>
                <a:gd name="connsiteX32" fmla="*/ 1234159 w 1997094"/>
                <a:gd name="connsiteY32" fmla="*/ 2883446 h 3410768"/>
                <a:gd name="connsiteX33" fmla="*/ 1239769 w 1997094"/>
                <a:gd name="connsiteY33" fmla="*/ 2614175 h 3410768"/>
                <a:gd name="connsiteX34" fmla="*/ 1301477 w 1997094"/>
                <a:gd name="connsiteY34" fmla="*/ 2586126 h 3410768"/>
                <a:gd name="connsiteX35" fmla="*/ 1284648 w 1997094"/>
                <a:gd name="connsiteY35" fmla="*/ 2417831 h 3410768"/>
                <a:gd name="connsiteX36" fmla="*/ 1351965 w 1997094"/>
                <a:gd name="connsiteY36" fmla="*/ 2608565 h 3410768"/>
                <a:gd name="connsiteX37" fmla="*/ 1380014 w 1997094"/>
                <a:gd name="connsiteY37" fmla="*/ 3119058 h 3410768"/>
                <a:gd name="connsiteX38" fmla="*/ 1447332 w 1997094"/>
                <a:gd name="connsiteY38" fmla="*/ 3091009 h 3410768"/>
                <a:gd name="connsiteX39" fmla="*/ 1419283 w 1997094"/>
                <a:gd name="connsiteY39" fmla="*/ 2625394 h 3410768"/>
                <a:gd name="connsiteX40" fmla="*/ 1469772 w 1997094"/>
                <a:gd name="connsiteY40" fmla="*/ 2636614 h 3410768"/>
                <a:gd name="connsiteX41" fmla="*/ 1480991 w 1997094"/>
                <a:gd name="connsiteY41" fmla="*/ 3292962 h 3410768"/>
                <a:gd name="connsiteX42" fmla="*/ 1531479 w 1997094"/>
                <a:gd name="connsiteY42" fmla="*/ 3276133 h 3410768"/>
                <a:gd name="connsiteX43" fmla="*/ 1553919 w 1997094"/>
                <a:gd name="connsiteY43" fmla="*/ 2821738 h 3410768"/>
                <a:gd name="connsiteX44" fmla="*/ 1604407 w 1997094"/>
                <a:gd name="connsiteY44" fmla="*/ 2961983 h 3410768"/>
                <a:gd name="connsiteX45" fmla="*/ 1952216 w 1997094"/>
                <a:gd name="connsiteY45" fmla="*/ 2771249 h 3410768"/>
                <a:gd name="connsiteX46" fmla="*/ 1997094 w 1997094"/>
                <a:gd name="connsiteY46" fmla="*/ 2653443 h 3410768"/>
                <a:gd name="connsiteX47" fmla="*/ 1823190 w 1997094"/>
                <a:gd name="connsiteY47" fmla="*/ 2642224 h 3410768"/>
                <a:gd name="connsiteX48" fmla="*/ 1694164 w 1997094"/>
                <a:gd name="connsiteY48" fmla="*/ 2546857 h 3410768"/>
                <a:gd name="connsiteX49" fmla="*/ 1621237 w 1997094"/>
                <a:gd name="connsiteY49" fmla="*/ 2451490 h 3410768"/>
                <a:gd name="connsiteX50" fmla="*/ 1694164 w 1997094"/>
                <a:gd name="connsiteY50" fmla="*/ 2328074 h 3410768"/>
                <a:gd name="connsiteX51" fmla="*/ 1514650 w 1997094"/>
                <a:gd name="connsiteY51" fmla="*/ 2030754 h 3410768"/>
                <a:gd name="connsiteX52" fmla="*/ 1531479 w 1997094"/>
                <a:gd name="connsiteY52" fmla="*/ 1610018 h 3410768"/>
                <a:gd name="connsiteX53" fmla="*/ 1301477 w 1997094"/>
                <a:gd name="connsiteY53" fmla="*/ 1615627 h 3410768"/>
                <a:gd name="connsiteX54" fmla="*/ 1323916 w 1997094"/>
                <a:gd name="connsiteY54" fmla="*/ 1486602 h 3410768"/>
                <a:gd name="connsiteX55" fmla="*/ 1262208 w 1997094"/>
                <a:gd name="connsiteY55" fmla="*/ 1301478 h 3410768"/>
                <a:gd name="connsiteX56" fmla="*/ 1301477 w 1997094"/>
                <a:gd name="connsiteY56" fmla="*/ 1228550 h 3410768"/>
                <a:gd name="connsiteX57" fmla="*/ 1234159 w 1997094"/>
                <a:gd name="connsiteY57" fmla="*/ 1043426 h 3410768"/>
                <a:gd name="connsiteX58" fmla="*/ 1250989 w 1997094"/>
                <a:gd name="connsiteY58" fmla="*/ 847083 h 3410768"/>
                <a:gd name="connsiteX59" fmla="*/ 970498 w 1997094"/>
                <a:gd name="connsiteY59" fmla="*/ 712447 h 3410768"/>
                <a:gd name="connsiteX60" fmla="*/ 1015376 w 1997094"/>
                <a:gd name="connsiteY60" fmla="*/ 622690 h 3410768"/>
                <a:gd name="connsiteX61" fmla="*/ 1150012 w 1997094"/>
                <a:gd name="connsiteY61" fmla="*/ 482445 h 3410768"/>
                <a:gd name="connsiteX62" fmla="*/ 1166841 w 1997094"/>
                <a:gd name="connsiteY62" fmla="*/ 314150 h 3410768"/>
                <a:gd name="connsiteX63" fmla="*/ 1161232 w 1997094"/>
                <a:gd name="connsiteY63" fmla="*/ 196344 h 3410768"/>
                <a:gd name="connsiteX64" fmla="*/ 1065865 w 1997094"/>
                <a:gd name="connsiteY64" fmla="*/ 117807 h 3410768"/>
                <a:gd name="connsiteX65" fmla="*/ 998547 w 1997094"/>
                <a:gd name="connsiteY65" fmla="*/ 72928 h 3410768"/>
                <a:gd name="connsiteX66" fmla="*/ 920010 w 1997094"/>
                <a:gd name="connsiteY66" fmla="*/ 0 h 3410768"/>
                <a:gd name="connsiteX0" fmla="*/ 920010 w 1997094"/>
                <a:gd name="connsiteY0" fmla="*/ 0 h 3410768"/>
                <a:gd name="connsiteX1" fmla="*/ 779764 w 1997094"/>
                <a:gd name="connsiteY1" fmla="*/ 117807 h 3410768"/>
                <a:gd name="connsiteX2" fmla="*/ 751715 w 1997094"/>
                <a:gd name="connsiteY2" fmla="*/ 224393 h 3410768"/>
                <a:gd name="connsiteX3" fmla="*/ 656348 w 1997094"/>
                <a:gd name="connsiteY3" fmla="*/ 403907 h 3410768"/>
                <a:gd name="connsiteX4" fmla="*/ 656348 w 1997094"/>
                <a:gd name="connsiteY4" fmla="*/ 460005 h 3410768"/>
                <a:gd name="connsiteX5" fmla="*/ 673178 w 1997094"/>
                <a:gd name="connsiteY5" fmla="*/ 544153 h 3410768"/>
                <a:gd name="connsiteX6" fmla="*/ 448785 w 1997094"/>
                <a:gd name="connsiteY6" fmla="*/ 656349 h 3410768"/>
                <a:gd name="connsiteX7" fmla="*/ 263661 w 1997094"/>
                <a:gd name="connsiteY7" fmla="*/ 673178 h 3410768"/>
                <a:gd name="connsiteX8" fmla="*/ 218783 w 1997094"/>
                <a:gd name="connsiteY8" fmla="*/ 948059 h 3410768"/>
                <a:gd name="connsiteX9" fmla="*/ 168294 w 1997094"/>
                <a:gd name="connsiteY9" fmla="*/ 1082695 h 3410768"/>
                <a:gd name="connsiteX10" fmla="*/ 72927 w 1997094"/>
                <a:gd name="connsiteY10" fmla="*/ 1211721 h 3410768"/>
                <a:gd name="connsiteX11" fmla="*/ 0 w 1997094"/>
                <a:gd name="connsiteY11" fmla="*/ 1346356 h 3410768"/>
                <a:gd name="connsiteX12" fmla="*/ 134635 w 1997094"/>
                <a:gd name="connsiteY12" fmla="*/ 1705384 h 3410768"/>
                <a:gd name="connsiteX13" fmla="*/ 241222 w 1997094"/>
                <a:gd name="connsiteY13" fmla="*/ 1778312 h 3410768"/>
                <a:gd name="connsiteX14" fmla="*/ 291710 w 1997094"/>
                <a:gd name="connsiteY14" fmla="*/ 1744653 h 3410768"/>
                <a:gd name="connsiteX15" fmla="*/ 336589 w 1997094"/>
                <a:gd name="connsiteY15" fmla="*/ 1800751 h 3410768"/>
                <a:gd name="connsiteX16" fmla="*/ 370248 w 1997094"/>
                <a:gd name="connsiteY16" fmla="*/ 3141497 h 3410768"/>
                <a:gd name="connsiteX17" fmla="*/ 426346 w 1997094"/>
                <a:gd name="connsiteY17" fmla="*/ 3141497 h 3410768"/>
                <a:gd name="connsiteX18" fmla="*/ 431956 w 1997094"/>
                <a:gd name="connsiteY18" fmla="*/ 2423441 h 3410768"/>
                <a:gd name="connsiteX19" fmla="*/ 482444 w 1997094"/>
                <a:gd name="connsiteY19" fmla="*/ 2434660 h 3410768"/>
                <a:gd name="connsiteX20" fmla="*/ 493664 w 1997094"/>
                <a:gd name="connsiteY20" fmla="*/ 2928324 h 3410768"/>
                <a:gd name="connsiteX21" fmla="*/ 566591 w 1997094"/>
                <a:gd name="connsiteY21" fmla="*/ 2933934 h 3410768"/>
                <a:gd name="connsiteX22" fmla="*/ 572201 w 1997094"/>
                <a:gd name="connsiteY22" fmla="*/ 2457100 h 3410768"/>
                <a:gd name="connsiteX23" fmla="*/ 964888 w 1997094"/>
                <a:gd name="connsiteY23" fmla="*/ 2462710 h 3410768"/>
                <a:gd name="connsiteX24" fmla="*/ 970498 w 1997094"/>
                <a:gd name="connsiteY24" fmla="*/ 2866616 h 3410768"/>
                <a:gd name="connsiteX25" fmla="*/ 1026596 w 1997094"/>
                <a:gd name="connsiteY25" fmla="*/ 2877836 h 3410768"/>
                <a:gd name="connsiteX26" fmla="*/ 1020986 w 1997094"/>
                <a:gd name="connsiteY26" fmla="*/ 3051740 h 3410768"/>
                <a:gd name="connsiteX27" fmla="*/ 1009767 w 1997094"/>
                <a:gd name="connsiteY27" fmla="*/ 3175156 h 3410768"/>
                <a:gd name="connsiteX28" fmla="*/ 1004157 w 1997094"/>
                <a:gd name="connsiteY28" fmla="*/ 3365890 h 3410768"/>
                <a:gd name="connsiteX29" fmla="*/ 1217330 w 1997094"/>
                <a:gd name="connsiteY29" fmla="*/ 3410768 h 3410768"/>
                <a:gd name="connsiteX30" fmla="*/ 1234159 w 1997094"/>
                <a:gd name="connsiteY30" fmla="*/ 3248084 h 3410768"/>
                <a:gd name="connsiteX31" fmla="*/ 1211720 w 1997094"/>
                <a:gd name="connsiteY31" fmla="*/ 3040521 h 3410768"/>
                <a:gd name="connsiteX32" fmla="*/ 1234159 w 1997094"/>
                <a:gd name="connsiteY32" fmla="*/ 2883446 h 3410768"/>
                <a:gd name="connsiteX33" fmla="*/ 1239769 w 1997094"/>
                <a:gd name="connsiteY33" fmla="*/ 2614175 h 3410768"/>
                <a:gd name="connsiteX34" fmla="*/ 1301477 w 1997094"/>
                <a:gd name="connsiteY34" fmla="*/ 2586126 h 3410768"/>
                <a:gd name="connsiteX35" fmla="*/ 1284648 w 1997094"/>
                <a:gd name="connsiteY35" fmla="*/ 2417831 h 3410768"/>
                <a:gd name="connsiteX36" fmla="*/ 1351965 w 1997094"/>
                <a:gd name="connsiteY36" fmla="*/ 2608565 h 3410768"/>
                <a:gd name="connsiteX37" fmla="*/ 1380014 w 1997094"/>
                <a:gd name="connsiteY37" fmla="*/ 3119058 h 3410768"/>
                <a:gd name="connsiteX38" fmla="*/ 1447332 w 1997094"/>
                <a:gd name="connsiteY38" fmla="*/ 3091009 h 3410768"/>
                <a:gd name="connsiteX39" fmla="*/ 1419283 w 1997094"/>
                <a:gd name="connsiteY39" fmla="*/ 2625394 h 3410768"/>
                <a:gd name="connsiteX40" fmla="*/ 1469772 w 1997094"/>
                <a:gd name="connsiteY40" fmla="*/ 2636614 h 3410768"/>
                <a:gd name="connsiteX41" fmla="*/ 1480991 w 1997094"/>
                <a:gd name="connsiteY41" fmla="*/ 3292962 h 3410768"/>
                <a:gd name="connsiteX42" fmla="*/ 1531479 w 1997094"/>
                <a:gd name="connsiteY42" fmla="*/ 3276133 h 3410768"/>
                <a:gd name="connsiteX43" fmla="*/ 1553919 w 1997094"/>
                <a:gd name="connsiteY43" fmla="*/ 2821738 h 3410768"/>
                <a:gd name="connsiteX44" fmla="*/ 1604407 w 1997094"/>
                <a:gd name="connsiteY44" fmla="*/ 2961983 h 3410768"/>
                <a:gd name="connsiteX45" fmla="*/ 1952216 w 1997094"/>
                <a:gd name="connsiteY45" fmla="*/ 2771249 h 3410768"/>
                <a:gd name="connsiteX46" fmla="*/ 1997094 w 1997094"/>
                <a:gd name="connsiteY46" fmla="*/ 2653443 h 3410768"/>
                <a:gd name="connsiteX47" fmla="*/ 1823190 w 1997094"/>
                <a:gd name="connsiteY47" fmla="*/ 2642224 h 3410768"/>
                <a:gd name="connsiteX48" fmla="*/ 1694164 w 1997094"/>
                <a:gd name="connsiteY48" fmla="*/ 2546857 h 3410768"/>
                <a:gd name="connsiteX49" fmla="*/ 1621237 w 1997094"/>
                <a:gd name="connsiteY49" fmla="*/ 2451490 h 3410768"/>
                <a:gd name="connsiteX50" fmla="*/ 1694164 w 1997094"/>
                <a:gd name="connsiteY50" fmla="*/ 2328074 h 3410768"/>
                <a:gd name="connsiteX51" fmla="*/ 1514650 w 1997094"/>
                <a:gd name="connsiteY51" fmla="*/ 2030754 h 3410768"/>
                <a:gd name="connsiteX52" fmla="*/ 1531479 w 1997094"/>
                <a:gd name="connsiteY52" fmla="*/ 1610018 h 3410768"/>
                <a:gd name="connsiteX53" fmla="*/ 1301477 w 1997094"/>
                <a:gd name="connsiteY53" fmla="*/ 1615627 h 3410768"/>
                <a:gd name="connsiteX54" fmla="*/ 1323916 w 1997094"/>
                <a:gd name="connsiteY54" fmla="*/ 1486602 h 3410768"/>
                <a:gd name="connsiteX55" fmla="*/ 1262208 w 1997094"/>
                <a:gd name="connsiteY55" fmla="*/ 1301478 h 3410768"/>
                <a:gd name="connsiteX56" fmla="*/ 1301477 w 1997094"/>
                <a:gd name="connsiteY56" fmla="*/ 1228550 h 3410768"/>
                <a:gd name="connsiteX57" fmla="*/ 1234159 w 1997094"/>
                <a:gd name="connsiteY57" fmla="*/ 1043426 h 3410768"/>
                <a:gd name="connsiteX58" fmla="*/ 1250989 w 1997094"/>
                <a:gd name="connsiteY58" fmla="*/ 847083 h 3410768"/>
                <a:gd name="connsiteX59" fmla="*/ 970498 w 1997094"/>
                <a:gd name="connsiteY59" fmla="*/ 712447 h 3410768"/>
                <a:gd name="connsiteX60" fmla="*/ 1015376 w 1997094"/>
                <a:gd name="connsiteY60" fmla="*/ 622690 h 3410768"/>
                <a:gd name="connsiteX61" fmla="*/ 1150012 w 1997094"/>
                <a:gd name="connsiteY61" fmla="*/ 482445 h 3410768"/>
                <a:gd name="connsiteX62" fmla="*/ 1166841 w 1997094"/>
                <a:gd name="connsiteY62" fmla="*/ 314150 h 3410768"/>
                <a:gd name="connsiteX63" fmla="*/ 1161232 w 1997094"/>
                <a:gd name="connsiteY63" fmla="*/ 196344 h 3410768"/>
                <a:gd name="connsiteX64" fmla="*/ 1065865 w 1997094"/>
                <a:gd name="connsiteY64" fmla="*/ 117807 h 3410768"/>
                <a:gd name="connsiteX65" fmla="*/ 998547 w 1997094"/>
                <a:gd name="connsiteY65" fmla="*/ 72928 h 3410768"/>
                <a:gd name="connsiteX66" fmla="*/ 920010 w 1997094"/>
                <a:gd name="connsiteY66" fmla="*/ 0 h 3410768"/>
                <a:gd name="connsiteX0" fmla="*/ 920010 w 1997094"/>
                <a:gd name="connsiteY0" fmla="*/ 0 h 3411474"/>
                <a:gd name="connsiteX1" fmla="*/ 779764 w 1997094"/>
                <a:gd name="connsiteY1" fmla="*/ 117807 h 3411474"/>
                <a:gd name="connsiteX2" fmla="*/ 751715 w 1997094"/>
                <a:gd name="connsiteY2" fmla="*/ 224393 h 3411474"/>
                <a:gd name="connsiteX3" fmla="*/ 656348 w 1997094"/>
                <a:gd name="connsiteY3" fmla="*/ 403907 h 3411474"/>
                <a:gd name="connsiteX4" fmla="*/ 656348 w 1997094"/>
                <a:gd name="connsiteY4" fmla="*/ 460005 h 3411474"/>
                <a:gd name="connsiteX5" fmla="*/ 673178 w 1997094"/>
                <a:gd name="connsiteY5" fmla="*/ 544153 h 3411474"/>
                <a:gd name="connsiteX6" fmla="*/ 448785 w 1997094"/>
                <a:gd name="connsiteY6" fmla="*/ 656349 h 3411474"/>
                <a:gd name="connsiteX7" fmla="*/ 263661 w 1997094"/>
                <a:gd name="connsiteY7" fmla="*/ 673178 h 3411474"/>
                <a:gd name="connsiteX8" fmla="*/ 218783 w 1997094"/>
                <a:gd name="connsiteY8" fmla="*/ 948059 h 3411474"/>
                <a:gd name="connsiteX9" fmla="*/ 168294 w 1997094"/>
                <a:gd name="connsiteY9" fmla="*/ 1082695 h 3411474"/>
                <a:gd name="connsiteX10" fmla="*/ 72927 w 1997094"/>
                <a:gd name="connsiteY10" fmla="*/ 1211721 h 3411474"/>
                <a:gd name="connsiteX11" fmla="*/ 0 w 1997094"/>
                <a:gd name="connsiteY11" fmla="*/ 1346356 h 3411474"/>
                <a:gd name="connsiteX12" fmla="*/ 134635 w 1997094"/>
                <a:gd name="connsiteY12" fmla="*/ 1705384 h 3411474"/>
                <a:gd name="connsiteX13" fmla="*/ 241222 w 1997094"/>
                <a:gd name="connsiteY13" fmla="*/ 1778312 h 3411474"/>
                <a:gd name="connsiteX14" fmla="*/ 291710 w 1997094"/>
                <a:gd name="connsiteY14" fmla="*/ 1744653 h 3411474"/>
                <a:gd name="connsiteX15" fmla="*/ 336589 w 1997094"/>
                <a:gd name="connsiteY15" fmla="*/ 1800751 h 3411474"/>
                <a:gd name="connsiteX16" fmla="*/ 370248 w 1997094"/>
                <a:gd name="connsiteY16" fmla="*/ 3141497 h 3411474"/>
                <a:gd name="connsiteX17" fmla="*/ 426346 w 1997094"/>
                <a:gd name="connsiteY17" fmla="*/ 3141497 h 3411474"/>
                <a:gd name="connsiteX18" fmla="*/ 431956 w 1997094"/>
                <a:gd name="connsiteY18" fmla="*/ 2423441 h 3411474"/>
                <a:gd name="connsiteX19" fmla="*/ 482444 w 1997094"/>
                <a:gd name="connsiteY19" fmla="*/ 2434660 h 3411474"/>
                <a:gd name="connsiteX20" fmla="*/ 493664 w 1997094"/>
                <a:gd name="connsiteY20" fmla="*/ 2928324 h 3411474"/>
                <a:gd name="connsiteX21" fmla="*/ 566591 w 1997094"/>
                <a:gd name="connsiteY21" fmla="*/ 2933934 h 3411474"/>
                <a:gd name="connsiteX22" fmla="*/ 572201 w 1997094"/>
                <a:gd name="connsiteY22" fmla="*/ 2457100 h 3411474"/>
                <a:gd name="connsiteX23" fmla="*/ 964888 w 1997094"/>
                <a:gd name="connsiteY23" fmla="*/ 2462710 h 3411474"/>
                <a:gd name="connsiteX24" fmla="*/ 970498 w 1997094"/>
                <a:gd name="connsiteY24" fmla="*/ 2866616 h 3411474"/>
                <a:gd name="connsiteX25" fmla="*/ 1026596 w 1997094"/>
                <a:gd name="connsiteY25" fmla="*/ 2877836 h 3411474"/>
                <a:gd name="connsiteX26" fmla="*/ 1020986 w 1997094"/>
                <a:gd name="connsiteY26" fmla="*/ 3051740 h 3411474"/>
                <a:gd name="connsiteX27" fmla="*/ 1009767 w 1997094"/>
                <a:gd name="connsiteY27" fmla="*/ 3175156 h 3411474"/>
                <a:gd name="connsiteX28" fmla="*/ 1004157 w 1997094"/>
                <a:gd name="connsiteY28" fmla="*/ 3365890 h 3411474"/>
                <a:gd name="connsiteX29" fmla="*/ 1217330 w 1997094"/>
                <a:gd name="connsiteY29" fmla="*/ 3410768 h 3411474"/>
                <a:gd name="connsiteX30" fmla="*/ 1234159 w 1997094"/>
                <a:gd name="connsiteY30" fmla="*/ 3248084 h 3411474"/>
                <a:gd name="connsiteX31" fmla="*/ 1211720 w 1997094"/>
                <a:gd name="connsiteY31" fmla="*/ 3040521 h 3411474"/>
                <a:gd name="connsiteX32" fmla="*/ 1234159 w 1997094"/>
                <a:gd name="connsiteY32" fmla="*/ 2883446 h 3411474"/>
                <a:gd name="connsiteX33" fmla="*/ 1239769 w 1997094"/>
                <a:gd name="connsiteY33" fmla="*/ 2614175 h 3411474"/>
                <a:gd name="connsiteX34" fmla="*/ 1301477 w 1997094"/>
                <a:gd name="connsiteY34" fmla="*/ 2586126 h 3411474"/>
                <a:gd name="connsiteX35" fmla="*/ 1284648 w 1997094"/>
                <a:gd name="connsiteY35" fmla="*/ 2417831 h 3411474"/>
                <a:gd name="connsiteX36" fmla="*/ 1351965 w 1997094"/>
                <a:gd name="connsiteY36" fmla="*/ 2608565 h 3411474"/>
                <a:gd name="connsiteX37" fmla="*/ 1380014 w 1997094"/>
                <a:gd name="connsiteY37" fmla="*/ 3119058 h 3411474"/>
                <a:gd name="connsiteX38" fmla="*/ 1447332 w 1997094"/>
                <a:gd name="connsiteY38" fmla="*/ 3091009 h 3411474"/>
                <a:gd name="connsiteX39" fmla="*/ 1419283 w 1997094"/>
                <a:gd name="connsiteY39" fmla="*/ 2625394 h 3411474"/>
                <a:gd name="connsiteX40" fmla="*/ 1469772 w 1997094"/>
                <a:gd name="connsiteY40" fmla="*/ 2636614 h 3411474"/>
                <a:gd name="connsiteX41" fmla="*/ 1480991 w 1997094"/>
                <a:gd name="connsiteY41" fmla="*/ 3292962 h 3411474"/>
                <a:gd name="connsiteX42" fmla="*/ 1531479 w 1997094"/>
                <a:gd name="connsiteY42" fmla="*/ 3276133 h 3411474"/>
                <a:gd name="connsiteX43" fmla="*/ 1553919 w 1997094"/>
                <a:gd name="connsiteY43" fmla="*/ 2821738 h 3411474"/>
                <a:gd name="connsiteX44" fmla="*/ 1604407 w 1997094"/>
                <a:gd name="connsiteY44" fmla="*/ 2961983 h 3411474"/>
                <a:gd name="connsiteX45" fmla="*/ 1952216 w 1997094"/>
                <a:gd name="connsiteY45" fmla="*/ 2771249 h 3411474"/>
                <a:gd name="connsiteX46" fmla="*/ 1997094 w 1997094"/>
                <a:gd name="connsiteY46" fmla="*/ 2653443 h 3411474"/>
                <a:gd name="connsiteX47" fmla="*/ 1823190 w 1997094"/>
                <a:gd name="connsiteY47" fmla="*/ 2642224 h 3411474"/>
                <a:gd name="connsiteX48" fmla="*/ 1694164 w 1997094"/>
                <a:gd name="connsiteY48" fmla="*/ 2546857 h 3411474"/>
                <a:gd name="connsiteX49" fmla="*/ 1621237 w 1997094"/>
                <a:gd name="connsiteY49" fmla="*/ 2451490 h 3411474"/>
                <a:gd name="connsiteX50" fmla="*/ 1694164 w 1997094"/>
                <a:gd name="connsiteY50" fmla="*/ 2328074 h 3411474"/>
                <a:gd name="connsiteX51" fmla="*/ 1514650 w 1997094"/>
                <a:gd name="connsiteY51" fmla="*/ 2030754 h 3411474"/>
                <a:gd name="connsiteX52" fmla="*/ 1531479 w 1997094"/>
                <a:gd name="connsiteY52" fmla="*/ 1610018 h 3411474"/>
                <a:gd name="connsiteX53" fmla="*/ 1301477 w 1997094"/>
                <a:gd name="connsiteY53" fmla="*/ 1615627 h 3411474"/>
                <a:gd name="connsiteX54" fmla="*/ 1323916 w 1997094"/>
                <a:gd name="connsiteY54" fmla="*/ 1486602 h 3411474"/>
                <a:gd name="connsiteX55" fmla="*/ 1262208 w 1997094"/>
                <a:gd name="connsiteY55" fmla="*/ 1301478 h 3411474"/>
                <a:gd name="connsiteX56" fmla="*/ 1301477 w 1997094"/>
                <a:gd name="connsiteY56" fmla="*/ 1228550 h 3411474"/>
                <a:gd name="connsiteX57" fmla="*/ 1234159 w 1997094"/>
                <a:gd name="connsiteY57" fmla="*/ 1043426 h 3411474"/>
                <a:gd name="connsiteX58" fmla="*/ 1250989 w 1997094"/>
                <a:gd name="connsiteY58" fmla="*/ 847083 h 3411474"/>
                <a:gd name="connsiteX59" fmla="*/ 970498 w 1997094"/>
                <a:gd name="connsiteY59" fmla="*/ 712447 h 3411474"/>
                <a:gd name="connsiteX60" fmla="*/ 1015376 w 1997094"/>
                <a:gd name="connsiteY60" fmla="*/ 622690 h 3411474"/>
                <a:gd name="connsiteX61" fmla="*/ 1150012 w 1997094"/>
                <a:gd name="connsiteY61" fmla="*/ 482445 h 3411474"/>
                <a:gd name="connsiteX62" fmla="*/ 1166841 w 1997094"/>
                <a:gd name="connsiteY62" fmla="*/ 314150 h 3411474"/>
                <a:gd name="connsiteX63" fmla="*/ 1161232 w 1997094"/>
                <a:gd name="connsiteY63" fmla="*/ 196344 h 3411474"/>
                <a:gd name="connsiteX64" fmla="*/ 1065865 w 1997094"/>
                <a:gd name="connsiteY64" fmla="*/ 117807 h 3411474"/>
                <a:gd name="connsiteX65" fmla="*/ 998547 w 1997094"/>
                <a:gd name="connsiteY65" fmla="*/ 72928 h 3411474"/>
                <a:gd name="connsiteX66" fmla="*/ 920010 w 1997094"/>
                <a:gd name="connsiteY66" fmla="*/ 0 h 3411474"/>
                <a:gd name="connsiteX0" fmla="*/ 920010 w 1997094"/>
                <a:gd name="connsiteY0" fmla="*/ 0 h 3429119"/>
                <a:gd name="connsiteX1" fmla="*/ 779764 w 1997094"/>
                <a:gd name="connsiteY1" fmla="*/ 117807 h 3429119"/>
                <a:gd name="connsiteX2" fmla="*/ 751715 w 1997094"/>
                <a:gd name="connsiteY2" fmla="*/ 224393 h 3429119"/>
                <a:gd name="connsiteX3" fmla="*/ 656348 w 1997094"/>
                <a:gd name="connsiteY3" fmla="*/ 403907 h 3429119"/>
                <a:gd name="connsiteX4" fmla="*/ 656348 w 1997094"/>
                <a:gd name="connsiteY4" fmla="*/ 460005 h 3429119"/>
                <a:gd name="connsiteX5" fmla="*/ 673178 w 1997094"/>
                <a:gd name="connsiteY5" fmla="*/ 544153 h 3429119"/>
                <a:gd name="connsiteX6" fmla="*/ 448785 w 1997094"/>
                <a:gd name="connsiteY6" fmla="*/ 656349 h 3429119"/>
                <a:gd name="connsiteX7" fmla="*/ 263661 w 1997094"/>
                <a:gd name="connsiteY7" fmla="*/ 673178 h 3429119"/>
                <a:gd name="connsiteX8" fmla="*/ 218783 w 1997094"/>
                <a:gd name="connsiteY8" fmla="*/ 948059 h 3429119"/>
                <a:gd name="connsiteX9" fmla="*/ 168294 w 1997094"/>
                <a:gd name="connsiteY9" fmla="*/ 1082695 h 3429119"/>
                <a:gd name="connsiteX10" fmla="*/ 72927 w 1997094"/>
                <a:gd name="connsiteY10" fmla="*/ 1211721 h 3429119"/>
                <a:gd name="connsiteX11" fmla="*/ 0 w 1997094"/>
                <a:gd name="connsiteY11" fmla="*/ 1346356 h 3429119"/>
                <a:gd name="connsiteX12" fmla="*/ 134635 w 1997094"/>
                <a:gd name="connsiteY12" fmla="*/ 1705384 h 3429119"/>
                <a:gd name="connsiteX13" fmla="*/ 241222 w 1997094"/>
                <a:gd name="connsiteY13" fmla="*/ 1778312 h 3429119"/>
                <a:gd name="connsiteX14" fmla="*/ 291710 w 1997094"/>
                <a:gd name="connsiteY14" fmla="*/ 1744653 h 3429119"/>
                <a:gd name="connsiteX15" fmla="*/ 336589 w 1997094"/>
                <a:gd name="connsiteY15" fmla="*/ 1800751 h 3429119"/>
                <a:gd name="connsiteX16" fmla="*/ 370248 w 1997094"/>
                <a:gd name="connsiteY16" fmla="*/ 3141497 h 3429119"/>
                <a:gd name="connsiteX17" fmla="*/ 426346 w 1997094"/>
                <a:gd name="connsiteY17" fmla="*/ 3141497 h 3429119"/>
                <a:gd name="connsiteX18" fmla="*/ 431956 w 1997094"/>
                <a:gd name="connsiteY18" fmla="*/ 2423441 h 3429119"/>
                <a:gd name="connsiteX19" fmla="*/ 482444 w 1997094"/>
                <a:gd name="connsiteY19" fmla="*/ 2434660 h 3429119"/>
                <a:gd name="connsiteX20" fmla="*/ 493664 w 1997094"/>
                <a:gd name="connsiteY20" fmla="*/ 2928324 h 3429119"/>
                <a:gd name="connsiteX21" fmla="*/ 566591 w 1997094"/>
                <a:gd name="connsiteY21" fmla="*/ 2933934 h 3429119"/>
                <a:gd name="connsiteX22" fmla="*/ 572201 w 1997094"/>
                <a:gd name="connsiteY22" fmla="*/ 2457100 h 3429119"/>
                <a:gd name="connsiteX23" fmla="*/ 964888 w 1997094"/>
                <a:gd name="connsiteY23" fmla="*/ 2462710 h 3429119"/>
                <a:gd name="connsiteX24" fmla="*/ 970498 w 1997094"/>
                <a:gd name="connsiteY24" fmla="*/ 2866616 h 3429119"/>
                <a:gd name="connsiteX25" fmla="*/ 1026596 w 1997094"/>
                <a:gd name="connsiteY25" fmla="*/ 2877836 h 3429119"/>
                <a:gd name="connsiteX26" fmla="*/ 1020986 w 1997094"/>
                <a:gd name="connsiteY26" fmla="*/ 3051740 h 3429119"/>
                <a:gd name="connsiteX27" fmla="*/ 1009767 w 1997094"/>
                <a:gd name="connsiteY27" fmla="*/ 3175156 h 3429119"/>
                <a:gd name="connsiteX28" fmla="*/ 1020986 w 1997094"/>
                <a:gd name="connsiteY28" fmla="*/ 3393939 h 3429119"/>
                <a:gd name="connsiteX29" fmla="*/ 1217330 w 1997094"/>
                <a:gd name="connsiteY29" fmla="*/ 3410768 h 3429119"/>
                <a:gd name="connsiteX30" fmla="*/ 1234159 w 1997094"/>
                <a:gd name="connsiteY30" fmla="*/ 3248084 h 3429119"/>
                <a:gd name="connsiteX31" fmla="*/ 1211720 w 1997094"/>
                <a:gd name="connsiteY31" fmla="*/ 3040521 h 3429119"/>
                <a:gd name="connsiteX32" fmla="*/ 1234159 w 1997094"/>
                <a:gd name="connsiteY32" fmla="*/ 2883446 h 3429119"/>
                <a:gd name="connsiteX33" fmla="*/ 1239769 w 1997094"/>
                <a:gd name="connsiteY33" fmla="*/ 2614175 h 3429119"/>
                <a:gd name="connsiteX34" fmla="*/ 1301477 w 1997094"/>
                <a:gd name="connsiteY34" fmla="*/ 2586126 h 3429119"/>
                <a:gd name="connsiteX35" fmla="*/ 1284648 w 1997094"/>
                <a:gd name="connsiteY35" fmla="*/ 2417831 h 3429119"/>
                <a:gd name="connsiteX36" fmla="*/ 1351965 w 1997094"/>
                <a:gd name="connsiteY36" fmla="*/ 2608565 h 3429119"/>
                <a:gd name="connsiteX37" fmla="*/ 1380014 w 1997094"/>
                <a:gd name="connsiteY37" fmla="*/ 3119058 h 3429119"/>
                <a:gd name="connsiteX38" fmla="*/ 1447332 w 1997094"/>
                <a:gd name="connsiteY38" fmla="*/ 3091009 h 3429119"/>
                <a:gd name="connsiteX39" fmla="*/ 1419283 w 1997094"/>
                <a:gd name="connsiteY39" fmla="*/ 2625394 h 3429119"/>
                <a:gd name="connsiteX40" fmla="*/ 1469772 w 1997094"/>
                <a:gd name="connsiteY40" fmla="*/ 2636614 h 3429119"/>
                <a:gd name="connsiteX41" fmla="*/ 1480991 w 1997094"/>
                <a:gd name="connsiteY41" fmla="*/ 3292962 h 3429119"/>
                <a:gd name="connsiteX42" fmla="*/ 1531479 w 1997094"/>
                <a:gd name="connsiteY42" fmla="*/ 3276133 h 3429119"/>
                <a:gd name="connsiteX43" fmla="*/ 1553919 w 1997094"/>
                <a:gd name="connsiteY43" fmla="*/ 2821738 h 3429119"/>
                <a:gd name="connsiteX44" fmla="*/ 1604407 w 1997094"/>
                <a:gd name="connsiteY44" fmla="*/ 2961983 h 3429119"/>
                <a:gd name="connsiteX45" fmla="*/ 1952216 w 1997094"/>
                <a:gd name="connsiteY45" fmla="*/ 2771249 h 3429119"/>
                <a:gd name="connsiteX46" fmla="*/ 1997094 w 1997094"/>
                <a:gd name="connsiteY46" fmla="*/ 2653443 h 3429119"/>
                <a:gd name="connsiteX47" fmla="*/ 1823190 w 1997094"/>
                <a:gd name="connsiteY47" fmla="*/ 2642224 h 3429119"/>
                <a:gd name="connsiteX48" fmla="*/ 1694164 w 1997094"/>
                <a:gd name="connsiteY48" fmla="*/ 2546857 h 3429119"/>
                <a:gd name="connsiteX49" fmla="*/ 1621237 w 1997094"/>
                <a:gd name="connsiteY49" fmla="*/ 2451490 h 3429119"/>
                <a:gd name="connsiteX50" fmla="*/ 1694164 w 1997094"/>
                <a:gd name="connsiteY50" fmla="*/ 2328074 h 3429119"/>
                <a:gd name="connsiteX51" fmla="*/ 1514650 w 1997094"/>
                <a:gd name="connsiteY51" fmla="*/ 2030754 h 3429119"/>
                <a:gd name="connsiteX52" fmla="*/ 1531479 w 1997094"/>
                <a:gd name="connsiteY52" fmla="*/ 1610018 h 3429119"/>
                <a:gd name="connsiteX53" fmla="*/ 1301477 w 1997094"/>
                <a:gd name="connsiteY53" fmla="*/ 1615627 h 3429119"/>
                <a:gd name="connsiteX54" fmla="*/ 1323916 w 1997094"/>
                <a:gd name="connsiteY54" fmla="*/ 1486602 h 3429119"/>
                <a:gd name="connsiteX55" fmla="*/ 1262208 w 1997094"/>
                <a:gd name="connsiteY55" fmla="*/ 1301478 h 3429119"/>
                <a:gd name="connsiteX56" fmla="*/ 1301477 w 1997094"/>
                <a:gd name="connsiteY56" fmla="*/ 1228550 h 3429119"/>
                <a:gd name="connsiteX57" fmla="*/ 1234159 w 1997094"/>
                <a:gd name="connsiteY57" fmla="*/ 1043426 h 3429119"/>
                <a:gd name="connsiteX58" fmla="*/ 1250989 w 1997094"/>
                <a:gd name="connsiteY58" fmla="*/ 847083 h 3429119"/>
                <a:gd name="connsiteX59" fmla="*/ 970498 w 1997094"/>
                <a:gd name="connsiteY59" fmla="*/ 712447 h 3429119"/>
                <a:gd name="connsiteX60" fmla="*/ 1015376 w 1997094"/>
                <a:gd name="connsiteY60" fmla="*/ 622690 h 3429119"/>
                <a:gd name="connsiteX61" fmla="*/ 1150012 w 1997094"/>
                <a:gd name="connsiteY61" fmla="*/ 482445 h 3429119"/>
                <a:gd name="connsiteX62" fmla="*/ 1166841 w 1997094"/>
                <a:gd name="connsiteY62" fmla="*/ 314150 h 3429119"/>
                <a:gd name="connsiteX63" fmla="*/ 1161232 w 1997094"/>
                <a:gd name="connsiteY63" fmla="*/ 196344 h 3429119"/>
                <a:gd name="connsiteX64" fmla="*/ 1065865 w 1997094"/>
                <a:gd name="connsiteY64" fmla="*/ 117807 h 3429119"/>
                <a:gd name="connsiteX65" fmla="*/ 998547 w 1997094"/>
                <a:gd name="connsiteY65" fmla="*/ 72928 h 3429119"/>
                <a:gd name="connsiteX66" fmla="*/ 920010 w 1997094"/>
                <a:gd name="connsiteY66" fmla="*/ 0 h 3429119"/>
                <a:gd name="connsiteX0" fmla="*/ 920010 w 1997094"/>
                <a:gd name="connsiteY0" fmla="*/ 0 h 3429119"/>
                <a:gd name="connsiteX1" fmla="*/ 779764 w 1997094"/>
                <a:gd name="connsiteY1" fmla="*/ 117807 h 3429119"/>
                <a:gd name="connsiteX2" fmla="*/ 751715 w 1997094"/>
                <a:gd name="connsiteY2" fmla="*/ 224393 h 3429119"/>
                <a:gd name="connsiteX3" fmla="*/ 656348 w 1997094"/>
                <a:gd name="connsiteY3" fmla="*/ 403907 h 3429119"/>
                <a:gd name="connsiteX4" fmla="*/ 656348 w 1997094"/>
                <a:gd name="connsiteY4" fmla="*/ 460005 h 3429119"/>
                <a:gd name="connsiteX5" fmla="*/ 673178 w 1997094"/>
                <a:gd name="connsiteY5" fmla="*/ 544153 h 3429119"/>
                <a:gd name="connsiteX6" fmla="*/ 448785 w 1997094"/>
                <a:gd name="connsiteY6" fmla="*/ 656349 h 3429119"/>
                <a:gd name="connsiteX7" fmla="*/ 263661 w 1997094"/>
                <a:gd name="connsiteY7" fmla="*/ 673178 h 3429119"/>
                <a:gd name="connsiteX8" fmla="*/ 218783 w 1997094"/>
                <a:gd name="connsiteY8" fmla="*/ 948059 h 3429119"/>
                <a:gd name="connsiteX9" fmla="*/ 168294 w 1997094"/>
                <a:gd name="connsiteY9" fmla="*/ 1082695 h 3429119"/>
                <a:gd name="connsiteX10" fmla="*/ 72927 w 1997094"/>
                <a:gd name="connsiteY10" fmla="*/ 1211721 h 3429119"/>
                <a:gd name="connsiteX11" fmla="*/ 0 w 1997094"/>
                <a:gd name="connsiteY11" fmla="*/ 1346356 h 3429119"/>
                <a:gd name="connsiteX12" fmla="*/ 134635 w 1997094"/>
                <a:gd name="connsiteY12" fmla="*/ 1705384 h 3429119"/>
                <a:gd name="connsiteX13" fmla="*/ 241222 w 1997094"/>
                <a:gd name="connsiteY13" fmla="*/ 1778312 h 3429119"/>
                <a:gd name="connsiteX14" fmla="*/ 291710 w 1997094"/>
                <a:gd name="connsiteY14" fmla="*/ 1744653 h 3429119"/>
                <a:gd name="connsiteX15" fmla="*/ 336589 w 1997094"/>
                <a:gd name="connsiteY15" fmla="*/ 1800751 h 3429119"/>
                <a:gd name="connsiteX16" fmla="*/ 370248 w 1997094"/>
                <a:gd name="connsiteY16" fmla="*/ 3141497 h 3429119"/>
                <a:gd name="connsiteX17" fmla="*/ 426346 w 1997094"/>
                <a:gd name="connsiteY17" fmla="*/ 3141497 h 3429119"/>
                <a:gd name="connsiteX18" fmla="*/ 431956 w 1997094"/>
                <a:gd name="connsiteY18" fmla="*/ 2423441 h 3429119"/>
                <a:gd name="connsiteX19" fmla="*/ 482444 w 1997094"/>
                <a:gd name="connsiteY19" fmla="*/ 2434660 h 3429119"/>
                <a:gd name="connsiteX20" fmla="*/ 493664 w 1997094"/>
                <a:gd name="connsiteY20" fmla="*/ 2928324 h 3429119"/>
                <a:gd name="connsiteX21" fmla="*/ 566591 w 1997094"/>
                <a:gd name="connsiteY21" fmla="*/ 2933934 h 3429119"/>
                <a:gd name="connsiteX22" fmla="*/ 572201 w 1997094"/>
                <a:gd name="connsiteY22" fmla="*/ 2457100 h 3429119"/>
                <a:gd name="connsiteX23" fmla="*/ 964888 w 1997094"/>
                <a:gd name="connsiteY23" fmla="*/ 2462710 h 3429119"/>
                <a:gd name="connsiteX24" fmla="*/ 970498 w 1997094"/>
                <a:gd name="connsiteY24" fmla="*/ 2866616 h 3429119"/>
                <a:gd name="connsiteX25" fmla="*/ 1026596 w 1997094"/>
                <a:gd name="connsiteY25" fmla="*/ 2877836 h 3429119"/>
                <a:gd name="connsiteX26" fmla="*/ 1020986 w 1997094"/>
                <a:gd name="connsiteY26" fmla="*/ 3051740 h 3429119"/>
                <a:gd name="connsiteX27" fmla="*/ 1009767 w 1997094"/>
                <a:gd name="connsiteY27" fmla="*/ 3175156 h 3429119"/>
                <a:gd name="connsiteX28" fmla="*/ 1020986 w 1997094"/>
                <a:gd name="connsiteY28" fmla="*/ 3393939 h 3429119"/>
                <a:gd name="connsiteX29" fmla="*/ 1217330 w 1997094"/>
                <a:gd name="connsiteY29" fmla="*/ 3410768 h 3429119"/>
                <a:gd name="connsiteX30" fmla="*/ 1234159 w 1997094"/>
                <a:gd name="connsiteY30" fmla="*/ 3248084 h 3429119"/>
                <a:gd name="connsiteX31" fmla="*/ 1211720 w 1997094"/>
                <a:gd name="connsiteY31" fmla="*/ 3040521 h 3429119"/>
                <a:gd name="connsiteX32" fmla="*/ 1234159 w 1997094"/>
                <a:gd name="connsiteY32" fmla="*/ 2883446 h 3429119"/>
                <a:gd name="connsiteX33" fmla="*/ 1239769 w 1997094"/>
                <a:gd name="connsiteY33" fmla="*/ 2614175 h 3429119"/>
                <a:gd name="connsiteX34" fmla="*/ 1301477 w 1997094"/>
                <a:gd name="connsiteY34" fmla="*/ 2586126 h 3429119"/>
                <a:gd name="connsiteX35" fmla="*/ 1284648 w 1997094"/>
                <a:gd name="connsiteY35" fmla="*/ 2417831 h 3429119"/>
                <a:gd name="connsiteX36" fmla="*/ 1351965 w 1997094"/>
                <a:gd name="connsiteY36" fmla="*/ 2608565 h 3429119"/>
                <a:gd name="connsiteX37" fmla="*/ 1380014 w 1997094"/>
                <a:gd name="connsiteY37" fmla="*/ 3119058 h 3429119"/>
                <a:gd name="connsiteX38" fmla="*/ 1447332 w 1997094"/>
                <a:gd name="connsiteY38" fmla="*/ 3091009 h 3429119"/>
                <a:gd name="connsiteX39" fmla="*/ 1419283 w 1997094"/>
                <a:gd name="connsiteY39" fmla="*/ 2625394 h 3429119"/>
                <a:gd name="connsiteX40" fmla="*/ 1469772 w 1997094"/>
                <a:gd name="connsiteY40" fmla="*/ 2636614 h 3429119"/>
                <a:gd name="connsiteX41" fmla="*/ 1480991 w 1997094"/>
                <a:gd name="connsiteY41" fmla="*/ 3292962 h 3429119"/>
                <a:gd name="connsiteX42" fmla="*/ 1531479 w 1997094"/>
                <a:gd name="connsiteY42" fmla="*/ 3276133 h 3429119"/>
                <a:gd name="connsiteX43" fmla="*/ 1553919 w 1997094"/>
                <a:gd name="connsiteY43" fmla="*/ 2821738 h 3429119"/>
                <a:gd name="connsiteX44" fmla="*/ 1604407 w 1997094"/>
                <a:gd name="connsiteY44" fmla="*/ 2961983 h 3429119"/>
                <a:gd name="connsiteX45" fmla="*/ 1952216 w 1997094"/>
                <a:gd name="connsiteY45" fmla="*/ 2771249 h 3429119"/>
                <a:gd name="connsiteX46" fmla="*/ 1997094 w 1997094"/>
                <a:gd name="connsiteY46" fmla="*/ 2653443 h 3429119"/>
                <a:gd name="connsiteX47" fmla="*/ 1823190 w 1997094"/>
                <a:gd name="connsiteY47" fmla="*/ 2642224 h 3429119"/>
                <a:gd name="connsiteX48" fmla="*/ 1694164 w 1997094"/>
                <a:gd name="connsiteY48" fmla="*/ 2546857 h 3429119"/>
                <a:gd name="connsiteX49" fmla="*/ 1621237 w 1997094"/>
                <a:gd name="connsiteY49" fmla="*/ 2451490 h 3429119"/>
                <a:gd name="connsiteX50" fmla="*/ 1694164 w 1997094"/>
                <a:gd name="connsiteY50" fmla="*/ 2328074 h 3429119"/>
                <a:gd name="connsiteX51" fmla="*/ 1514650 w 1997094"/>
                <a:gd name="connsiteY51" fmla="*/ 2030754 h 3429119"/>
                <a:gd name="connsiteX52" fmla="*/ 1531479 w 1997094"/>
                <a:gd name="connsiteY52" fmla="*/ 1610018 h 3429119"/>
                <a:gd name="connsiteX53" fmla="*/ 1301477 w 1997094"/>
                <a:gd name="connsiteY53" fmla="*/ 1615627 h 3429119"/>
                <a:gd name="connsiteX54" fmla="*/ 1323916 w 1997094"/>
                <a:gd name="connsiteY54" fmla="*/ 1486602 h 3429119"/>
                <a:gd name="connsiteX55" fmla="*/ 1262208 w 1997094"/>
                <a:gd name="connsiteY55" fmla="*/ 1301478 h 3429119"/>
                <a:gd name="connsiteX56" fmla="*/ 1301477 w 1997094"/>
                <a:gd name="connsiteY56" fmla="*/ 1228550 h 3429119"/>
                <a:gd name="connsiteX57" fmla="*/ 1234159 w 1997094"/>
                <a:gd name="connsiteY57" fmla="*/ 1043426 h 3429119"/>
                <a:gd name="connsiteX58" fmla="*/ 1250989 w 1997094"/>
                <a:gd name="connsiteY58" fmla="*/ 847083 h 3429119"/>
                <a:gd name="connsiteX59" fmla="*/ 970498 w 1997094"/>
                <a:gd name="connsiteY59" fmla="*/ 712447 h 3429119"/>
                <a:gd name="connsiteX60" fmla="*/ 1015376 w 1997094"/>
                <a:gd name="connsiteY60" fmla="*/ 622690 h 3429119"/>
                <a:gd name="connsiteX61" fmla="*/ 1150012 w 1997094"/>
                <a:gd name="connsiteY61" fmla="*/ 482445 h 3429119"/>
                <a:gd name="connsiteX62" fmla="*/ 1166841 w 1997094"/>
                <a:gd name="connsiteY62" fmla="*/ 314150 h 3429119"/>
                <a:gd name="connsiteX63" fmla="*/ 1161232 w 1997094"/>
                <a:gd name="connsiteY63" fmla="*/ 196344 h 3429119"/>
                <a:gd name="connsiteX64" fmla="*/ 1065865 w 1997094"/>
                <a:gd name="connsiteY64" fmla="*/ 117807 h 3429119"/>
                <a:gd name="connsiteX65" fmla="*/ 998547 w 1997094"/>
                <a:gd name="connsiteY65" fmla="*/ 72928 h 3429119"/>
                <a:gd name="connsiteX66" fmla="*/ 920010 w 1997094"/>
                <a:gd name="connsiteY66" fmla="*/ 0 h 3429119"/>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70248 w 1997094"/>
                <a:gd name="connsiteY16" fmla="*/ 3141497 h 3436871"/>
                <a:gd name="connsiteX17" fmla="*/ 426346 w 1997094"/>
                <a:gd name="connsiteY17" fmla="*/ 3141497 h 3436871"/>
                <a:gd name="connsiteX18" fmla="*/ 431956 w 1997094"/>
                <a:gd name="connsiteY18" fmla="*/ 2423441 h 3436871"/>
                <a:gd name="connsiteX19" fmla="*/ 482444 w 1997094"/>
                <a:gd name="connsiteY19" fmla="*/ 2434660 h 3436871"/>
                <a:gd name="connsiteX20" fmla="*/ 493664 w 1997094"/>
                <a:gd name="connsiteY20" fmla="*/ 2928324 h 3436871"/>
                <a:gd name="connsiteX21" fmla="*/ 566591 w 1997094"/>
                <a:gd name="connsiteY21" fmla="*/ 2933934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34159 w 1997094"/>
                <a:gd name="connsiteY30" fmla="*/ 3248084 h 3436871"/>
                <a:gd name="connsiteX31" fmla="*/ 1211720 w 1997094"/>
                <a:gd name="connsiteY31" fmla="*/ 3040521 h 3436871"/>
                <a:gd name="connsiteX32" fmla="*/ 1234159 w 1997094"/>
                <a:gd name="connsiteY32" fmla="*/ 2883446 h 3436871"/>
                <a:gd name="connsiteX33" fmla="*/ 1239769 w 1997094"/>
                <a:gd name="connsiteY33" fmla="*/ 2614175 h 3436871"/>
                <a:gd name="connsiteX34" fmla="*/ 1301477 w 1997094"/>
                <a:gd name="connsiteY34" fmla="*/ 2586126 h 3436871"/>
                <a:gd name="connsiteX35" fmla="*/ 1284648 w 1997094"/>
                <a:gd name="connsiteY35" fmla="*/ 2417831 h 3436871"/>
                <a:gd name="connsiteX36" fmla="*/ 1351965 w 1997094"/>
                <a:gd name="connsiteY36" fmla="*/ 2608565 h 3436871"/>
                <a:gd name="connsiteX37" fmla="*/ 1380014 w 1997094"/>
                <a:gd name="connsiteY37" fmla="*/ 3119058 h 3436871"/>
                <a:gd name="connsiteX38" fmla="*/ 1447332 w 1997094"/>
                <a:gd name="connsiteY38" fmla="*/ 3091009 h 3436871"/>
                <a:gd name="connsiteX39" fmla="*/ 1419283 w 1997094"/>
                <a:gd name="connsiteY39" fmla="*/ 2625394 h 3436871"/>
                <a:gd name="connsiteX40" fmla="*/ 1469772 w 1997094"/>
                <a:gd name="connsiteY40" fmla="*/ 2636614 h 3436871"/>
                <a:gd name="connsiteX41" fmla="*/ 1480991 w 1997094"/>
                <a:gd name="connsiteY41" fmla="*/ 3292962 h 3436871"/>
                <a:gd name="connsiteX42" fmla="*/ 1531479 w 1997094"/>
                <a:gd name="connsiteY42" fmla="*/ 3276133 h 3436871"/>
                <a:gd name="connsiteX43" fmla="*/ 1553919 w 1997094"/>
                <a:gd name="connsiteY43" fmla="*/ 2821738 h 3436871"/>
                <a:gd name="connsiteX44" fmla="*/ 1604407 w 1997094"/>
                <a:gd name="connsiteY44" fmla="*/ 2961983 h 3436871"/>
                <a:gd name="connsiteX45" fmla="*/ 1952216 w 1997094"/>
                <a:gd name="connsiteY45" fmla="*/ 2771249 h 3436871"/>
                <a:gd name="connsiteX46" fmla="*/ 1997094 w 1997094"/>
                <a:gd name="connsiteY46" fmla="*/ 2653443 h 3436871"/>
                <a:gd name="connsiteX47" fmla="*/ 1823190 w 1997094"/>
                <a:gd name="connsiteY47" fmla="*/ 2642224 h 3436871"/>
                <a:gd name="connsiteX48" fmla="*/ 1694164 w 1997094"/>
                <a:gd name="connsiteY48" fmla="*/ 2546857 h 3436871"/>
                <a:gd name="connsiteX49" fmla="*/ 1621237 w 1997094"/>
                <a:gd name="connsiteY49" fmla="*/ 2451490 h 3436871"/>
                <a:gd name="connsiteX50" fmla="*/ 1694164 w 1997094"/>
                <a:gd name="connsiteY50" fmla="*/ 2328074 h 3436871"/>
                <a:gd name="connsiteX51" fmla="*/ 1514650 w 1997094"/>
                <a:gd name="connsiteY51" fmla="*/ 2030754 h 3436871"/>
                <a:gd name="connsiteX52" fmla="*/ 1531479 w 1997094"/>
                <a:gd name="connsiteY52" fmla="*/ 1610018 h 3436871"/>
                <a:gd name="connsiteX53" fmla="*/ 1301477 w 1997094"/>
                <a:gd name="connsiteY53" fmla="*/ 1615627 h 3436871"/>
                <a:gd name="connsiteX54" fmla="*/ 1323916 w 1997094"/>
                <a:gd name="connsiteY54" fmla="*/ 1486602 h 3436871"/>
                <a:gd name="connsiteX55" fmla="*/ 1262208 w 1997094"/>
                <a:gd name="connsiteY55" fmla="*/ 1301478 h 3436871"/>
                <a:gd name="connsiteX56" fmla="*/ 1301477 w 1997094"/>
                <a:gd name="connsiteY56" fmla="*/ 1228550 h 3436871"/>
                <a:gd name="connsiteX57" fmla="*/ 1234159 w 1997094"/>
                <a:gd name="connsiteY57" fmla="*/ 1043426 h 3436871"/>
                <a:gd name="connsiteX58" fmla="*/ 1250989 w 1997094"/>
                <a:gd name="connsiteY58" fmla="*/ 847083 h 3436871"/>
                <a:gd name="connsiteX59" fmla="*/ 970498 w 1997094"/>
                <a:gd name="connsiteY59" fmla="*/ 712447 h 3436871"/>
                <a:gd name="connsiteX60" fmla="*/ 1015376 w 1997094"/>
                <a:gd name="connsiteY60" fmla="*/ 622690 h 3436871"/>
                <a:gd name="connsiteX61" fmla="*/ 1150012 w 1997094"/>
                <a:gd name="connsiteY61" fmla="*/ 482445 h 3436871"/>
                <a:gd name="connsiteX62" fmla="*/ 1166841 w 1997094"/>
                <a:gd name="connsiteY62" fmla="*/ 314150 h 3436871"/>
                <a:gd name="connsiteX63" fmla="*/ 1161232 w 1997094"/>
                <a:gd name="connsiteY63" fmla="*/ 196344 h 3436871"/>
                <a:gd name="connsiteX64" fmla="*/ 1065865 w 1997094"/>
                <a:gd name="connsiteY64" fmla="*/ 117807 h 3436871"/>
                <a:gd name="connsiteX65" fmla="*/ 998547 w 1997094"/>
                <a:gd name="connsiteY65" fmla="*/ 72928 h 3436871"/>
                <a:gd name="connsiteX66" fmla="*/ 920010 w 1997094"/>
                <a:gd name="connsiteY66"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70248 w 1997094"/>
                <a:gd name="connsiteY16" fmla="*/ 3141497 h 3436871"/>
                <a:gd name="connsiteX17" fmla="*/ 426346 w 1997094"/>
                <a:gd name="connsiteY17" fmla="*/ 3141497 h 3436871"/>
                <a:gd name="connsiteX18" fmla="*/ 431956 w 1997094"/>
                <a:gd name="connsiteY18" fmla="*/ 2423441 h 3436871"/>
                <a:gd name="connsiteX19" fmla="*/ 482444 w 1997094"/>
                <a:gd name="connsiteY19" fmla="*/ 2434660 h 3436871"/>
                <a:gd name="connsiteX20" fmla="*/ 493664 w 1997094"/>
                <a:gd name="connsiteY20" fmla="*/ 2928324 h 3436871"/>
                <a:gd name="connsiteX21" fmla="*/ 566591 w 1997094"/>
                <a:gd name="connsiteY21" fmla="*/ 2933934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11720 w 1997094"/>
                <a:gd name="connsiteY31" fmla="*/ 3040521 h 3436871"/>
                <a:gd name="connsiteX32" fmla="*/ 1234159 w 1997094"/>
                <a:gd name="connsiteY32" fmla="*/ 2883446 h 3436871"/>
                <a:gd name="connsiteX33" fmla="*/ 1239769 w 1997094"/>
                <a:gd name="connsiteY33" fmla="*/ 2614175 h 3436871"/>
                <a:gd name="connsiteX34" fmla="*/ 1301477 w 1997094"/>
                <a:gd name="connsiteY34" fmla="*/ 2586126 h 3436871"/>
                <a:gd name="connsiteX35" fmla="*/ 1284648 w 1997094"/>
                <a:gd name="connsiteY35" fmla="*/ 2417831 h 3436871"/>
                <a:gd name="connsiteX36" fmla="*/ 1351965 w 1997094"/>
                <a:gd name="connsiteY36" fmla="*/ 2608565 h 3436871"/>
                <a:gd name="connsiteX37" fmla="*/ 1380014 w 1997094"/>
                <a:gd name="connsiteY37" fmla="*/ 3119058 h 3436871"/>
                <a:gd name="connsiteX38" fmla="*/ 1447332 w 1997094"/>
                <a:gd name="connsiteY38" fmla="*/ 3091009 h 3436871"/>
                <a:gd name="connsiteX39" fmla="*/ 1419283 w 1997094"/>
                <a:gd name="connsiteY39" fmla="*/ 2625394 h 3436871"/>
                <a:gd name="connsiteX40" fmla="*/ 1469772 w 1997094"/>
                <a:gd name="connsiteY40" fmla="*/ 2636614 h 3436871"/>
                <a:gd name="connsiteX41" fmla="*/ 1480991 w 1997094"/>
                <a:gd name="connsiteY41" fmla="*/ 3292962 h 3436871"/>
                <a:gd name="connsiteX42" fmla="*/ 1531479 w 1997094"/>
                <a:gd name="connsiteY42" fmla="*/ 3276133 h 3436871"/>
                <a:gd name="connsiteX43" fmla="*/ 1553919 w 1997094"/>
                <a:gd name="connsiteY43" fmla="*/ 2821738 h 3436871"/>
                <a:gd name="connsiteX44" fmla="*/ 1604407 w 1997094"/>
                <a:gd name="connsiteY44" fmla="*/ 2961983 h 3436871"/>
                <a:gd name="connsiteX45" fmla="*/ 1952216 w 1997094"/>
                <a:gd name="connsiteY45" fmla="*/ 2771249 h 3436871"/>
                <a:gd name="connsiteX46" fmla="*/ 1997094 w 1997094"/>
                <a:gd name="connsiteY46" fmla="*/ 2653443 h 3436871"/>
                <a:gd name="connsiteX47" fmla="*/ 1823190 w 1997094"/>
                <a:gd name="connsiteY47" fmla="*/ 2642224 h 3436871"/>
                <a:gd name="connsiteX48" fmla="*/ 1694164 w 1997094"/>
                <a:gd name="connsiteY48" fmla="*/ 2546857 h 3436871"/>
                <a:gd name="connsiteX49" fmla="*/ 1621237 w 1997094"/>
                <a:gd name="connsiteY49" fmla="*/ 2451490 h 3436871"/>
                <a:gd name="connsiteX50" fmla="*/ 1694164 w 1997094"/>
                <a:gd name="connsiteY50" fmla="*/ 2328074 h 3436871"/>
                <a:gd name="connsiteX51" fmla="*/ 1514650 w 1997094"/>
                <a:gd name="connsiteY51" fmla="*/ 2030754 h 3436871"/>
                <a:gd name="connsiteX52" fmla="*/ 1531479 w 1997094"/>
                <a:gd name="connsiteY52" fmla="*/ 1610018 h 3436871"/>
                <a:gd name="connsiteX53" fmla="*/ 1301477 w 1997094"/>
                <a:gd name="connsiteY53" fmla="*/ 1615627 h 3436871"/>
                <a:gd name="connsiteX54" fmla="*/ 1323916 w 1997094"/>
                <a:gd name="connsiteY54" fmla="*/ 1486602 h 3436871"/>
                <a:gd name="connsiteX55" fmla="*/ 1262208 w 1997094"/>
                <a:gd name="connsiteY55" fmla="*/ 1301478 h 3436871"/>
                <a:gd name="connsiteX56" fmla="*/ 1301477 w 1997094"/>
                <a:gd name="connsiteY56" fmla="*/ 1228550 h 3436871"/>
                <a:gd name="connsiteX57" fmla="*/ 1234159 w 1997094"/>
                <a:gd name="connsiteY57" fmla="*/ 1043426 h 3436871"/>
                <a:gd name="connsiteX58" fmla="*/ 1250989 w 1997094"/>
                <a:gd name="connsiteY58" fmla="*/ 847083 h 3436871"/>
                <a:gd name="connsiteX59" fmla="*/ 970498 w 1997094"/>
                <a:gd name="connsiteY59" fmla="*/ 712447 h 3436871"/>
                <a:gd name="connsiteX60" fmla="*/ 1015376 w 1997094"/>
                <a:gd name="connsiteY60" fmla="*/ 622690 h 3436871"/>
                <a:gd name="connsiteX61" fmla="*/ 1150012 w 1997094"/>
                <a:gd name="connsiteY61" fmla="*/ 482445 h 3436871"/>
                <a:gd name="connsiteX62" fmla="*/ 1166841 w 1997094"/>
                <a:gd name="connsiteY62" fmla="*/ 314150 h 3436871"/>
                <a:gd name="connsiteX63" fmla="*/ 1161232 w 1997094"/>
                <a:gd name="connsiteY63" fmla="*/ 196344 h 3436871"/>
                <a:gd name="connsiteX64" fmla="*/ 1065865 w 1997094"/>
                <a:gd name="connsiteY64" fmla="*/ 117807 h 3436871"/>
                <a:gd name="connsiteX65" fmla="*/ 998547 w 1997094"/>
                <a:gd name="connsiteY65" fmla="*/ 72928 h 3436871"/>
                <a:gd name="connsiteX66" fmla="*/ 920010 w 1997094"/>
                <a:gd name="connsiteY66"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70248 w 1997094"/>
                <a:gd name="connsiteY16" fmla="*/ 3141497 h 3436871"/>
                <a:gd name="connsiteX17" fmla="*/ 426346 w 1997094"/>
                <a:gd name="connsiteY17" fmla="*/ 3141497 h 3436871"/>
                <a:gd name="connsiteX18" fmla="*/ 431956 w 1997094"/>
                <a:gd name="connsiteY18" fmla="*/ 2423441 h 3436871"/>
                <a:gd name="connsiteX19" fmla="*/ 482444 w 1997094"/>
                <a:gd name="connsiteY19" fmla="*/ 2434660 h 3436871"/>
                <a:gd name="connsiteX20" fmla="*/ 493664 w 1997094"/>
                <a:gd name="connsiteY20" fmla="*/ 2928324 h 3436871"/>
                <a:gd name="connsiteX21" fmla="*/ 566591 w 1997094"/>
                <a:gd name="connsiteY21" fmla="*/ 2933934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28549 w 1997094"/>
                <a:gd name="connsiteY31" fmla="*/ 3051741 h 3436871"/>
                <a:gd name="connsiteX32" fmla="*/ 1234159 w 1997094"/>
                <a:gd name="connsiteY32" fmla="*/ 2883446 h 3436871"/>
                <a:gd name="connsiteX33" fmla="*/ 1239769 w 1997094"/>
                <a:gd name="connsiteY33" fmla="*/ 2614175 h 3436871"/>
                <a:gd name="connsiteX34" fmla="*/ 1301477 w 1997094"/>
                <a:gd name="connsiteY34" fmla="*/ 2586126 h 3436871"/>
                <a:gd name="connsiteX35" fmla="*/ 1284648 w 1997094"/>
                <a:gd name="connsiteY35" fmla="*/ 2417831 h 3436871"/>
                <a:gd name="connsiteX36" fmla="*/ 1351965 w 1997094"/>
                <a:gd name="connsiteY36" fmla="*/ 2608565 h 3436871"/>
                <a:gd name="connsiteX37" fmla="*/ 1380014 w 1997094"/>
                <a:gd name="connsiteY37" fmla="*/ 3119058 h 3436871"/>
                <a:gd name="connsiteX38" fmla="*/ 1447332 w 1997094"/>
                <a:gd name="connsiteY38" fmla="*/ 3091009 h 3436871"/>
                <a:gd name="connsiteX39" fmla="*/ 1419283 w 1997094"/>
                <a:gd name="connsiteY39" fmla="*/ 2625394 h 3436871"/>
                <a:gd name="connsiteX40" fmla="*/ 1469772 w 1997094"/>
                <a:gd name="connsiteY40" fmla="*/ 2636614 h 3436871"/>
                <a:gd name="connsiteX41" fmla="*/ 1480991 w 1997094"/>
                <a:gd name="connsiteY41" fmla="*/ 3292962 h 3436871"/>
                <a:gd name="connsiteX42" fmla="*/ 1531479 w 1997094"/>
                <a:gd name="connsiteY42" fmla="*/ 3276133 h 3436871"/>
                <a:gd name="connsiteX43" fmla="*/ 1553919 w 1997094"/>
                <a:gd name="connsiteY43" fmla="*/ 2821738 h 3436871"/>
                <a:gd name="connsiteX44" fmla="*/ 1604407 w 1997094"/>
                <a:gd name="connsiteY44" fmla="*/ 2961983 h 3436871"/>
                <a:gd name="connsiteX45" fmla="*/ 1952216 w 1997094"/>
                <a:gd name="connsiteY45" fmla="*/ 2771249 h 3436871"/>
                <a:gd name="connsiteX46" fmla="*/ 1997094 w 1997094"/>
                <a:gd name="connsiteY46" fmla="*/ 2653443 h 3436871"/>
                <a:gd name="connsiteX47" fmla="*/ 1823190 w 1997094"/>
                <a:gd name="connsiteY47" fmla="*/ 2642224 h 3436871"/>
                <a:gd name="connsiteX48" fmla="*/ 1694164 w 1997094"/>
                <a:gd name="connsiteY48" fmla="*/ 2546857 h 3436871"/>
                <a:gd name="connsiteX49" fmla="*/ 1621237 w 1997094"/>
                <a:gd name="connsiteY49" fmla="*/ 2451490 h 3436871"/>
                <a:gd name="connsiteX50" fmla="*/ 1694164 w 1997094"/>
                <a:gd name="connsiteY50" fmla="*/ 2328074 h 3436871"/>
                <a:gd name="connsiteX51" fmla="*/ 1514650 w 1997094"/>
                <a:gd name="connsiteY51" fmla="*/ 2030754 h 3436871"/>
                <a:gd name="connsiteX52" fmla="*/ 1531479 w 1997094"/>
                <a:gd name="connsiteY52" fmla="*/ 1610018 h 3436871"/>
                <a:gd name="connsiteX53" fmla="*/ 1301477 w 1997094"/>
                <a:gd name="connsiteY53" fmla="*/ 1615627 h 3436871"/>
                <a:gd name="connsiteX54" fmla="*/ 1323916 w 1997094"/>
                <a:gd name="connsiteY54" fmla="*/ 1486602 h 3436871"/>
                <a:gd name="connsiteX55" fmla="*/ 1262208 w 1997094"/>
                <a:gd name="connsiteY55" fmla="*/ 1301478 h 3436871"/>
                <a:gd name="connsiteX56" fmla="*/ 1301477 w 1997094"/>
                <a:gd name="connsiteY56" fmla="*/ 1228550 h 3436871"/>
                <a:gd name="connsiteX57" fmla="*/ 1234159 w 1997094"/>
                <a:gd name="connsiteY57" fmla="*/ 1043426 h 3436871"/>
                <a:gd name="connsiteX58" fmla="*/ 1250989 w 1997094"/>
                <a:gd name="connsiteY58" fmla="*/ 847083 h 3436871"/>
                <a:gd name="connsiteX59" fmla="*/ 970498 w 1997094"/>
                <a:gd name="connsiteY59" fmla="*/ 712447 h 3436871"/>
                <a:gd name="connsiteX60" fmla="*/ 1015376 w 1997094"/>
                <a:gd name="connsiteY60" fmla="*/ 622690 h 3436871"/>
                <a:gd name="connsiteX61" fmla="*/ 1150012 w 1997094"/>
                <a:gd name="connsiteY61" fmla="*/ 482445 h 3436871"/>
                <a:gd name="connsiteX62" fmla="*/ 1166841 w 1997094"/>
                <a:gd name="connsiteY62" fmla="*/ 314150 h 3436871"/>
                <a:gd name="connsiteX63" fmla="*/ 1161232 w 1997094"/>
                <a:gd name="connsiteY63" fmla="*/ 196344 h 3436871"/>
                <a:gd name="connsiteX64" fmla="*/ 1065865 w 1997094"/>
                <a:gd name="connsiteY64" fmla="*/ 117807 h 3436871"/>
                <a:gd name="connsiteX65" fmla="*/ 998547 w 1997094"/>
                <a:gd name="connsiteY65" fmla="*/ 72928 h 3436871"/>
                <a:gd name="connsiteX66" fmla="*/ 920010 w 1997094"/>
                <a:gd name="connsiteY66"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70248 w 1997094"/>
                <a:gd name="connsiteY16" fmla="*/ 3141497 h 3436871"/>
                <a:gd name="connsiteX17" fmla="*/ 426346 w 1997094"/>
                <a:gd name="connsiteY17" fmla="*/ 3141497 h 3436871"/>
                <a:gd name="connsiteX18" fmla="*/ 431956 w 1997094"/>
                <a:gd name="connsiteY18" fmla="*/ 2423441 h 3436871"/>
                <a:gd name="connsiteX19" fmla="*/ 482444 w 1997094"/>
                <a:gd name="connsiteY19" fmla="*/ 2434660 h 3436871"/>
                <a:gd name="connsiteX20" fmla="*/ 493664 w 1997094"/>
                <a:gd name="connsiteY20" fmla="*/ 2928324 h 3436871"/>
                <a:gd name="connsiteX21" fmla="*/ 566591 w 1997094"/>
                <a:gd name="connsiteY21" fmla="*/ 2933934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28549 w 1997094"/>
                <a:gd name="connsiteY31" fmla="*/ 3051741 h 3436871"/>
                <a:gd name="connsiteX32" fmla="*/ 1211720 w 1997094"/>
                <a:gd name="connsiteY32" fmla="*/ 2922714 h 3436871"/>
                <a:gd name="connsiteX33" fmla="*/ 1234159 w 1997094"/>
                <a:gd name="connsiteY33" fmla="*/ 2883446 h 3436871"/>
                <a:gd name="connsiteX34" fmla="*/ 1239769 w 1997094"/>
                <a:gd name="connsiteY34" fmla="*/ 2614175 h 3436871"/>
                <a:gd name="connsiteX35" fmla="*/ 1301477 w 1997094"/>
                <a:gd name="connsiteY35" fmla="*/ 2586126 h 3436871"/>
                <a:gd name="connsiteX36" fmla="*/ 1284648 w 1997094"/>
                <a:gd name="connsiteY36" fmla="*/ 2417831 h 3436871"/>
                <a:gd name="connsiteX37" fmla="*/ 1351965 w 1997094"/>
                <a:gd name="connsiteY37" fmla="*/ 2608565 h 3436871"/>
                <a:gd name="connsiteX38" fmla="*/ 1380014 w 1997094"/>
                <a:gd name="connsiteY38" fmla="*/ 3119058 h 3436871"/>
                <a:gd name="connsiteX39" fmla="*/ 1447332 w 1997094"/>
                <a:gd name="connsiteY39" fmla="*/ 3091009 h 3436871"/>
                <a:gd name="connsiteX40" fmla="*/ 1419283 w 1997094"/>
                <a:gd name="connsiteY40" fmla="*/ 2625394 h 3436871"/>
                <a:gd name="connsiteX41" fmla="*/ 1469772 w 1997094"/>
                <a:gd name="connsiteY41" fmla="*/ 2636614 h 3436871"/>
                <a:gd name="connsiteX42" fmla="*/ 1480991 w 1997094"/>
                <a:gd name="connsiteY42" fmla="*/ 3292962 h 3436871"/>
                <a:gd name="connsiteX43" fmla="*/ 1531479 w 1997094"/>
                <a:gd name="connsiteY43" fmla="*/ 3276133 h 3436871"/>
                <a:gd name="connsiteX44" fmla="*/ 1553919 w 1997094"/>
                <a:gd name="connsiteY44" fmla="*/ 2821738 h 3436871"/>
                <a:gd name="connsiteX45" fmla="*/ 1604407 w 1997094"/>
                <a:gd name="connsiteY45" fmla="*/ 2961983 h 3436871"/>
                <a:gd name="connsiteX46" fmla="*/ 1952216 w 1997094"/>
                <a:gd name="connsiteY46" fmla="*/ 2771249 h 3436871"/>
                <a:gd name="connsiteX47" fmla="*/ 1997094 w 1997094"/>
                <a:gd name="connsiteY47" fmla="*/ 2653443 h 3436871"/>
                <a:gd name="connsiteX48" fmla="*/ 1823190 w 1997094"/>
                <a:gd name="connsiteY48" fmla="*/ 2642224 h 3436871"/>
                <a:gd name="connsiteX49" fmla="*/ 1694164 w 1997094"/>
                <a:gd name="connsiteY49" fmla="*/ 2546857 h 3436871"/>
                <a:gd name="connsiteX50" fmla="*/ 1621237 w 1997094"/>
                <a:gd name="connsiteY50" fmla="*/ 2451490 h 3436871"/>
                <a:gd name="connsiteX51" fmla="*/ 1694164 w 1997094"/>
                <a:gd name="connsiteY51" fmla="*/ 2328074 h 3436871"/>
                <a:gd name="connsiteX52" fmla="*/ 1514650 w 1997094"/>
                <a:gd name="connsiteY52" fmla="*/ 2030754 h 3436871"/>
                <a:gd name="connsiteX53" fmla="*/ 1531479 w 1997094"/>
                <a:gd name="connsiteY53" fmla="*/ 1610018 h 3436871"/>
                <a:gd name="connsiteX54" fmla="*/ 1301477 w 1997094"/>
                <a:gd name="connsiteY54" fmla="*/ 1615627 h 3436871"/>
                <a:gd name="connsiteX55" fmla="*/ 1323916 w 1997094"/>
                <a:gd name="connsiteY55" fmla="*/ 1486602 h 3436871"/>
                <a:gd name="connsiteX56" fmla="*/ 1262208 w 1997094"/>
                <a:gd name="connsiteY56" fmla="*/ 1301478 h 3436871"/>
                <a:gd name="connsiteX57" fmla="*/ 1301477 w 1997094"/>
                <a:gd name="connsiteY57" fmla="*/ 1228550 h 3436871"/>
                <a:gd name="connsiteX58" fmla="*/ 1234159 w 1997094"/>
                <a:gd name="connsiteY58" fmla="*/ 1043426 h 3436871"/>
                <a:gd name="connsiteX59" fmla="*/ 1250989 w 1997094"/>
                <a:gd name="connsiteY59" fmla="*/ 847083 h 3436871"/>
                <a:gd name="connsiteX60" fmla="*/ 970498 w 1997094"/>
                <a:gd name="connsiteY60" fmla="*/ 712447 h 3436871"/>
                <a:gd name="connsiteX61" fmla="*/ 1015376 w 1997094"/>
                <a:gd name="connsiteY61" fmla="*/ 622690 h 3436871"/>
                <a:gd name="connsiteX62" fmla="*/ 1150012 w 1997094"/>
                <a:gd name="connsiteY62" fmla="*/ 482445 h 3436871"/>
                <a:gd name="connsiteX63" fmla="*/ 1166841 w 1997094"/>
                <a:gd name="connsiteY63" fmla="*/ 314150 h 3436871"/>
                <a:gd name="connsiteX64" fmla="*/ 1161232 w 1997094"/>
                <a:gd name="connsiteY64" fmla="*/ 196344 h 3436871"/>
                <a:gd name="connsiteX65" fmla="*/ 1065865 w 1997094"/>
                <a:gd name="connsiteY65" fmla="*/ 117807 h 3436871"/>
                <a:gd name="connsiteX66" fmla="*/ 998547 w 1997094"/>
                <a:gd name="connsiteY66" fmla="*/ 72928 h 3436871"/>
                <a:gd name="connsiteX67" fmla="*/ 920010 w 1997094"/>
                <a:gd name="connsiteY67"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70248 w 1997094"/>
                <a:gd name="connsiteY16" fmla="*/ 3141497 h 3436871"/>
                <a:gd name="connsiteX17" fmla="*/ 426346 w 1997094"/>
                <a:gd name="connsiteY17" fmla="*/ 3141497 h 3436871"/>
                <a:gd name="connsiteX18" fmla="*/ 431956 w 1997094"/>
                <a:gd name="connsiteY18" fmla="*/ 2423441 h 3436871"/>
                <a:gd name="connsiteX19" fmla="*/ 482444 w 1997094"/>
                <a:gd name="connsiteY19" fmla="*/ 2434660 h 3436871"/>
                <a:gd name="connsiteX20" fmla="*/ 493664 w 1997094"/>
                <a:gd name="connsiteY20" fmla="*/ 2928324 h 3436871"/>
                <a:gd name="connsiteX21" fmla="*/ 566591 w 1997094"/>
                <a:gd name="connsiteY21" fmla="*/ 2933934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28549 w 1997094"/>
                <a:gd name="connsiteY31" fmla="*/ 3051741 h 3436871"/>
                <a:gd name="connsiteX32" fmla="*/ 1211720 w 1997094"/>
                <a:gd name="connsiteY32" fmla="*/ 2922714 h 3436871"/>
                <a:gd name="connsiteX33" fmla="*/ 1234159 w 1997094"/>
                <a:gd name="connsiteY33" fmla="*/ 2883446 h 3436871"/>
                <a:gd name="connsiteX34" fmla="*/ 1250988 w 1997094"/>
                <a:gd name="connsiteY34" fmla="*/ 2664663 h 3436871"/>
                <a:gd name="connsiteX35" fmla="*/ 1301477 w 1997094"/>
                <a:gd name="connsiteY35" fmla="*/ 2586126 h 3436871"/>
                <a:gd name="connsiteX36" fmla="*/ 1284648 w 1997094"/>
                <a:gd name="connsiteY36" fmla="*/ 2417831 h 3436871"/>
                <a:gd name="connsiteX37" fmla="*/ 1351965 w 1997094"/>
                <a:gd name="connsiteY37" fmla="*/ 2608565 h 3436871"/>
                <a:gd name="connsiteX38" fmla="*/ 1380014 w 1997094"/>
                <a:gd name="connsiteY38" fmla="*/ 3119058 h 3436871"/>
                <a:gd name="connsiteX39" fmla="*/ 1447332 w 1997094"/>
                <a:gd name="connsiteY39" fmla="*/ 3091009 h 3436871"/>
                <a:gd name="connsiteX40" fmla="*/ 1419283 w 1997094"/>
                <a:gd name="connsiteY40" fmla="*/ 2625394 h 3436871"/>
                <a:gd name="connsiteX41" fmla="*/ 1469772 w 1997094"/>
                <a:gd name="connsiteY41" fmla="*/ 2636614 h 3436871"/>
                <a:gd name="connsiteX42" fmla="*/ 1480991 w 1997094"/>
                <a:gd name="connsiteY42" fmla="*/ 3292962 h 3436871"/>
                <a:gd name="connsiteX43" fmla="*/ 1531479 w 1997094"/>
                <a:gd name="connsiteY43" fmla="*/ 3276133 h 3436871"/>
                <a:gd name="connsiteX44" fmla="*/ 1553919 w 1997094"/>
                <a:gd name="connsiteY44" fmla="*/ 2821738 h 3436871"/>
                <a:gd name="connsiteX45" fmla="*/ 1604407 w 1997094"/>
                <a:gd name="connsiteY45" fmla="*/ 2961983 h 3436871"/>
                <a:gd name="connsiteX46" fmla="*/ 1952216 w 1997094"/>
                <a:gd name="connsiteY46" fmla="*/ 2771249 h 3436871"/>
                <a:gd name="connsiteX47" fmla="*/ 1997094 w 1997094"/>
                <a:gd name="connsiteY47" fmla="*/ 2653443 h 3436871"/>
                <a:gd name="connsiteX48" fmla="*/ 1823190 w 1997094"/>
                <a:gd name="connsiteY48" fmla="*/ 2642224 h 3436871"/>
                <a:gd name="connsiteX49" fmla="*/ 1694164 w 1997094"/>
                <a:gd name="connsiteY49" fmla="*/ 2546857 h 3436871"/>
                <a:gd name="connsiteX50" fmla="*/ 1621237 w 1997094"/>
                <a:gd name="connsiteY50" fmla="*/ 2451490 h 3436871"/>
                <a:gd name="connsiteX51" fmla="*/ 1694164 w 1997094"/>
                <a:gd name="connsiteY51" fmla="*/ 2328074 h 3436871"/>
                <a:gd name="connsiteX52" fmla="*/ 1514650 w 1997094"/>
                <a:gd name="connsiteY52" fmla="*/ 2030754 h 3436871"/>
                <a:gd name="connsiteX53" fmla="*/ 1531479 w 1997094"/>
                <a:gd name="connsiteY53" fmla="*/ 1610018 h 3436871"/>
                <a:gd name="connsiteX54" fmla="*/ 1301477 w 1997094"/>
                <a:gd name="connsiteY54" fmla="*/ 1615627 h 3436871"/>
                <a:gd name="connsiteX55" fmla="*/ 1323916 w 1997094"/>
                <a:gd name="connsiteY55" fmla="*/ 1486602 h 3436871"/>
                <a:gd name="connsiteX56" fmla="*/ 1262208 w 1997094"/>
                <a:gd name="connsiteY56" fmla="*/ 1301478 h 3436871"/>
                <a:gd name="connsiteX57" fmla="*/ 1301477 w 1997094"/>
                <a:gd name="connsiteY57" fmla="*/ 1228550 h 3436871"/>
                <a:gd name="connsiteX58" fmla="*/ 1234159 w 1997094"/>
                <a:gd name="connsiteY58" fmla="*/ 1043426 h 3436871"/>
                <a:gd name="connsiteX59" fmla="*/ 1250989 w 1997094"/>
                <a:gd name="connsiteY59" fmla="*/ 847083 h 3436871"/>
                <a:gd name="connsiteX60" fmla="*/ 970498 w 1997094"/>
                <a:gd name="connsiteY60" fmla="*/ 712447 h 3436871"/>
                <a:gd name="connsiteX61" fmla="*/ 1015376 w 1997094"/>
                <a:gd name="connsiteY61" fmla="*/ 622690 h 3436871"/>
                <a:gd name="connsiteX62" fmla="*/ 1150012 w 1997094"/>
                <a:gd name="connsiteY62" fmla="*/ 482445 h 3436871"/>
                <a:gd name="connsiteX63" fmla="*/ 1166841 w 1997094"/>
                <a:gd name="connsiteY63" fmla="*/ 314150 h 3436871"/>
                <a:gd name="connsiteX64" fmla="*/ 1161232 w 1997094"/>
                <a:gd name="connsiteY64" fmla="*/ 196344 h 3436871"/>
                <a:gd name="connsiteX65" fmla="*/ 1065865 w 1997094"/>
                <a:gd name="connsiteY65" fmla="*/ 117807 h 3436871"/>
                <a:gd name="connsiteX66" fmla="*/ 998547 w 1997094"/>
                <a:gd name="connsiteY66" fmla="*/ 72928 h 3436871"/>
                <a:gd name="connsiteX67" fmla="*/ 920010 w 1997094"/>
                <a:gd name="connsiteY67"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70248 w 1997094"/>
                <a:gd name="connsiteY16" fmla="*/ 3141497 h 3436871"/>
                <a:gd name="connsiteX17" fmla="*/ 426346 w 1997094"/>
                <a:gd name="connsiteY17" fmla="*/ 3141497 h 3436871"/>
                <a:gd name="connsiteX18" fmla="*/ 431956 w 1997094"/>
                <a:gd name="connsiteY18" fmla="*/ 2423441 h 3436871"/>
                <a:gd name="connsiteX19" fmla="*/ 482444 w 1997094"/>
                <a:gd name="connsiteY19" fmla="*/ 2434660 h 3436871"/>
                <a:gd name="connsiteX20" fmla="*/ 493664 w 1997094"/>
                <a:gd name="connsiteY20" fmla="*/ 2928324 h 3436871"/>
                <a:gd name="connsiteX21" fmla="*/ 566591 w 1997094"/>
                <a:gd name="connsiteY21" fmla="*/ 2933934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28549 w 1997094"/>
                <a:gd name="connsiteY31" fmla="*/ 3051741 h 3436871"/>
                <a:gd name="connsiteX32" fmla="*/ 1211720 w 1997094"/>
                <a:gd name="connsiteY32" fmla="*/ 2922714 h 3436871"/>
                <a:gd name="connsiteX33" fmla="*/ 1234159 w 1997094"/>
                <a:gd name="connsiteY33" fmla="*/ 2883446 h 3436871"/>
                <a:gd name="connsiteX34" fmla="*/ 1250988 w 1997094"/>
                <a:gd name="connsiteY34" fmla="*/ 2664663 h 3436871"/>
                <a:gd name="connsiteX35" fmla="*/ 1256599 w 1997094"/>
                <a:gd name="connsiteY35" fmla="*/ 2552467 h 3436871"/>
                <a:gd name="connsiteX36" fmla="*/ 1284648 w 1997094"/>
                <a:gd name="connsiteY36" fmla="*/ 2417831 h 3436871"/>
                <a:gd name="connsiteX37" fmla="*/ 1351965 w 1997094"/>
                <a:gd name="connsiteY37" fmla="*/ 2608565 h 3436871"/>
                <a:gd name="connsiteX38" fmla="*/ 1380014 w 1997094"/>
                <a:gd name="connsiteY38" fmla="*/ 3119058 h 3436871"/>
                <a:gd name="connsiteX39" fmla="*/ 1447332 w 1997094"/>
                <a:gd name="connsiteY39" fmla="*/ 3091009 h 3436871"/>
                <a:gd name="connsiteX40" fmla="*/ 1419283 w 1997094"/>
                <a:gd name="connsiteY40" fmla="*/ 2625394 h 3436871"/>
                <a:gd name="connsiteX41" fmla="*/ 1469772 w 1997094"/>
                <a:gd name="connsiteY41" fmla="*/ 2636614 h 3436871"/>
                <a:gd name="connsiteX42" fmla="*/ 1480991 w 1997094"/>
                <a:gd name="connsiteY42" fmla="*/ 3292962 h 3436871"/>
                <a:gd name="connsiteX43" fmla="*/ 1531479 w 1997094"/>
                <a:gd name="connsiteY43" fmla="*/ 3276133 h 3436871"/>
                <a:gd name="connsiteX44" fmla="*/ 1553919 w 1997094"/>
                <a:gd name="connsiteY44" fmla="*/ 2821738 h 3436871"/>
                <a:gd name="connsiteX45" fmla="*/ 1604407 w 1997094"/>
                <a:gd name="connsiteY45" fmla="*/ 2961983 h 3436871"/>
                <a:gd name="connsiteX46" fmla="*/ 1952216 w 1997094"/>
                <a:gd name="connsiteY46" fmla="*/ 2771249 h 3436871"/>
                <a:gd name="connsiteX47" fmla="*/ 1997094 w 1997094"/>
                <a:gd name="connsiteY47" fmla="*/ 2653443 h 3436871"/>
                <a:gd name="connsiteX48" fmla="*/ 1823190 w 1997094"/>
                <a:gd name="connsiteY48" fmla="*/ 2642224 h 3436871"/>
                <a:gd name="connsiteX49" fmla="*/ 1694164 w 1997094"/>
                <a:gd name="connsiteY49" fmla="*/ 2546857 h 3436871"/>
                <a:gd name="connsiteX50" fmla="*/ 1621237 w 1997094"/>
                <a:gd name="connsiteY50" fmla="*/ 2451490 h 3436871"/>
                <a:gd name="connsiteX51" fmla="*/ 1694164 w 1997094"/>
                <a:gd name="connsiteY51" fmla="*/ 2328074 h 3436871"/>
                <a:gd name="connsiteX52" fmla="*/ 1514650 w 1997094"/>
                <a:gd name="connsiteY52" fmla="*/ 2030754 h 3436871"/>
                <a:gd name="connsiteX53" fmla="*/ 1531479 w 1997094"/>
                <a:gd name="connsiteY53" fmla="*/ 1610018 h 3436871"/>
                <a:gd name="connsiteX54" fmla="*/ 1301477 w 1997094"/>
                <a:gd name="connsiteY54" fmla="*/ 1615627 h 3436871"/>
                <a:gd name="connsiteX55" fmla="*/ 1323916 w 1997094"/>
                <a:gd name="connsiteY55" fmla="*/ 1486602 h 3436871"/>
                <a:gd name="connsiteX56" fmla="*/ 1262208 w 1997094"/>
                <a:gd name="connsiteY56" fmla="*/ 1301478 h 3436871"/>
                <a:gd name="connsiteX57" fmla="*/ 1301477 w 1997094"/>
                <a:gd name="connsiteY57" fmla="*/ 1228550 h 3436871"/>
                <a:gd name="connsiteX58" fmla="*/ 1234159 w 1997094"/>
                <a:gd name="connsiteY58" fmla="*/ 1043426 h 3436871"/>
                <a:gd name="connsiteX59" fmla="*/ 1250989 w 1997094"/>
                <a:gd name="connsiteY59" fmla="*/ 847083 h 3436871"/>
                <a:gd name="connsiteX60" fmla="*/ 970498 w 1997094"/>
                <a:gd name="connsiteY60" fmla="*/ 712447 h 3436871"/>
                <a:gd name="connsiteX61" fmla="*/ 1015376 w 1997094"/>
                <a:gd name="connsiteY61" fmla="*/ 622690 h 3436871"/>
                <a:gd name="connsiteX62" fmla="*/ 1150012 w 1997094"/>
                <a:gd name="connsiteY62" fmla="*/ 482445 h 3436871"/>
                <a:gd name="connsiteX63" fmla="*/ 1166841 w 1997094"/>
                <a:gd name="connsiteY63" fmla="*/ 314150 h 3436871"/>
                <a:gd name="connsiteX64" fmla="*/ 1161232 w 1997094"/>
                <a:gd name="connsiteY64" fmla="*/ 196344 h 3436871"/>
                <a:gd name="connsiteX65" fmla="*/ 1065865 w 1997094"/>
                <a:gd name="connsiteY65" fmla="*/ 117807 h 3436871"/>
                <a:gd name="connsiteX66" fmla="*/ 998547 w 1997094"/>
                <a:gd name="connsiteY66" fmla="*/ 72928 h 3436871"/>
                <a:gd name="connsiteX67" fmla="*/ 920010 w 1997094"/>
                <a:gd name="connsiteY67"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70248 w 1997094"/>
                <a:gd name="connsiteY16" fmla="*/ 3141497 h 3436871"/>
                <a:gd name="connsiteX17" fmla="*/ 426346 w 1997094"/>
                <a:gd name="connsiteY17" fmla="*/ 3141497 h 3436871"/>
                <a:gd name="connsiteX18" fmla="*/ 431956 w 1997094"/>
                <a:gd name="connsiteY18" fmla="*/ 2423441 h 3436871"/>
                <a:gd name="connsiteX19" fmla="*/ 482444 w 1997094"/>
                <a:gd name="connsiteY19" fmla="*/ 2434660 h 3436871"/>
                <a:gd name="connsiteX20" fmla="*/ 493664 w 1997094"/>
                <a:gd name="connsiteY20" fmla="*/ 2928324 h 3436871"/>
                <a:gd name="connsiteX21" fmla="*/ 566591 w 1997094"/>
                <a:gd name="connsiteY21" fmla="*/ 2933934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28549 w 1997094"/>
                <a:gd name="connsiteY31" fmla="*/ 3051741 h 3436871"/>
                <a:gd name="connsiteX32" fmla="*/ 1211720 w 1997094"/>
                <a:gd name="connsiteY32" fmla="*/ 2922714 h 3436871"/>
                <a:gd name="connsiteX33" fmla="*/ 1234159 w 1997094"/>
                <a:gd name="connsiteY33" fmla="*/ 2883446 h 3436871"/>
                <a:gd name="connsiteX34" fmla="*/ 1250988 w 1997094"/>
                <a:gd name="connsiteY34" fmla="*/ 2664663 h 3436871"/>
                <a:gd name="connsiteX35" fmla="*/ 1256599 w 1997094"/>
                <a:gd name="connsiteY35" fmla="*/ 2552467 h 3436871"/>
                <a:gd name="connsiteX36" fmla="*/ 1262209 w 1997094"/>
                <a:gd name="connsiteY36" fmla="*/ 2417831 h 3436871"/>
                <a:gd name="connsiteX37" fmla="*/ 1351965 w 1997094"/>
                <a:gd name="connsiteY37" fmla="*/ 2608565 h 3436871"/>
                <a:gd name="connsiteX38" fmla="*/ 1380014 w 1997094"/>
                <a:gd name="connsiteY38" fmla="*/ 3119058 h 3436871"/>
                <a:gd name="connsiteX39" fmla="*/ 1447332 w 1997094"/>
                <a:gd name="connsiteY39" fmla="*/ 3091009 h 3436871"/>
                <a:gd name="connsiteX40" fmla="*/ 1419283 w 1997094"/>
                <a:gd name="connsiteY40" fmla="*/ 2625394 h 3436871"/>
                <a:gd name="connsiteX41" fmla="*/ 1469772 w 1997094"/>
                <a:gd name="connsiteY41" fmla="*/ 2636614 h 3436871"/>
                <a:gd name="connsiteX42" fmla="*/ 1480991 w 1997094"/>
                <a:gd name="connsiteY42" fmla="*/ 3292962 h 3436871"/>
                <a:gd name="connsiteX43" fmla="*/ 1531479 w 1997094"/>
                <a:gd name="connsiteY43" fmla="*/ 3276133 h 3436871"/>
                <a:gd name="connsiteX44" fmla="*/ 1553919 w 1997094"/>
                <a:gd name="connsiteY44" fmla="*/ 2821738 h 3436871"/>
                <a:gd name="connsiteX45" fmla="*/ 1604407 w 1997094"/>
                <a:gd name="connsiteY45" fmla="*/ 2961983 h 3436871"/>
                <a:gd name="connsiteX46" fmla="*/ 1952216 w 1997094"/>
                <a:gd name="connsiteY46" fmla="*/ 2771249 h 3436871"/>
                <a:gd name="connsiteX47" fmla="*/ 1997094 w 1997094"/>
                <a:gd name="connsiteY47" fmla="*/ 2653443 h 3436871"/>
                <a:gd name="connsiteX48" fmla="*/ 1823190 w 1997094"/>
                <a:gd name="connsiteY48" fmla="*/ 2642224 h 3436871"/>
                <a:gd name="connsiteX49" fmla="*/ 1694164 w 1997094"/>
                <a:gd name="connsiteY49" fmla="*/ 2546857 h 3436871"/>
                <a:gd name="connsiteX50" fmla="*/ 1621237 w 1997094"/>
                <a:gd name="connsiteY50" fmla="*/ 2451490 h 3436871"/>
                <a:gd name="connsiteX51" fmla="*/ 1694164 w 1997094"/>
                <a:gd name="connsiteY51" fmla="*/ 2328074 h 3436871"/>
                <a:gd name="connsiteX52" fmla="*/ 1514650 w 1997094"/>
                <a:gd name="connsiteY52" fmla="*/ 2030754 h 3436871"/>
                <a:gd name="connsiteX53" fmla="*/ 1531479 w 1997094"/>
                <a:gd name="connsiteY53" fmla="*/ 1610018 h 3436871"/>
                <a:gd name="connsiteX54" fmla="*/ 1301477 w 1997094"/>
                <a:gd name="connsiteY54" fmla="*/ 1615627 h 3436871"/>
                <a:gd name="connsiteX55" fmla="*/ 1323916 w 1997094"/>
                <a:gd name="connsiteY55" fmla="*/ 1486602 h 3436871"/>
                <a:gd name="connsiteX56" fmla="*/ 1262208 w 1997094"/>
                <a:gd name="connsiteY56" fmla="*/ 1301478 h 3436871"/>
                <a:gd name="connsiteX57" fmla="*/ 1301477 w 1997094"/>
                <a:gd name="connsiteY57" fmla="*/ 1228550 h 3436871"/>
                <a:gd name="connsiteX58" fmla="*/ 1234159 w 1997094"/>
                <a:gd name="connsiteY58" fmla="*/ 1043426 h 3436871"/>
                <a:gd name="connsiteX59" fmla="*/ 1250989 w 1997094"/>
                <a:gd name="connsiteY59" fmla="*/ 847083 h 3436871"/>
                <a:gd name="connsiteX60" fmla="*/ 970498 w 1997094"/>
                <a:gd name="connsiteY60" fmla="*/ 712447 h 3436871"/>
                <a:gd name="connsiteX61" fmla="*/ 1015376 w 1997094"/>
                <a:gd name="connsiteY61" fmla="*/ 622690 h 3436871"/>
                <a:gd name="connsiteX62" fmla="*/ 1150012 w 1997094"/>
                <a:gd name="connsiteY62" fmla="*/ 482445 h 3436871"/>
                <a:gd name="connsiteX63" fmla="*/ 1166841 w 1997094"/>
                <a:gd name="connsiteY63" fmla="*/ 314150 h 3436871"/>
                <a:gd name="connsiteX64" fmla="*/ 1161232 w 1997094"/>
                <a:gd name="connsiteY64" fmla="*/ 196344 h 3436871"/>
                <a:gd name="connsiteX65" fmla="*/ 1065865 w 1997094"/>
                <a:gd name="connsiteY65" fmla="*/ 117807 h 3436871"/>
                <a:gd name="connsiteX66" fmla="*/ 998547 w 1997094"/>
                <a:gd name="connsiteY66" fmla="*/ 72928 h 3436871"/>
                <a:gd name="connsiteX67" fmla="*/ 920010 w 1997094"/>
                <a:gd name="connsiteY67"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70248 w 1997094"/>
                <a:gd name="connsiteY16" fmla="*/ 3141497 h 3436871"/>
                <a:gd name="connsiteX17" fmla="*/ 426346 w 1997094"/>
                <a:gd name="connsiteY17" fmla="*/ 3141497 h 3436871"/>
                <a:gd name="connsiteX18" fmla="*/ 431956 w 1997094"/>
                <a:gd name="connsiteY18" fmla="*/ 2423441 h 3436871"/>
                <a:gd name="connsiteX19" fmla="*/ 482444 w 1997094"/>
                <a:gd name="connsiteY19" fmla="*/ 2434660 h 3436871"/>
                <a:gd name="connsiteX20" fmla="*/ 493664 w 1997094"/>
                <a:gd name="connsiteY20" fmla="*/ 2928324 h 3436871"/>
                <a:gd name="connsiteX21" fmla="*/ 566591 w 1997094"/>
                <a:gd name="connsiteY21" fmla="*/ 2933934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28549 w 1997094"/>
                <a:gd name="connsiteY31" fmla="*/ 3051741 h 3436871"/>
                <a:gd name="connsiteX32" fmla="*/ 1211720 w 1997094"/>
                <a:gd name="connsiteY32" fmla="*/ 2922714 h 3436871"/>
                <a:gd name="connsiteX33" fmla="*/ 1234159 w 1997094"/>
                <a:gd name="connsiteY33" fmla="*/ 2883446 h 3436871"/>
                <a:gd name="connsiteX34" fmla="*/ 1250988 w 1997094"/>
                <a:gd name="connsiteY34" fmla="*/ 2664663 h 3436871"/>
                <a:gd name="connsiteX35" fmla="*/ 1256599 w 1997094"/>
                <a:gd name="connsiteY35" fmla="*/ 2552467 h 3436871"/>
                <a:gd name="connsiteX36" fmla="*/ 1262209 w 1997094"/>
                <a:gd name="connsiteY36" fmla="*/ 2417831 h 3436871"/>
                <a:gd name="connsiteX37" fmla="*/ 1374404 w 1997094"/>
                <a:gd name="connsiteY37" fmla="*/ 2591736 h 3436871"/>
                <a:gd name="connsiteX38" fmla="*/ 1380014 w 1997094"/>
                <a:gd name="connsiteY38" fmla="*/ 3119058 h 3436871"/>
                <a:gd name="connsiteX39" fmla="*/ 1447332 w 1997094"/>
                <a:gd name="connsiteY39" fmla="*/ 3091009 h 3436871"/>
                <a:gd name="connsiteX40" fmla="*/ 1419283 w 1997094"/>
                <a:gd name="connsiteY40" fmla="*/ 2625394 h 3436871"/>
                <a:gd name="connsiteX41" fmla="*/ 1469772 w 1997094"/>
                <a:gd name="connsiteY41" fmla="*/ 2636614 h 3436871"/>
                <a:gd name="connsiteX42" fmla="*/ 1480991 w 1997094"/>
                <a:gd name="connsiteY42" fmla="*/ 3292962 h 3436871"/>
                <a:gd name="connsiteX43" fmla="*/ 1531479 w 1997094"/>
                <a:gd name="connsiteY43" fmla="*/ 3276133 h 3436871"/>
                <a:gd name="connsiteX44" fmla="*/ 1553919 w 1997094"/>
                <a:gd name="connsiteY44" fmla="*/ 2821738 h 3436871"/>
                <a:gd name="connsiteX45" fmla="*/ 1604407 w 1997094"/>
                <a:gd name="connsiteY45" fmla="*/ 2961983 h 3436871"/>
                <a:gd name="connsiteX46" fmla="*/ 1952216 w 1997094"/>
                <a:gd name="connsiteY46" fmla="*/ 2771249 h 3436871"/>
                <a:gd name="connsiteX47" fmla="*/ 1997094 w 1997094"/>
                <a:gd name="connsiteY47" fmla="*/ 2653443 h 3436871"/>
                <a:gd name="connsiteX48" fmla="*/ 1823190 w 1997094"/>
                <a:gd name="connsiteY48" fmla="*/ 2642224 h 3436871"/>
                <a:gd name="connsiteX49" fmla="*/ 1694164 w 1997094"/>
                <a:gd name="connsiteY49" fmla="*/ 2546857 h 3436871"/>
                <a:gd name="connsiteX50" fmla="*/ 1621237 w 1997094"/>
                <a:gd name="connsiteY50" fmla="*/ 2451490 h 3436871"/>
                <a:gd name="connsiteX51" fmla="*/ 1694164 w 1997094"/>
                <a:gd name="connsiteY51" fmla="*/ 2328074 h 3436871"/>
                <a:gd name="connsiteX52" fmla="*/ 1514650 w 1997094"/>
                <a:gd name="connsiteY52" fmla="*/ 2030754 h 3436871"/>
                <a:gd name="connsiteX53" fmla="*/ 1531479 w 1997094"/>
                <a:gd name="connsiteY53" fmla="*/ 1610018 h 3436871"/>
                <a:gd name="connsiteX54" fmla="*/ 1301477 w 1997094"/>
                <a:gd name="connsiteY54" fmla="*/ 1615627 h 3436871"/>
                <a:gd name="connsiteX55" fmla="*/ 1323916 w 1997094"/>
                <a:gd name="connsiteY55" fmla="*/ 1486602 h 3436871"/>
                <a:gd name="connsiteX56" fmla="*/ 1262208 w 1997094"/>
                <a:gd name="connsiteY56" fmla="*/ 1301478 h 3436871"/>
                <a:gd name="connsiteX57" fmla="*/ 1301477 w 1997094"/>
                <a:gd name="connsiteY57" fmla="*/ 1228550 h 3436871"/>
                <a:gd name="connsiteX58" fmla="*/ 1234159 w 1997094"/>
                <a:gd name="connsiteY58" fmla="*/ 1043426 h 3436871"/>
                <a:gd name="connsiteX59" fmla="*/ 1250989 w 1997094"/>
                <a:gd name="connsiteY59" fmla="*/ 847083 h 3436871"/>
                <a:gd name="connsiteX60" fmla="*/ 970498 w 1997094"/>
                <a:gd name="connsiteY60" fmla="*/ 712447 h 3436871"/>
                <a:gd name="connsiteX61" fmla="*/ 1015376 w 1997094"/>
                <a:gd name="connsiteY61" fmla="*/ 622690 h 3436871"/>
                <a:gd name="connsiteX62" fmla="*/ 1150012 w 1997094"/>
                <a:gd name="connsiteY62" fmla="*/ 482445 h 3436871"/>
                <a:gd name="connsiteX63" fmla="*/ 1166841 w 1997094"/>
                <a:gd name="connsiteY63" fmla="*/ 314150 h 3436871"/>
                <a:gd name="connsiteX64" fmla="*/ 1161232 w 1997094"/>
                <a:gd name="connsiteY64" fmla="*/ 196344 h 3436871"/>
                <a:gd name="connsiteX65" fmla="*/ 1065865 w 1997094"/>
                <a:gd name="connsiteY65" fmla="*/ 117807 h 3436871"/>
                <a:gd name="connsiteX66" fmla="*/ 998547 w 1997094"/>
                <a:gd name="connsiteY66" fmla="*/ 72928 h 3436871"/>
                <a:gd name="connsiteX67" fmla="*/ 920010 w 1997094"/>
                <a:gd name="connsiteY67"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70248 w 1997094"/>
                <a:gd name="connsiteY16" fmla="*/ 3141497 h 3436871"/>
                <a:gd name="connsiteX17" fmla="*/ 426346 w 1997094"/>
                <a:gd name="connsiteY17" fmla="*/ 3141497 h 3436871"/>
                <a:gd name="connsiteX18" fmla="*/ 431956 w 1997094"/>
                <a:gd name="connsiteY18" fmla="*/ 2423441 h 3436871"/>
                <a:gd name="connsiteX19" fmla="*/ 482444 w 1997094"/>
                <a:gd name="connsiteY19" fmla="*/ 2434660 h 3436871"/>
                <a:gd name="connsiteX20" fmla="*/ 493664 w 1997094"/>
                <a:gd name="connsiteY20" fmla="*/ 2928324 h 3436871"/>
                <a:gd name="connsiteX21" fmla="*/ 566591 w 1997094"/>
                <a:gd name="connsiteY21" fmla="*/ 2933934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28549 w 1997094"/>
                <a:gd name="connsiteY31" fmla="*/ 3051741 h 3436871"/>
                <a:gd name="connsiteX32" fmla="*/ 1211720 w 1997094"/>
                <a:gd name="connsiteY32" fmla="*/ 2922714 h 3436871"/>
                <a:gd name="connsiteX33" fmla="*/ 1234159 w 1997094"/>
                <a:gd name="connsiteY33" fmla="*/ 2883446 h 3436871"/>
                <a:gd name="connsiteX34" fmla="*/ 1250988 w 1997094"/>
                <a:gd name="connsiteY34" fmla="*/ 2664663 h 3436871"/>
                <a:gd name="connsiteX35" fmla="*/ 1256599 w 1997094"/>
                <a:gd name="connsiteY35" fmla="*/ 2552467 h 3436871"/>
                <a:gd name="connsiteX36" fmla="*/ 1262209 w 1997094"/>
                <a:gd name="connsiteY36" fmla="*/ 2417831 h 3436871"/>
                <a:gd name="connsiteX37" fmla="*/ 1357574 w 1997094"/>
                <a:gd name="connsiteY37" fmla="*/ 2569297 h 3436871"/>
                <a:gd name="connsiteX38" fmla="*/ 1380014 w 1997094"/>
                <a:gd name="connsiteY38" fmla="*/ 3119058 h 3436871"/>
                <a:gd name="connsiteX39" fmla="*/ 1447332 w 1997094"/>
                <a:gd name="connsiteY39" fmla="*/ 3091009 h 3436871"/>
                <a:gd name="connsiteX40" fmla="*/ 1419283 w 1997094"/>
                <a:gd name="connsiteY40" fmla="*/ 2625394 h 3436871"/>
                <a:gd name="connsiteX41" fmla="*/ 1469772 w 1997094"/>
                <a:gd name="connsiteY41" fmla="*/ 2636614 h 3436871"/>
                <a:gd name="connsiteX42" fmla="*/ 1480991 w 1997094"/>
                <a:gd name="connsiteY42" fmla="*/ 3292962 h 3436871"/>
                <a:gd name="connsiteX43" fmla="*/ 1531479 w 1997094"/>
                <a:gd name="connsiteY43" fmla="*/ 3276133 h 3436871"/>
                <a:gd name="connsiteX44" fmla="*/ 1553919 w 1997094"/>
                <a:gd name="connsiteY44" fmla="*/ 2821738 h 3436871"/>
                <a:gd name="connsiteX45" fmla="*/ 1604407 w 1997094"/>
                <a:gd name="connsiteY45" fmla="*/ 2961983 h 3436871"/>
                <a:gd name="connsiteX46" fmla="*/ 1952216 w 1997094"/>
                <a:gd name="connsiteY46" fmla="*/ 2771249 h 3436871"/>
                <a:gd name="connsiteX47" fmla="*/ 1997094 w 1997094"/>
                <a:gd name="connsiteY47" fmla="*/ 2653443 h 3436871"/>
                <a:gd name="connsiteX48" fmla="*/ 1823190 w 1997094"/>
                <a:gd name="connsiteY48" fmla="*/ 2642224 h 3436871"/>
                <a:gd name="connsiteX49" fmla="*/ 1694164 w 1997094"/>
                <a:gd name="connsiteY49" fmla="*/ 2546857 h 3436871"/>
                <a:gd name="connsiteX50" fmla="*/ 1621237 w 1997094"/>
                <a:gd name="connsiteY50" fmla="*/ 2451490 h 3436871"/>
                <a:gd name="connsiteX51" fmla="*/ 1694164 w 1997094"/>
                <a:gd name="connsiteY51" fmla="*/ 2328074 h 3436871"/>
                <a:gd name="connsiteX52" fmla="*/ 1514650 w 1997094"/>
                <a:gd name="connsiteY52" fmla="*/ 2030754 h 3436871"/>
                <a:gd name="connsiteX53" fmla="*/ 1531479 w 1997094"/>
                <a:gd name="connsiteY53" fmla="*/ 1610018 h 3436871"/>
                <a:gd name="connsiteX54" fmla="*/ 1301477 w 1997094"/>
                <a:gd name="connsiteY54" fmla="*/ 1615627 h 3436871"/>
                <a:gd name="connsiteX55" fmla="*/ 1323916 w 1997094"/>
                <a:gd name="connsiteY55" fmla="*/ 1486602 h 3436871"/>
                <a:gd name="connsiteX56" fmla="*/ 1262208 w 1997094"/>
                <a:gd name="connsiteY56" fmla="*/ 1301478 h 3436871"/>
                <a:gd name="connsiteX57" fmla="*/ 1301477 w 1997094"/>
                <a:gd name="connsiteY57" fmla="*/ 1228550 h 3436871"/>
                <a:gd name="connsiteX58" fmla="*/ 1234159 w 1997094"/>
                <a:gd name="connsiteY58" fmla="*/ 1043426 h 3436871"/>
                <a:gd name="connsiteX59" fmla="*/ 1250989 w 1997094"/>
                <a:gd name="connsiteY59" fmla="*/ 847083 h 3436871"/>
                <a:gd name="connsiteX60" fmla="*/ 970498 w 1997094"/>
                <a:gd name="connsiteY60" fmla="*/ 712447 h 3436871"/>
                <a:gd name="connsiteX61" fmla="*/ 1015376 w 1997094"/>
                <a:gd name="connsiteY61" fmla="*/ 622690 h 3436871"/>
                <a:gd name="connsiteX62" fmla="*/ 1150012 w 1997094"/>
                <a:gd name="connsiteY62" fmla="*/ 482445 h 3436871"/>
                <a:gd name="connsiteX63" fmla="*/ 1166841 w 1997094"/>
                <a:gd name="connsiteY63" fmla="*/ 314150 h 3436871"/>
                <a:gd name="connsiteX64" fmla="*/ 1161232 w 1997094"/>
                <a:gd name="connsiteY64" fmla="*/ 196344 h 3436871"/>
                <a:gd name="connsiteX65" fmla="*/ 1065865 w 1997094"/>
                <a:gd name="connsiteY65" fmla="*/ 117807 h 3436871"/>
                <a:gd name="connsiteX66" fmla="*/ 998547 w 1997094"/>
                <a:gd name="connsiteY66" fmla="*/ 72928 h 3436871"/>
                <a:gd name="connsiteX67" fmla="*/ 920010 w 1997094"/>
                <a:gd name="connsiteY67"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70248 w 1997094"/>
                <a:gd name="connsiteY16" fmla="*/ 3141497 h 3436871"/>
                <a:gd name="connsiteX17" fmla="*/ 426346 w 1997094"/>
                <a:gd name="connsiteY17" fmla="*/ 3141497 h 3436871"/>
                <a:gd name="connsiteX18" fmla="*/ 431956 w 1997094"/>
                <a:gd name="connsiteY18" fmla="*/ 2423441 h 3436871"/>
                <a:gd name="connsiteX19" fmla="*/ 482444 w 1997094"/>
                <a:gd name="connsiteY19" fmla="*/ 2434660 h 3436871"/>
                <a:gd name="connsiteX20" fmla="*/ 493664 w 1997094"/>
                <a:gd name="connsiteY20" fmla="*/ 2928324 h 3436871"/>
                <a:gd name="connsiteX21" fmla="*/ 566591 w 1997094"/>
                <a:gd name="connsiteY21" fmla="*/ 2933934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28549 w 1997094"/>
                <a:gd name="connsiteY31" fmla="*/ 3051741 h 3436871"/>
                <a:gd name="connsiteX32" fmla="*/ 1211720 w 1997094"/>
                <a:gd name="connsiteY32" fmla="*/ 2922714 h 3436871"/>
                <a:gd name="connsiteX33" fmla="*/ 1234159 w 1997094"/>
                <a:gd name="connsiteY33" fmla="*/ 2883446 h 3436871"/>
                <a:gd name="connsiteX34" fmla="*/ 1250988 w 1997094"/>
                <a:gd name="connsiteY34" fmla="*/ 2664663 h 3436871"/>
                <a:gd name="connsiteX35" fmla="*/ 1256599 w 1997094"/>
                <a:gd name="connsiteY35" fmla="*/ 2552467 h 3436871"/>
                <a:gd name="connsiteX36" fmla="*/ 1262209 w 1997094"/>
                <a:gd name="connsiteY36" fmla="*/ 2417831 h 3436871"/>
                <a:gd name="connsiteX37" fmla="*/ 1357574 w 1997094"/>
                <a:gd name="connsiteY37" fmla="*/ 2569297 h 3436871"/>
                <a:gd name="connsiteX38" fmla="*/ 1374404 w 1997094"/>
                <a:gd name="connsiteY38" fmla="*/ 3034911 h 3436871"/>
                <a:gd name="connsiteX39" fmla="*/ 1447332 w 1997094"/>
                <a:gd name="connsiteY39" fmla="*/ 3091009 h 3436871"/>
                <a:gd name="connsiteX40" fmla="*/ 1419283 w 1997094"/>
                <a:gd name="connsiteY40" fmla="*/ 2625394 h 3436871"/>
                <a:gd name="connsiteX41" fmla="*/ 1469772 w 1997094"/>
                <a:gd name="connsiteY41" fmla="*/ 2636614 h 3436871"/>
                <a:gd name="connsiteX42" fmla="*/ 1480991 w 1997094"/>
                <a:gd name="connsiteY42" fmla="*/ 3292962 h 3436871"/>
                <a:gd name="connsiteX43" fmla="*/ 1531479 w 1997094"/>
                <a:gd name="connsiteY43" fmla="*/ 3276133 h 3436871"/>
                <a:gd name="connsiteX44" fmla="*/ 1553919 w 1997094"/>
                <a:gd name="connsiteY44" fmla="*/ 2821738 h 3436871"/>
                <a:gd name="connsiteX45" fmla="*/ 1604407 w 1997094"/>
                <a:gd name="connsiteY45" fmla="*/ 2961983 h 3436871"/>
                <a:gd name="connsiteX46" fmla="*/ 1952216 w 1997094"/>
                <a:gd name="connsiteY46" fmla="*/ 2771249 h 3436871"/>
                <a:gd name="connsiteX47" fmla="*/ 1997094 w 1997094"/>
                <a:gd name="connsiteY47" fmla="*/ 2653443 h 3436871"/>
                <a:gd name="connsiteX48" fmla="*/ 1823190 w 1997094"/>
                <a:gd name="connsiteY48" fmla="*/ 2642224 h 3436871"/>
                <a:gd name="connsiteX49" fmla="*/ 1694164 w 1997094"/>
                <a:gd name="connsiteY49" fmla="*/ 2546857 h 3436871"/>
                <a:gd name="connsiteX50" fmla="*/ 1621237 w 1997094"/>
                <a:gd name="connsiteY50" fmla="*/ 2451490 h 3436871"/>
                <a:gd name="connsiteX51" fmla="*/ 1694164 w 1997094"/>
                <a:gd name="connsiteY51" fmla="*/ 2328074 h 3436871"/>
                <a:gd name="connsiteX52" fmla="*/ 1514650 w 1997094"/>
                <a:gd name="connsiteY52" fmla="*/ 2030754 h 3436871"/>
                <a:gd name="connsiteX53" fmla="*/ 1531479 w 1997094"/>
                <a:gd name="connsiteY53" fmla="*/ 1610018 h 3436871"/>
                <a:gd name="connsiteX54" fmla="*/ 1301477 w 1997094"/>
                <a:gd name="connsiteY54" fmla="*/ 1615627 h 3436871"/>
                <a:gd name="connsiteX55" fmla="*/ 1323916 w 1997094"/>
                <a:gd name="connsiteY55" fmla="*/ 1486602 h 3436871"/>
                <a:gd name="connsiteX56" fmla="*/ 1262208 w 1997094"/>
                <a:gd name="connsiteY56" fmla="*/ 1301478 h 3436871"/>
                <a:gd name="connsiteX57" fmla="*/ 1301477 w 1997094"/>
                <a:gd name="connsiteY57" fmla="*/ 1228550 h 3436871"/>
                <a:gd name="connsiteX58" fmla="*/ 1234159 w 1997094"/>
                <a:gd name="connsiteY58" fmla="*/ 1043426 h 3436871"/>
                <a:gd name="connsiteX59" fmla="*/ 1250989 w 1997094"/>
                <a:gd name="connsiteY59" fmla="*/ 847083 h 3436871"/>
                <a:gd name="connsiteX60" fmla="*/ 970498 w 1997094"/>
                <a:gd name="connsiteY60" fmla="*/ 712447 h 3436871"/>
                <a:gd name="connsiteX61" fmla="*/ 1015376 w 1997094"/>
                <a:gd name="connsiteY61" fmla="*/ 622690 h 3436871"/>
                <a:gd name="connsiteX62" fmla="*/ 1150012 w 1997094"/>
                <a:gd name="connsiteY62" fmla="*/ 482445 h 3436871"/>
                <a:gd name="connsiteX63" fmla="*/ 1166841 w 1997094"/>
                <a:gd name="connsiteY63" fmla="*/ 314150 h 3436871"/>
                <a:gd name="connsiteX64" fmla="*/ 1161232 w 1997094"/>
                <a:gd name="connsiteY64" fmla="*/ 196344 h 3436871"/>
                <a:gd name="connsiteX65" fmla="*/ 1065865 w 1997094"/>
                <a:gd name="connsiteY65" fmla="*/ 117807 h 3436871"/>
                <a:gd name="connsiteX66" fmla="*/ 998547 w 1997094"/>
                <a:gd name="connsiteY66" fmla="*/ 72928 h 3436871"/>
                <a:gd name="connsiteX67" fmla="*/ 920010 w 1997094"/>
                <a:gd name="connsiteY67"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70248 w 1997094"/>
                <a:gd name="connsiteY16" fmla="*/ 3141497 h 3436871"/>
                <a:gd name="connsiteX17" fmla="*/ 426346 w 1997094"/>
                <a:gd name="connsiteY17" fmla="*/ 3141497 h 3436871"/>
                <a:gd name="connsiteX18" fmla="*/ 431956 w 1997094"/>
                <a:gd name="connsiteY18" fmla="*/ 2423441 h 3436871"/>
                <a:gd name="connsiteX19" fmla="*/ 482444 w 1997094"/>
                <a:gd name="connsiteY19" fmla="*/ 2434660 h 3436871"/>
                <a:gd name="connsiteX20" fmla="*/ 493664 w 1997094"/>
                <a:gd name="connsiteY20" fmla="*/ 2928324 h 3436871"/>
                <a:gd name="connsiteX21" fmla="*/ 566591 w 1997094"/>
                <a:gd name="connsiteY21" fmla="*/ 2933934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28549 w 1997094"/>
                <a:gd name="connsiteY31" fmla="*/ 3051741 h 3436871"/>
                <a:gd name="connsiteX32" fmla="*/ 1211720 w 1997094"/>
                <a:gd name="connsiteY32" fmla="*/ 2922714 h 3436871"/>
                <a:gd name="connsiteX33" fmla="*/ 1234159 w 1997094"/>
                <a:gd name="connsiteY33" fmla="*/ 2883446 h 3436871"/>
                <a:gd name="connsiteX34" fmla="*/ 1250988 w 1997094"/>
                <a:gd name="connsiteY34" fmla="*/ 2664663 h 3436871"/>
                <a:gd name="connsiteX35" fmla="*/ 1256599 w 1997094"/>
                <a:gd name="connsiteY35" fmla="*/ 2552467 h 3436871"/>
                <a:gd name="connsiteX36" fmla="*/ 1262209 w 1997094"/>
                <a:gd name="connsiteY36" fmla="*/ 2417831 h 3436871"/>
                <a:gd name="connsiteX37" fmla="*/ 1357574 w 1997094"/>
                <a:gd name="connsiteY37" fmla="*/ 2569297 h 3436871"/>
                <a:gd name="connsiteX38" fmla="*/ 1374404 w 1997094"/>
                <a:gd name="connsiteY38" fmla="*/ 3034911 h 3436871"/>
                <a:gd name="connsiteX39" fmla="*/ 1413673 w 1997094"/>
                <a:gd name="connsiteY39" fmla="*/ 3113448 h 3436871"/>
                <a:gd name="connsiteX40" fmla="*/ 1419283 w 1997094"/>
                <a:gd name="connsiteY40" fmla="*/ 2625394 h 3436871"/>
                <a:gd name="connsiteX41" fmla="*/ 1469772 w 1997094"/>
                <a:gd name="connsiteY41" fmla="*/ 2636614 h 3436871"/>
                <a:gd name="connsiteX42" fmla="*/ 1480991 w 1997094"/>
                <a:gd name="connsiteY42" fmla="*/ 3292962 h 3436871"/>
                <a:gd name="connsiteX43" fmla="*/ 1531479 w 1997094"/>
                <a:gd name="connsiteY43" fmla="*/ 3276133 h 3436871"/>
                <a:gd name="connsiteX44" fmla="*/ 1553919 w 1997094"/>
                <a:gd name="connsiteY44" fmla="*/ 2821738 h 3436871"/>
                <a:gd name="connsiteX45" fmla="*/ 1604407 w 1997094"/>
                <a:gd name="connsiteY45" fmla="*/ 2961983 h 3436871"/>
                <a:gd name="connsiteX46" fmla="*/ 1952216 w 1997094"/>
                <a:gd name="connsiteY46" fmla="*/ 2771249 h 3436871"/>
                <a:gd name="connsiteX47" fmla="*/ 1997094 w 1997094"/>
                <a:gd name="connsiteY47" fmla="*/ 2653443 h 3436871"/>
                <a:gd name="connsiteX48" fmla="*/ 1823190 w 1997094"/>
                <a:gd name="connsiteY48" fmla="*/ 2642224 h 3436871"/>
                <a:gd name="connsiteX49" fmla="*/ 1694164 w 1997094"/>
                <a:gd name="connsiteY49" fmla="*/ 2546857 h 3436871"/>
                <a:gd name="connsiteX50" fmla="*/ 1621237 w 1997094"/>
                <a:gd name="connsiteY50" fmla="*/ 2451490 h 3436871"/>
                <a:gd name="connsiteX51" fmla="*/ 1694164 w 1997094"/>
                <a:gd name="connsiteY51" fmla="*/ 2328074 h 3436871"/>
                <a:gd name="connsiteX52" fmla="*/ 1514650 w 1997094"/>
                <a:gd name="connsiteY52" fmla="*/ 2030754 h 3436871"/>
                <a:gd name="connsiteX53" fmla="*/ 1531479 w 1997094"/>
                <a:gd name="connsiteY53" fmla="*/ 1610018 h 3436871"/>
                <a:gd name="connsiteX54" fmla="*/ 1301477 w 1997094"/>
                <a:gd name="connsiteY54" fmla="*/ 1615627 h 3436871"/>
                <a:gd name="connsiteX55" fmla="*/ 1323916 w 1997094"/>
                <a:gd name="connsiteY55" fmla="*/ 1486602 h 3436871"/>
                <a:gd name="connsiteX56" fmla="*/ 1262208 w 1997094"/>
                <a:gd name="connsiteY56" fmla="*/ 1301478 h 3436871"/>
                <a:gd name="connsiteX57" fmla="*/ 1301477 w 1997094"/>
                <a:gd name="connsiteY57" fmla="*/ 1228550 h 3436871"/>
                <a:gd name="connsiteX58" fmla="*/ 1234159 w 1997094"/>
                <a:gd name="connsiteY58" fmla="*/ 1043426 h 3436871"/>
                <a:gd name="connsiteX59" fmla="*/ 1250989 w 1997094"/>
                <a:gd name="connsiteY59" fmla="*/ 847083 h 3436871"/>
                <a:gd name="connsiteX60" fmla="*/ 970498 w 1997094"/>
                <a:gd name="connsiteY60" fmla="*/ 712447 h 3436871"/>
                <a:gd name="connsiteX61" fmla="*/ 1015376 w 1997094"/>
                <a:gd name="connsiteY61" fmla="*/ 622690 h 3436871"/>
                <a:gd name="connsiteX62" fmla="*/ 1150012 w 1997094"/>
                <a:gd name="connsiteY62" fmla="*/ 482445 h 3436871"/>
                <a:gd name="connsiteX63" fmla="*/ 1166841 w 1997094"/>
                <a:gd name="connsiteY63" fmla="*/ 314150 h 3436871"/>
                <a:gd name="connsiteX64" fmla="*/ 1161232 w 1997094"/>
                <a:gd name="connsiteY64" fmla="*/ 196344 h 3436871"/>
                <a:gd name="connsiteX65" fmla="*/ 1065865 w 1997094"/>
                <a:gd name="connsiteY65" fmla="*/ 117807 h 3436871"/>
                <a:gd name="connsiteX66" fmla="*/ 998547 w 1997094"/>
                <a:gd name="connsiteY66" fmla="*/ 72928 h 3436871"/>
                <a:gd name="connsiteX67" fmla="*/ 920010 w 1997094"/>
                <a:gd name="connsiteY67"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70248 w 1997094"/>
                <a:gd name="connsiteY16" fmla="*/ 3141497 h 3436871"/>
                <a:gd name="connsiteX17" fmla="*/ 426346 w 1997094"/>
                <a:gd name="connsiteY17" fmla="*/ 3141497 h 3436871"/>
                <a:gd name="connsiteX18" fmla="*/ 431956 w 1997094"/>
                <a:gd name="connsiteY18" fmla="*/ 2423441 h 3436871"/>
                <a:gd name="connsiteX19" fmla="*/ 482444 w 1997094"/>
                <a:gd name="connsiteY19" fmla="*/ 2434660 h 3436871"/>
                <a:gd name="connsiteX20" fmla="*/ 493664 w 1997094"/>
                <a:gd name="connsiteY20" fmla="*/ 2928324 h 3436871"/>
                <a:gd name="connsiteX21" fmla="*/ 566591 w 1997094"/>
                <a:gd name="connsiteY21" fmla="*/ 2933934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28549 w 1997094"/>
                <a:gd name="connsiteY31" fmla="*/ 3051741 h 3436871"/>
                <a:gd name="connsiteX32" fmla="*/ 1211720 w 1997094"/>
                <a:gd name="connsiteY32" fmla="*/ 2922714 h 3436871"/>
                <a:gd name="connsiteX33" fmla="*/ 1234159 w 1997094"/>
                <a:gd name="connsiteY33" fmla="*/ 2883446 h 3436871"/>
                <a:gd name="connsiteX34" fmla="*/ 1250988 w 1997094"/>
                <a:gd name="connsiteY34" fmla="*/ 2664663 h 3436871"/>
                <a:gd name="connsiteX35" fmla="*/ 1256599 w 1997094"/>
                <a:gd name="connsiteY35" fmla="*/ 2552467 h 3436871"/>
                <a:gd name="connsiteX36" fmla="*/ 1262209 w 1997094"/>
                <a:gd name="connsiteY36" fmla="*/ 2417831 h 3436871"/>
                <a:gd name="connsiteX37" fmla="*/ 1357574 w 1997094"/>
                <a:gd name="connsiteY37" fmla="*/ 2569297 h 3436871"/>
                <a:gd name="connsiteX38" fmla="*/ 1368794 w 1997094"/>
                <a:gd name="connsiteY38" fmla="*/ 3107839 h 3436871"/>
                <a:gd name="connsiteX39" fmla="*/ 1413673 w 1997094"/>
                <a:gd name="connsiteY39" fmla="*/ 3113448 h 3436871"/>
                <a:gd name="connsiteX40" fmla="*/ 1419283 w 1997094"/>
                <a:gd name="connsiteY40" fmla="*/ 2625394 h 3436871"/>
                <a:gd name="connsiteX41" fmla="*/ 1469772 w 1997094"/>
                <a:gd name="connsiteY41" fmla="*/ 2636614 h 3436871"/>
                <a:gd name="connsiteX42" fmla="*/ 1480991 w 1997094"/>
                <a:gd name="connsiteY42" fmla="*/ 3292962 h 3436871"/>
                <a:gd name="connsiteX43" fmla="*/ 1531479 w 1997094"/>
                <a:gd name="connsiteY43" fmla="*/ 3276133 h 3436871"/>
                <a:gd name="connsiteX44" fmla="*/ 1553919 w 1997094"/>
                <a:gd name="connsiteY44" fmla="*/ 2821738 h 3436871"/>
                <a:gd name="connsiteX45" fmla="*/ 1604407 w 1997094"/>
                <a:gd name="connsiteY45" fmla="*/ 2961983 h 3436871"/>
                <a:gd name="connsiteX46" fmla="*/ 1952216 w 1997094"/>
                <a:gd name="connsiteY46" fmla="*/ 2771249 h 3436871"/>
                <a:gd name="connsiteX47" fmla="*/ 1997094 w 1997094"/>
                <a:gd name="connsiteY47" fmla="*/ 2653443 h 3436871"/>
                <a:gd name="connsiteX48" fmla="*/ 1823190 w 1997094"/>
                <a:gd name="connsiteY48" fmla="*/ 2642224 h 3436871"/>
                <a:gd name="connsiteX49" fmla="*/ 1694164 w 1997094"/>
                <a:gd name="connsiteY49" fmla="*/ 2546857 h 3436871"/>
                <a:gd name="connsiteX50" fmla="*/ 1621237 w 1997094"/>
                <a:gd name="connsiteY50" fmla="*/ 2451490 h 3436871"/>
                <a:gd name="connsiteX51" fmla="*/ 1694164 w 1997094"/>
                <a:gd name="connsiteY51" fmla="*/ 2328074 h 3436871"/>
                <a:gd name="connsiteX52" fmla="*/ 1514650 w 1997094"/>
                <a:gd name="connsiteY52" fmla="*/ 2030754 h 3436871"/>
                <a:gd name="connsiteX53" fmla="*/ 1531479 w 1997094"/>
                <a:gd name="connsiteY53" fmla="*/ 1610018 h 3436871"/>
                <a:gd name="connsiteX54" fmla="*/ 1301477 w 1997094"/>
                <a:gd name="connsiteY54" fmla="*/ 1615627 h 3436871"/>
                <a:gd name="connsiteX55" fmla="*/ 1323916 w 1997094"/>
                <a:gd name="connsiteY55" fmla="*/ 1486602 h 3436871"/>
                <a:gd name="connsiteX56" fmla="*/ 1262208 w 1997094"/>
                <a:gd name="connsiteY56" fmla="*/ 1301478 h 3436871"/>
                <a:gd name="connsiteX57" fmla="*/ 1301477 w 1997094"/>
                <a:gd name="connsiteY57" fmla="*/ 1228550 h 3436871"/>
                <a:gd name="connsiteX58" fmla="*/ 1234159 w 1997094"/>
                <a:gd name="connsiteY58" fmla="*/ 1043426 h 3436871"/>
                <a:gd name="connsiteX59" fmla="*/ 1250989 w 1997094"/>
                <a:gd name="connsiteY59" fmla="*/ 847083 h 3436871"/>
                <a:gd name="connsiteX60" fmla="*/ 970498 w 1997094"/>
                <a:gd name="connsiteY60" fmla="*/ 712447 h 3436871"/>
                <a:gd name="connsiteX61" fmla="*/ 1015376 w 1997094"/>
                <a:gd name="connsiteY61" fmla="*/ 622690 h 3436871"/>
                <a:gd name="connsiteX62" fmla="*/ 1150012 w 1997094"/>
                <a:gd name="connsiteY62" fmla="*/ 482445 h 3436871"/>
                <a:gd name="connsiteX63" fmla="*/ 1166841 w 1997094"/>
                <a:gd name="connsiteY63" fmla="*/ 314150 h 3436871"/>
                <a:gd name="connsiteX64" fmla="*/ 1161232 w 1997094"/>
                <a:gd name="connsiteY64" fmla="*/ 196344 h 3436871"/>
                <a:gd name="connsiteX65" fmla="*/ 1065865 w 1997094"/>
                <a:gd name="connsiteY65" fmla="*/ 117807 h 3436871"/>
                <a:gd name="connsiteX66" fmla="*/ 998547 w 1997094"/>
                <a:gd name="connsiteY66" fmla="*/ 72928 h 3436871"/>
                <a:gd name="connsiteX67" fmla="*/ 920010 w 1997094"/>
                <a:gd name="connsiteY67"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70248 w 1997094"/>
                <a:gd name="connsiteY16" fmla="*/ 3141497 h 3436871"/>
                <a:gd name="connsiteX17" fmla="*/ 426346 w 1997094"/>
                <a:gd name="connsiteY17" fmla="*/ 3141497 h 3436871"/>
                <a:gd name="connsiteX18" fmla="*/ 431956 w 1997094"/>
                <a:gd name="connsiteY18" fmla="*/ 2423441 h 3436871"/>
                <a:gd name="connsiteX19" fmla="*/ 482444 w 1997094"/>
                <a:gd name="connsiteY19" fmla="*/ 2434660 h 3436871"/>
                <a:gd name="connsiteX20" fmla="*/ 493664 w 1997094"/>
                <a:gd name="connsiteY20" fmla="*/ 2928324 h 3436871"/>
                <a:gd name="connsiteX21" fmla="*/ 583421 w 1997094"/>
                <a:gd name="connsiteY21" fmla="*/ 3124668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28549 w 1997094"/>
                <a:gd name="connsiteY31" fmla="*/ 3051741 h 3436871"/>
                <a:gd name="connsiteX32" fmla="*/ 1211720 w 1997094"/>
                <a:gd name="connsiteY32" fmla="*/ 2922714 h 3436871"/>
                <a:gd name="connsiteX33" fmla="*/ 1234159 w 1997094"/>
                <a:gd name="connsiteY33" fmla="*/ 2883446 h 3436871"/>
                <a:gd name="connsiteX34" fmla="*/ 1250988 w 1997094"/>
                <a:gd name="connsiteY34" fmla="*/ 2664663 h 3436871"/>
                <a:gd name="connsiteX35" fmla="*/ 1256599 w 1997094"/>
                <a:gd name="connsiteY35" fmla="*/ 2552467 h 3436871"/>
                <a:gd name="connsiteX36" fmla="*/ 1262209 w 1997094"/>
                <a:gd name="connsiteY36" fmla="*/ 2417831 h 3436871"/>
                <a:gd name="connsiteX37" fmla="*/ 1357574 w 1997094"/>
                <a:gd name="connsiteY37" fmla="*/ 2569297 h 3436871"/>
                <a:gd name="connsiteX38" fmla="*/ 1368794 w 1997094"/>
                <a:gd name="connsiteY38" fmla="*/ 3107839 h 3436871"/>
                <a:gd name="connsiteX39" fmla="*/ 1413673 w 1997094"/>
                <a:gd name="connsiteY39" fmla="*/ 3113448 h 3436871"/>
                <a:gd name="connsiteX40" fmla="*/ 1419283 w 1997094"/>
                <a:gd name="connsiteY40" fmla="*/ 2625394 h 3436871"/>
                <a:gd name="connsiteX41" fmla="*/ 1469772 w 1997094"/>
                <a:gd name="connsiteY41" fmla="*/ 2636614 h 3436871"/>
                <a:gd name="connsiteX42" fmla="*/ 1480991 w 1997094"/>
                <a:gd name="connsiteY42" fmla="*/ 3292962 h 3436871"/>
                <a:gd name="connsiteX43" fmla="*/ 1531479 w 1997094"/>
                <a:gd name="connsiteY43" fmla="*/ 3276133 h 3436871"/>
                <a:gd name="connsiteX44" fmla="*/ 1553919 w 1997094"/>
                <a:gd name="connsiteY44" fmla="*/ 2821738 h 3436871"/>
                <a:gd name="connsiteX45" fmla="*/ 1604407 w 1997094"/>
                <a:gd name="connsiteY45" fmla="*/ 2961983 h 3436871"/>
                <a:gd name="connsiteX46" fmla="*/ 1952216 w 1997094"/>
                <a:gd name="connsiteY46" fmla="*/ 2771249 h 3436871"/>
                <a:gd name="connsiteX47" fmla="*/ 1997094 w 1997094"/>
                <a:gd name="connsiteY47" fmla="*/ 2653443 h 3436871"/>
                <a:gd name="connsiteX48" fmla="*/ 1823190 w 1997094"/>
                <a:gd name="connsiteY48" fmla="*/ 2642224 h 3436871"/>
                <a:gd name="connsiteX49" fmla="*/ 1694164 w 1997094"/>
                <a:gd name="connsiteY49" fmla="*/ 2546857 h 3436871"/>
                <a:gd name="connsiteX50" fmla="*/ 1621237 w 1997094"/>
                <a:gd name="connsiteY50" fmla="*/ 2451490 h 3436871"/>
                <a:gd name="connsiteX51" fmla="*/ 1694164 w 1997094"/>
                <a:gd name="connsiteY51" fmla="*/ 2328074 h 3436871"/>
                <a:gd name="connsiteX52" fmla="*/ 1514650 w 1997094"/>
                <a:gd name="connsiteY52" fmla="*/ 2030754 h 3436871"/>
                <a:gd name="connsiteX53" fmla="*/ 1531479 w 1997094"/>
                <a:gd name="connsiteY53" fmla="*/ 1610018 h 3436871"/>
                <a:gd name="connsiteX54" fmla="*/ 1301477 w 1997094"/>
                <a:gd name="connsiteY54" fmla="*/ 1615627 h 3436871"/>
                <a:gd name="connsiteX55" fmla="*/ 1323916 w 1997094"/>
                <a:gd name="connsiteY55" fmla="*/ 1486602 h 3436871"/>
                <a:gd name="connsiteX56" fmla="*/ 1262208 w 1997094"/>
                <a:gd name="connsiteY56" fmla="*/ 1301478 h 3436871"/>
                <a:gd name="connsiteX57" fmla="*/ 1301477 w 1997094"/>
                <a:gd name="connsiteY57" fmla="*/ 1228550 h 3436871"/>
                <a:gd name="connsiteX58" fmla="*/ 1234159 w 1997094"/>
                <a:gd name="connsiteY58" fmla="*/ 1043426 h 3436871"/>
                <a:gd name="connsiteX59" fmla="*/ 1250989 w 1997094"/>
                <a:gd name="connsiteY59" fmla="*/ 847083 h 3436871"/>
                <a:gd name="connsiteX60" fmla="*/ 970498 w 1997094"/>
                <a:gd name="connsiteY60" fmla="*/ 712447 h 3436871"/>
                <a:gd name="connsiteX61" fmla="*/ 1015376 w 1997094"/>
                <a:gd name="connsiteY61" fmla="*/ 622690 h 3436871"/>
                <a:gd name="connsiteX62" fmla="*/ 1150012 w 1997094"/>
                <a:gd name="connsiteY62" fmla="*/ 482445 h 3436871"/>
                <a:gd name="connsiteX63" fmla="*/ 1166841 w 1997094"/>
                <a:gd name="connsiteY63" fmla="*/ 314150 h 3436871"/>
                <a:gd name="connsiteX64" fmla="*/ 1161232 w 1997094"/>
                <a:gd name="connsiteY64" fmla="*/ 196344 h 3436871"/>
                <a:gd name="connsiteX65" fmla="*/ 1065865 w 1997094"/>
                <a:gd name="connsiteY65" fmla="*/ 117807 h 3436871"/>
                <a:gd name="connsiteX66" fmla="*/ 998547 w 1997094"/>
                <a:gd name="connsiteY66" fmla="*/ 72928 h 3436871"/>
                <a:gd name="connsiteX67" fmla="*/ 920010 w 1997094"/>
                <a:gd name="connsiteY67"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70248 w 1997094"/>
                <a:gd name="connsiteY16" fmla="*/ 3141497 h 3436871"/>
                <a:gd name="connsiteX17" fmla="*/ 426346 w 1997094"/>
                <a:gd name="connsiteY17" fmla="*/ 3141497 h 3436871"/>
                <a:gd name="connsiteX18" fmla="*/ 431956 w 1997094"/>
                <a:gd name="connsiteY18" fmla="*/ 2423441 h 3436871"/>
                <a:gd name="connsiteX19" fmla="*/ 482444 w 1997094"/>
                <a:gd name="connsiteY19" fmla="*/ 2434660 h 3436871"/>
                <a:gd name="connsiteX20" fmla="*/ 516103 w 1997094"/>
                <a:gd name="connsiteY20" fmla="*/ 3119058 h 3436871"/>
                <a:gd name="connsiteX21" fmla="*/ 583421 w 1997094"/>
                <a:gd name="connsiteY21" fmla="*/ 3124668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28549 w 1997094"/>
                <a:gd name="connsiteY31" fmla="*/ 3051741 h 3436871"/>
                <a:gd name="connsiteX32" fmla="*/ 1211720 w 1997094"/>
                <a:gd name="connsiteY32" fmla="*/ 2922714 h 3436871"/>
                <a:gd name="connsiteX33" fmla="*/ 1234159 w 1997094"/>
                <a:gd name="connsiteY33" fmla="*/ 2883446 h 3436871"/>
                <a:gd name="connsiteX34" fmla="*/ 1250988 w 1997094"/>
                <a:gd name="connsiteY34" fmla="*/ 2664663 h 3436871"/>
                <a:gd name="connsiteX35" fmla="*/ 1256599 w 1997094"/>
                <a:gd name="connsiteY35" fmla="*/ 2552467 h 3436871"/>
                <a:gd name="connsiteX36" fmla="*/ 1262209 w 1997094"/>
                <a:gd name="connsiteY36" fmla="*/ 2417831 h 3436871"/>
                <a:gd name="connsiteX37" fmla="*/ 1357574 w 1997094"/>
                <a:gd name="connsiteY37" fmla="*/ 2569297 h 3436871"/>
                <a:gd name="connsiteX38" fmla="*/ 1368794 w 1997094"/>
                <a:gd name="connsiteY38" fmla="*/ 3107839 h 3436871"/>
                <a:gd name="connsiteX39" fmla="*/ 1413673 w 1997094"/>
                <a:gd name="connsiteY39" fmla="*/ 3113448 h 3436871"/>
                <a:gd name="connsiteX40" fmla="*/ 1419283 w 1997094"/>
                <a:gd name="connsiteY40" fmla="*/ 2625394 h 3436871"/>
                <a:gd name="connsiteX41" fmla="*/ 1469772 w 1997094"/>
                <a:gd name="connsiteY41" fmla="*/ 2636614 h 3436871"/>
                <a:gd name="connsiteX42" fmla="*/ 1480991 w 1997094"/>
                <a:gd name="connsiteY42" fmla="*/ 3292962 h 3436871"/>
                <a:gd name="connsiteX43" fmla="*/ 1531479 w 1997094"/>
                <a:gd name="connsiteY43" fmla="*/ 3276133 h 3436871"/>
                <a:gd name="connsiteX44" fmla="*/ 1553919 w 1997094"/>
                <a:gd name="connsiteY44" fmla="*/ 2821738 h 3436871"/>
                <a:gd name="connsiteX45" fmla="*/ 1604407 w 1997094"/>
                <a:gd name="connsiteY45" fmla="*/ 2961983 h 3436871"/>
                <a:gd name="connsiteX46" fmla="*/ 1952216 w 1997094"/>
                <a:gd name="connsiteY46" fmla="*/ 2771249 h 3436871"/>
                <a:gd name="connsiteX47" fmla="*/ 1997094 w 1997094"/>
                <a:gd name="connsiteY47" fmla="*/ 2653443 h 3436871"/>
                <a:gd name="connsiteX48" fmla="*/ 1823190 w 1997094"/>
                <a:gd name="connsiteY48" fmla="*/ 2642224 h 3436871"/>
                <a:gd name="connsiteX49" fmla="*/ 1694164 w 1997094"/>
                <a:gd name="connsiteY49" fmla="*/ 2546857 h 3436871"/>
                <a:gd name="connsiteX50" fmla="*/ 1621237 w 1997094"/>
                <a:gd name="connsiteY50" fmla="*/ 2451490 h 3436871"/>
                <a:gd name="connsiteX51" fmla="*/ 1694164 w 1997094"/>
                <a:gd name="connsiteY51" fmla="*/ 2328074 h 3436871"/>
                <a:gd name="connsiteX52" fmla="*/ 1514650 w 1997094"/>
                <a:gd name="connsiteY52" fmla="*/ 2030754 h 3436871"/>
                <a:gd name="connsiteX53" fmla="*/ 1531479 w 1997094"/>
                <a:gd name="connsiteY53" fmla="*/ 1610018 h 3436871"/>
                <a:gd name="connsiteX54" fmla="*/ 1301477 w 1997094"/>
                <a:gd name="connsiteY54" fmla="*/ 1615627 h 3436871"/>
                <a:gd name="connsiteX55" fmla="*/ 1323916 w 1997094"/>
                <a:gd name="connsiteY55" fmla="*/ 1486602 h 3436871"/>
                <a:gd name="connsiteX56" fmla="*/ 1262208 w 1997094"/>
                <a:gd name="connsiteY56" fmla="*/ 1301478 h 3436871"/>
                <a:gd name="connsiteX57" fmla="*/ 1301477 w 1997094"/>
                <a:gd name="connsiteY57" fmla="*/ 1228550 h 3436871"/>
                <a:gd name="connsiteX58" fmla="*/ 1234159 w 1997094"/>
                <a:gd name="connsiteY58" fmla="*/ 1043426 h 3436871"/>
                <a:gd name="connsiteX59" fmla="*/ 1250989 w 1997094"/>
                <a:gd name="connsiteY59" fmla="*/ 847083 h 3436871"/>
                <a:gd name="connsiteX60" fmla="*/ 970498 w 1997094"/>
                <a:gd name="connsiteY60" fmla="*/ 712447 h 3436871"/>
                <a:gd name="connsiteX61" fmla="*/ 1015376 w 1997094"/>
                <a:gd name="connsiteY61" fmla="*/ 622690 h 3436871"/>
                <a:gd name="connsiteX62" fmla="*/ 1150012 w 1997094"/>
                <a:gd name="connsiteY62" fmla="*/ 482445 h 3436871"/>
                <a:gd name="connsiteX63" fmla="*/ 1166841 w 1997094"/>
                <a:gd name="connsiteY63" fmla="*/ 314150 h 3436871"/>
                <a:gd name="connsiteX64" fmla="*/ 1161232 w 1997094"/>
                <a:gd name="connsiteY64" fmla="*/ 196344 h 3436871"/>
                <a:gd name="connsiteX65" fmla="*/ 1065865 w 1997094"/>
                <a:gd name="connsiteY65" fmla="*/ 117807 h 3436871"/>
                <a:gd name="connsiteX66" fmla="*/ 998547 w 1997094"/>
                <a:gd name="connsiteY66" fmla="*/ 72928 h 3436871"/>
                <a:gd name="connsiteX67" fmla="*/ 920010 w 1997094"/>
                <a:gd name="connsiteY67"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70248 w 1997094"/>
                <a:gd name="connsiteY16" fmla="*/ 3141497 h 3436871"/>
                <a:gd name="connsiteX17" fmla="*/ 448785 w 1997094"/>
                <a:gd name="connsiteY17" fmla="*/ 3298572 h 3436871"/>
                <a:gd name="connsiteX18" fmla="*/ 431956 w 1997094"/>
                <a:gd name="connsiteY18" fmla="*/ 2423441 h 3436871"/>
                <a:gd name="connsiteX19" fmla="*/ 482444 w 1997094"/>
                <a:gd name="connsiteY19" fmla="*/ 2434660 h 3436871"/>
                <a:gd name="connsiteX20" fmla="*/ 516103 w 1997094"/>
                <a:gd name="connsiteY20" fmla="*/ 3119058 h 3436871"/>
                <a:gd name="connsiteX21" fmla="*/ 583421 w 1997094"/>
                <a:gd name="connsiteY21" fmla="*/ 3124668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28549 w 1997094"/>
                <a:gd name="connsiteY31" fmla="*/ 3051741 h 3436871"/>
                <a:gd name="connsiteX32" fmla="*/ 1211720 w 1997094"/>
                <a:gd name="connsiteY32" fmla="*/ 2922714 h 3436871"/>
                <a:gd name="connsiteX33" fmla="*/ 1234159 w 1997094"/>
                <a:gd name="connsiteY33" fmla="*/ 2883446 h 3436871"/>
                <a:gd name="connsiteX34" fmla="*/ 1250988 w 1997094"/>
                <a:gd name="connsiteY34" fmla="*/ 2664663 h 3436871"/>
                <a:gd name="connsiteX35" fmla="*/ 1256599 w 1997094"/>
                <a:gd name="connsiteY35" fmla="*/ 2552467 h 3436871"/>
                <a:gd name="connsiteX36" fmla="*/ 1262209 w 1997094"/>
                <a:gd name="connsiteY36" fmla="*/ 2417831 h 3436871"/>
                <a:gd name="connsiteX37" fmla="*/ 1357574 w 1997094"/>
                <a:gd name="connsiteY37" fmla="*/ 2569297 h 3436871"/>
                <a:gd name="connsiteX38" fmla="*/ 1368794 w 1997094"/>
                <a:gd name="connsiteY38" fmla="*/ 3107839 h 3436871"/>
                <a:gd name="connsiteX39" fmla="*/ 1413673 w 1997094"/>
                <a:gd name="connsiteY39" fmla="*/ 3113448 h 3436871"/>
                <a:gd name="connsiteX40" fmla="*/ 1419283 w 1997094"/>
                <a:gd name="connsiteY40" fmla="*/ 2625394 h 3436871"/>
                <a:gd name="connsiteX41" fmla="*/ 1469772 w 1997094"/>
                <a:gd name="connsiteY41" fmla="*/ 2636614 h 3436871"/>
                <a:gd name="connsiteX42" fmla="*/ 1480991 w 1997094"/>
                <a:gd name="connsiteY42" fmla="*/ 3292962 h 3436871"/>
                <a:gd name="connsiteX43" fmla="*/ 1531479 w 1997094"/>
                <a:gd name="connsiteY43" fmla="*/ 3276133 h 3436871"/>
                <a:gd name="connsiteX44" fmla="*/ 1553919 w 1997094"/>
                <a:gd name="connsiteY44" fmla="*/ 2821738 h 3436871"/>
                <a:gd name="connsiteX45" fmla="*/ 1604407 w 1997094"/>
                <a:gd name="connsiteY45" fmla="*/ 2961983 h 3436871"/>
                <a:gd name="connsiteX46" fmla="*/ 1952216 w 1997094"/>
                <a:gd name="connsiteY46" fmla="*/ 2771249 h 3436871"/>
                <a:gd name="connsiteX47" fmla="*/ 1997094 w 1997094"/>
                <a:gd name="connsiteY47" fmla="*/ 2653443 h 3436871"/>
                <a:gd name="connsiteX48" fmla="*/ 1823190 w 1997094"/>
                <a:gd name="connsiteY48" fmla="*/ 2642224 h 3436871"/>
                <a:gd name="connsiteX49" fmla="*/ 1694164 w 1997094"/>
                <a:gd name="connsiteY49" fmla="*/ 2546857 h 3436871"/>
                <a:gd name="connsiteX50" fmla="*/ 1621237 w 1997094"/>
                <a:gd name="connsiteY50" fmla="*/ 2451490 h 3436871"/>
                <a:gd name="connsiteX51" fmla="*/ 1694164 w 1997094"/>
                <a:gd name="connsiteY51" fmla="*/ 2328074 h 3436871"/>
                <a:gd name="connsiteX52" fmla="*/ 1514650 w 1997094"/>
                <a:gd name="connsiteY52" fmla="*/ 2030754 h 3436871"/>
                <a:gd name="connsiteX53" fmla="*/ 1531479 w 1997094"/>
                <a:gd name="connsiteY53" fmla="*/ 1610018 h 3436871"/>
                <a:gd name="connsiteX54" fmla="*/ 1301477 w 1997094"/>
                <a:gd name="connsiteY54" fmla="*/ 1615627 h 3436871"/>
                <a:gd name="connsiteX55" fmla="*/ 1323916 w 1997094"/>
                <a:gd name="connsiteY55" fmla="*/ 1486602 h 3436871"/>
                <a:gd name="connsiteX56" fmla="*/ 1262208 w 1997094"/>
                <a:gd name="connsiteY56" fmla="*/ 1301478 h 3436871"/>
                <a:gd name="connsiteX57" fmla="*/ 1301477 w 1997094"/>
                <a:gd name="connsiteY57" fmla="*/ 1228550 h 3436871"/>
                <a:gd name="connsiteX58" fmla="*/ 1234159 w 1997094"/>
                <a:gd name="connsiteY58" fmla="*/ 1043426 h 3436871"/>
                <a:gd name="connsiteX59" fmla="*/ 1250989 w 1997094"/>
                <a:gd name="connsiteY59" fmla="*/ 847083 h 3436871"/>
                <a:gd name="connsiteX60" fmla="*/ 970498 w 1997094"/>
                <a:gd name="connsiteY60" fmla="*/ 712447 h 3436871"/>
                <a:gd name="connsiteX61" fmla="*/ 1015376 w 1997094"/>
                <a:gd name="connsiteY61" fmla="*/ 622690 h 3436871"/>
                <a:gd name="connsiteX62" fmla="*/ 1150012 w 1997094"/>
                <a:gd name="connsiteY62" fmla="*/ 482445 h 3436871"/>
                <a:gd name="connsiteX63" fmla="*/ 1166841 w 1997094"/>
                <a:gd name="connsiteY63" fmla="*/ 314150 h 3436871"/>
                <a:gd name="connsiteX64" fmla="*/ 1161232 w 1997094"/>
                <a:gd name="connsiteY64" fmla="*/ 196344 h 3436871"/>
                <a:gd name="connsiteX65" fmla="*/ 1065865 w 1997094"/>
                <a:gd name="connsiteY65" fmla="*/ 117807 h 3436871"/>
                <a:gd name="connsiteX66" fmla="*/ 998547 w 1997094"/>
                <a:gd name="connsiteY66" fmla="*/ 72928 h 3436871"/>
                <a:gd name="connsiteX67" fmla="*/ 920010 w 1997094"/>
                <a:gd name="connsiteY67"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87077 w 1997094"/>
                <a:gd name="connsiteY16" fmla="*/ 3326621 h 3436871"/>
                <a:gd name="connsiteX17" fmla="*/ 448785 w 1997094"/>
                <a:gd name="connsiteY17" fmla="*/ 3298572 h 3436871"/>
                <a:gd name="connsiteX18" fmla="*/ 431956 w 1997094"/>
                <a:gd name="connsiteY18" fmla="*/ 2423441 h 3436871"/>
                <a:gd name="connsiteX19" fmla="*/ 482444 w 1997094"/>
                <a:gd name="connsiteY19" fmla="*/ 2434660 h 3436871"/>
                <a:gd name="connsiteX20" fmla="*/ 516103 w 1997094"/>
                <a:gd name="connsiteY20" fmla="*/ 3119058 h 3436871"/>
                <a:gd name="connsiteX21" fmla="*/ 583421 w 1997094"/>
                <a:gd name="connsiteY21" fmla="*/ 3124668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28549 w 1997094"/>
                <a:gd name="connsiteY31" fmla="*/ 3051741 h 3436871"/>
                <a:gd name="connsiteX32" fmla="*/ 1211720 w 1997094"/>
                <a:gd name="connsiteY32" fmla="*/ 2922714 h 3436871"/>
                <a:gd name="connsiteX33" fmla="*/ 1234159 w 1997094"/>
                <a:gd name="connsiteY33" fmla="*/ 2883446 h 3436871"/>
                <a:gd name="connsiteX34" fmla="*/ 1250988 w 1997094"/>
                <a:gd name="connsiteY34" fmla="*/ 2664663 h 3436871"/>
                <a:gd name="connsiteX35" fmla="*/ 1256599 w 1997094"/>
                <a:gd name="connsiteY35" fmla="*/ 2552467 h 3436871"/>
                <a:gd name="connsiteX36" fmla="*/ 1262209 w 1997094"/>
                <a:gd name="connsiteY36" fmla="*/ 2417831 h 3436871"/>
                <a:gd name="connsiteX37" fmla="*/ 1357574 w 1997094"/>
                <a:gd name="connsiteY37" fmla="*/ 2569297 h 3436871"/>
                <a:gd name="connsiteX38" fmla="*/ 1368794 w 1997094"/>
                <a:gd name="connsiteY38" fmla="*/ 3107839 h 3436871"/>
                <a:gd name="connsiteX39" fmla="*/ 1413673 w 1997094"/>
                <a:gd name="connsiteY39" fmla="*/ 3113448 h 3436871"/>
                <a:gd name="connsiteX40" fmla="*/ 1419283 w 1997094"/>
                <a:gd name="connsiteY40" fmla="*/ 2625394 h 3436871"/>
                <a:gd name="connsiteX41" fmla="*/ 1469772 w 1997094"/>
                <a:gd name="connsiteY41" fmla="*/ 2636614 h 3436871"/>
                <a:gd name="connsiteX42" fmla="*/ 1480991 w 1997094"/>
                <a:gd name="connsiteY42" fmla="*/ 3292962 h 3436871"/>
                <a:gd name="connsiteX43" fmla="*/ 1531479 w 1997094"/>
                <a:gd name="connsiteY43" fmla="*/ 3276133 h 3436871"/>
                <a:gd name="connsiteX44" fmla="*/ 1553919 w 1997094"/>
                <a:gd name="connsiteY44" fmla="*/ 2821738 h 3436871"/>
                <a:gd name="connsiteX45" fmla="*/ 1604407 w 1997094"/>
                <a:gd name="connsiteY45" fmla="*/ 2961983 h 3436871"/>
                <a:gd name="connsiteX46" fmla="*/ 1952216 w 1997094"/>
                <a:gd name="connsiteY46" fmla="*/ 2771249 h 3436871"/>
                <a:gd name="connsiteX47" fmla="*/ 1997094 w 1997094"/>
                <a:gd name="connsiteY47" fmla="*/ 2653443 h 3436871"/>
                <a:gd name="connsiteX48" fmla="*/ 1823190 w 1997094"/>
                <a:gd name="connsiteY48" fmla="*/ 2642224 h 3436871"/>
                <a:gd name="connsiteX49" fmla="*/ 1694164 w 1997094"/>
                <a:gd name="connsiteY49" fmla="*/ 2546857 h 3436871"/>
                <a:gd name="connsiteX50" fmla="*/ 1621237 w 1997094"/>
                <a:gd name="connsiteY50" fmla="*/ 2451490 h 3436871"/>
                <a:gd name="connsiteX51" fmla="*/ 1694164 w 1997094"/>
                <a:gd name="connsiteY51" fmla="*/ 2328074 h 3436871"/>
                <a:gd name="connsiteX52" fmla="*/ 1514650 w 1997094"/>
                <a:gd name="connsiteY52" fmla="*/ 2030754 h 3436871"/>
                <a:gd name="connsiteX53" fmla="*/ 1531479 w 1997094"/>
                <a:gd name="connsiteY53" fmla="*/ 1610018 h 3436871"/>
                <a:gd name="connsiteX54" fmla="*/ 1301477 w 1997094"/>
                <a:gd name="connsiteY54" fmla="*/ 1615627 h 3436871"/>
                <a:gd name="connsiteX55" fmla="*/ 1323916 w 1997094"/>
                <a:gd name="connsiteY55" fmla="*/ 1486602 h 3436871"/>
                <a:gd name="connsiteX56" fmla="*/ 1262208 w 1997094"/>
                <a:gd name="connsiteY56" fmla="*/ 1301478 h 3436871"/>
                <a:gd name="connsiteX57" fmla="*/ 1301477 w 1997094"/>
                <a:gd name="connsiteY57" fmla="*/ 1228550 h 3436871"/>
                <a:gd name="connsiteX58" fmla="*/ 1234159 w 1997094"/>
                <a:gd name="connsiteY58" fmla="*/ 1043426 h 3436871"/>
                <a:gd name="connsiteX59" fmla="*/ 1250989 w 1997094"/>
                <a:gd name="connsiteY59" fmla="*/ 847083 h 3436871"/>
                <a:gd name="connsiteX60" fmla="*/ 970498 w 1997094"/>
                <a:gd name="connsiteY60" fmla="*/ 712447 h 3436871"/>
                <a:gd name="connsiteX61" fmla="*/ 1015376 w 1997094"/>
                <a:gd name="connsiteY61" fmla="*/ 622690 h 3436871"/>
                <a:gd name="connsiteX62" fmla="*/ 1150012 w 1997094"/>
                <a:gd name="connsiteY62" fmla="*/ 482445 h 3436871"/>
                <a:gd name="connsiteX63" fmla="*/ 1166841 w 1997094"/>
                <a:gd name="connsiteY63" fmla="*/ 314150 h 3436871"/>
                <a:gd name="connsiteX64" fmla="*/ 1161232 w 1997094"/>
                <a:gd name="connsiteY64" fmla="*/ 196344 h 3436871"/>
                <a:gd name="connsiteX65" fmla="*/ 1065865 w 1997094"/>
                <a:gd name="connsiteY65" fmla="*/ 117807 h 3436871"/>
                <a:gd name="connsiteX66" fmla="*/ 998547 w 1997094"/>
                <a:gd name="connsiteY66" fmla="*/ 72928 h 3436871"/>
                <a:gd name="connsiteX67" fmla="*/ 920010 w 1997094"/>
                <a:gd name="connsiteY67"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87077 w 1997094"/>
                <a:gd name="connsiteY16" fmla="*/ 3326621 h 3436871"/>
                <a:gd name="connsiteX17" fmla="*/ 448785 w 1997094"/>
                <a:gd name="connsiteY17" fmla="*/ 3298572 h 3436871"/>
                <a:gd name="connsiteX18" fmla="*/ 431956 w 1997094"/>
                <a:gd name="connsiteY18" fmla="*/ 2423441 h 3436871"/>
                <a:gd name="connsiteX19" fmla="*/ 482444 w 1997094"/>
                <a:gd name="connsiteY19" fmla="*/ 2434660 h 3436871"/>
                <a:gd name="connsiteX20" fmla="*/ 516103 w 1997094"/>
                <a:gd name="connsiteY20" fmla="*/ 3119058 h 3436871"/>
                <a:gd name="connsiteX21" fmla="*/ 583421 w 1997094"/>
                <a:gd name="connsiteY21" fmla="*/ 3124668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28549 w 1997094"/>
                <a:gd name="connsiteY31" fmla="*/ 3051741 h 3436871"/>
                <a:gd name="connsiteX32" fmla="*/ 1211720 w 1997094"/>
                <a:gd name="connsiteY32" fmla="*/ 2922714 h 3436871"/>
                <a:gd name="connsiteX33" fmla="*/ 1234159 w 1997094"/>
                <a:gd name="connsiteY33" fmla="*/ 2883446 h 3436871"/>
                <a:gd name="connsiteX34" fmla="*/ 1250988 w 1997094"/>
                <a:gd name="connsiteY34" fmla="*/ 2664663 h 3436871"/>
                <a:gd name="connsiteX35" fmla="*/ 1256599 w 1997094"/>
                <a:gd name="connsiteY35" fmla="*/ 2552467 h 3436871"/>
                <a:gd name="connsiteX36" fmla="*/ 1262209 w 1997094"/>
                <a:gd name="connsiteY36" fmla="*/ 2417831 h 3436871"/>
                <a:gd name="connsiteX37" fmla="*/ 1357574 w 1997094"/>
                <a:gd name="connsiteY37" fmla="*/ 2569297 h 3436871"/>
                <a:gd name="connsiteX38" fmla="*/ 1368794 w 1997094"/>
                <a:gd name="connsiteY38" fmla="*/ 3107839 h 3436871"/>
                <a:gd name="connsiteX39" fmla="*/ 1413673 w 1997094"/>
                <a:gd name="connsiteY39" fmla="*/ 3113448 h 3436871"/>
                <a:gd name="connsiteX40" fmla="*/ 1419283 w 1997094"/>
                <a:gd name="connsiteY40" fmla="*/ 2625394 h 3436871"/>
                <a:gd name="connsiteX41" fmla="*/ 1469772 w 1997094"/>
                <a:gd name="connsiteY41" fmla="*/ 2636614 h 3436871"/>
                <a:gd name="connsiteX42" fmla="*/ 1480991 w 1997094"/>
                <a:gd name="connsiteY42" fmla="*/ 3292962 h 3436871"/>
                <a:gd name="connsiteX43" fmla="*/ 1531479 w 1997094"/>
                <a:gd name="connsiteY43" fmla="*/ 3276133 h 3436871"/>
                <a:gd name="connsiteX44" fmla="*/ 1537090 w 1997094"/>
                <a:gd name="connsiteY44" fmla="*/ 2804908 h 3436871"/>
                <a:gd name="connsiteX45" fmla="*/ 1604407 w 1997094"/>
                <a:gd name="connsiteY45" fmla="*/ 2961983 h 3436871"/>
                <a:gd name="connsiteX46" fmla="*/ 1952216 w 1997094"/>
                <a:gd name="connsiteY46" fmla="*/ 2771249 h 3436871"/>
                <a:gd name="connsiteX47" fmla="*/ 1997094 w 1997094"/>
                <a:gd name="connsiteY47" fmla="*/ 2653443 h 3436871"/>
                <a:gd name="connsiteX48" fmla="*/ 1823190 w 1997094"/>
                <a:gd name="connsiteY48" fmla="*/ 2642224 h 3436871"/>
                <a:gd name="connsiteX49" fmla="*/ 1694164 w 1997094"/>
                <a:gd name="connsiteY49" fmla="*/ 2546857 h 3436871"/>
                <a:gd name="connsiteX50" fmla="*/ 1621237 w 1997094"/>
                <a:gd name="connsiteY50" fmla="*/ 2451490 h 3436871"/>
                <a:gd name="connsiteX51" fmla="*/ 1694164 w 1997094"/>
                <a:gd name="connsiteY51" fmla="*/ 2328074 h 3436871"/>
                <a:gd name="connsiteX52" fmla="*/ 1514650 w 1997094"/>
                <a:gd name="connsiteY52" fmla="*/ 2030754 h 3436871"/>
                <a:gd name="connsiteX53" fmla="*/ 1531479 w 1997094"/>
                <a:gd name="connsiteY53" fmla="*/ 1610018 h 3436871"/>
                <a:gd name="connsiteX54" fmla="*/ 1301477 w 1997094"/>
                <a:gd name="connsiteY54" fmla="*/ 1615627 h 3436871"/>
                <a:gd name="connsiteX55" fmla="*/ 1323916 w 1997094"/>
                <a:gd name="connsiteY55" fmla="*/ 1486602 h 3436871"/>
                <a:gd name="connsiteX56" fmla="*/ 1262208 w 1997094"/>
                <a:gd name="connsiteY56" fmla="*/ 1301478 h 3436871"/>
                <a:gd name="connsiteX57" fmla="*/ 1301477 w 1997094"/>
                <a:gd name="connsiteY57" fmla="*/ 1228550 h 3436871"/>
                <a:gd name="connsiteX58" fmla="*/ 1234159 w 1997094"/>
                <a:gd name="connsiteY58" fmla="*/ 1043426 h 3436871"/>
                <a:gd name="connsiteX59" fmla="*/ 1250989 w 1997094"/>
                <a:gd name="connsiteY59" fmla="*/ 847083 h 3436871"/>
                <a:gd name="connsiteX60" fmla="*/ 970498 w 1997094"/>
                <a:gd name="connsiteY60" fmla="*/ 712447 h 3436871"/>
                <a:gd name="connsiteX61" fmla="*/ 1015376 w 1997094"/>
                <a:gd name="connsiteY61" fmla="*/ 622690 h 3436871"/>
                <a:gd name="connsiteX62" fmla="*/ 1150012 w 1997094"/>
                <a:gd name="connsiteY62" fmla="*/ 482445 h 3436871"/>
                <a:gd name="connsiteX63" fmla="*/ 1166841 w 1997094"/>
                <a:gd name="connsiteY63" fmla="*/ 314150 h 3436871"/>
                <a:gd name="connsiteX64" fmla="*/ 1161232 w 1997094"/>
                <a:gd name="connsiteY64" fmla="*/ 196344 h 3436871"/>
                <a:gd name="connsiteX65" fmla="*/ 1065865 w 1997094"/>
                <a:gd name="connsiteY65" fmla="*/ 117807 h 3436871"/>
                <a:gd name="connsiteX66" fmla="*/ 998547 w 1997094"/>
                <a:gd name="connsiteY66" fmla="*/ 72928 h 3436871"/>
                <a:gd name="connsiteX67" fmla="*/ 920010 w 1997094"/>
                <a:gd name="connsiteY67"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87077 w 1997094"/>
                <a:gd name="connsiteY16" fmla="*/ 3326621 h 3436871"/>
                <a:gd name="connsiteX17" fmla="*/ 448785 w 1997094"/>
                <a:gd name="connsiteY17" fmla="*/ 3298572 h 3436871"/>
                <a:gd name="connsiteX18" fmla="*/ 431956 w 1997094"/>
                <a:gd name="connsiteY18" fmla="*/ 2423441 h 3436871"/>
                <a:gd name="connsiteX19" fmla="*/ 482444 w 1997094"/>
                <a:gd name="connsiteY19" fmla="*/ 2434660 h 3436871"/>
                <a:gd name="connsiteX20" fmla="*/ 516103 w 1997094"/>
                <a:gd name="connsiteY20" fmla="*/ 3119058 h 3436871"/>
                <a:gd name="connsiteX21" fmla="*/ 583421 w 1997094"/>
                <a:gd name="connsiteY21" fmla="*/ 3124668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28549 w 1997094"/>
                <a:gd name="connsiteY31" fmla="*/ 3051741 h 3436871"/>
                <a:gd name="connsiteX32" fmla="*/ 1211720 w 1997094"/>
                <a:gd name="connsiteY32" fmla="*/ 2922714 h 3436871"/>
                <a:gd name="connsiteX33" fmla="*/ 1234159 w 1997094"/>
                <a:gd name="connsiteY33" fmla="*/ 2883446 h 3436871"/>
                <a:gd name="connsiteX34" fmla="*/ 1250988 w 1997094"/>
                <a:gd name="connsiteY34" fmla="*/ 2664663 h 3436871"/>
                <a:gd name="connsiteX35" fmla="*/ 1256599 w 1997094"/>
                <a:gd name="connsiteY35" fmla="*/ 2552467 h 3436871"/>
                <a:gd name="connsiteX36" fmla="*/ 1262209 w 1997094"/>
                <a:gd name="connsiteY36" fmla="*/ 2417831 h 3436871"/>
                <a:gd name="connsiteX37" fmla="*/ 1357574 w 1997094"/>
                <a:gd name="connsiteY37" fmla="*/ 2569297 h 3436871"/>
                <a:gd name="connsiteX38" fmla="*/ 1368794 w 1997094"/>
                <a:gd name="connsiteY38" fmla="*/ 3107839 h 3436871"/>
                <a:gd name="connsiteX39" fmla="*/ 1413673 w 1997094"/>
                <a:gd name="connsiteY39" fmla="*/ 3113448 h 3436871"/>
                <a:gd name="connsiteX40" fmla="*/ 1419283 w 1997094"/>
                <a:gd name="connsiteY40" fmla="*/ 2625394 h 3436871"/>
                <a:gd name="connsiteX41" fmla="*/ 1469772 w 1997094"/>
                <a:gd name="connsiteY41" fmla="*/ 2636614 h 3436871"/>
                <a:gd name="connsiteX42" fmla="*/ 1480991 w 1997094"/>
                <a:gd name="connsiteY42" fmla="*/ 3292962 h 3436871"/>
                <a:gd name="connsiteX43" fmla="*/ 1531479 w 1997094"/>
                <a:gd name="connsiteY43" fmla="*/ 3276133 h 3436871"/>
                <a:gd name="connsiteX44" fmla="*/ 1537090 w 1997094"/>
                <a:gd name="connsiteY44" fmla="*/ 2804908 h 3436871"/>
                <a:gd name="connsiteX45" fmla="*/ 1604407 w 1997094"/>
                <a:gd name="connsiteY45" fmla="*/ 2961983 h 3436871"/>
                <a:gd name="connsiteX46" fmla="*/ 1952216 w 1997094"/>
                <a:gd name="connsiteY46" fmla="*/ 2771249 h 3436871"/>
                <a:gd name="connsiteX47" fmla="*/ 1997094 w 1997094"/>
                <a:gd name="connsiteY47" fmla="*/ 2653443 h 3436871"/>
                <a:gd name="connsiteX48" fmla="*/ 1823190 w 1997094"/>
                <a:gd name="connsiteY48" fmla="*/ 2642224 h 3436871"/>
                <a:gd name="connsiteX49" fmla="*/ 1694164 w 1997094"/>
                <a:gd name="connsiteY49" fmla="*/ 2546857 h 3436871"/>
                <a:gd name="connsiteX50" fmla="*/ 1621237 w 1997094"/>
                <a:gd name="connsiteY50" fmla="*/ 2451490 h 3436871"/>
                <a:gd name="connsiteX51" fmla="*/ 1694164 w 1997094"/>
                <a:gd name="connsiteY51" fmla="*/ 2328074 h 3436871"/>
                <a:gd name="connsiteX52" fmla="*/ 1514650 w 1997094"/>
                <a:gd name="connsiteY52" fmla="*/ 2030754 h 3436871"/>
                <a:gd name="connsiteX53" fmla="*/ 1531479 w 1997094"/>
                <a:gd name="connsiteY53" fmla="*/ 1610018 h 3436871"/>
                <a:gd name="connsiteX54" fmla="*/ 1301477 w 1997094"/>
                <a:gd name="connsiteY54" fmla="*/ 1615627 h 3436871"/>
                <a:gd name="connsiteX55" fmla="*/ 1323916 w 1997094"/>
                <a:gd name="connsiteY55" fmla="*/ 1486602 h 3436871"/>
                <a:gd name="connsiteX56" fmla="*/ 1262208 w 1997094"/>
                <a:gd name="connsiteY56" fmla="*/ 1301478 h 3436871"/>
                <a:gd name="connsiteX57" fmla="*/ 1301477 w 1997094"/>
                <a:gd name="connsiteY57" fmla="*/ 1228550 h 3436871"/>
                <a:gd name="connsiteX58" fmla="*/ 1234159 w 1997094"/>
                <a:gd name="connsiteY58" fmla="*/ 1043426 h 3436871"/>
                <a:gd name="connsiteX59" fmla="*/ 1250989 w 1997094"/>
                <a:gd name="connsiteY59" fmla="*/ 847083 h 3436871"/>
                <a:gd name="connsiteX60" fmla="*/ 970498 w 1997094"/>
                <a:gd name="connsiteY60" fmla="*/ 712447 h 3436871"/>
                <a:gd name="connsiteX61" fmla="*/ 1015376 w 1997094"/>
                <a:gd name="connsiteY61" fmla="*/ 622690 h 3436871"/>
                <a:gd name="connsiteX62" fmla="*/ 1150012 w 1997094"/>
                <a:gd name="connsiteY62" fmla="*/ 482445 h 3436871"/>
                <a:gd name="connsiteX63" fmla="*/ 1166841 w 1997094"/>
                <a:gd name="connsiteY63" fmla="*/ 314150 h 3436871"/>
                <a:gd name="connsiteX64" fmla="*/ 1161232 w 1997094"/>
                <a:gd name="connsiteY64" fmla="*/ 196344 h 3436871"/>
                <a:gd name="connsiteX65" fmla="*/ 1065865 w 1997094"/>
                <a:gd name="connsiteY65" fmla="*/ 117807 h 3436871"/>
                <a:gd name="connsiteX66" fmla="*/ 998547 w 1997094"/>
                <a:gd name="connsiteY66" fmla="*/ 72928 h 3436871"/>
                <a:gd name="connsiteX67" fmla="*/ 920010 w 1997094"/>
                <a:gd name="connsiteY67"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87077 w 1997094"/>
                <a:gd name="connsiteY16" fmla="*/ 3326621 h 3436871"/>
                <a:gd name="connsiteX17" fmla="*/ 448785 w 1997094"/>
                <a:gd name="connsiteY17" fmla="*/ 3298572 h 3436871"/>
                <a:gd name="connsiteX18" fmla="*/ 431956 w 1997094"/>
                <a:gd name="connsiteY18" fmla="*/ 2423441 h 3436871"/>
                <a:gd name="connsiteX19" fmla="*/ 482444 w 1997094"/>
                <a:gd name="connsiteY19" fmla="*/ 2434660 h 3436871"/>
                <a:gd name="connsiteX20" fmla="*/ 516103 w 1997094"/>
                <a:gd name="connsiteY20" fmla="*/ 3119058 h 3436871"/>
                <a:gd name="connsiteX21" fmla="*/ 583421 w 1997094"/>
                <a:gd name="connsiteY21" fmla="*/ 3124668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28549 w 1997094"/>
                <a:gd name="connsiteY31" fmla="*/ 3051741 h 3436871"/>
                <a:gd name="connsiteX32" fmla="*/ 1211720 w 1997094"/>
                <a:gd name="connsiteY32" fmla="*/ 2922714 h 3436871"/>
                <a:gd name="connsiteX33" fmla="*/ 1234159 w 1997094"/>
                <a:gd name="connsiteY33" fmla="*/ 2883446 h 3436871"/>
                <a:gd name="connsiteX34" fmla="*/ 1250988 w 1997094"/>
                <a:gd name="connsiteY34" fmla="*/ 2664663 h 3436871"/>
                <a:gd name="connsiteX35" fmla="*/ 1256599 w 1997094"/>
                <a:gd name="connsiteY35" fmla="*/ 2552467 h 3436871"/>
                <a:gd name="connsiteX36" fmla="*/ 1262209 w 1997094"/>
                <a:gd name="connsiteY36" fmla="*/ 2417831 h 3436871"/>
                <a:gd name="connsiteX37" fmla="*/ 1357574 w 1997094"/>
                <a:gd name="connsiteY37" fmla="*/ 2569297 h 3436871"/>
                <a:gd name="connsiteX38" fmla="*/ 1368794 w 1997094"/>
                <a:gd name="connsiteY38" fmla="*/ 3107839 h 3436871"/>
                <a:gd name="connsiteX39" fmla="*/ 1413673 w 1997094"/>
                <a:gd name="connsiteY39" fmla="*/ 3113448 h 3436871"/>
                <a:gd name="connsiteX40" fmla="*/ 1419283 w 1997094"/>
                <a:gd name="connsiteY40" fmla="*/ 2625394 h 3436871"/>
                <a:gd name="connsiteX41" fmla="*/ 1469772 w 1997094"/>
                <a:gd name="connsiteY41" fmla="*/ 2636614 h 3436871"/>
                <a:gd name="connsiteX42" fmla="*/ 1480991 w 1997094"/>
                <a:gd name="connsiteY42" fmla="*/ 3292962 h 3436871"/>
                <a:gd name="connsiteX43" fmla="*/ 1531479 w 1997094"/>
                <a:gd name="connsiteY43" fmla="*/ 3276133 h 3436871"/>
                <a:gd name="connsiteX44" fmla="*/ 1537090 w 1997094"/>
                <a:gd name="connsiteY44" fmla="*/ 2804908 h 3436871"/>
                <a:gd name="connsiteX45" fmla="*/ 1604407 w 1997094"/>
                <a:gd name="connsiteY45" fmla="*/ 2961983 h 3436871"/>
                <a:gd name="connsiteX46" fmla="*/ 1991484 w 1997094"/>
                <a:gd name="connsiteY46" fmla="*/ 2765639 h 3436871"/>
                <a:gd name="connsiteX47" fmla="*/ 1997094 w 1997094"/>
                <a:gd name="connsiteY47" fmla="*/ 2653443 h 3436871"/>
                <a:gd name="connsiteX48" fmla="*/ 1823190 w 1997094"/>
                <a:gd name="connsiteY48" fmla="*/ 2642224 h 3436871"/>
                <a:gd name="connsiteX49" fmla="*/ 1694164 w 1997094"/>
                <a:gd name="connsiteY49" fmla="*/ 2546857 h 3436871"/>
                <a:gd name="connsiteX50" fmla="*/ 1621237 w 1997094"/>
                <a:gd name="connsiteY50" fmla="*/ 2451490 h 3436871"/>
                <a:gd name="connsiteX51" fmla="*/ 1694164 w 1997094"/>
                <a:gd name="connsiteY51" fmla="*/ 2328074 h 3436871"/>
                <a:gd name="connsiteX52" fmla="*/ 1514650 w 1997094"/>
                <a:gd name="connsiteY52" fmla="*/ 2030754 h 3436871"/>
                <a:gd name="connsiteX53" fmla="*/ 1531479 w 1997094"/>
                <a:gd name="connsiteY53" fmla="*/ 1610018 h 3436871"/>
                <a:gd name="connsiteX54" fmla="*/ 1301477 w 1997094"/>
                <a:gd name="connsiteY54" fmla="*/ 1615627 h 3436871"/>
                <a:gd name="connsiteX55" fmla="*/ 1323916 w 1997094"/>
                <a:gd name="connsiteY55" fmla="*/ 1486602 h 3436871"/>
                <a:gd name="connsiteX56" fmla="*/ 1262208 w 1997094"/>
                <a:gd name="connsiteY56" fmla="*/ 1301478 h 3436871"/>
                <a:gd name="connsiteX57" fmla="*/ 1301477 w 1997094"/>
                <a:gd name="connsiteY57" fmla="*/ 1228550 h 3436871"/>
                <a:gd name="connsiteX58" fmla="*/ 1234159 w 1997094"/>
                <a:gd name="connsiteY58" fmla="*/ 1043426 h 3436871"/>
                <a:gd name="connsiteX59" fmla="*/ 1250989 w 1997094"/>
                <a:gd name="connsiteY59" fmla="*/ 847083 h 3436871"/>
                <a:gd name="connsiteX60" fmla="*/ 970498 w 1997094"/>
                <a:gd name="connsiteY60" fmla="*/ 712447 h 3436871"/>
                <a:gd name="connsiteX61" fmla="*/ 1015376 w 1997094"/>
                <a:gd name="connsiteY61" fmla="*/ 622690 h 3436871"/>
                <a:gd name="connsiteX62" fmla="*/ 1150012 w 1997094"/>
                <a:gd name="connsiteY62" fmla="*/ 482445 h 3436871"/>
                <a:gd name="connsiteX63" fmla="*/ 1166841 w 1997094"/>
                <a:gd name="connsiteY63" fmla="*/ 314150 h 3436871"/>
                <a:gd name="connsiteX64" fmla="*/ 1161232 w 1997094"/>
                <a:gd name="connsiteY64" fmla="*/ 196344 h 3436871"/>
                <a:gd name="connsiteX65" fmla="*/ 1065865 w 1997094"/>
                <a:gd name="connsiteY65" fmla="*/ 117807 h 3436871"/>
                <a:gd name="connsiteX66" fmla="*/ 998547 w 1997094"/>
                <a:gd name="connsiteY66" fmla="*/ 72928 h 3436871"/>
                <a:gd name="connsiteX67" fmla="*/ 920010 w 1997094"/>
                <a:gd name="connsiteY67" fmla="*/ 0 h 3436871"/>
                <a:gd name="connsiteX0" fmla="*/ 920010 w 2025802"/>
                <a:gd name="connsiteY0" fmla="*/ 0 h 3436871"/>
                <a:gd name="connsiteX1" fmla="*/ 779764 w 2025802"/>
                <a:gd name="connsiteY1" fmla="*/ 117807 h 3436871"/>
                <a:gd name="connsiteX2" fmla="*/ 751715 w 2025802"/>
                <a:gd name="connsiteY2" fmla="*/ 224393 h 3436871"/>
                <a:gd name="connsiteX3" fmla="*/ 656348 w 2025802"/>
                <a:gd name="connsiteY3" fmla="*/ 403907 h 3436871"/>
                <a:gd name="connsiteX4" fmla="*/ 656348 w 2025802"/>
                <a:gd name="connsiteY4" fmla="*/ 460005 h 3436871"/>
                <a:gd name="connsiteX5" fmla="*/ 673178 w 2025802"/>
                <a:gd name="connsiteY5" fmla="*/ 544153 h 3436871"/>
                <a:gd name="connsiteX6" fmla="*/ 448785 w 2025802"/>
                <a:gd name="connsiteY6" fmla="*/ 656349 h 3436871"/>
                <a:gd name="connsiteX7" fmla="*/ 263661 w 2025802"/>
                <a:gd name="connsiteY7" fmla="*/ 673178 h 3436871"/>
                <a:gd name="connsiteX8" fmla="*/ 218783 w 2025802"/>
                <a:gd name="connsiteY8" fmla="*/ 948059 h 3436871"/>
                <a:gd name="connsiteX9" fmla="*/ 168294 w 2025802"/>
                <a:gd name="connsiteY9" fmla="*/ 1082695 h 3436871"/>
                <a:gd name="connsiteX10" fmla="*/ 72927 w 2025802"/>
                <a:gd name="connsiteY10" fmla="*/ 1211721 h 3436871"/>
                <a:gd name="connsiteX11" fmla="*/ 0 w 2025802"/>
                <a:gd name="connsiteY11" fmla="*/ 1346356 h 3436871"/>
                <a:gd name="connsiteX12" fmla="*/ 134635 w 2025802"/>
                <a:gd name="connsiteY12" fmla="*/ 1705384 h 3436871"/>
                <a:gd name="connsiteX13" fmla="*/ 241222 w 2025802"/>
                <a:gd name="connsiteY13" fmla="*/ 1778312 h 3436871"/>
                <a:gd name="connsiteX14" fmla="*/ 291710 w 2025802"/>
                <a:gd name="connsiteY14" fmla="*/ 1744653 h 3436871"/>
                <a:gd name="connsiteX15" fmla="*/ 336589 w 2025802"/>
                <a:gd name="connsiteY15" fmla="*/ 1800751 h 3436871"/>
                <a:gd name="connsiteX16" fmla="*/ 387077 w 2025802"/>
                <a:gd name="connsiteY16" fmla="*/ 3326621 h 3436871"/>
                <a:gd name="connsiteX17" fmla="*/ 448785 w 2025802"/>
                <a:gd name="connsiteY17" fmla="*/ 3298572 h 3436871"/>
                <a:gd name="connsiteX18" fmla="*/ 431956 w 2025802"/>
                <a:gd name="connsiteY18" fmla="*/ 2423441 h 3436871"/>
                <a:gd name="connsiteX19" fmla="*/ 482444 w 2025802"/>
                <a:gd name="connsiteY19" fmla="*/ 2434660 h 3436871"/>
                <a:gd name="connsiteX20" fmla="*/ 516103 w 2025802"/>
                <a:gd name="connsiteY20" fmla="*/ 3119058 h 3436871"/>
                <a:gd name="connsiteX21" fmla="*/ 583421 w 2025802"/>
                <a:gd name="connsiteY21" fmla="*/ 3124668 h 3436871"/>
                <a:gd name="connsiteX22" fmla="*/ 572201 w 2025802"/>
                <a:gd name="connsiteY22" fmla="*/ 2457100 h 3436871"/>
                <a:gd name="connsiteX23" fmla="*/ 964888 w 2025802"/>
                <a:gd name="connsiteY23" fmla="*/ 2462710 h 3436871"/>
                <a:gd name="connsiteX24" fmla="*/ 970498 w 2025802"/>
                <a:gd name="connsiteY24" fmla="*/ 2866616 h 3436871"/>
                <a:gd name="connsiteX25" fmla="*/ 1026596 w 2025802"/>
                <a:gd name="connsiteY25" fmla="*/ 2877836 h 3436871"/>
                <a:gd name="connsiteX26" fmla="*/ 1020986 w 2025802"/>
                <a:gd name="connsiteY26" fmla="*/ 3051740 h 3436871"/>
                <a:gd name="connsiteX27" fmla="*/ 1009767 w 2025802"/>
                <a:gd name="connsiteY27" fmla="*/ 3175156 h 3436871"/>
                <a:gd name="connsiteX28" fmla="*/ 1020986 w 2025802"/>
                <a:gd name="connsiteY28" fmla="*/ 3393939 h 3436871"/>
                <a:gd name="connsiteX29" fmla="*/ 1217330 w 2025802"/>
                <a:gd name="connsiteY29" fmla="*/ 3410768 h 3436871"/>
                <a:gd name="connsiteX30" fmla="*/ 1211720 w 2025802"/>
                <a:gd name="connsiteY30" fmla="*/ 3225645 h 3436871"/>
                <a:gd name="connsiteX31" fmla="*/ 1228549 w 2025802"/>
                <a:gd name="connsiteY31" fmla="*/ 3051741 h 3436871"/>
                <a:gd name="connsiteX32" fmla="*/ 1211720 w 2025802"/>
                <a:gd name="connsiteY32" fmla="*/ 2922714 h 3436871"/>
                <a:gd name="connsiteX33" fmla="*/ 1234159 w 2025802"/>
                <a:gd name="connsiteY33" fmla="*/ 2883446 h 3436871"/>
                <a:gd name="connsiteX34" fmla="*/ 1250988 w 2025802"/>
                <a:gd name="connsiteY34" fmla="*/ 2664663 h 3436871"/>
                <a:gd name="connsiteX35" fmla="*/ 1256599 w 2025802"/>
                <a:gd name="connsiteY35" fmla="*/ 2552467 h 3436871"/>
                <a:gd name="connsiteX36" fmla="*/ 1262209 w 2025802"/>
                <a:gd name="connsiteY36" fmla="*/ 2417831 h 3436871"/>
                <a:gd name="connsiteX37" fmla="*/ 1357574 w 2025802"/>
                <a:gd name="connsiteY37" fmla="*/ 2569297 h 3436871"/>
                <a:gd name="connsiteX38" fmla="*/ 1368794 w 2025802"/>
                <a:gd name="connsiteY38" fmla="*/ 3107839 h 3436871"/>
                <a:gd name="connsiteX39" fmla="*/ 1413673 w 2025802"/>
                <a:gd name="connsiteY39" fmla="*/ 3113448 h 3436871"/>
                <a:gd name="connsiteX40" fmla="*/ 1419283 w 2025802"/>
                <a:gd name="connsiteY40" fmla="*/ 2625394 h 3436871"/>
                <a:gd name="connsiteX41" fmla="*/ 1469772 w 2025802"/>
                <a:gd name="connsiteY41" fmla="*/ 2636614 h 3436871"/>
                <a:gd name="connsiteX42" fmla="*/ 1480991 w 2025802"/>
                <a:gd name="connsiteY42" fmla="*/ 3292962 h 3436871"/>
                <a:gd name="connsiteX43" fmla="*/ 1531479 w 2025802"/>
                <a:gd name="connsiteY43" fmla="*/ 3276133 h 3436871"/>
                <a:gd name="connsiteX44" fmla="*/ 1537090 w 2025802"/>
                <a:gd name="connsiteY44" fmla="*/ 2804908 h 3436871"/>
                <a:gd name="connsiteX45" fmla="*/ 1604407 w 2025802"/>
                <a:gd name="connsiteY45" fmla="*/ 2961983 h 3436871"/>
                <a:gd name="connsiteX46" fmla="*/ 1991484 w 2025802"/>
                <a:gd name="connsiteY46" fmla="*/ 2765639 h 3436871"/>
                <a:gd name="connsiteX47" fmla="*/ 1997094 w 2025802"/>
                <a:gd name="connsiteY47" fmla="*/ 2653443 h 3436871"/>
                <a:gd name="connsiteX48" fmla="*/ 1823190 w 2025802"/>
                <a:gd name="connsiteY48" fmla="*/ 2642224 h 3436871"/>
                <a:gd name="connsiteX49" fmla="*/ 1694164 w 2025802"/>
                <a:gd name="connsiteY49" fmla="*/ 2546857 h 3436871"/>
                <a:gd name="connsiteX50" fmla="*/ 1621237 w 2025802"/>
                <a:gd name="connsiteY50" fmla="*/ 2451490 h 3436871"/>
                <a:gd name="connsiteX51" fmla="*/ 1694164 w 2025802"/>
                <a:gd name="connsiteY51" fmla="*/ 2328074 h 3436871"/>
                <a:gd name="connsiteX52" fmla="*/ 1514650 w 2025802"/>
                <a:gd name="connsiteY52" fmla="*/ 2030754 h 3436871"/>
                <a:gd name="connsiteX53" fmla="*/ 1531479 w 2025802"/>
                <a:gd name="connsiteY53" fmla="*/ 1610018 h 3436871"/>
                <a:gd name="connsiteX54" fmla="*/ 1301477 w 2025802"/>
                <a:gd name="connsiteY54" fmla="*/ 1615627 h 3436871"/>
                <a:gd name="connsiteX55" fmla="*/ 1323916 w 2025802"/>
                <a:gd name="connsiteY55" fmla="*/ 1486602 h 3436871"/>
                <a:gd name="connsiteX56" fmla="*/ 1262208 w 2025802"/>
                <a:gd name="connsiteY56" fmla="*/ 1301478 h 3436871"/>
                <a:gd name="connsiteX57" fmla="*/ 1301477 w 2025802"/>
                <a:gd name="connsiteY57" fmla="*/ 1228550 h 3436871"/>
                <a:gd name="connsiteX58" fmla="*/ 1234159 w 2025802"/>
                <a:gd name="connsiteY58" fmla="*/ 1043426 h 3436871"/>
                <a:gd name="connsiteX59" fmla="*/ 1250989 w 2025802"/>
                <a:gd name="connsiteY59" fmla="*/ 847083 h 3436871"/>
                <a:gd name="connsiteX60" fmla="*/ 970498 w 2025802"/>
                <a:gd name="connsiteY60" fmla="*/ 712447 h 3436871"/>
                <a:gd name="connsiteX61" fmla="*/ 1015376 w 2025802"/>
                <a:gd name="connsiteY61" fmla="*/ 622690 h 3436871"/>
                <a:gd name="connsiteX62" fmla="*/ 1150012 w 2025802"/>
                <a:gd name="connsiteY62" fmla="*/ 482445 h 3436871"/>
                <a:gd name="connsiteX63" fmla="*/ 1166841 w 2025802"/>
                <a:gd name="connsiteY63" fmla="*/ 314150 h 3436871"/>
                <a:gd name="connsiteX64" fmla="*/ 1161232 w 2025802"/>
                <a:gd name="connsiteY64" fmla="*/ 196344 h 3436871"/>
                <a:gd name="connsiteX65" fmla="*/ 1065865 w 2025802"/>
                <a:gd name="connsiteY65" fmla="*/ 117807 h 3436871"/>
                <a:gd name="connsiteX66" fmla="*/ 998547 w 2025802"/>
                <a:gd name="connsiteY66" fmla="*/ 72928 h 3436871"/>
                <a:gd name="connsiteX67" fmla="*/ 920010 w 2025802"/>
                <a:gd name="connsiteY67" fmla="*/ 0 h 3436871"/>
                <a:gd name="connsiteX0" fmla="*/ 920010 w 2038796"/>
                <a:gd name="connsiteY0" fmla="*/ 0 h 3436871"/>
                <a:gd name="connsiteX1" fmla="*/ 779764 w 2038796"/>
                <a:gd name="connsiteY1" fmla="*/ 117807 h 3436871"/>
                <a:gd name="connsiteX2" fmla="*/ 751715 w 2038796"/>
                <a:gd name="connsiteY2" fmla="*/ 224393 h 3436871"/>
                <a:gd name="connsiteX3" fmla="*/ 656348 w 2038796"/>
                <a:gd name="connsiteY3" fmla="*/ 403907 h 3436871"/>
                <a:gd name="connsiteX4" fmla="*/ 656348 w 2038796"/>
                <a:gd name="connsiteY4" fmla="*/ 460005 h 3436871"/>
                <a:gd name="connsiteX5" fmla="*/ 673178 w 2038796"/>
                <a:gd name="connsiteY5" fmla="*/ 544153 h 3436871"/>
                <a:gd name="connsiteX6" fmla="*/ 448785 w 2038796"/>
                <a:gd name="connsiteY6" fmla="*/ 656349 h 3436871"/>
                <a:gd name="connsiteX7" fmla="*/ 263661 w 2038796"/>
                <a:gd name="connsiteY7" fmla="*/ 673178 h 3436871"/>
                <a:gd name="connsiteX8" fmla="*/ 218783 w 2038796"/>
                <a:gd name="connsiteY8" fmla="*/ 948059 h 3436871"/>
                <a:gd name="connsiteX9" fmla="*/ 168294 w 2038796"/>
                <a:gd name="connsiteY9" fmla="*/ 1082695 h 3436871"/>
                <a:gd name="connsiteX10" fmla="*/ 72927 w 2038796"/>
                <a:gd name="connsiteY10" fmla="*/ 1211721 h 3436871"/>
                <a:gd name="connsiteX11" fmla="*/ 0 w 2038796"/>
                <a:gd name="connsiteY11" fmla="*/ 1346356 h 3436871"/>
                <a:gd name="connsiteX12" fmla="*/ 134635 w 2038796"/>
                <a:gd name="connsiteY12" fmla="*/ 1705384 h 3436871"/>
                <a:gd name="connsiteX13" fmla="*/ 241222 w 2038796"/>
                <a:gd name="connsiteY13" fmla="*/ 1778312 h 3436871"/>
                <a:gd name="connsiteX14" fmla="*/ 291710 w 2038796"/>
                <a:gd name="connsiteY14" fmla="*/ 1744653 h 3436871"/>
                <a:gd name="connsiteX15" fmla="*/ 336589 w 2038796"/>
                <a:gd name="connsiteY15" fmla="*/ 1800751 h 3436871"/>
                <a:gd name="connsiteX16" fmla="*/ 387077 w 2038796"/>
                <a:gd name="connsiteY16" fmla="*/ 3326621 h 3436871"/>
                <a:gd name="connsiteX17" fmla="*/ 448785 w 2038796"/>
                <a:gd name="connsiteY17" fmla="*/ 3298572 h 3436871"/>
                <a:gd name="connsiteX18" fmla="*/ 431956 w 2038796"/>
                <a:gd name="connsiteY18" fmla="*/ 2423441 h 3436871"/>
                <a:gd name="connsiteX19" fmla="*/ 482444 w 2038796"/>
                <a:gd name="connsiteY19" fmla="*/ 2434660 h 3436871"/>
                <a:gd name="connsiteX20" fmla="*/ 516103 w 2038796"/>
                <a:gd name="connsiteY20" fmla="*/ 3119058 h 3436871"/>
                <a:gd name="connsiteX21" fmla="*/ 583421 w 2038796"/>
                <a:gd name="connsiteY21" fmla="*/ 3124668 h 3436871"/>
                <a:gd name="connsiteX22" fmla="*/ 572201 w 2038796"/>
                <a:gd name="connsiteY22" fmla="*/ 2457100 h 3436871"/>
                <a:gd name="connsiteX23" fmla="*/ 964888 w 2038796"/>
                <a:gd name="connsiteY23" fmla="*/ 2462710 h 3436871"/>
                <a:gd name="connsiteX24" fmla="*/ 970498 w 2038796"/>
                <a:gd name="connsiteY24" fmla="*/ 2866616 h 3436871"/>
                <a:gd name="connsiteX25" fmla="*/ 1026596 w 2038796"/>
                <a:gd name="connsiteY25" fmla="*/ 2877836 h 3436871"/>
                <a:gd name="connsiteX26" fmla="*/ 1020986 w 2038796"/>
                <a:gd name="connsiteY26" fmla="*/ 3051740 h 3436871"/>
                <a:gd name="connsiteX27" fmla="*/ 1009767 w 2038796"/>
                <a:gd name="connsiteY27" fmla="*/ 3175156 h 3436871"/>
                <a:gd name="connsiteX28" fmla="*/ 1020986 w 2038796"/>
                <a:gd name="connsiteY28" fmla="*/ 3393939 h 3436871"/>
                <a:gd name="connsiteX29" fmla="*/ 1217330 w 2038796"/>
                <a:gd name="connsiteY29" fmla="*/ 3410768 h 3436871"/>
                <a:gd name="connsiteX30" fmla="*/ 1211720 w 2038796"/>
                <a:gd name="connsiteY30" fmla="*/ 3225645 h 3436871"/>
                <a:gd name="connsiteX31" fmla="*/ 1228549 w 2038796"/>
                <a:gd name="connsiteY31" fmla="*/ 3051741 h 3436871"/>
                <a:gd name="connsiteX32" fmla="*/ 1211720 w 2038796"/>
                <a:gd name="connsiteY32" fmla="*/ 2922714 h 3436871"/>
                <a:gd name="connsiteX33" fmla="*/ 1234159 w 2038796"/>
                <a:gd name="connsiteY33" fmla="*/ 2883446 h 3436871"/>
                <a:gd name="connsiteX34" fmla="*/ 1250988 w 2038796"/>
                <a:gd name="connsiteY34" fmla="*/ 2664663 h 3436871"/>
                <a:gd name="connsiteX35" fmla="*/ 1256599 w 2038796"/>
                <a:gd name="connsiteY35" fmla="*/ 2552467 h 3436871"/>
                <a:gd name="connsiteX36" fmla="*/ 1262209 w 2038796"/>
                <a:gd name="connsiteY36" fmla="*/ 2417831 h 3436871"/>
                <a:gd name="connsiteX37" fmla="*/ 1357574 w 2038796"/>
                <a:gd name="connsiteY37" fmla="*/ 2569297 h 3436871"/>
                <a:gd name="connsiteX38" fmla="*/ 1368794 w 2038796"/>
                <a:gd name="connsiteY38" fmla="*/ 3107839 h 3436871"/>
                <a:gd name="connsiteX39" fmla="*/ 1413673 w 2038796"/>
                <a:gd name="connsiteY39" fmla="*/ 3113448 h 3436871"/>
                <a:gd name="connsiteX40" fmla="*/ 1419283 w 2038796"/>
                <a:gd name="connsiteY40" fmla="*/ 2625394 h 3436871"/>
                <a:gd name="connsiteX41" fmla="*/ 1469772 w 2038796"/>
                <a:gd name="connsiteY41" fmla="*/ 2636614 h 3436871"/>
                <a:gd name="connsiteX42" fmla="*/ 1480991 w 2038796"/>
                <a:gd name="connsiteY42" fmla="*/ 3292962 h 3436871"/>
                <a:gd name="connsiteX43" fmla="*/ 1531479 w 2038796"/>
                <a:gd name="connsiteY43" fmla="*/ 3276133 h 3436871"/>
                <a:gd name="connsiteX44" fmla="*/ 1537090 w 2038796"/>
                <a:gd name="connsiteY44" fmla="*/ 2804908 h 3436871"/>
                <a:gd name="connsiteX45" fmla="*/ 1604407 w 2038796"/>
                <a:gd name="connsiteY45" fmla="*/ 2961983 h 3436871"/>
                <a:gd name="connsiteX46" fmla="*/ 1991484 w 2038796"/>
                <a:gd name="connsiteY46" fmla="*/ 2765639 h 3436871"/>
                <a:gd name="connsiteX47" fmla="*/ 1997094 w 2038796"/>
                <a:gd name="connsiteY47" fmla="*/ 2653443 h 3436871"/>
                <a:gd name="connsiteX48" fmla="*/ 1823190 w 2038796"/>
                <a:gd name="connsiteY48" fmla="*/ 2642224 h 3436871"/>
                <a:gd name="connsiteX49" fmla="*/ 1694164 w 2038796"/>
                <a:gd name="connsiteY49" fmla="*/ 2546857 h 3436871"/>
                <a:gd name="connsiteX50" fmla="*/ 1621237 w 2038796"/>
                <a:gd name="connsiteY50" fmla="*/ 2451490 h 3436871"/>
                <a:gd name="connsiteX51" fmla="*/ 1694164 w 2038796"/>
                <a:gd name="connsiteY51" fmla="*/ 2328074 h 3436871"/>
                <a:gd name="connsiteX52" fmla="*/ 1514650 w 2038796"/>
                <a:gd name="connsiteY52" fmla="*/ 2030754 h 3436871"/>
                <a:gd name="connsiteX53" fmla="*/ 1531479 w 2038796"/>
                <a:gd name="connsiteY53" fmla="*/ 1610018 h 3436871"/>
                <a:gd name="connsiteX54" fmla="*/ 1301477 w 2038796"/>
                <a:gd name="connsiteY54" fmla="*/ 1615627 h 3436871"/>
                <a:gd name="connsiteX55" fmla="*/ 1323916 w 2038796"/>
                <a:gd name="connsiteY55" fmla="*/ 1486602 h 3436871"/>
                <a:gd name="connsiteX56" fmla="*/ 1262208 w 2038796"/>
                <a:gd name="connsiteY56" fmla="*/ 1301478 h 3436871"/>
                <a:gd name="connsiteX57" fmla="*/ 1301477 w 2038796"/>
                <a:gd name="connsiteY57" fmla="*/ 1228550 h 3436871"/>
                <a:gd name="connsiteX58" fmla="*/ 1234159 w 2038796"/>
                <a:gd name="connsiteY58" fmla="*/ 1043426 h 3436871"/>
                <a:gd name="connsiteX59" fmla="*/ 1250989 w 2038796"/>
                <a:gd name="connsiteY59" fmla="*/ 847083 h 3436871"/>
                <a:gd name="connsiteX60" fmla="*/ 970498 w 2038796"/>
                <a:gd name="connsiteY60" fmla="*/ 712447 h 3436871"/>
                <a:gd name="connsiteX61" fmla="*/ 1015376 w 2038796"/>
                <a:gd name="connsiteY61" fmla="*/ 622690 h 3436871"/>
                <a:gd name="connsiteX62" fmla="*/ 1150012 w 2038796"/>
                <a:gd name="connsiteY62" fmla="*/ 482445 h 3436871"/>
                <a:gd name="connsiteX63" fmla="*/ 1166841 w 2038796"/>
                <a:gd name="connsiteY63" fmla="*/ 314150 h 3436871"/>
                <a:gd name="connsiteX64" fmla="*/ 1161232 w 2038796"/>
                <a:gd name="connsiteY64" fmla="*/ 196344 h 3436871"/>
                <a:gd name="connsiteX65" fmla="*/ 1065865 w 2038796"/>
                <a:gd name="connsiteY65" fmla="*/ 117807 h 3436871"/>
                <a:gd name="connsiteX66" fmla="*/ 998547 w 2038796"/>
                <a:gd name="connsiteY66" fmla="*/ 72928 h 3436871"/>
                <a:gd name="connsiteX67" fmla="*/ 920010 w 2038796"/>
                <a:gd name="connsiteY67" fmla="*/ 0 h 3436871"/>
                <a:gd name="connsiteX0" fmla="*/ 920010 w 2038796"/>
                <a:gd name="connsiteY0" fmla="*/ 0 h 3436871"/>
                <a:gd name="connsiteX1" fmla="*/ 779764 w 2038796"/>
                <a:gd name="connsiteY1" fmla="*/ 117807 h 3436871"/>
                <a:gd name="connsiteX2" fmla="*/ 751715 w 2038796"/>
                <a:gd name="connsiteY2" fmla="*/ 224393 h 3436871"/>
                <a:gd name="connsiteX3" fmla="*/ 656348 w 2038796"/>
                <a:gd name="connsiteY3" fmla="*/ 403907 h 3436871"/>
                <a:gd name="connsiteX4" fmla="*/ 656348 w 2038796"/>
                <a:gd name="connsiteY4" fmla="*/ 460005 h 3436871"/>
                <a:gd name="connsiteX5" fmla="*/ 673178 w 2038796"/>
                <a:gd name="connsiteY5" fmla="*/ 544153 h 3436871"/>
                <a:gd name="connsiteX6" fmla="*/ 448785 w 2038796"/>
                <a:gd name="connsiteY6" fmla="*/ 656349 h 3436871"/>
                <a:gd name="connsiteX7" fmla="*/ 263661 w 2038796"/>
                <a:gd name="connsiteY7" fmla="*/ 673178 h 3436871"/>
                <a:gd name="connsiteX8" fmla="*/ 218783 w 2038796"/>
                <a:gd name="connsiteY8" fmla="*/ 948059 h 3436871"/>
                <a:gd name="connsiteX9" fmla="*/ 168294 w 2038796"/>
                <a:gd name="connsiteY9" fmla="*/ 1082695 h 3436871"/>
                <a:gd name="connsiteX10" fmla="*/ 72927 w 2038796"/>
                <a:gd name="connsiteY10" fmla="*/ 1211721 h 3436871"/>
                <a:gd name="connsiteX11" fmla="*/ 0 w 2038796"/>
                <a:gd name="connsiteY11" fmla="*/ 1346356 h 3436871"/>
                <a:gd name="connsiteX12" fmla="*/ 134635 w 2038796"/>
                <a:gd name="connsiteY12" fmla="*/ 1705384 h 3436871"/>
                <a:gd name="connsiteX13" fmla="*/ 241222 w 2038796"/>
                <a:gd name="connsiteY13" fmla="*/ 1778312 h 3436871"/>
                <a:gd name="connsiteX14" fmla="*/ 291710 w 2038796"/>
                <a:gd name="connsiteY14" fmla="*/ 1744653 h 3436871"/>
                <a:gd name="connsiteX15" fmla="*/ 336589 w 2038796"/>
                <a:gd name="connsiteY15" fmla="*/ 1800751 h 3436871"/>
                <a:gd name="connsiteX16" fmla="*/ 387077 w 2038796"/>
                <a:gd name="connsiteY16" fmla="*/ 3326621 h 3436871"/>
                <a:gd name="connsiteX17" fmla="*/ 448785 w 2038796"/>
                <a:gd name="connsiteY17" fmla="*/ 3298572 h 3436871"/>
                <a:gd name="connsiteX18" fmla="*/ 431956 w 2038796"/>
                <a:gd name="connsiteY18" fmla="*/ 2423441 h 3436871"/>
                <a:gd name="connsiteX19" fmla="*/ 482444 w 2038796"/>
                <a:gd name="connsiteY19" fmla="*/ 2434660 h 3436871"/>
                <a:gd name="connsiteX20" fmla="*/ 516103 w 2038796"/>
                <a:gd name="connsiteY20" fmla="*/ 3119058 h 3436871"/>
                <a:gd name="connsiteX21" fmla="*/ 583421 w 2038796"/>
                <a:gd name="connsiteY21" fmla="*/ 3124668 h 3436871"/>
                <a:gd name="connsiteX22" fmla="*/ 572201 w 2038796"/>
                <a:gd name="connsiteY22" fmla="*/ 2457100 h 3436871"/>
                <a:gd name="connsiteX23" fmla="*/ 964888 w 2038796"/>
                <a:gd name="connsiteY23" fmla="*/ 2462710 h 3436871"/>
                <a:gd name="connsiteX24" fmla="*/ 970498 w 2038796"/>
                <a:gd name="connsiteY24" fmla="*/ 2866616 h 3436871"/>
                <a:gd name="connsiteX25" fmla="*/ 1026596 w 2038796"/>
                <a:gd name="connsiteY25" fmla="*/ 2877836 h 3436871"/>
                <a:gd name="connsiteX26" fmla="*/ 1020986 w 2038796"/>
                <a:gd name="connsiteY26" fmla="*/ 3051740 h 3436871"/>
                <a:gd name="connsiteX27" fmla="*/ 1009767 w 2038796"/>
                <a:gd name="connsiteY27" fmla="*/ 3175156 h 3436871"/>
                <a:gd name="connsiteX28" fmla="*/ 1020986 w 2038796"/>
                <a:gd name="connsiteY28" fmla="*/ 3393939 h 3436871"/>
                <a:gd name="connsiteX29" fmla="*/ 1217330 w 2038796"/>
                <a:gd name="connsiteY29" fmla="*/ 3410768 h 3436871"/>
                <a:gd name="connsiteX30" fmla="*/ 1211720 w 2038796"/>
                <a:gd name="connsiteY30" fmla="*/ 3225645 h 3436871"/>
                <a:gd name="connsiteX31" fmla="*/ 1228549 w 2038796"/>
                <a:gd name="connsiteY31" fmla="*/ 3051741 h 3436871"/>
                <a:gd name="connsiteX32" fmla="*/ 1211720 w 2038796"/>
                <a:gd name="connsiteY32" fmla="*/ 2922714 h 3436871"/>
                <a:gd name="connsiteX33" fmla="*/ 1234159 w 2038796"/>
                <a:gd name="connsiteY33" fmla="*/ 2883446 h 3436871"/>
                <a:gd name="connsiteX34" fmla="*/ 1250988 w 2038796"/>
                <a:gd name="connsiteY34" fmla="*/ 2664663 h 3436871"/>
                <a:gd name="connsiteX35" fmla="*/ 1256599 w 2038796"/>
                <a:gd name="connsiteY35" fmla="*/ 2552467 h 3436871"/>
                <a:gd name="connsiteX36" fmla="*/ 1262209 w 2038796"/>
                <a:gd name="connsiteY36" fmla="*/ 2417831 h 3436871"/>
                <a:gd name="connsiteX37" fmla="*/ 1357574 w 2038796"/>
                <a:gd name="connsiteY37" fmla="*/ 2569297 h 3436871"/>
                <a:gd name="connsiteX38" fmla="*/ 1368794 w 2038796"/>
                <a:gd name="connsiteY38" fmla="*/ 3107839 h 3436871"/>
                <a:gd name="connsiteX39" fmla="*/ 1413673 w 2038796"/>
                <a:gd name="connsiteY39" fmla="*/ 3113448 h 3436871"/>
                <a:gd name="connsiteX40" fmla="*/ 1419283 w 2038796"/>
                <a:gd name="connsiteY40" fmla="*/ 2625394 h 3436871"/>
                <a:gd name="connsiteX41" fmla="*/ 1469772 w 2038796"/>
                <a:gd name="connsiteY41" fmla="*/ 2636614 h 3436871"/>
                <a:gd name="connsiteX42" fmla="*/ 1480991 w 2038796"/>
                <a:gd name="connsiteY42" fmla="*/ 3292962 h 3436871"/>
                <a:gd name="connsiteX43" fmla="*/ 1531479 w 2038796"/>
                <a:gd name="connsiteY43" fmla="*/ 3276133 h 3436871"/>
                <a:gd name="connsiteX44" fmla="*/ 1537090 w 2038796"/>
                <a:gd name="connsiteY44" fmla="*/ 2804908 h 3436871"/>
                <a:gd name="connsiteX45" fmla="*/ 1604407 w 2038796"/>
                <a:gd name="connsiteY45" fmla="*/ 2961983 h 3436871"/>
                <a:gd name="connsiteX46" fmla="*/ 1991484 w 2038796"/>
                <a:gd name="connsiteY46" fmla="*/ 2765639 h 3436871"/>
                <a:gd name="connsiteX47" fmla="*/ 1997094 w 2038796"/>
                <a:gd name="connsiteY47" fmla="*/ 2653443 h 3436871"/>
                <a:gd name="connsiteX48" fmla="*/ 1806360 w 2038796"/>
                <a:gd name="connsiteY48" fmla="*/ 2664663 h 3436871"/>
                <a:gd name="connsiteX49" fmla="*/ 1694164 w 2038796"/>
                <a:gd name="connsiteY49" fmla="*/ 2546857 h 3436871"/>
                <a:gd name="connsiteX50" fmla="*/ 1621237 w 2038796"/>
                <a:gd name="connsiteY50" fmla="*/ 2451490 h 3436871"/>
                <a:gd name="connsiteX51" fmla="*/ 1694164 w 2038796"/>
                <a:gd name="connsiteY51" fmla="*/ 2328074 h 3436871"/>
                <a:gd name="connsiteX52" fmla="*/ 1514650 w 2038796"/>
                <a:gd name="connsiteY52" fmla="*/ 2030754 h 3436871"/>
                <a:gd name="connsiteX53" fmla="*/ 1531479 w 2038796"/>
                <a:gd name="connsiteY53" fmla="*/ 1610018 h 3436871"/>
                <a:gd name="connsiteX54" fmla="*/ 1301477 w 2038796"/>
                <a:gd name="connsiteY54" fmla="*/ 1615627 h 3436871"/>
                <a:gd name="connsiteX55" fmla="*/ 1323916 w 2038796"/>
                <a:gd name="connsiteY55" fmla="*/ 1486602 h 3436871"/>
                <a:gd name="connsiteX56" fmla="*/ 1262208 w 2038796"/>
                <a:gd name="connsiteY56" fmla="*/ 1301478 h 3436871"/>
                <a:gd name="connsiteX57" fmla="*/ 1301477 w 2038796"/>
                <a:gd name="connsiteY57" fmla="*/ 1228550 h 3436871"/>
                <a:gd name="connsiteX58" fmla="*/ 1234159 w 2038796"/>
                <a:gd name="connsiteY58" fmla="*/ 1043426 h 3436871"/>
                <a:gd name="connsiteX59" fmla="*/ 1250989 w 2038796"/>
                <a:gd name="connsiteY59" fmla="*/ 847083 h 3436871"/>
                <a:gd name="connsiteX60" fmla="*/ 970498 w 2038796"/>
                <a:gd name="connsiteY60" fmla="*/ 712447 h 3436871"/>
                <a:gd name="connsiteX61" fmla="*/ 1015376 w 2038796"/>
                <a:gd name="connsiteY61" fmla="*/ 622690 h 3436871"/>
                <a:gd name="connsiteX62" fmla="*/ 1150012 w 2038796"/>
                <a:gd name="connsiteY62" fmla="*/ 482445 h 3436871"/>
                <a:gd name="connsiteX63" fmla="*/ 1166841 w 2038796"/>
                <a:gd name="connsiteY63" fmla="*/ 314150 h 3436871"/>
                <a:gd name="connsiteX64" fmla="*/ 1161232 w 2038796"/>
                <a:gd name="connsiteY64" fmla="*/ 196344 h 3436871"/>
                <a:gd name="connsiteX65" fmla="*/ 1065865 w 2038796"/>
                <a:gd name="connsiteY65" fmla="*/ 117807 h 3436871"/>
                <a:gd name="connsiteX66" fmla="*/ 998547 w 2038796"/>
                <a:gd name="connsiteY66" fmla="*/ 72928 h 3436871"/>
                <a:gd name="connsiteX67" fmla="*/ 920010 w 2038796"/>
                <a:gd name="connsiteY67" fmla="*/ 0 h 3436871"/>
                <a:gd name="connsiteX0" fmla="*/ 920010 w 2038796"/>
                <a:gd name="connsiteY0" fmla="*/ 0 h 3436871"/>
                <a:gd name="connsiteX1" fmla="*/ 779764 w 2038796"/>
                <a:gd name="connsiteY1" fmla="*/ 117807 h 3436871"/>
                <a:gd name="connsiteX2" fmla="*/ 751715 w 2038796"/>
                <a:gd name="connsiteY2" fmla="*/ 224393 h 3436871"/>
                <a:gd name="connsiteX3" fmla="*/ 656348 w 2038796"/>
                <a:gd name="connsiteY3" fmla="*/ 403907 h 3436871"/>
                <a:gd name="connsiteX4" fmla="*/ 656348 w 2038796"/>
                <a:gd name="connsiteY4" fmla="*/ 460005 h 3436871"/>
                <a:gd name="connsiteX5" fmla="*/ 673178 w 2038796"/>
                <a:gd name="connsiteY5" fmla="*/ 544153 h 3436871"/>
                <a:gd name="connsiteX6" fmla="*/ 448785 w 2038796"/>
                <a:gd name="connsiteY6" fmla="*/ 656349 h 3436871"/>
                <a:gd name="connsiteX7" fmla="*/ 263661 w 2038796"/>
                <a:gd name="connsiteY7" fmla="*/ 673178 h 3436871"/>
                <a:gd name="connsiteX8" fmla="*/ 218783 w 2038796"/>
                <a:gd name="connsiteY8" fmla="*/ 948059 h 3436871"/>
                <a:gd name="connsiteX9" fmla="*/ 168294 w 2038796"/>
                <a:gd name="connsiteY9" fmla="*/ 1082695 h 3436871"/>
                <a:gd name="connsiteX10" fmla="*/ 72927 w 2038796"/>
                <a:gd name="connsiteY10" fmla="*/ 1211721 h 3436871"/>
                <a:gd name="connsiteX11" fmla="*/ 0 w 2038796"/>
                <a:gd name="connsiteY11" fmla="*/ 1346356 h 3436871"/>
                <a:gd name="connsiteX12" fmla="*/ 134635 w 2038796"/>
                <a:gd name="connsiteY12" fmla="*/ 1705384 h 3436871"/>
                <a:gd name="connsiteX13" fmla="*/ 241222 w 2038796"/>
                <a:gd name="connsiteY13" fmla="*/ 1778312 h 3436871"/>
                <a:gd name="connsiteX14" fmla="*/ 291710 w 2038796"/>
                <a:gd name="connsiteY14" fmla="*/ 1744653 h 3436871"/>
                <a:gd name="connsiteX15" fmla="*/ 336589 w 2038796"/>
                <a:gd name="connsiteY15" fmla="*/ 1800751 h 3436871"/>
                <a:gd name="connsiteX16" fmla="*/ 387077 w 2038796"/>
                <a:gd name="connsiteY16" fmla="*/ 3326621 h 3436871"/>
                <a:gd name="connsiteX17" fmla="*/ 448785 w 2038796"/>
                <a:gd name="connsiteY17" fmla="*/ 3298572 h 3436871"/>
                <a:gd name="connsiteX18" fmla="*/ 431956 w 2038796"/>
                <a:gd name="connsiteY18" fmla="*/ 2423441 h 3436871"/>
                <a:gd name="connsiteX19" fmla="*/ 482444 w 2038796"/>
                <a:gd name="connsiteY19" fmla="*/ 2434660 h 3436871"/>
                <a:gd name="connsiteX20" fmla="*/ 516103 w 2038796"/>
                <a:gd name="connsiteY20" fmla="*/ 3119058 h 3436871"/>
                <a:gd name="connsiteX21" fmla="*/ 583421 w 2038796"/>
                <a:gd name="connsiteY21" fmla="*/ 3124668 h 3436871"/>
                <a:gd name="connsiteX22" fmla="*/ 572201 w 2038796"/>
                <a:gd name="connsiteY22" fmla="*/ 2457100 h 3436871"/>
                <a:gd name="connsiteX23" fmla="*/ 964888 w 2038796"/>
                <a:gd name="connsiteY23" fmla="*/ 2462710 h 3436871"/>
                <a:gd name="connsiteX24" fmla="*/ 970498 w 2038796"/>
                <a:gd name="connsiteY24" fmla="*/ 2866616 h 3436871"/>
                <a:gd name="connsiteX25" fmla="*/ 1026596 w 2038796"/>
                <a:gd name="connsiteY25" fmla="*/ 2877836 h 3436871"/>
                <a:gd name="connsiteX26" fmla="*/ 1020986 w 2038796"/>
                <a:gd name="connsiteY26" fmla="*/ 3051740 h 3436871"/>
                <a:gd name="connsiteX27" fmla="*/ 1009767 w 2038796"/>
                <a:gd name="connsiteY27" fmla="*/ 3175156 h 3436871"/>
                <a:gd name="connsiteX28" fmla="*/ 1020986 w 2038796"/>
                <a:gd name="connsiteY28" fmla="*/ 3393939 h 3436871"/>
                <a:gd name="connsiteX29" fmla="*/ 1217330 w 2038796"/>
                <a:gd name="connsiteY29" fmla="*/ 3410768 h 3436871"/>
                <a:gd name="connsiteX30" fmla="*/ 1211720 w 2038796"/>
                <a:gd name="connsiteY30" fmla="*/ 3225645 h 3436871"/>
                <a:gd name="connsiteX31" fmla="*/ 1228549 w 2038796"/>
                <a:gd name="connsiteY31" fmla="*/ 3051741 h 3436871"/>
                <a:gd name="connsiteX32" fmla="*/ 1211720 w 2038796"/>
                <a:gd name="connsiteY32" fmla="*/ 2922714 h 3436871"/>
                <a:gd name="connsiteX33" fmla="*/ 1234159 w 2038796"/>
                <a:gd name="connsiteY33" fmla="*/ 2883446 h 3436871"/>
                <a:gd name="connsiteX34" fmla="*/ 1250988 w 2038796"/>
                <a:gd name="connsiteY34" fmla="*/ 2664663 h 3436871"/>
                <a:gd name="connsiteX35" fmla="*/ 1256599 w 2038796"/>
                <a:gd name="connsiteY35" fmla="*/ 2552467 h 3436871"/>
                <a:gd name="connsiteX36" fmla="*/ 1262209 w 2038796"/>
                <a:gd name="connsiteY36" fmla="*/ 2417831 h 3436871"/>
                <a:gd name="connsiteX37" fmla="*/ 1357574 w 2038796"/>
                <a:gd name="connsiteY37" fmla="*/ 2569297 h 3436871"/>
                <a:gd name="connsiteX38" fmla="*/ 1368794 w 2038796"/>
                <a:gd name="connsiteY38" fmla="*/ 3107839 h 3436871"/>
                <a:gd name="connsiteX39" fmla="*/ 1413673 w 2038796"/>
                <a:gd name="connsiteY39" fmla="*/ 3113448 h 3436871"/>
                <a:gd name="connsiteX40" fmla="*/ 1419283 w 2038796"/>
                <a:gd name="connsiteY40" fmla="*/ 2625394 h 3436871"/>
                <a:gd name="connsiteX41" fmla="*/ 1469772 w 2038796"/>
                <a:gd name="connsiteY41" fmla="*/ 2636614 h 3436871"/>
                <a:gd name="connsiteX42" fmla="*/ 1480991 w 2038796"/>
                <a:gd name="connsiteY42" fmla="*/ 3292962 h 3436871"/>
                <a:gd name="connsiteX43" fmla="*/ 1531479 w 2038796"/>
                <a:gd name="connsiteY43" fmla="*/ 3276133 h 3436871"/>
                <a:gd name="connsiteX44" fmla="*/ 1537090 w 2038796"/>
                <a:gd name="connsiteY44" fmla="*/ 2804908 h 3436871"/>
                <a:gd name="connsiteX45" fmla="*/ 1604407 w 2038796"/>
                <a:gd name="connsiteY45" fmla="*/ 2961983 h 3436871"/>
                <a:gd name="connsiteX46" fmla="*/ 1991484 w 2038796"/>
                <a:gd name="connsiteY46" fmla="*/ 2765639 h 3436871"/>
                <a:gd name="connsiteX47" fmla="*/ 1997094 w 2038796"/>
                <a:gd name="connsiteY47" fmla="*/ 2653443 h 3436871"/>
                <a:gd name="connsiteX48" fmla="*/ 1806360 w 2038796"/>
                <a:gd name="connsiteY48" fmla="*/ 2664663 h 3436871"/>
                <a:gd name="connsiteX49" fmla="*/ 1694164 w 2038796"/>
                <a:gd name="connsiteY49" fmla="*/ 2546857 h 3436871"/>
                <a:gd name="connsiteX50" fmla="*/ 1621237 w 2038796"/>
                <a:gd name="connsiteY50" fmla="*/ 2451490 h 3436871"/>
                <a:gd name="connsiteX51" fmla="*/ 1694164 w 2038796"/>
                <a:gd name="connsiteY51" fmla="*/ 2328074 h 3436871"/>
                <a:gd name="connsiteX52" fmla="*/ 1514650 w 2038796"/>
                <a:gd name="connsiteY52" fmla="*/ 2030754 h 3436871"/>
                <a:gd name="connsiteX53" fmla="*/ 1531479 w 2038796"/>
                <a:gd name="connsiteY53" fmla="*/ 1610018 h 3436871"/>
                <a:gd name="connsiteX54" fmla="*/ 1301477 w 2038796"/>
                <a:gd name="connsiteY54" fmla="*/ 1615627 h 3436871"/>
                <a:gd name="connsiteX55" fmla="*/ 1323916 w 2038796"/>
                <a:gd name="connsiteY55" fmla="*/ 1486602 h 3436871"/>
                <a:gd name="connsiteX56" fmla="*/ 1262208 w 2038796"/>
                <a:gd name="connsiteY56" fmla="*/ 1301478 h 3436871"/>
                <a:gd name="connsiteX57" fmla="*/ 1301477 w 2038796"/>
                <a:gd name="connsiteY57" fmla="*/ 1228550 h 3436871"/>
                <a:gd name="connsiteX58" fmla="*/ 1234159 w 2038796"/>
                <a:gd name="connsiteY58" fmla="*/ 1043426 h 3436871"/>
                <a:gd name="connsiteX59" fmla="*/ 1250989 w 2038796"/>
                <a:gd name="connsiteY59" fmla="*/ 847083 h 3436871"/>
                <a:gd name="connsiteX60" fmla="*/ 970498 w 2038796"/>
                <a:gd name="connsiteY60" fmla="*/ 712447 h 3436871"/>
                <a:gd name="connsiteX61" fmla="*/ 1015376 w 2038796"/>
                <a:gd name="connsiteY61" fmla="*/ 622690 h 3436871"/>
                <a:gd name="connsiteX62" fmla="*/ 1150012 w 2038796"/>
                <a:gd name="connsiteY62" fmla="*/ 482445 h 3436871"/>
                <a:gd name="connsiteX63" fmla="*/ 1166841 w 2038796"/>
                <a:gd name="connsiteY63" fmla="*/ 314150 h 3436871"/>
                <a:gd name="connsiteX64" fmla="*/ 1161232 w 2038796"/>
                <a:gd name="connsiteY64" fmla="*/ 196344 h 3436871"/>
                <a:gd name="connsiteX65" fmla="*/ 1065865 w 2038796"/>
                <a:gd name="connsiteY65" fmla="*/ 117807 h 3436871"/>
                <a:gd name="connsiteX66" fmla="*/ 998547 w 2038796"/>
                <a:gd name="connsiteY66" fmla="*/ 72928 h 3436871"/>
                <a:gd name="connsiteX67" fmla="*/ 920010 w 2038796"/>
                <a:gd name="connsiteY67" fmla="*/ 0 h 3436871"/>
                <a:gd name="connsiteX0" fmla="*/ 920010 w 2038796"/>
                <a:gd name="connsiteY0" fmla="*/ 0 h 3436871"/>
                <a:gd name="connsiteX1" fmla="*/ 779764 w 2038796"/>
                <a:gd name="connsiteY1" fmla="*/ 117807 h 3436871"/>
                <a:gd name="connsiteX2" fmla="*/ 751715 w 2038796"/>
                <a:gd name="connsiteY2" fmla="*/ 224393 h 3436871"/>
                <a:gd name="connsiteX3" fmla="*/ 656348 w 2038796"/>
                <a:gd name="connsiteY3" fmla="*/ 403907 h 3436871"/>
                <a:gd name="connsiteX4" fmla="*/ 656348 w 2038796"/>
                <a:gd name="connsiteY4" fmla="*/ 460005 h 3436871"/>
                <a:gd name="connsiteX5" fmla="*/ 673178 w 2038796"/>
                <a:gd name="connsiteY5" fmla="*/ 544153 h 3436871"/>
                <a:gd name="connsiteX6" fmla="*/ 448785 w 2038796"/>
                <a:gd name="connsiteY6" fmla="*/ 656349 h 3436871"/>
                <a:gd name="connsiteX7" fmla="*/ 263661 w 2038796"/>
                <a:gd name="connsiteY7" fmla="*/ 673178 h 3436871"/>
                <a:gd name="connsiteX8" fmla="*/ 218783 w 2038796"/>
                <a:gd name="connsiteY8" fmla="*/ 948059 h 3436871"/>
                <a:gd name="connsiteX9" fmla="*/ 168294 w 2038796"/>
                <a:gd name="connsiteY9" fmla="*/ 1082695 h 3436871"/>
                <a:gd name="connsiteX10" fmla="*/ 72927 w 2038796"/>
                <a:gd name="connsiteY10" fmla="*/ 1211721 h 3436871"/>
                <a:gd name="connsiteX11" fmla="*/ 0 w 2038796"/>
                <a:gd name="connsiteY11" fmla="*/ 1346356 h 3436871"/>
                <a:gd name="connsiteX12" fmla="*/ 134635 w 2038796"/>
                <a:gd name="connsiteY12" fmla="*/ 1705384 h 3436871"/>
                <a:gd name="connsiteX13" fmla="*/ 241222 w 2038796"/>
                <a:gd name="connsiteY13" fmla="*/ 1778312 h 3436871"/>
                <a:gd name="connsiteX14" fmla="*/ 291710 w 2038796"/>
                <a:gd name="connsiteY14" fmla="*/ 1744653 h 3436871"/>
                <a:gd name="connsiteX15" fmla="*/ 336589 w 2038796"/>
                <a:gd name="connsiteY15" fmla="*/ 1800751 h 3436871"/>
                <a:gd name="connsiteX16" fmla="*/ 387077 w 2038796"/>
                <a:gd name="connsiteY16" fmla="*/ 3326621 h 3436871"/>
                <a:gd name="connsiteX17" fmla="*/ 448785 w 2038796"/>
                <a:gd name="connsiteY17" fmla="*/ 3298572 h 3436871"/>
                <a:gd name="connsiteX18" fmla="*/ 431956 w 2038796"/>
                <a:gd name="connsiteY18" fmla="*/ 2423441 h 3436871"/>
                <a:gd name="connsiteX19" fmla="*/ 482444 w 2038796"/>
                <a:gd name="connsiteY19" fmla="*/ 2434660 h 3436871"/>
                <a:gd name="connsiteX20" fmla="*/ 516103 w 2038796"/>
                <a:gd name="connsiteY20" fmla="*/ 3119058 h 3436871"/>
                <a:gd name="connsiteX21" fmla="*/ 583421 w 2038796"/>
                <a:gd name="connsiteY21" fmla="*/ 3124668 h 3436871"/>
                <a:gd name="connsiteX22" fmla="*/ 572201 w 2038796"/>
                <a:gd name="connsiteY22" fmla="*/ 2457100 h 3436871"/>
                <a:gd name="connsiteX23" fmla="*/ 964888 w 2038796"/>
                <a:gd name="connsiteY23" fmla="*/ 2462710 h 3436871"/>
                <a:gd name="connsiteX24" fmla="*/ 970498 w 2038796"/>
                <a:gd name="connsiteY24" fmla="*/ 2866616 h 3436871"/>
                <a:gd name="connsiteX25" fmla="*/ 1026596 w 2038796"/>
                <a:gd name="connsiteY25" fmla="*/ 2877836 h 3436871"/>
                <a:gd name="connsiteX26" fmla="*/ 1020986 w 2038796"/>
                <a:gd name="connsiteY26" fmla="*/ 3051740 h 3436871"/>
                <a:gd name="connsiteX27" fmla="*/ 1009767 w 2038796"/>
                <a:gd name="connsiteY27" fmla="*/ 3175156 h 3436871"/>
                <a:gd name="connsiteX28" fmla="*/ 1020986 w 2038796"/>
                <a:gd name="connsiteY28" fmla="*/ 3393939 h 3436871"/>
                <a:gd name="connsiteX29" fmla="*/ 1217330 w 2038796"/>
                <a:gd name="connsiteY29" fmla="*/ 3410768 h 3436871"/>
                <a:gd name="connsiteX30" fmla="*/ 1211720 w 2038796"/>
                <a:gd name="connsiteY30" fmla="*/ 3225645 h 3436871"/>
                <a:gd name="connsiteX31" fmla="*/ 1228549 w 2038796"/>
                <a:gd name="connsiteY31" fmla="*/ 3051741 h 3436871"/>
                <a:gd name="connsiteX32" fmla="*/ 1211720 w 2038796"/>
                <a:gd name="connsiteY32" fmla="*/ 2922714 h 3436871"/>
                <a:gd name="connsiteX33" fmla="*/ 1234159 w 2038796"/>
                <a:gd name="connsiteY33" fmla="*/ 2883446 h 3436871"/>
                <a:gd name="connsiteX34" fmla="*/ 1250988 w 2038796"/>
                <a:gd name="connsiteY34" fmla="*/ 2664663 h 3436871"/>
                <a:gd name="connsiteX35" fmla="*/ 1256599 w 2038796"/>
                <a:gd name="connsiteY35" fmla="*/ 2552467 h 3436871"/>
                <a:gd name="connsiteX36" fmla="*/ 1262209 w 2038796"/>
                <a:gd name="connsiteY36" fmla="*/ 2417831 h 3436871"/>
                <a:gd name="connsiteX37" fmla="*/ 1357574 w 2038796"/>
                <a:gd name="connsiteY37" fmla="*/ 2569297 h 3436871"/>
                <a:gd name="connsiteX38" fmla="*/ 1368794 w 2038796"/>
                <a:gd name="connsiteY38" fmla="*/ 3107839 h 3436871"/>
                <a:gd name="connsiteX39" fmla="*/ 1413673 w 2038796"/>
                <a:gd name="connsiteY39" fmla="*/ 3113448 h 3436871"/>
                <a:gd name="connsiteX40" fmla="*/ 1419283 w 2038796"/>
                <a:gd name="connsiteY40" fmla="*/ 2625394 h 3436871"/>
                <a:gd name="connsiteX41" fmla="*/ 1469772 w 2038796"/>
                <a:gd name="connsiteY41" fmla="*/ 2636614 h 3436871"/>
                <a:gd name="connsiteX42" fmla="*/ 1480991 w 2038796"/>
                <a:gd name="connsiteY42" fmla="*/ 3292962 h 3436871"/>
                <a:gd name="connsiteX43" fmla="*/ 1531479 w 2038796"/>
                <a:gd name="connsiteY43" fmla="*/ 3276133 h 3436871"/>
                <a:gd name="connsiteX44" fmla="*/ 1537090 w 2038796"/>
                <a:gd name="connsiteY44" fmla="*/ 2804908 h 3436871"/>
                <a:gd name="connsiteX45" fmla="*/ 1604407 w 2038796"/>
                <a:gd name="connsiteY45" fmla="*/ 2961983 h 3436871"/>
                <a:gd name="connsiteX46" fmla="*/ 1991484 w 2038796"/>
                <a:gd name="connsiteY46" fmla="*/ 2765639 h 3436871"/>
                <a:gd name="connsiteX47" fmla="*/ 1997094 w 2038796"/>
                <a:gd name="connsiteY47" fmla="*/ 2653443 h 3436871"/>
                <a:gd name="connsiteX48" fmla="*/ 1828800 w 2038796"/>
                <a:gd name="connsiteY48" fmla="*/ 2636614 h 3436871"/>
                <a:gd name="connsiteX49" fmla="*/ 1694164 w 2038796"/>
                <a:gd name="connsiteY49" fmla="*/ 2546857 h 3436871"/>
                <a:gd name="connsiteX50" fmla="*/ 1621237 w 2038796"/>
                <a:gd name="connsiteY50" fmla="*/ 2451490 h 3436871"/>
                <a:gd name="connsiteX51" fmla="*/ 1694164 w 2038796"/>
                <a:gd name="connsiteY51" fmla="*/ 2328074 h 3436871"/>
                <a:gd name="connsiteX52" fmla="*/ 1514650 w 2038796"/>
                <a:gd name="connsiteY52" fmla="*/ 2030754 h 3436871"/>
                <a:gd name="connsiteX53" fmla="*/ 1531479 w 2038796"/>
                <a:gd name="connsiteY53" fmla="*/ 1610018 h 3436871"/>
                <a:gd name="connsiteX54" fmla="*/ 1301477 w 2038796"/>
                <a:gd name="connsiteY54" fmla="*/ 1615627 h 3436871"/>
                <a:gd name="connsiteX55" fmla="*/ 1323916 w 2038796"/>
                <a:gd name="connsiteY55" fmla="*/ 1486602 h 3436871"/>
                <a:gd name="connsiteX56" fmla="*/ 1262208 w 2038796"/>
                <a:gd name="connsiteY56" fmla="*/ 1301478 h 3436871"/>
                <a:gd name="connsiteX57" fmla="*/ 1301477 w 2038796"/>
                <a:gd name="connsiteY57" fmla="*/ 1228550 h 3436871"/>
                <a:gd name="connsiteX58" fmla="*/ 1234159 w 2038796"/>
                <a:gd name="connsiteY58" fmla="*/ 1043426 h 3436871"/>
                <a:gd name="connsiteX59" fmla="*/ 1250989 w 2038796"/>
                <a:gd name="connsiteY59" fmla="*/ 847083 h 3436871"/>
                <a:gd name="connsiteX60" fmla="*/ 970498 w 2038796"/>
                <a:gd name="connsiteY60" fmla="*/ 712447 h 3436871"/>
                <a:gd name="connsiteX61" fmla="*/ 1015376 w 2038796"/>
                <a:gd name="connsiteY61" fmla="*/ 622690 h 3436871"/>
                <a:gd name="connsiteX62" fmla="*/ 1150012 w 2038796"/>
                <a:gd name="connsiteY62" fmla="*/ 482445 h 3436871"/>
                <a:gd name="connsiteX63" fmla="*/ 1166841 w 2038796"/>
                <a:gd name="connsiteY63" fmla="*/ 314150 h 3436871"/>
                <a:gd name="connsiteX64" fmla="*/ 1161232 w 2038796"/>
                <a:gd name="connsiteY64" fmla="*/ 196344 h 3436871"/>
                <a:gd name="connsiteX65" fmla="*/ 1065865 w 2038796"/>
                <a:gd name="connsiteY65" fmla="*/ 117807 h 3436871"/>
                <a:gd name="connsiteX66" fmla="*/ 998547 w 2038796"/>
                <a:gd name="connsiteY66" fmla="*/ 72928 h 3436871"/>
                <a:gd name="connsiteX67" fmla="*/ 920010 w 2038796"/>
                <a:gd name="connsiteY67" fmla="*/ 0 h 3436871"/>
                <a:gd name="connsiteX0" fmla="*/ 920010 w 2038796"/>
                <a:gd name="connsiteY0" fmla="*/ 0 h 3436871"/>
                <a:gd name="connsiteX1" fmla="*/ 779764 w 2038796"/>
                <a:gd name="connsiteY1" fmla="*/ 117807 h 3436871"/>
                <a:gd name="connsiteX2" fmla="*/ 751715 w 2038796"/>
                <a:gd name="connsiteY2" fmla="*/ 224393 h 3436871"/>
                <a:gd name="connsiteX3" fmla="*/ 656348 w 2038796"/>
                <a:gd name="connsiteY3" fmla="*/ 403907 h 3436871"/>
                <a:gd name="connsiteX4" fmla="*/ 656348 w 2038796"/>
                <a:gd name="connsiteY4" fmla="*/ 460005 h 3436871"/>
                <a:gd name="connsiteX5" fmla="*/ 673178 w 2038796"/>
                <a:gd name="connsiteY5" fmla="*/ 544153 h 3436871"/>
                <a:gd name="connsiteX6" fmla="*/ 448785 w 2038796"/>
                <a:gd name="connsiteY6" fmla="*/ 656349 h 3436871"/>
                <a:gd name="connsiteX7" fmla="*/ 263661 w 2038796"/>
                <a:gd name="connsiteY7" fmla="*/ 673178 h 3436871"/>
                <a:gd name="connsiteX8" fmla="*/ 218783 w 2038796"/>
                <a:gd name="connsiteY8" fmla="*/ 948059 h 3436871"/>
                <a:gd name="connsiteX9" fmla="*/ 168294 w 2038796"/>
                <a:gd name="connsiteY9" fmla="*/ 1082695 h 3436871"/>
                <a:gd name="connsiteX10" fmla="*/ 72927 w 2038796"/>
                <a:gd name="connsiteY10" fmla="*/ 1211721 h 3436871"/>
                <a:gd name="connsiteX11" fmla="*/ 0 w 2038796"/>
                <a:gd name="connsiteY11" fmla="*/ 1346356 h 3436871"/>
                <a:gd name="connsiteX12" fmla="*/ 134635 w 2038796"/>
                <a:gd name="connsiteY12" fmla="*/ 1705384 h 3436871"/>
                <a:gd name="connsiteX13" fmla="*/ 241222 w 2038796"/>
                <a:gd name="connsiteY13" fmla="*/ 1778312 h 3436871"/>
                <a:gd name="connsiteX14" fmla="*/ 291710 w 2038796"/>
                <a:gd name="connsiteY14" fmla="*/ 1744653 h 3436871"/>
                <a:gd name="connsiteX15" fmla="*/ 336589 w 2038796"/>
                <a:gd name="connsiteY15" fmla="*/ 1800751 h 3436871"/>
                <a:gd name="connsiteX16" fmla="*/ 387077 w 2038796"/>
                <a:gd name="connsiteY16" fmla="*/ 3326621 h 3436871"/>
                <a:gd name="connsiteX17" fmla="*/ 448785 w 2038796"/>
                <a:gd name="connsiteY17" fmla="*/ 3298572 h 3436871"/>
                <a:gd name="connsiteX18" fmla="*/ 431956 w 2038796"/>
                <a:gd name="connsiteY18" fmla="*/ 2423441 h 3436871"/>
                <a:gd name="connsiteX19" fmla="*/ 482444 w 2038796"/>
                <a:gd name="connsiteY19" fmla="*/ 2434660 h 3436871"/>
                <a:gd name="connsiteX20" fmla="*/ 516103 w 2038796"/>
                <a:gd name="connsiteY20" fmla="*/ 3119058 h 3436871"/>
                <a:gd name="connsiteX21" fmla="*/ 583421 w 2038796"/>
                <a:gd name="connsiteY21" fmla="*/ 3124668 h 3436871"/>
                <a:gd name="connsiteX22" fmla="*/ 572201 w 2038796"/>
                <a:gd name="connsiteY22" fmla="*/ 2457100 h 3436871"/>
                <a:gd name="connsiteX23" fmla="*/ 964888 w 2038796"/>
                <a:gd name="connsiteY23" fmla="*/ 2462710 h 3436871"/>
                <a:gd name="connsiteX24" fmla="*/ 970498 w 2038796"/>
                <a:gd name="connsiteY24" fmla="*/ 2866616 h 3436871"/>
                <a:gd name="connsiteX25" fmla="*/ 1026596 w 2038796"/>
                <a:gd name="connsiteY25" fmla="*/ 2877836 h 3436871"/>
                <a:gd name="connsiteX26" fmla="*/ 1020986 w 2038796"/>
                <a:gd name="connsiteY26" fmla="*/ 3051740 h 3436871"/>
                <a:gd name="connsiteX27" fmla="*/ 1009767 w 2038796"/>
                <a:gd name="connsiteY27" fmla="*/ 3175156 h 3436871"/>
                <a:gd name="connsiteX28" fmla="*/ 1020986 w 2038796"/>
                <a:gd name="connsiteY28" fmla="*/ 3393939 h 3436871"/>
                <a:gd name="connsiteX29" fmla="*/ 1217330 w 2038796"/>
                <a:gd name="connsiteY29" fmla="*/ 3410768 h 3436871"/>
                <a:gd name="connsiteX30" fmla="*/ 1211720 w 2038796"/>
                <a:gd name="connsiteY30" fmla="*/ 3225645 h 3436871"/>
                <a:gd name="connsiteX31" fmla="*/ 1228549 w 2038796"/>
                <a:gd name="connsiteY31" fmla="*/ 3051741 h 3436871"/>
                <a:gd name="connsiteX32" fmla="*/ 1211720 w 2038796"/>
                <a:gd name="connsiteY32" fmla="*/ 2922714 h 3436871"/>
                <a:gd name="connsiteX33" fmla="*/ 1234159 w 2038796"/>
                <a:gd name="connsiteY33" fmla="*/ 2883446 h 3436871"/>
                <a:gd name="connsiteX34" fmla="*/ 1250988 w 2038796"/>
                <a:gd name="connsiteY34" fmla="*/ 2664663 h 3436871"/>
                <a:gd name="connsiteX35" fmla="*/ 1256599 w 2038796"/>
                <a:gd name="connsiteY35" fmla="*/ 2552467 h 3436871"/>
                <a:gd name="connsiteX36" fmla="*/ 1262209 w 2038796"/>
                <a:gd name="connsiteY36" fmla="*/ 2417831 h 3436871"/>
                <a:gd name="connsiteX37" fmla="*/ 1357574 w 2038796"/>
                <a:gd name="connsiteY37" fmla="*/ 2569297 h 3436871"/>
                <a:gd name="connsiteX38" fmla="*/ 1368794 w 2038796"/>
                <a:gd name="connsiteY38" fmla="*/ 3107839 h 3436871"/>
                <a:gd name="connsiteX39" fmla="*/ 1413673 w 2038796"/>
                <a:gd name="connsiteY39" fmla="*/ 3113448 h 3436871"/>
                <a:gd name="connsiteX40" fmla="*/ 1419283 w 2038796"/>
                <a:gd name="connsiteY40" fmla="*/ 2625394 h 3436871"/>
                <a:gd name="connsiteX41" fmla="*/ 1469772 w 2038796"/>
                <a:gd name="connsiteY41" fmla="*/ 2636614 h 3436871"/>
                <a:gd name="connsiteX42" fmla="*/ 1480991 w 2038796"/>
                <a:gd name="connsiteY42" fmla="*/ 3292962 h 3436871"/>
                <a:gd name="connsiteX43" fmla="*/ 1531479 w 2038796"/>
                <a:gd name="connsiteY43" fmla="*/ 3276133 h 3436871"/>
                <a:gd name="connsiteX44" fmla="*/ 1537090 w 2038796"/>
                <a:gd name="connsiteY44" fmla="*/ 2804908 h 3436871"/>
                <a:gd name="connsiteX45" fmla="*/ 1604407 w 2038796"/>
                <a:gd name="connsiteY45" fmla="*/ 2961983 h 3436871"/>
                <a:gd name="connsiteX46" fmla="*/ 1991484 w 2038796"/>
                <a:gd name="connsiteY46" fmla="*/ 2765639 h 3436871"/>
                <a:gd name="connsiteX47" fmla="*/ 1997094 w 2038796"/>
                <a:gd name="connsiteY47" fmla="*/ 2653443 h 3436871"/>
                <a:gd name="connsiteX48" fmla="*/ 1828800 w 2038796"/>
                <a:gd name="connsiteY48" fmla="*/ 2636614 h 3436871"/>
                <a:gd name="connsiteX49" fmla="*/ 1705383 w 2038796"/>
                <a:gd name="connsiteY49" fmla="*/ 2563686 h 3436871"/>
                <a:gd name="connsiteX50" fmla="*/ 1621237 w 2038796"/>
                <a:gd name="connsiteY50" fmla="*/ 2451490 h 3436871"/>
                <a:gd name="connsiteX51" fmla="*/ 1694164 w 2038796"/>
                <a:gd name="connsiteY51" fmla="*/ 2328074 h 3436871"/>
                <a:gd name="connsiteX52" fmla="*/ 1514650 w 2038796"/>
                <a:gd name="connsiteY52" fmla="*/ 2030754 h 3436871"/>
                <a:gd name="connsiteX53" fmla="*/ 1531479 w 2038796"/>
                <a:gd name="connsiteY53" fmla="*/ 1610018 h 3436871"/>
                <a:gd name="connsiteX54" fmla="*/ 1301477 w 2038796"/>
                <a:gd name="connsiteY54" fmla="*/ 1615627 h 3436871"/>
                <a:gd name="connsiteX55" fmla="*/ 1323916 w 2038796"/>
                <a:gd name="connsiteY55" fmla="*/ 1486602 h 3436871"/>
                <a:gd name="connsiteX56" fmla="*/ 1262208 w 2038796"/>
                <a:gd name="connsiteY56" fmla="*/ 1301478 h 3436871"/>
                <a:gd name="connsiteX57" fmla="*/ 1301477 w 2038796"/>
                <a:gd name="connsiteY57" fmla="*/ 1228550 h 3436871"/>
                <a:gd name="connsiteX58" fmla="*/ 1234159 w 2038796"/>
                <a:gd name="connsiteY58" fmla="*/ 1043426 h 3436871"/>
                <a:gd name="connsiteX59" fmla="*/ 1250989 w 2038796"/>
                <a:gd name="connsiteY59" fmla="*/ 847083 h 3436871"/>
                <a:gd name="connsiteX60" fmla="*/ 970498 w 2038796"/>
                <a:gd name="connsiteY60" fmla="*/ 712447 h 3436871"/>
                <a:gd name="connsiteX61" fmla="*/ 1015376 w 2038796"/>
                <a:gd name="connsiteY61" fmla="*/ 622690 h 3436871"/>
                <a:gd name="connsiteX62" fmla="*/ 1150012 w 2038796"/>
                <a:gd name="connsiteY62" fmla="*/ 482445 h 3436871"/>
                <a:gd name="connsiteX63" fmla="*/ 1166841 w 2038796"/>
                <a:gd name="connsiteY63" fmla="*/ 314150 h 3436871"/>
                <a:gd name="connsiteX64" fmla="*/ 1161232 w 2038796"/>
                <a:gd name="connsiteY64" fmla="*/ 196344 h 3436871"/>
                <a:gd name="connsiteX65" fmla="*/ 1065865 w 2038796"/>
                <a:gd name="connsiteY65" fmla="*/ 117807 h 3436871"/>
                <a:gd name="connsiteX66" fmla="*/ 998547 w 2038796"/>
                <a:gd name="connsiteY66" fmla="*/ 72928 h 3436871"/>
                <a:gd name="connsiteX67" fmla="*/ 920010 w 2038796"/>
                <a:gd name="connsiteY67" fmla="*/ 0 h 3436871"/>
                <a:gd name="connsiteX0" fmla="*/ 920010 w 2038796"/>
                <a:gd name="connsiteY0" fmla="*/ 0 h 3436871"/>
                <a:gd name="connsiteX1" fmla="*/ 779764 w 2038796"/>
                <a:gd name="connsiteY1" fmla="*/ 117807 h 3436871"/>
                <a:gd name="connsiteX2" fmla="*/ 751715 w 2038796"/>
                <a:gd name="connsiteY2" fmla="*/ 224393 h 3436871"/>
                <a:gd name="connsiteX3" fmla="*/ 656348 w 2038796"/>
                <a:gd name="connsiteY3" fmla="*/ 403907 h 3436871"/>
                <a:gd name="connsiteX4" fmla="*/ 656348 w 2038796"/>
                <a:gd name="connsiteY4" fmla="*/ 460005 h 3436871"/>
                <a:gd name="connsiteX5" fmla="*/ 673178 w 2038796"/>
                <a:gd name="connsiteY5" fmla="*/ 544153 h 3436871"/>
                <a:gd name="connsiteX6" fmla="*/ 448785 w 2038796"/>
                <a:gd name="connsiteY6" fmla="*/ 656349 h 3436871"/>
                <a:gd name="connsiteX7" fmla="*/ 263661 w 2038796"/>
                <a:gd name="connsiteY7" fmla="*/ 673178 h 3436871"/>
                <a:gd name="connsiteX8" fmla="*/ 218783 w 2038796"/>
                <a:gd name="connsiteY8" fmla="*/ 948059 h 3436871"/>
                <a:gd name="connsiteX9" fmla="*/ 168294 w 2038796"/>
                <a:gd name="connsiteY9" fmla="*/ 1082695 h 3436871"/>
                <a:gd name="connsiteX10" fmla="*/ 72927 w 2038796"/>
                <a:gd name="connsiteY10" fmla="*/ 1211721 h 3436871"/>
                <a:gd name="connsiteX11" fmla="*/ 0 w 2038796"/>
                <a:gd name="connsiteY11" fmla="*/ 1346356 h 3436871"/>
                <a:gd name="connsiteX12" fmla="*/ 134635 w 2038796"/>
                <a:gd name="connsiteY12" fmla="*/ 1705384 h 3436871"/>
                <a:gd name="connsiteX13" fmla="*/ 241222 w 2038796"/>
                <a:gd name="connsiteY13" fmla="*/ 1778312 h 3436871"/>
                <a:gd name="connsiteX14" fmla="*/ 291710 w 2038796"/>
                <a:gd name="connsiteY14" fmla="*/ 1744653 h 3436871"/>
                <a:gd name="connsiteX15" fmla="*/ 336589 w 2038796"/>
                <a:gd name="connsiteY15" fmla="*/ 1800751 h 3436871"/>
                <a:gd name="connsiteX16" fmla="*/ 387077 w 2038796"/>
                <a:gd name="connsiteY16" fmla="*/ 3326621 h 3436871"/>
                <a:gd name="connsiteX17" fmla="*/ 448785 w 2038796"/>
                <a:gd name="connsiteY17" fmla="*/ 3298572 h 3436871"/>
                <a:gd name="connsiteX18" fmla="*/ 431956 w 2038796"/>
                <a:gd name="connsiteY18" fmla="*/ 2423441 h 3436871"/>
                <a:gd name="connsiteX19" fmla="*/ 482444 w 2038796"/>
                <a:gd name="connsiteY19" fmla="*/ 2434660 h 3436871"/>
                <a:gd name="connsiteX20" fmla="*/ 516103 w 2038796"/>
                <a:gd name="connsiteY20" fmla="*/ 3119058 h 3436871"/>
                <a:gd name="connsiteX21" fmla="*/ 583421 w 2038796"/>
                <a:gd name="connsiteY21" fmla="*/ 3124668 h 3436871"/>
                <a:gd name="connsiteX22" fmla="*/ 572201 w 2038796"/>
                <a:gd name="connsiteY22" fmla="*/ 2457100 h 3436871"/>
                <a:gd name="connsiteX23" fmla="*/ 964888 w 2038796"/>
                <a:gd name="connsiteY23" fmla="*/ 2462710 h 3436871"/>
                <a:gd name="connsiteX24" fmla="*/ 970498 w 2038796"/>
                <a:gd name="connsiteY24" fmla="*/ 2866616 h 3436871"/>
                <a:gd name="connsiteX25" fmla="*/ 1026596 w 2038796"/>
                <a:gd name="connsiteY25" fmla="*/ 2877836 h 3436871"/>
                <a:gd name="connsiteX26" fmla="*/ 1020986 w 2038796"/>
                <a:gd name="connsiteY26" fmla="*/ 3051740 h 3436871"/>
                <a:gd name="connsiteX27" fmla="*/ 1009767 w 2038796"/>
                <a:gd name="connsiteY27" fmla="*/ 3175156 h 3436871"/>
                <a:gd name="connsiteX28" fmla="*/ 1020986 w 2038796"/>
                <a:gd name="connsiteY28" fmla="*/ 3393939 h 3436871"/>
                <a:gd name="connsiteX29" fmla="*/ 1217330 w 2038796"/>
                <a:gd name="connsiteY29" fmla="*/ 3410768 h 3436871"/>
                <a:gd name="connsiteX30" fmla="*/ 1211720 w 2038796"/>
                <a:gd name="connsiteY30" fmla="*/ 3225645 h 3436871"/>
                <a:gd name="connsiteX31" fmla="*/ 1228549 w 2038796"/>
                <a:gd name="connsiteY31" fmla="*/ 3051741 h 3436871"/>
                <a:gd name="connsiteX32" fmla="*/ 1211720 w 2038796"/>
                <a:gd name="connsiteY32" fmla="*/ 2922714 h 3436871"/>
                <a:gd name="connsiteX33" fmla="*/ 1234159 w 2038796"/>
                <a:gd name="connsiteY33" fmla="*/ 2883446 h 3436871"/>
                <a:gd name="connsiteX34" fmla="*/ 1250988 w 2038796"/>
                <a:gd name="connsiteY34" fmla="*/ 2664663 h 3436871"/>
                <a:gd name="connsiteX35" fmla="*/ 1256599 w 2038796"/>
                <a:gd name="connsiteY35" fmla="*/ 2552467 h 3436871"/>
                <a:gd name="connsiteX36" fmla="*/ 1262209 w 2038796"/>
                <a:gd name="connsiteY36" fmla="*/ 2417831 h 3436871"/>
                <a:gd name="connsiteX37" fmla="*/ 1357574 w 2038796"/>
                <a:gd name="connsiteY37" fmla="*/ 2569297 h 3436871"/>
                <a:gd name="connsiteX38" fmla="*/ 1368794 w 2038796"/>
                <a:gd name="connsiteY38" fmla="*/ 3107839 h 3436871"/>
                <a:gd name="connsiteX39" fmla="*/ 1413673 w 2038796"/>
                <a:gd name="connsiteY39" fmla="*/ 3113448 h 3436871"/>
                <a:gd name="connsiteX40" fmla="*/ 1419283 w 2038796"/>
                <a:gd name="connsiteY40" fmla="*/ 2625394 h 3436871"/>
                <a:gd name="connsiteX41" fmla="*/ 1469772 w 2038796"/>
                <a:gd name="connsiteY41" fmla="*/ 2636614 h 3436871"/>
                <a:gd name="connsiteX42" fmla="*/ 1480991 w 2038796"/>
                <a:gd name="connsiteY42" fmla="*/ 3292962 h 3436871"/>
                <a:gd name="connsiteX43" fmla="*/ 1531479 w 2038796"/>
                <a:gd name="connsiteY43" fmla="*/ 3276133 h 3436871"/>
                <a:gd name="connsiteX44" fmla="*/ 1537090 w 2038796"/>
                <a:gd name="connsiteY44" fmla="*/ 2804908 h 3436871"/>
                <a:gd name="connsiteX45" fmla="*/ 1604407 w 2038796"/>
                <a:gd name="connsiteY45" fmla="*/ 2961983 h 3436871"/>
                <a:gd name="connsiteX46" fmla="*/ 1991484 w 2038796"/>
                <a:gd name="connsiteY46" fmla="*/ 2765639 h 3436871"/>
                <a:gd name="connsiteX47" fmla="*/ 1997094 w 2038796"/>
                <a:gd name="connsiteY47" fmla="*/ 2653443 h 3436871"/>
                <a:gd name="connsiteX48" fmla="*/ 1828800 w 2038796"/>
                <a:gd name="connsiteY48" fmla="*/ 2636614 h 3436871"/>
                <a:gd name="connsiteX49" fmla="*/ 1705383 w 2038796"/>
                <a:gd name="connsiteY49" fmla="*/ 2563686 h 3436871"/>
                <a:gd name="connsiteX50" fmla="*/ 1621237 w 2038796"/>
                <a:gd name="connsiteY50" fmla="*/ 2451490 h 3436871"/>
                <a:gd name="connsiteX51" fmla="*/ 1694164 w 2038796"/>
                <a:gd name="connsiteY51" fmla="*/ 2328074 h 3436871"/>
                <a:gd name="connsiteX52" fmla="*/ 1514650 w 2038796"/>
                <a:gd name="connsiteY52" fmla="*/ 2030754 h 3436871"/>
                <a:gd name="connsiteX53" fmla="*/ 1503430 w 2038796"/>
                <a:gd name="connsiteY53" fmla="*/ 1626847 h 3436871"/>
                <a:gd name="connsiteX54" fmla="*/ 1301477 w 2038796"/>
                <a:gd name="connsiteY54" fmla="*/ 1615627 h 3436871"/>
                <a:gd name="connsiteX55" fmla="*/ 1323916 w 2038796"/>
                <a:gd name="connsiteY55" fmla="*/ 1486602 h 3436871"/>
                <a:gd name="connsiteX56" fmla="*/ 1262208 w 2038796"/>
                <a:gd name="connsiteY56" fmla="*/ 1301478 h 3436871"/>
                <a:gd name="connsiteX57" fmla="*/ 1301477 w 2038796"/>
                <a:gd name="connsiteY57" fmla="*/ 1228550 h 3436871"/>
                <a:gd name="connsiteX58" fmla="*/ 1234159 w 2038796"/>
                <a:gd name="connsiteY58" fmla="*/ 1043426 h 3436871"/>
                <a:gd name="connsiteX59" fmla="*/ 1250989 w 2038796"/>
                <a:gd name="connsiteY59" fmla="*/ 847083 h 3436871"/>
                <a:gd name="connsiteX60" fmla="*/ 970498 w 2038796"/>
                <a:gd name="connsiteY60" fmla="*/ 712447 h 3436871"/>
                <a:gd name="connsiteX61" fmla="*/ 1015376 w 2038796"/>
                <a:gd name="connsiteY61" fmla="*/ 622690 h 3436871"/>
                <a:gd name="connsiteX62" fmla="*/ 1150012 w 2038796"/>
                <a:gd name="connsiteY62" fmla="*/ 482445 h 3436871"/>
                <a:gd name="connsiteX63" fmla="*/ 1166841 w 2038796"/>
                <a:gd name="connsiteY63" fmla="*/ 314150 h 3436871"/>
                <a:gd name="connsiteX64" fmla="*/ 1161232 w 2038796"/>
                <a:gd name="connsiteY64" fmla="*/ 196344 h 3436871"/>
                <a:gd name="connsiteX65" fmla="*/ 1065865 w 2038796"/>
                <a:gd name="connsiteY65" fmla="*/ 117807 h 3436871"/>
                <a:gd name="connsiteX66" fmla="*/ 998547 w 2038796"/>
                <a:gd name="connsiteY66" fmla="*/ 72928 h 3436871"/>
                <a:gd name="connsiteX67" fmla="*/ 920010 w 2038796"/>
                <a:gd name="connsiteY67" fmla="*/ 0 h 3436871"/>
                <a:gd name="connsiteX0" fmla="*/ 920010 w 2038796"/>
                <a:gd name="connsiteY0" fmla="*/ 0 h 3436871"/>
                <a:gd name="connsiteX1" fmla="*/ 779764 w 2038796"/>
                <a:gd name="connsiteY1" fmla="*/ 117807 h 3436871"/>
                <a:gd name="connsiteX2" fmla="*/ 751715 w 2038796"/>
                <a:gd name="connsiteY2" fmla="*/ 224393 h 3436871"/>
                <a:gd name="connsiteX3" fmla="*/ 656348 w 2038796"/>
                <a:gd name="connsiteY3" fmla="*/ 403907 h 3436871"/>
                <a:gd name="connsiteX4" fmla="*/ 656348 w 2038796"/>
                <a:gd name="connsiteY4" fmla="*/ 460005 h 3436871"/>
                <a:gd name="connsiteX5" fmla="*/ 673178 w 2038796"/>
                <a:gd name="connsiteY5" fmla="*/ 544153 h 3436871"/>
                <a:gd name="connsiteX6" fmla="*/ 448785 w 2038796"/>
                <a:gd name="connsiteY6" fmla="*/ 656349 h 3436871"/>
                <a:gd name="connsiteX7" fmla="*/ 263661 w 2038796"/>
                <a:gd name="connsiteY7" fmla="*/ 673178 h 3436871"/>
                <a:gd name="connsiteX8" fmla="*/ 218783 w 2038796"/>
                <a:gd name="connsiteY8" fmla="*/ 948059 h 3436871"/>
                <a:gd name="connsiteX9" fmla="*/ 168294 w 2038796"/>
                <a:gd name="connsiteY9" fmla="*/ 1082695 h 3436871"/>
                <a:gd name="connsiteX10" fmla="*/ 72927 w 2038796"/>
                <a:gd name="connsiteY10" fmla="*/ 1211721 h 3436871"/>
                <a:gd name="connsiteX11" fmla="*/ 0 w 2038796"/>
                <a:gd name="connsiteY11" fmla="*/ 1346356 h 3436871"/>
                <a:gd name="connsiteX12" fmla="*/ 134635 w 2038796"/>
                <a:gd name="connsiteY12" fmla="*/ 1705384 h 3436871"/>
                <a:gd name="connsiteX13" fmla="*/ 241222 w 2038796"/>
                <a:gd name="connsiteY13" fmla="*/ 1778312 h 3436871"/>
                <a:gd name="connsiteX14" fmla="*/ 291710 w 2038796"/>
                <a:gd name="connsiteY14" fmla="*/ 1744653 h 3436871"/>
                <a:gd name="connsiteX15" fmla="*/ 336589 w 2038796"/>
                <a:gd name="connsiteY15" fmla="*/ 1800751 h 3436871"/>
                <a:gd name="connsiteX16" fmla="*/ 387077 w 2038796"/>
                <a:gd name="connsiteY16" fmla="*/ 3326621 h 3436871"/>
                <a:gd name="connsiteX17" fmla="*/ 448785 w 2038796"/>
                <a:gd name="connsiteY17" fmla="*/ 3298572 h 3436871"/>
                <a:gd name="connsiteX18" fmla="*/ 431956 w 2038796"/>
                <a:gd name="connsiteY18" fmla="*/ 2423441 h 3436871"/>
                <a:gd name="connsiteX19" fmla="*/ 482444 w 2038796"/>
                <a:gd name="connsiteY19" fmla="*/ 2434660 h 3436871"/>
                <a:gd name="connsiteX20" fmla="*/ 516103 w 2038796"/>
                <a:gd name="connsiteY20" fmla="*/ 3119058 h 3436871"/>
                <a:gd name="connsiteX21" fmla="*/ 583421 w 2038796"/>
                <a:gd name="connsiteY21" fmla="*/ 3124668 h 3436871"/>
                <a:gd name="connsiteX22" fmla="*/ 572201 w 2038796"/>
                <a:gd name="connsiteY22" fmla="*/ 2457100 h 3436871"/>
                <a:gd name="connsiteX23" fmla="*/ 964888 w 2038796"/>
                <a:gd name="connsiteY23" fmla="*/ 2462710 h 3436871"/>
                <a:gd name="connsiteX24" fmla="*/ 970498 w 2038796"/>
                <a:gd name="connsiteY24" fmla="*/ 2866616 h 3436871"/>
                <a:gd name="connsiteX25" fmla="*/ 1026596 w 2038796"/>
                <a:gd name="connsiteY25" fmla="*/ 2877836 h 3436871"/>
                <a:gd name="connsiteX26" fmla="*/ 1020986 w 2038796"/>
                <a:gd name="connsiteY26" fmla="*/ 3051740 h 3436871"/>
                <a:gd name="connsiteX27" fmla="*/ 1009767 w 2038796"/>
                <a:gd name="connsiteY27" fmla="*/ 3175156 h 3436871"/>
                <a:gd name="connsiteX28" fmla="*/ 1020986 w 2038796"/>
                <a:gd name="connsiteY28" fmla="*/ 3393939 h 3436871"/>
                <a:gd name="connsiteX29" fmla="*/ 1217330 w 2038796"/>
                <a:gd name="connsiteY29" fmla="*/ 3410768 h 3436871"/>
                <a:gd name="connsiteX30" fmla="*/ 1211720 w 2038796"/>
                <a:gd name="connsiteY30" fmla="*/ 3225645 h 3436871"/>
                <a:gd name="connsiteX31" fmla="*/ 1228549 w 2038796"/>
                <a:gd name="connsiteY31" fmla="*/ 3051741 h 3436871"/>
                <a:gd name="connsiteX32" fmla="*/ 1211720 w 2038796"/>
                <a:gd name="connsiteY32" fmla="*/ 2922714 h 3436871"/>
                <a:gd name="connsiteX33" fmla="*/ 1234159 w 2038796"/>
                <a:gd name="connsiteY33" fmla="*/ 2883446 h 3436871"/>
                <a:gd name="connsiteX34" fmla="*/ 1250988 w 2038796"/>
                <a:gd name="connsiteY34" fmla="*/ 2664663 h 3436871"/>
                <a:gd name="connsiteX35" fmla="*/ 1256599 w 2038796"/>
                <a:gd name="connsiteY35" fmla="*/ 2552467 h 3436871"/>
                <a:gd name="connsiteX36" fmla="*/ 1262209 w 2038796"/>
                <a:gd name="connsiteY36" fmla="*/ 2417831 h 3436871"/>
                <a:gd name="connsiteX37" fmla="*/ 1357574 w 2038796"/>
                <a:gd name="connsiteY37" fmla="*/ 2569297 h 3436871"/>
                <a:gd name="connsiteX38" fmla="*/ 1368794 w 2038796"/>
                <a:gd name="connsiteY38" fmla="*/ 3107839 h 3436871"/>
                <a:gd name="connsiteX39" fmla="*/ 1413673 w 2038796"/>
                <a:gd name="connsiteY39" fmla="*/ 3113448 h 3436871"/>
                <a:gd name="connsiteX40" fmla="*/ 1419283 w 2038796"/>
                <a:gd name="connsiteY40" fmla="*/ 2625394 h 3436871"/>
                <a:gd name="connsiteX41" fmla="*/ 1469772 w 2038796"/>
                <a:gd name="connsiteY41" fmla="*/ 2636614 h 3436871"/>
                <a:gd name="connsiteX42" fmla="*/ 1480991 w 2038796"/>
                <a:gd name="connsiteY42" fmla="*/ 3292962 h 3436871"/>
                <a:gd name="connsiteX43" fmla="*/ 1531479 w 2038796"/>
                <a:gd name="connsiteY43" fmla="*/ 3276133 h 3436871"/>
                <a:gd name="connsiteX44" fmla="*/ 1537090 w 2038796"/>
                <a:gd name="connsiteY44" fmla="*/ 2804908 h 3436871"/>
                <a:gd name="connsiteX45" fmla="*/ 1604407 w 2038796"/>
                <a:gd name="connsiteY45" fmla="*/ 2961983 h 3436871"/>
                <a:gd name="connsiteX46" fmla="*/ 1991484 w 2038796"/>
                <a:gd name="connsiteY46" fmla="*/ 2765639 h 3436871"/>
                <a:gd name="connsiteX47" fmla="*/ 1997094 w 2038796"/>
                <a:gd name="connsiteY47" fmla="*/ 2653443 h 3436871"/>
                <a:gd name="connsiteX48" fmla="*/ 1828800 w 2038796"/>
                <a:gd name="connsiteY48" fmla="*/ 2636614 h 3436871"/>
                <a:gd name="connsiteX49" fmla="*/ 1705383 w 2038796"/>
                <a:gd name="connsiteY49" fmla="*/ 2563686 h 3436871"/>
                <a:gd name="connsiteX50" fmla="*/ 1621237 w 2038796"/>
                <a:gd name="connsiteY50" fmla="*/ 2451490 h 3436871"/>
                <a:gd name="connsiteX51" fmla="*/ 1694164 w 2038796"/>
                <a:gd name="connsiteY51" fmla="*/ 2328074 h 3436871"/>
                <a:gd name="connsiteX52" fmla="*/ 1514650 w 2038796"/>
                <a:gd name="connsiteY52" fmla="*/ 2030754 h 3436871"/>
                <a:gd name="connsiteX53" fmla="*/ 1503430 w 2038796"/>
                <a:gd name="connsiteY53" fmla="*/ 1626847 h 3436871"/>
                <a:gd name="connsiteX54" fmla="*/ 1301477 w 2038796"/>
                <a:gd name="connsiteY54" fmla="*/ 1615627 h 3436871"/>
                <a:gd name="connsiteX55" fmla="*/ 1323916 w 2038796"/>
                <a:gd name="connsiteY55" fmla="*/ 1486602 h 3436871"/>
                <a:gd name="connsiteX56" fmla="*/ 1262208 w 2038796"/>
                <a:gd name="connsiteY56" fmla="*/ 1301478 h 3436871"/>
                <a:gd name="connsiteX57" fmla="*/ 1301477 w 2038796"/>
                <a:gd name="connsiteY57" fmla="*/ 1228550 h 3436871"/>
                <a:gd name="connsiteX58" fmla="*/ 1234159 w 2038796"/>
                <a:gd name="connsiteY58" fmla="*/ 1043426 h 3436871"/>
                <a:gd name="connsiteX59" fmla="*/ 1250989 w 2038796"/>
                <a:gd name="connsiteY59" fmla="*/ 847083 h 3436871"/>
                <a:gd name="connsiteX60" fmla="*/ 970498 w 2038796"/>
                <a:gd name="connsiteY60" fmla="*/ 712447 h 3436871"/>
                <a:gd name="connsiteX61" fmla="*/ 1015376 w 2038796"/>
                <a:gd name="connsiteY61" fmla="*/ 622690 h 3436871"/>
                <a:gd name="connsiteX62" fmla="*/ 1150012 w 2038796"/>
                <a:gd name="connsiteY62" fmla="*/ 482445 h 3436871"/>
                <a:gd name="connsiteX63" fmla="*/ 1166841 w 2038796"/>
                <a:gd name="connsiteY63" fmla="*/ 314150 h 3436871"/>
                <a:gd name="connsiteX64" fmla="*/ 1161232 w 2038796"/>
                <a:gd name="connsiteY64" fmla="*/ 196344 h 3436871"/>
                <a:gd name="connsiteX65" fmla="*/ 1065865 w 2038796"/>
                <a:gd name="connsiteY65" fmla="*/ 117807 h 3436871"/>
                <a:gd name="connsiteX66" fmla="*/ 998547 w 2038796"/>
                <a:gd name="connsiteY66" fmla="*/ 72928 h 3436871"/>
                <a:gd name="connsiteX67" fmla="*/ 920010 w 2038796"/>
                <a:gd name="connsiteY67" fmla="*/ 0 h 3436871"/>
                <a:gd name="connsiteX0" fmla="*/ 920010 w 2038796"/>
                <a:gd name="connsiteY0" fmla="*/ 0 h 3436871"/>
                <a:gd name="connsiteX1" fmla="*/ 779764 w 2038796"/>
                <a:gd name="connsiteY1" fmla="*/ 117807 h 3436871"/>
                <a:gd name="connsiteX2" fmla="*/ 751715 w 2038796"/>
                <a:gd name="connsiteY2" fmla="*/ 224393 h 3436871"/>
                <a:gd name="connsiteX3" fmla="*/ 656348 w 2038796"/>
                <a:gd name="connsiteY3" fmla="*/ 403907 h 3436871"/>
                <a:gd name="connsiteX4" fmla="*/ 656348 w 2038796"/>
                <a:gd name="connsiteY4" fmla="*/ 460005 h 3436871"/>
                <a:gd name="connsiteX5" fmla="*/ 673178 w 2038796"/>
                <a:gd name="connsiteY5" fmla="*/ 544153 h 3436871"/>
                <a:gd name="connsiteX6" fmla="*/ 448785 w 2038796"/>
                <a:gd name="connsiteY6" fmla="*/ 656349 h 3436871"/>
                <a:gd name="connsiteX7" fmla="*/ 263661 w 2038796"/>
                <a:gd name="connsiteY7" fmla="*/ 673178 h 3436871"/>
                <a:gd name="connsiteX8" fmla="*/ 218783 w 2038796"/>
                <a:gd name="connsiteY8" fmla="*/ 948059 h 3436871"/>
                <a:gd name="connsiteX9" fmla="*/ 168294 w 2038796"/>
                <a:gd name="connsiteY9" fmla="*/ 1082695 h 3436871"/>
                <a:gd name="connsiteX10" fmla="*/ 72927 w 2038796"/>
                <a:gd name="connsiteY10" fmla="*/ 1211721 h 3436871"/>
                <a:gd name="connsiteX11" fmla="*/ 0 w 2038796"/>
                <a:gd name="connsiteY11" fmla="*/ 1346356 h 3436871"/>
                <a:gd name="connsiteX12" fmla="*/ 134635 w 2038796"/>
                <a:gd name="connsiteY12" fmla="*/ 1705384 h 3436871"/>
                <a:gd name="connsiteX13" fmla="*/ 241222 w 2038796"/>
                <a:gd name="connsiteY13" fmla="*/ 1778312 h 3436871"/>
                <a:gd name="connsiteX14" fmla="*/ 291710 w 2038796"/>
                <a:gd name="connsiteY14" fmla="*/ 1744653 h 3436871"/>
                <a:gd name="connsiteX15" fmla="*/ 336589 w 2038796"/>
                <a:gd name="connsiteY15" fmla="*/ 1800751 h 3436871"/>
                <a:gd name="connsiteX16" fmla="*/ 387077 w 2038796"/>
                <a:gd name="connsiteY16" fmla="*/ 3326621 h 3436871"/>
                <a:gd name="connsiteX17" fmla="*/ 448785 w 2038796"/>
                <a:gd name="connsiteY17" fmla="*/ 3298572 h 3436871"/>
                <a:gd name="connsiteX18" fmla="*/ 431956 w 2038796"/>
                <a:gd name="connsiteY18" fmla="*/ 2423441 h 3436871"/>
                <a:gd name="connsiteX19" fmla="*/ 482444 w 2038796"/>
                <a:gd name="connsiteY19" fmla="*/ 2434660 h 3436871"/>
                <a:gd name="connsiteX20" fmla="*/ 516103 w 2038796"/>
                <a:gd name="connsiteY20" fmla="*/ 3119058 h 3436871"/>
                <a:gd name="connsiteX21" fmla="*/ 583421 w 2038796"/>
                <a:gd name="connsiteY21" fmla="*/ 3124668 h 3436871"/>
                <a:gd name="connsiteX22" fmla="*/ 572201 w 2038796"/>
                <a:gd name="connsiteY22" fmla="*/ 2457100 h 3436871"/>
                <a:gd name="connsiteX23" fmla="*/ 964888 w 2038796"/>
                <a:gd name="connsiteY23" fmla="*/ 2462710 h 3436871"/>
                <a:gd name="connsiteX24" fmla="*/ 970498 w 2038796"/>
                <a:gd name="connsiteY24" fmla="*/ 2866616 h 3436871"/>
                <a:gd name="connsiteX25" fmla="*/ 1026596 w 2038796"/>
                <a:gd name="connsiteY25" fmla="*/ 2877836 h 3436871"/>
                <a:gd name="connsiteX26" fmla="*/ 1020986 w 2038796"/>
                <a:gd name="connsiteY26" fmla="*/ 3051740 h 3436871"/>
                <a:gd name="connsiteX27" fmla="*/ 1009767 w 2038796"/>
                <a:gd name="connsiteY27" fmla="*/ 3175156 h 3436871"/>
                <a:gd name="connsiteX28" fmla="*/ 1020986 w 2038796"/>
                <a:gd name="connsiteY28" fmla="*/ 3393939 h 3436871"/>
                <a:gd name="connsiteX29" fmla="*/ 1217330 w 2038796"/>
                <a:gd name="connsiteY29" fmla="*/ 3410768 h 3436871"/>
                <a:gd name="connsiteX30" fmla="*/ 1211720 w 2038796"/>
                <a:gd name="connsiteY30" fmla="*/ 3225645 h 3436871"/>
                <a:gd name="connsiteX31" fmla="*/ 1228549 w 2038796"/>
                <a:gd name="connsiteY31" fmla="*/ 3051741 h 3436871"/>
                <a:gd name="connsiteX32" fmla="*/ 1211720 w 2038796"/>
                <a:gd name="connsiteY32" fmla="*/ 2922714 h 3436871"/>
                <a:gd name="connsiteX33" fmla="*/ 1234159 w 2038796"/>
                <a:gd name="connsiteY33" fmla="*/ 2883446 h 3436871"/>
                <a:gd name="connsiteX34" fmla="*/ 1250988 w 2038796"/>
                <a:gd name="connsiteY34" fmla="*/ 2664663 h 3436871"/>
                <a:gd name="connsiteX35" fmla="*/ 1256599 w 2038796"/>
                <a:gd name="connsiteY35" fmla="*/ 2552467 h 3436871"/>
                <a:gd name="connsiteX36" fmla="*/ 1262209 w 2038796"/>
                <a:gd name="connsiteY36" fmla="*/ 2417831 h 3436871"/>
                <a:gd name="connsiteX37" fmla="*/ 1357574 w 2038796"/>
                <a:gd name="connsiteY37" fmla="*/ 2569297 h 3436871"/>
                <a:gd name="connsiteX38" fmla="*/ 1368794 w 2038796"/>
                <a:gd name="connsiteY38" fmla="*/ 3107839 h 3436871"/>
                <a:gd name="connsiteX39" fmla="*/ 1413673 w 2038796"/>
                <a:gd name="connsiteY39" fmla="*/ 3113448 h 3436871"/>
                <a:gd name="connsiteX40" fmla="*/ 1419283 w 2038796"/>
                <a:gd name="connsiteY40" fmla="*/ 2625394 h 3436871"/>
                <a:gd name="connsiteX41" fmla="*/ 1469772 w 2038796"/>
                <a:gd name="connsiteY41" fmla="*/ 2636614 h 3436871"/>
                <a:gd name="connsiteX42" fmla="*/ 1480991 w 2038796"/>
                <a:gd name="connsiteY42" fmla="*/ 3292962 h 3436871"/>
                <a:gd name="connsiteX43" fmla="*/ 1531479 w 2038796"/>
                <a:gd name="connsiteY43" fmla="*/ 3276133 h 3436871"/>
                <a:gd name="connsiteX44" fmla="*/ 1537090 w 2038796"/>
                <a:gd name="connsiteY44" fmla="*/ 2804908 h 3436871"/>
                <a:gd name="connsiteX45" fmla="*/ 1604407 w 2038796"/>
                <a:gd name="connsiteY45" fmla="*/ 2961983 h 3436871"/>
                <a:gd name="connsiteX46" fmla="*/ 1991484 w 2038796"/>
                <a:gd name="connsiteY46" fmla="*/ 2765639 h 3436871"/>
                <a:gd name="connsiteX47" fmla="*/ 1997094 w 2038796"/>
                <a:gd name="connsiteY47" fmla="*/ 2653443 h 3436871"/>
                <a:gd name="connsiteX48" fmla="*/ 1828800 w 2038796"/>
                <a:gd name="connsiteY48" fmla="*/ 2636614 h 3436871"/>
                <a:gd name="connsiteX49" fmla="*/ 1705383 w 2038796"/>
                <a:gd name="connsiteY49" fmla="*/ 2563686 h 3436871"/>
                <a:gd name="connsiteX50" fmla="*/ 1621237 w 2038796"/>
                <a:gd name="connsiteY50" fmla="*/ 2451490 h 3436871"/>
                <a:gd name="connsiteX51" fmla="*/ 1694164 w 2038796"/>
                <a:gd name="connsiteY51" fmla="*/ 2328074 h 3436871"/>
                <a:gd name="connsiteX52" fmla="*/ 1514650 w 2038796"/>
                <a:gd name="connsiteY52" fmla="*/ 2030754 h 3436871"/>
                <a:gd name="connsiteX53" fmla="*/ 1503430 w 2038796"/>
                <a:gd name="connsiteY53" fmla="*/ 1626847 h 3436871"/>
                <a:gd name="connsiteX54" fmla="*/ 1312696 w 2038796"/>
                <a:gd name="connsiteY54" fmla="*/ 1649285 h 3436871"/>
                <a:gd name="connsiteX55" fmla="*/ 1323916 w 2038796"/>
                <a:gd name="connsiteY55" fmla="*/ 1486602 h 3436871"/>
                <a:gd name="connsiteX56" fmla="*/ 1262208 w 2038796"/>
                <a:gd name="connsiteY56" fmla="*/ 1301478 h 3436871"/>
                <a:gd name="connsiteX57" fmla="*/ 1301477 w 2038796"/>
                <a:gd name="connsiteY57" fmla="*/ 1228550 h 3436871"/>
                <a:gd name="connsiteX58" fmla="*/ 1234159 w 2038796"/>
                <a:gd name="connsiteY58" fmla="*/ 1043426 h 3436871"/>
                <a:gd name="connsiteX59" fmla="*/ 1250989 w 2038796"/>
                <a:gd name="connsiteY59" fmla="*/ 847083 h 3436871"/>
                <a:gd name="connsiteX60" fmla="*/ 970498 w 2038796"/>
                <a:gd name="connsiteY60" fmla="*/ 712447 h 3436871"/>
                <a:gd name="connsiteX61" fmla="*/ 1015376 w 2038796"/>
                <a:gd name="connsiteY61" fmla="*/ 622690 h 3436871"/>
                <a:gd name="connsiteX62" fmla="*/ 1150012 w 2038796"/>
                <a:gd name="connsiteY62" fmla="*/ 482445 h 3436871"/>
                <a:gd name="connsiteX63" fmla="*/ 1166841 w 2038796"/>
                <a:gd name="connsiteY63" fmla="*/ 314150 h 3436871"/>
                <a:gd name="connsiteX64" fmla="*/ 1161232 w 2038796"/>
                <a:gd name="connsiteY64" fmla="*/ 196344 h 3436871"/>
                <a:gd name="connsiteX65" fmla="*/ 1065865 w 2038796"/>
                <a:gd name="connsiteY65" fmla="*/ 117807 h 3436871"/>
                <a:gd name="connsiteX66" fmla="*/ 998547 w 2038796"/>
                <a:gd name="connsiteY66" fmla="*/ 72928 h 3436871"/>
                <a:gd name="connsiteX67" fmla="*/ 920010 w 2038796"/>
                <a:gd name="connsiteY67" fmla="*/ 0 h 3436871"/>
                <a:gd name="connsiteX0" fmla="*/ 920010 w 2038796"/>
                <a:gd name="connsiteY0" fmla="*/ 0 h 3436871"/>
                <a:gd name="connsiteX1" fmla="*/ 779764 w 2038796"/>
                <a:gd name="connsiteY1" fmla="*/ 117807 h 3436871"/>
                <a:gd name="connsiteX2" fmla="*/ 751715 w 2038796"/>
                <a:gd name="connsiteY2" fmla="*/ 224393 h 3436871"/>
                <a:gd name="connsiteX3" fmla="*/ 656348 w 2038796"/>
                <a:gd name="connsiteY3" fmla="*/ 403907 h 3436871"/>
                <a:gd name="connsiteX4" fmla="*/ 656348 w 2038796"/>
                <a:gd name="connsiteY4" fmla="*/ 460005 h 3436871"/>
                <a:gd name="connsiteX5" fmla="*/ 673178 w 2038796"/>
                <a:gd name="connsiteY5" fmla="*/ 544153 h 3436871"/>
                <a:gd name="connsiteX6" fmla="*/ 448785 w 2038796"/>
                <a:gd name="connsiteY6" fmla="*/ 656349 h 3436871"/>
                <a:gd name="connsiteX7" fmla="*/ 263661 w 2038796"/>
                <a:gd name="connsiteY7" fmla="*/ 673178 h 3436871"/>
                <a:gd name="connsiteX8" fmla="*/ 218783 w 2038796"/>
                <a:gd name="connsiteY8" fmla="*/ 948059 h 3436871"/>
                <a:gd name="connsiteX9" fmla="*/ 168294 w 2038796"/>
                <a:gd name="connsiteY9" fmla="*/ 1082695 h 3436871"/>
                <a:gd name="connsiteX10" fmla="*/ 72927 w 2038796"/>
                <a:gd name="connsiteY10" fmla="*/ 1211721 h 3436871"/>
                <a:gd name="connsiteX11" fmla="*/ 0 w 2038796"/>
                <a:gd name="connsiteY11" fmla="*/ 1346356 h 3436871"/>
                <a:gd name="connsiteX12" fmla="*/ 134635 w 2038796"/>
                <a:gd name="connsiteY12" fmla="*/ 1705384 h 3436871"/>
                <a:gd name="connsiteX13" fmla="*/ 241222 w 2038796"/>
                <a:gd name="connsiteY13" fmla="*/ 1778312 h 3436871"/>
                <a:gd name="connsiteX14" fmla="*/ 291710 w 2038796"/>
                <a:gd name="connsiteY14" fmla="*/ 1744653 h 3436871"/>
                <a:gd name="connsiteX15" fmla="*/ 336589 w 2038796"/>
                <a:gd name="connsiteY15" fmla="*/ 1800751 h 3436871"/>
                <a:gd name="connsiteX16" fmla="*/ 387077 w 2038796"/>
                <a:gd name="connsiteY16" fmla="*/ 3326621 h 3436871"/>
                <a:gd name="connsiteX17" fmla="*/ 448785 w 2038796"/>
                <a:gd name="connsiteY17" fmla="*/ 3298572 h 3436871"/>
                <a:gd name="connsiteX18" fmla="*/ 431956 w 2038796"/>
                <a:gd name="connsiteY18" fmla="*/ 2423441 h 3436871"/>
                <a:gd name="connsiteX19" fmla="*/ 482444 w 2038796"/>
                <a:gd name="connsiteY19" fmla="*/ 2434660 h 3436871"/>
                <a:gd name="connsiteX20" fmla="*/ 516103 w 2038796"/>
                <a:gd name="connsiteY20" fmla="*/ 3119058 h 3436871"/>
                <a:gd name="connsiteX21" fmla="*/ 583421 w 2038796"/>
                <a:gd name="connsiteY21" fmla="*/ 3124668 h 3436871"/>
                <a:gd name="connsiteX22" fmla="*/ 572201 w 2038796"/>
                <a:gd name="connsiteY22" fmla="*/ 2457100 h 3436871"/>
                <a:gd name="connsiteX23" fmla="*/ 964888 w 2038796"/>
                <a:gd name="connsiteY23" fmla="*/ 2462710 h 3436871"/>
                <a:gd name="connsiteX24" fmla="*/ 970498 w 2038796"/>
                <a:gd name="connsiteY24" fmla="*/ 2866616 h 3436871"/>
                <a:gd name="connsiteX25" fmla="*/ 1026596 w 2038796"/>
                <a:gd name="connsiteY25" fmla="*/ 2877836 h 3436871"/>
                <a:gd name="connsiteX26" fmla="*/ 1020986 w 2038796"/>
                <a:gd name="connsiteY26" fmla="*/ 3051740 h 3436871"/>
                <a:gd name="connsiteX27" fmla="*/ 1009767 w 2038796"/>
                <a:gd name="connsiteY27" fmla="*/ 3175156 h 3436871"/>
                <a:gd name="connsiteX28" fmla="*/ 1020986 w 2038796"/>
                <a:gd name="connsiteY28" fmla="*/ 3393939 h 3436871"/>
                <a:gd name="connsiteX29" fmla="*/ 1217330 w 2038796"/>
                <a:gd name="connsiteY29" fmla="*/ 3410768 h 3436871"/>
                <a:gd name="connsiteX30" fmla="*/ 1211720 w 2038796"/>
                <a:gd name="connsiteY30" fmla="*/ 3225645 h 3436871"/>
                <a:gd name="connsiteX31" fmla="*/ 1228549 w 2038796"/>
                <a:gd name="connsiteY31" fmla="*/ 3051741 h 3436871"/>
                <a:gd name="connsiteX32" fmla="*/ 1211720 w 2038796"/>
                <a:gd name="connsiteY32" fmla="*/ 2922714 h 3436871"/>
                <a:gd name="connsiteX33" fmla="*/ 1234159 w 2038796"/>
                <a:gd name="connsiteY33" fmla="*/ 2883446 h 3436871"/>
                <a:gd name="connsiteX34" fmla="*/ 1250988 w 2038796"/>
                <a:gd name="connsiteY34" fmla="*/ 2664663 h 3436871"/>
                <a:gd name="connsiteX35" fmla="*/ 1256599 w 2038796"/>
                <a:gd name="connsiteY35" fmla="*/ 2552467 h 3436871"/>
                <a:gd name="connsiteX36" fmla="*/ 1262209 w 2038796"/>
                <a:gd name="connsiteY36" fmla="*/ 2417831 h 3436871"/>
                <a:gd name="connsiteX37" fmla="*/ 1357574 w 2038796"/>
                <a:gd name="connsiteY37" fmla="*/ 2569297 h 3436871"/>
                <a:gd name="connsiteX38" fmla="*/ 1368794 w 2038796"/>
                <a:gd name="connsiteY38" fmla="*/ 3107839 h 3436871"/>
                <a:gd name="connsiteX39" fmla="*/ 1413673 w 2038796"/>
                <a:gd name="connsiteY39" fmla="*/ 3113448 h 3436871"/>
                <a:gd name="connsiteX40" fmla="*/ 1419283 w 2038796"/>
                <a:gd name="connsiteY40" fmla="*/ 2625394 h 3436871"/>
                <a:gd name="connsiteX41" fmla="*/ 1469772 w 2038796"/>
                <a:gd name="connsiteY41" fmla="*/ 2636614 h 3436871"/>
                <a:gd name="connsiteX42" fmla="*/ 1480991 w 2038796"/>
                <a:gd name="connsiteY42" fmla="*/ 3292962 h 3436871"/>
                <a:gd name="connsiteX43" fmla="*/ 1531479 w 2038796"/>
                <a:gd name="connsiteY43" fmla="*/ 3276133 h 3436871"/>
                <a:gd name="connsiteX44" fmla="*/ 1537090 w 2038796"/>
                <a:gd name="connsiteY44" fmla="*/ 2804908 h 3436871"/>
                <a:gd name="connsiteX45" fmla="*/ 1604407 w 2038796"/>
                <a:gd name="connsiteY45" fmla="*/ 2961983 h 3436871"/>
                <a:gd name="connsiteX46" fmla="*/ 1991484 w 2038796"/>
                <a:gd name="connsiteY46" fmla="*/ 2765639 h 3436871"/>
                <a:gd name="connsiteX47" fmla="*/ 1997094 w 2038796"/>
                <a:gd name="connsiteY47" fmla="*/ 2653443 h 3436871"/>
                <a:gd name="connsiteX48" fmla="*/ 1828800 w 2038796"/>
                <a:gd name="connsiteY48" fmla="*/ 2636614 h 3436871"/>
                <a:gd name="connsiteX49" fmla="*/ 1705383 w 2038796"/>
                <a:gd name="connsiteY49" fmla="*/ 2563686 h 3436871"/>
                <a:gd name="connsiteX50" fmla="*/ 1621237 w 2038796"/>
                <a:gd name="connsiteY50" fmla="*/ 2451490 h 3436871"/>
                <a:gd name="connsiteX51" fmla="*/ 1694164 w 2038796"/>
                <a:gd name="connsiteY51" fmla="*/ 2328074 h 3436871"/>
                <a:gd name="connsiteX52" fmla="*/ 1514650 w 2038796"/>
                <a:gd name="connsiteY52" fmla="*/ 2030754 h 3436871"/>
                <a:gd name="connsiteX53" fmla="*/ 1503430 w 2038796"/>
                <a:gd name="connsiteY53" fmla="*/ 1626847 h 3436871"/>
                <a:gd name="connsiteX54" fmla="*/ 1312696 w 2038796"/>
                <a:gd name="connsiteY54" fmla="*/ 1649285 h 3436871"/>
                <a:gd name="connsiteX55" fmla="*/ 1323916 w 2038796"/>
                <a:gd name="connsiteY55" fmla="*/ 1486602 h 3436871"/>
                <a:gd name="connsiteX56" fmla="*/ 1262208 w 2038796"/>
                <a:gd name="connsiteY56" fmla="*/ 1346357 h 3436871"/>
                <a:gd name="connsiteX57" fmla="*/ 1301477 w 2038796"/>
                <a:gd name="connsiteY57" fmla="*/ 1228550 h 3436871"/>
                <a:gd name="connsiteX58" fmla="*/ 1234159 w 2038796"/>
                <a:gd name="connsiteY58" fmla="*/ 1043426 h 3436871"/>
                <a:gd name="connsiteX59" fmla="*/ 1250989 w 2038796"/>
                <a:gd name="connsiteY59" fmla="*/ 847083 h 3436871"/>
                <a:gd name="connsiteX60" fmla="*/ 970498 w 2038796"/>
                <a:gd name="connsiteY60" fmla="*/ 712447 h 3436871"/>
                <a:gd name="connsiteX61" fmla="*/ 1015376 w 2038796"/>
                <a:gd name="connsiteY61" fmla="*/ 622690 h 3436871"/>
                <a:gd name="connsiteX62" fmla="*/ 1150012 w 2038796"/>
                <a:gd name="connsiteY62" fmla="*/ 482445 h 3436871"/>
                <a:gd name="connsiteX63" fmla="*/ 1166841 w 2038796"/>
                <a:gd name="connsiteY63" fmla="*/ 314150 h 3436871"/>
                <a:gd name="connsiteX64" fmla="*/ 1161232 w 2038796"/>
                <a:gd name="connsiteY64" fmla="*/ 196344 h 3436871"/>
                <a:gd name="connsiteX65" fmla="*/ 1065865 w 2038796"/>
                <a:gd name="connsiteY65" fmla="*/ 117807 h 3436871"/>
                <a:gd name="connsiteX66" fmla="*/ 998547 w 2038796"/>
                <a:gd name="connsiteY66" fmla="*/ 72928 h 3436871"/>
                <a:gd name="connsiteX67" fmla="*/ 920010 w 2038796"/>
                <a:gd name="connsiteY67" fmla="*/ 0 h 3436871"/>
                <a:gd name="connsiteX0" fmla="*/ 920010 w 2038796"/>
                <a:gd name="connsiteY0" fmla="*/ 0 h 3436871"/>
                <a:gd name="connsiteX1" fmla="*/ 779764 w 2038796"/>
                <a:gd name="connsiteY1" fmla="*/ 117807 h 3436871"/>
                <a:gd name="connsiteX2" fmla="*/ 751715 w 2038796"/>
                <a:gd name="connsiteY2" fmla="*/ 224393 h 3436871"/>
                <a:gd name="connsiteX3" fmla="*/ 656348 w 2038796"/>
                <a:gd name="connsiteY3" fmla="*/ 403907 h 3436871"/>
                <a:gd name="connsiteX4" fmla="*/ 656348 w 2038796"/>
                <a:gd name="connsiteY4" fmla="*/ 460005 h 3436871"/>
                <a:gd name="connsiteX5" fmla="*/ 673178 w 2038796"/>
                <a:gd name="connsiteY5" fmla="*/ 544153 h 3436871"/>
                <a:gd name="connsiteX6" fmla="*/ 448785 w 2038796"/>
                <a:gd name="connsiteY6" fmla="*/ 656349 h 3436871"/>
                <a:gd name="connsiteX7" fmla="*/ 263661 w 2038796"/>
                <a:gd name="connsiteY7" fmla="*/ 673178 h 3436871"/>
                <a:gd name="connsiteX8" fmla="*/ 218783 w 2038796"/>
                <a:gd name="connsiteY8" fmla="*/ 948059 h 3436871"/>
                <a:gd name="connsiteX9" fmla="*/ 168294 w 2038796"/>
                <a:gd name="connsiteY9" fmla="*/ 1082695 h 3436871"/>
                <a:gd name="connsiteX10" fmla="*/ 72927 w 2038796"/>
                <a:gd name="connsiteY10" fmla="*/ 1211721 h 3436871"/>
                <a:gd name="connsiteX11" fmla="*/ 0 w 2038796"/>
                <a:gd name="connsiteY11" fmla="*/ 1346356 h 3436871"/>
                <a:gd name="connsiteX12" fmla="*/ 134635 w 2038796"/>
                <a:gd name="connsiteY12" fmla="*/ 1705384 h 3436871"/>
                <a:gd name="connsiteX13" fmla="*/ 241222 w 2038796"/>
                <a:gd name="connsiteY13" fmla="*/ 1778312 h 3436871"/>
                <a:gd name="connsiteX14" fmla="*/ 291710 w 2038796"/>
                <a:gd name="connsiteY14" fmla="*/ 1744653 h 3436871"/>
                <a:gd name="connsiteX15" fmla="*/ 336589 w 2038796"/>
                <a:gd name="connsiteY15" fmla="*/ 1800751 h 3436871"/>
                <a:gd name="connsiteX16" fmla="*/ 387077 w 2038796"/>
                <a:gd name="connsiteY16" fmla="*/ 3326621 h 3436871"/>
                <a:gd name="connsiteX17" fmla="*/ 448785 w 2038796"/>
                <a:gd name="connsiteY17" fmla="*/ 3298572 h 3436871"/>
                <a:gd name="connsiteX18" fmla="*/ 431956 w 2038796"/>
                <a:gd name="connsiteY18" fmla="*/ 2423441 h 3436871"/>
                <a:gd name="connsiteX19" fmla="*/ 482444 w 2038796"/>
                <a:gd name="connsiteY19" fmla="*/ 2434660 h 3436871"/>
                <a:gd name="connsiteX20" fmla="*/ 516103 w 2038796"/>
                <a:gd name="connsiteY20" fmla="*/ 3119058 h 3436871"/>
                <a:gd name="connsiteX21" fmla="*/ 583421 w 2038796"/>
                <a:gd name="connsiteY21" fmla="*/ 3124668 h 3436871"/>
                <a:gd name="connsiteX22" fmla="*/ 572201 w 2038796"/>
                <a:gd name="connsiteY22" fmla="*/ 2457100 h 3436871"/>
                <a:gd name="connsiteX23" fmla="*/ 964888 w 2038796"/>
                <a:gd name="connsiteY23" fmla="*/ 2462710 h 3436871"/>
                <a:gd name="connsiteX24" fmla="*/ 970498 w 2038796"/>
                <a:gd name="connsiteY24" fmla="*/ 2866616 h 3436871"/>
                <a:gd name="connsiteX25" fmla="*/ 1026596 w 2038796"/>
                <a:gd name="connsiteY25" fmla="*/ 2877836 h 3436871"/>
                <a:gd name="connsiteX26" fmla="*/ 1020986 w 2038796"/>
                <a:gd name="connsiteY26" fmla="*/ 3051740 h 3436871"/>
                <a:gd name="connsiteX27" fmla="*/ 1009767 w 2038796"/>
                <a:gd name="connsiteY27" fmla="*/ 3175156 h 3436871"/>
                <a:gd name="connsiteX28" fmla="*/ 1020986 w 2038796"/>
                <a:gd name="connsiteY28" fmla="*/ 3393939 h 3436871"/>
                <a:gd name="connsiteX29" fmla="*/ 1217330 w 2038796"/>
                <a:gd name="connsiteY29" fmla="*/ 3410768 h 3436871"/>
                <a:gd name="connsiteX30" fmla="*/ 1211720 w 2038796"/>
                <a:gd name="connsiteY30" fmla="*/ 3225645 h 3436871"/>
                <a:gd name="connsiteX31" fmla="*/ 1228549 w 2038796"/>
                <a:gd name="connsiteY31" fmla="*/ 3051741 h 3436871"/>
                <a:gd name="connsiteX32" fmla="*/ 1211720 w 2038796"/>
                <a:gd name="connsiteY32" fmla="*/ 2922714 h 3436871"/>
                <a:gd name="connsiteX33" fmla="*/ 1234159 w 2038796"/>
                <a:gd name="connsiteY33" fmla="*/ 2883446 h 3436871"/>
                <a:gd name="connsiteX34" fmla="*/ 1250988 w 2038796"/>
                <a:gd name="connsiteY34" fmla="*/ 2664663 h 3436871"/>
                <a:gd name="connsiteX35" fmla="*/ 1256599 w 2038796"/>
                <a:gd name="connsiteY35" fmla="*/ 2552467 h 3436871"/>
                <a:gd name="connsiteX36" fmla="*/ 1262209 w 2038796"/>
                <a:gd name="connsiteY36" fmla="*/ 2417831 h 3436871"/>
                <a:gd name="connsiteX37" fmla="*/ 1357574 w 2038796"/>
                <a:gd name="connsiteY37" fmla="*/ 2569297 h 3436871"/>
                <a:gd name="connsiteX38" fmla="*/ 1368794 w 2038796"/>
                <a:gd name="connsiteY38" fmla="*/ 3107839 h 3436871"/>
                <a:gd name="connsiteX39" fmla="*/ 1413673 w 2038796"/>
                <a:gd name="connsiteY39" fmla="*/ 3113448 h 3436871"/>
                <a:gd name="connsiteX40" fmla="*/ 1419283 w 2038796"/>
                <a:gd name="connsiteY40" fmla="*/ 2625394 h 3436871"/>
                <a:gd name="connsiteX41" fmla="*/ 1469772 w 2038796"/>
                <a:gd name="connsiteY41" fmla="*/ 2636614 h 3436871"/>
                <a:gd name="connsiteX42" fmla="*/ 1480991 w 2038796"/>
                <a:gd name="connsiteY42" fmla="*/ 3292962 h 3436871"/>
                <a:gd name="connsiteX43" fmla="*/ 1531479 w 2038796"/>
                <a:gd name="connsiteY43" fmla="*/ 3276133 h 3436871"/>
                <a:gd name="connsiteX44" fmla="*/ 1537090 w 2038796"/>
                <a:gd name="connsiteY44" fmla="*/ 2804908 h 3436871"/>
                <a:gd name="connsiteX45" fmla="*/ 1604407 w 2038796"/>
                <a:gd name="connsiteY45" fmla="*/ 2961983 h 3436871"/>
                <a:gd name="connsiteX46" fmla="*/ 1991484 w 2038796"/>
                <a:gd name="connsiteY46" fmla="*/ 2765639 h 3436871"/>
                <a:gd name="connsiteX47" fmla="*/ 1997094 w 2038796"/>
                <a:gd name="connsiteY47" fmla="*/ 2653443 h 3436871"/>
                <a:gd name="connsiteX48" fmla="*/ 1828800 w 2038796"/>
                <a:gd name="connsiteY48" fmla="*/ 2636614 h 3436871"/>
                <a:gd name="connsiteX49" fmla="*/ 1705383 w 2038796"/>
                <a:gd name="connsiteY49" fmla="*/ 2563686 h 3436871"/>
                <a:gd name="connsiteX50" fmla="*/ 1621237 w 2038796"/>
                <a:gd name="connsiteY50" fmla="*/ 2451490 h 3436871"/>
                <a:gd name="connsiteX51" fmla="*/ 1694164 w 2038796"/>
                <a:gd name="connsiteY51" fmla="*/ 2328074 h 3436871"/>
                <a:gd name="connsiteX52" fmla="*/ 1514650 w 2038796"/>
                <a:gd name="connsiteY52" fmla="*/ 2030754 h 3436871"/>
                <a:gd name="connsiteX53" fmla="*/ 1503430 w 2038796"/>
                <a:gd name="connsiteY53" fmla="*/ 1626847 h 3436871"/>
                <a:gd name="connsiteX54" fmla="*/ 1312696 w 2038796"/>
                <a:gd name="connsiteY54" fmla="*/ 1649285 h 3436871"/>
                <a:gd name="connsiteX55" fmla="*/ 1323916 w 2038796"/>
                <a:gd name="connsiteY55" fmla="*/ 1486602 h 3436871"/>
                <a:gd name="connsiteX56" fmla="*/ 1262208 w 2038796"/>
                <a:gd name="connsiteY56" fmla="*/ 1346357 h 3436871"/>
                <a:gd name="connsiteX57" fmla="*/ 1284648 w 2038796"/>
                <a:gd name="connsiteY57" fmla="*/ 1239770 h 3436871"/>
                <a:gd name="connsiteX58" fmla="*/ 1234159 w 2038796"/>
                <a:gd name="connsiteY58" fmla="*/ 1043426 h 3436871"/>
                <a:gd name="connsiteX59" fmla="*/ 1250989 w 2038796"/>
                <a:gd name="connsiteY59" fmla="*/ 847083 h 3436871"/>
                <a:gd name="connsiteX60" fmla="*/ 970498 w 2038796"/>
                <a:gd name="connsiteY60" fmla="*/ 712447 h 3436871"/>
                <a:gd name="connsiteX61" fmla="*/ 1015376 w 2038796"/>
                <a:gd name="connsiteY61" fmla="*/ 622690 h 3436871"/>
                <a:gd name="connsiteX62" fmla="*/ 1150012 w 2038796"/>
                <a:gd name="connsiteY62" fmla="*/ 482445 h 3436871"/>
                <a:gd name="connsiteX63" fmla="*/ 1166841 w 2038796"/>
                <a:gd name="connsiteY63" fmla="*/ 314150 h 3436871"/>
                <a:gd name="connsiteX64" fmla="*/ 1161232 w 2038796"/>
                <a:gd name="connsiteY64" fmla="*/ 196344 h 3436871"/>
                <a:gd name="connsiteX65" fmla="*/ 1065865 w 2038796"/>
                <a:gd name="connsiteY65" fmla="*/ 117807 h 3436871"/>
                <a:gd name="connsiteX66" fmla="*/ 998547 w 2038796"/>
                <a:gd name="connsiteY66" fmla="*/ 72928 h 3436871"/>
                <a:gd name="connsiteX67" fmla="*/ 920010 w 2038796"/>
                <a:gd name="connsiteY67" fmla="*/ 0 h 3436871"/>
                <a:gd name="connsiteX0" fmla="*/ 920010 w 2038796"/>
                <a:gd name="connsiteY0" fmla="*/ 0 h 3436871"/>
                <a:gd name="connsiteX1" fmla="*/ 779764 w 2038796"/>
                <a:gd name="connsiteY1" fmla="*/ 117807 h 3436871"/>
                <a:gd name="connsiteX2" fmla="*/ 751715 w 2038796"/>
                <a:gd name="connsiteY2" fmla="*/ 224393 h 3436871"/>
                <a:gd name="connsiteX3" fmla="*/ 656348 w 2038796"/>
                <a:gd name="connsiteY3" fmla="*/ 403907 h 3436871"/>
                <a:gd name="connsiteX4" fmla="*/ 656348 w 2038796"/>
                <a:gd name="connsiteY4" fmla="*/ 460005 h 3436871"/>
                <a:gd name="connsiteX5" fmla="*/ 673178 w 2038796"/>
                <a:gd name="connsiteY5" fmla="*/ 544153 h 3436871"/>
                <a:gd name="connsiteX6" fmla="*/ 448785 w 2038796"/>
                <a:gd name="connsiteY6" fmla="*/ 656349 h 3436871"/>
                <a:gd name="connsiteX7" fmla="*/ 263661 w 2038796"/>
                <a:gd name="connsiteY7" fmla="*/ 673178 h 3436871"/>
                <a:gd name="connsiteX8" fmla="*/ 218783 w 2038796"/>
                <a:gd name="connsiteY8" fmla="*/ 948059 h 3436871"/>
                <a:gd name="connsiteX9" fmla="*/ 168294 w 2038796"/>
                <a:gd name="connsiteY9" fmla="*/ 1082695 h 3436871"/>
                <a:gd name="connsiteX10" fmla="*/ 72927 w 2038796"/>
                <a:gd name="connsiteY10" fmla="*/ 1211721 h 3436871"/>
                <a:gd name="connsiteX11" fmla="*/ 0 w 2038796"/>
                <a:gd name="connsiteY11" fmla="*/ 1346356 h 3436871"/>
                <a:gd name="connsiteX12" fmla="*/ 134635 w 2038796"/>
                <a:gd name="connsiteY12" fmla="*/ 1705384 h 3436871"/>
                <a:gd name="connsiteX13" fmla="*/ 241222 w 2038796"/>
                <a:gd name="connsiteY13" fmla="*/ 1778312 h 3436871"/>
                <a:gd name="connsiteX14" fmla="*/ 291710 w 2038796"/>
                <a:gd name="connsiteY14" fmla="*/ 1744653 h 3436871"/>
                <a:gd name="connsiteX15" fmla="*/ 336589 w 2038796"/>
                <a:gd name="connsiteY15" fmla="*/ 1800751 h 3436871"/>
                <a:gd name="connsiteX16" fmla="*/ 387077 w 2038796"/>
                <a:gd name="connsiteY16" fmla="*/ 3326621 h 3436871"/>
                <a:gd name="connsiteX17" fmla="*/ 448785 w 2038796"/>
                <a:gd name="connsiteY17" fmla="*/ 3298572 h 3436871"/>
                <a:gd name="connsiteX18" fmla="*/ 431956 w 2038796"/>
                <a:gd name="connsiteY18" fmla="*/ 2423441 h 3436871"/>
                <a:gd name="connsiteX19" fmla="*/ 482444 w 2038796"/>
                <a:gd name="connsiteY19" fmla="*/ 2434660 h 3436871"/>
                <a:gd name="connsiteX20" fmla="*/ 516103 w 2038796"/>
                <a:gd name="connsiteY20" fmla="*/ 3119058 h 3436871"/>
                <a:gd name="connsiteX21" fmla="*/ 583421 w 2038796"/>
                <a:gd name="connsiteY21" fmla="*/ 3124668 h 3436871"/>
                <a:gd name="connsiteX22" fmla="*/ 572201 w 2038796"/>
                <a:gd name="connsiteY22" fmla="*/ 2457100 h 3436871"/>
                <a:gd name="connsiteX23" fmla="*/ 964888 w 2038796"/>
                <a:gd name="connsiteY23" fmla="*/ 2462710 h 3436871"/>
                <a:gd name="connsiteX24" fmla="*/ 970498 w 2038796"/>
                <a:gd name="connsiteY24" fmla="*/ 2866616 h 3436871"/>
                <a:gd name="connsiteX25" fmla="*/ 1026596 w 2038796"/>
                <a:gd name="connsiteY25" fmla="*/ 2877836 h 3436871"/>
                <a:gd name="connsiteX26" fmla="*/ 1020986 w 2038796"/>
                <a:gd name="connsiteY26" fmla="*/ 3051740 h 3436871"/>
                <a:gd name="connsiteX27" fmla="*/ 1009767 w 2038796"/>
                <a:gd name="connsiteY27" fmla="*/ 3175156 h 3436871"/>
                <a:gd name="connsiteX28" fmla="*/ 1020986 w 2038796"/>
                <a:gd name="connsiteY28" fmla="*/ 3393939 h 3436871"/>
                <a:gd name="connsiteX29" fmla="*/ 1217330 w 2038796"/>
                <a:gd name="connsiteY29" fmla="*/ 3410768 h 3436871"/>
                <a:gd name="connsiteX30" fmla="*/ 1211720 w 2038796"/>
                <a:gd name="connsiteY30" fmla="*/ 3225645 h 3436871"/>
                <a:gd name="connsiteX31" fmla="*/ 1228549 w 2038796"/>
                <a:gd name="connsiteY31" fmla="*/ 3051741 h 3436871"/>
                <a:gd name="connsiteX32" fmla="*/ 1211720 w 2038796"/>
                <a:gd name="connsiteY32" fmla="*/ 2922714 h 3436871"/>
                <a:gd name="connsiteX33" fmla="*/ 1234159 w 2038796"/>
                <a:gd name="connsiteY33" fmla="*/ 2883446 h 3436871"/>
                <a:gd name="connsiteX34" fmla="*/ 1250988 w 2038796"/>
                <a:gd name="connsiteY34" fmla="*/ 2664663 h 3436871"/>
                <a:gd name="connsiteX35" fmla="*/ 1256599 w 2038796"/>
                <a:gd name="connsiteY35" fmla="*/ 2552467 h 3436871"/>
                <a:gd name="connsiteX36" fmla="*/ 1262209 w 2038796"/>
                <a:gd name="connsiteY36" fmla="*/ 2417831 h 3436871"/>
                <a:gd name="connsiteX37" fmla="*/ 1357574 w 2038796"/>
                <a:gd name="connsiteY37" fmla="*/ 2569297 h 3436871"/>
                <a:gd name="connsiteX38" fmla="*/ 1368794 w 2038796"/>
                <a:gd name="connsiteY38" fmla="*/ 3107839 h 3436871"/>
                <a:gd name="connsiteX39" fmla="*/ 1413673 w 2038796"/>
                <a:gd name="connsiteY39" fmla="*/ 3113448 h 3436871"/>
                <a:gd name="connsiteX40" fmla="*/ 1419283 w 2038796"/>
                <a:gd name="connsiteY40" fmla="*/ 2625394 h 3436871"/>
                <a:gd name="connsiteX41" fmla="*/ 1469772 w 2038796"/>
                <a:gd name="connsiteY41" fmla="*/ 2636614 h 3436871"/>
                <a:gd name="connsiteX42" fmla="*/ 1480991 w 2038796"/>
                <a:gd name="connsiteY42" fmla="*/ 3292962 h 3436871"/>
                <a:gd name="connsiteX43" fmla="*/ 1531479 w 2038796"/>
                <a:gd name="connsiteY43" fmla="*/ 3276133 h 3436871"/>
                <a:gd name="connsiteX44" fmla="*/ 1537090 w 2038796"/>
                <a:gd name="connsiteY44" fmla="*/ 2804908 h 3436871"/>
                <a:gd name="connsiteX45" fmla="*/ 1604407 w 2038796"/>
                <a:gd name="connsiteY45" fmla="*/ 2961983 h 3436871"/>
                <a:gd name="connsiteX46" fmla="*/ 1991484 w 2038796"/>
                <a:gd name="connsiteY46" fmla="*/ 2765639 h 3436871"/>
                <a:gd name="connsiteX47" fmla="*/ 1997094 w 2038796"/>
                <a:gd name="connsiteY47" fmla="*/ 2653443 h 3436871"/>
                <a:gd name="connsiteX48" fmla="*/ 1828800 w 2038796"/>
                <a:gd name="connsiteY48" fmla="*/ 2636614 h 3436871"/>
                <a:gd name="connsiteX49" fmla="*/ 1705383 w 2038796"/>
                <a:gd name="connsiteY49" fmla="*/ 2563686 h 3436871"/>
                <a:gd name="connsiteX50" fmla="*/ 1621237 w 2038796"/>
                <a:gd name="connsiteY50" fmla="*/ 2451490 h 3436871"/>
                <a:gd name="connsiteX51" fmla="*/ 1694164 w 2038796"/>
                <a:gd name="connsiteY51" fmla="*/ 2328074 h 3436871"/>
                <a:gd name="connsiteX52" fmla="*/ 1514650 w 2038796"/>
                <a:gd name="connsiteY52" fmla="*/ 2030754 h 3436871"/>
                <a:gd name="connsiteX53" fmla="*/ 1503430 w 2038796"/>
                <a:gd name="connsiteY53" fmla="*/ 1626847 h 3436871"/>
                <a:gd name="connsiteX54" fmla="*/ 1312696 w 2038796"/>
                <a:gd name="connsiteY54" fmla="*/ 1649285 h 3436871"/>
                <a:gd name="connsiteX55" fmla="*/ 1323916 w 2038796"/>
                <a:gd name="connsiteY55" fmla="*/ 1486602 h 3436871"/>
                <a:gd name="connsiteX56" fmla="*/ 1262208 w 2038796"/>
                <a:gd name="connsiteY56" fmla="*/ 1346357 h 3436871"/>
                <a:gd name="connsiteX57" fmla="*/ 1284648 w 2038796"/>
                <a:gd name="connsiteY57" fmla="*/ 1239770 h 3436871"/>
                <a:gd name="connsiteX58" fmla="*/ 1256599 w 2038796"/>
                <a:gd name="connsiteY58" fmla="*/ 1077085 h 3436871"/>
                <a:gd name="connsiteX59" fmla="*/ 1250989 w 2038796"/>
                <a:gd name="connsiteY59" fmla="*/ 847083 h 3436871"/>
                <a:gd name="connsiteX60" fmla="*/ 970498 w 2038796"/>
                <a:gd name="connsiteY60" fmla="*/ 712447 h 3436871"/>
                <a:gd name="connsiteX61" fmla="*/ 1015376 w 2038796"/>
                <a:gd name="connsiteY61" fmla="*/ 622690 h 3436871"/>
                <a:gd name="connsiteX62" fmla="*/ 1150012 w 2038796"/>
                <a:gd name="connsiteY62" fmla="*/ 482445 h 3436871"/>
                <a:gd name="connsiteX63" fmla="*/ 1166841 w 2038796"/>
                <a:gd name="connsiteY63" fmla="*/ 314150 h 3436871"/>
                <a:gd name="connsiteX64" fmla="*/ 1161232 w 2038796"/>
                <a:gd name="connsiteY64" fmla="*/ 196344 h 3436871"/>
                <a:gd name="connsiteX65" fmla="*/ 1065865 w 2038796"/>
                <a:gd name="connsiteY65" fmla="*/ 117807 h 3436871"/>
                <a:gd name="connsiteX66" fmla="*/ 998547 w 2038796"/>
                <a:gd name="connsiteY66" fmla="*/ 72928 h 3436871"/>
                <a:gd name="connsiteX67" fmla="*/ 920010 w 2038796"/>
                <a:gd name="connsiteY67" fmla="*/ 0 h 3436871"/>
                <a:gd name="connsiteX0" fmla="*/ 920010 w 2038796"/>
                <a:gd name="connsiteY0" fmla="*/ 0 h 3436871"/>
                <a:gd name="connsiteX1" fmla="*/ 779764 w 2038796"/>
                <a:gd name="connsiteY1" fmla="*/ 117807 h 3436871"/>
                <a:gd name="connsiteX2" fmla="*/ 751715 w 2038796"/>
                <a:gd name="connsiteY2" fmla="*/ 224393 h 3436871"/>
                <a:gd name="connsiteX3" fmla="*/ 656348 w 2038796"/>
                <a:gd name="connsiteY3" fmla="*/ 403907 h 3436871"/>
                <a:gd name="connsiteX4" fmla="*/ 656348 w 2038796"/>
                <a:gd name="connsiteY4" fmla="*/ 460005 h 3436871"/>
                <a:gd name="connsiteX5" fmla="*/ 673178 w 2038796"/>
                <a:gd name="connsiteY5" fmla="*/ 544153 h 3436871"/>
                <a:gd name="connsiteX6" fmla="*/ 448785 w 2038796"/>
                <a:gd name="connsiteY6" fmla="*/ 656349 h 3436871"/>
                <a:gd name="connsiteX7" fmla="*/ 263661 w 2038796"/>
                <a:gd name="connsiteY7" fmla="*/ 673178 h 3436871"/>
                <a:gd name="connsiteX8" fmla="*/ 218783 w 2038796"/>
                <a:gd name="connsiteY8" fmla="*/ 948059 h 3436871"/>
                <a:gd name="connsiteX9" fmla="*/ 168294 w 2038796"/>
                <a:gd name="connsiteY9" fmla="*/ 1082695 h 3436871"/>
                <a:gd name="connsiteX10" fmla="*/ 72927 w 2038796"/>
                <a:gd name="connsiteY10" fmla="*/ 1211721 h 3436871"/>
                <a:gd name="connsiteX11" fmla="*/ 0 w 2038796"/>
                <a:gd name="connsiteY11" fmla="*/ 1346356 h 3436871"/>
                <a:gd name="connsiteX12" fmla="*/ 134635 w 2038796"/>
                <a:gd name="connsiteY12" fmla="*/ 1705384 h 3436871"/>
                <a:gd name="connsiteX13" fmla="*/ 241222 w 2038796"/>
                <a:gd name="connsiteY13" fmla="*/ 1778312 h 3436871"/>
                <a:gd name="connsiteX14" fmla="*/ 291710 w 2038796"/>
                <a:gd name="connsiteY14" fmla="*/ 1744653 h 3436871"/>
                <a:gd name="connsiteX15" fmla="*/ 336589 w 2038796"/>
                <a:gd name="connsiteY15" fmla="*/ 1800751 h 3436871"/>
                <a:gd name="connsiteX16" fmla="*/ 387077 w 2038796"/>
                <a:gd name="connsiteY16" fmla="*/ 3326621 h 3436871"/>
                <a:gd name="connsiteX17" fmla="*/ 448785 w 2038796"/>
                <a:gd name="connsiteY17" fmla="*/ 3298572 h 3436871"/>
                <a:gd name="connsiteX18" fmla="*/ 431956 w 2038796"/>
                <a:gd name="connsiteY18" fmla="*/ 2423441 h 3436871"/>
                <a:gd name="connsiteX19" fmla="*/ 482444 w 2038796"/>
                <a:gd name="connsiteY19" fmla="*/ 2434660 h 3436871"/>
                <a:gd name="connsiteX20" fmla="*/ 516103 w 2038796"/>
                <a:gd name="connsiteY20" fmla="*/ 3119058 h 3436871"/>
                <a:gd name="connsiteX21" fmla="*/ 583421 w 2038796"/>
                <a:gd name="connsiteY21" fmla="*/ 3124668 h 3436871"/>
                <a:gd name="connsiteX22" fmla="*/ 572201 w 2038796"/>
                <a:gd name="connsiteY22" fmla="*/ 2457100 h 3436871"/>
                <a:gd name="connsiteX23" fmla="*/ 964888 w 2038796"/>
                <a:gd name="connsiteY23" fmla="*/ 2462710 h 3436871"/>
                <a:gd name="connsiteX24" fmla="*/ 970498 w 2038796"/>
                <a:gd name="connsiteY24" fmla="*/ 2866616 h 3436871"/>
                <a:gd name="connsiteX25" fmla="*/ 1026596 w 2038796"/>
                <a:gd name="connsiteY25" fmla="*/ 2877836 h 3436871"/>
                <a:gd name="connsiteX26" fmla="*/ 1020986 w 2038796"/>
                <a:gd name="connsiteY26" fmla="*/ 3051740 h 3436871"/>
                <a:gd name="connsiteX27" fmla="*/ 1009767 w 2038796"/>
                <a:gd name="connsiteY27" fmla="*/ 3175156 h 3436871"/>
                <a:gd name="connsiteX28" fmla="*/ 1020986 w 2038796"/>
                <a:gd name="connsiteY28" fmla="*/ 3393939 h 3436871"/>
                <a:gd name="connsiteX29" fmla="*/ 1217330 w 2038796"/>
                <a:gd name="connsiteY29" fmla="*/ 3410768 h 3436871"/>
                <a:gd name="connsiteX30" fmla="*/ 1211720 w 2038796"/>
                <a:gd name="connsiteY30" fmla="*/ 3225645 h 3436871"/>
                <a:gd name="connsiteX31" fmla="*/ 1228549 w 2038796"/>
                <a:gd name="connsiteY31" fmla="*/ 3051741 h 3436871"/>
                <a:gd name="connsiteX32" fmla="*/ 1211720 w 2038796"/>
                <a:gd name="connsiteY32" fmla="*/ 2922714 h 3436871"/>
                <a:gd name="connsiteX33" fmla="*/ 1234159 w 2038796"/>
                <a:gd name="connsiteY33" fmla="*/ 2883446 h 3436871"/>
                <a:gd name="connsiteX34" fmla="*/ 1250988 w 2038796"/>
                <a:gd name="connsiteY34" fmla="*/ 2664663 h 3436871"/>
                <a:gd name="connsiteX35" fmla="*/ 1256599 w 2038796"/>
                <a:gd name="connsiteY35" fmla="*/ 2552467 h 3436871"/>
                <a:gd name="connsiteX36" fmla="*/ 1262209 w 2038796"/>
                <a:gd name="connsiteY36" fmla="*/ 2417831 h 3436871"/>
                <a:gd name="connsiteX37" fmla="*/ 1357574 w 2038796"/>
                <a:gd name="connsiteY37" fmla="*/ 2569297 h 3436871"/>
                <a:gd name="connsiteX38" fmla="*/ 1368794 w 2038796"/>
                <a:gd name="connsiteY38" fmla="*/ 3107839 h 3436871"/>
                <a:gd name="connsiteX39" fmla="*/ 1413673 w 2038796"/>
                <a:gd name="connsiteY39" fmla="*/ 3113448 h 3436871"/>
                <a:gd name="connsiteX40" fmla="*/ 1419283 w 2038796"/>
                <a:gd name="connsiteY40" fmla="*/ 2625394 h 3436871"/>
                <a:gd name="connsiteX41" fmla="*/ 1469772 w 2038796"/>
                <a:gd name="connsiteY41" fmla="*/ 2636614 h 3436871"/>
                <a:gd name="connsiteX42" fmla="*/ 1480991 w 2038796"/>
                <a:gd name="connsiteY42" fmla="*/ 3292962 h 3436871"/>
                <a:gd name="connsiteX43" fmla="*/ 1531479 w 2038796"/>
                <a:gd name="connsiteY43" fmla="*/ 3276133 h 3436871"/>
                <a:gd name="connsiteX44" fmla="*/ 1537090 w 2038796"/>
                <a:gd name="connsiteY44" fmla="*/ 2804908 h 3436871"/>
                <a:gd name="connsiteX45" fmla="*/ 1604407 w 2038796"/>
                <a:gd name="connsiteY45" fmla="*/ 2961983 h 3436871"/>
                <a:gd name="connsiteX46" fmla="*/ 1991484 w 2038796"/>
                <a:gd name="connsiteY46" fmla="*/ 2765639 h 3436871"/>
                <a:gd name="connsiteX47" fmla="*/ 1997094 w 2038796"/>
                <a:gd name="connsiteY47" fmla="*/ 2653443 h 3436871"/>
                <a:gd name="connsiteX48" fmla="*/ 1828800 w 2038796"/>
                <a:gd name="connsiteY48" fmla="*/ 2636614 h 3436871"/>
                <a:gd name="connsiteX49" fmla="*/ 1705383 w 2038796"/>
                <a:gd name="connsiteY49" fmla="*/ 2563686 h 3436871"/>
                <a:gd name="connsiteX50" fmla="*/ 1621237 w 2038796"/>
                <a:gd name="connsiteY50" fmla="*/ 2451490 h 3436871"/>
                <a:gd name="connsiteX51" fmla="*/ 1694164 w 2038796"/>
                <a:gd name="connsiteY51" fmla="*/ 2328074 h 3436871"/>
                <a:gd name="connsiteX52" fmla="*/ 1514650 w 2038796"/>
                <a:gd name="connsiteY52" fmla="*/ 2030754 h 3436871"/>
                <a:gd name="connsiteX53" fmla="*/ 1503430 w 2038796"/>
                <a:gd name="connsiteY53" fmla="*/ 1626847 h 3436871"/>
                <a:gd name="connsiteX54" fmla="*/ 1312696 w 2038796"/>
                <a:gd name="connsiteY54" fmla="*/ 1649285 h 3436871"/>
                <a:gd name="connsiteX55" fmla="*/ 1323916 w 2038796"/>
                <a:gd name="connsiteY55" fmla="*/ 1486602 h 3436871"/>
                <a:gd name="connsiteX56" fmla="*/ 1262208 w 2038796"/>
                <a:gd name="connsiteY56" fmla="*/ 1346357 h 3436871"/>
                <a:gd name="connsiteX57" fmla="*/ 1284648 w 2038796"/>
                <a:gd name="connsiteY57" fmla="*/ 1239770 h 3436871"/>
                <a:gd name="connsiteX58" fmla="*/ 1256599 w 2038796"/>
                <a:gd name="connsiteY58" fmla="*/ 1077085 h 3436871"/>
                <a:gd name="connsiteX59" fmla="*/ 1256599 w 2038796"/>
                <a:gd name="connsiteY59" fmla="*/ 880742 h 3436871"/>
                <a:gd name="connsiteX60" fmla="*/ 970498 w 2038796"/>
                <a:gd name="connsiteY60" fmla="*/ 712447 h 3436871"/>
                <a:gd name="connsiteX61" fmla="*/ 1015376 w 2038796"/>
                <a:gd name="connsiteY61" fmla="*/ 622690 h 3436871"/>
                <a:gd name="connsiteX62" fmla="*/ 1150012 w 2038796"/>
                <a:gd name="connsiteY62" fmla="*/ 482445 h 3436871"/>
                <a:gd name="connsiteX63" fmla="*/ 1166841 w 2038796"/>
                <a:gd name="connsiteY63" fmla="*/ 314150 h 3436871"/>
                <a:gd name="connsiteX64" fmla="*/ 1161232 w 2038796"/>
                <a:gd name="connsiteY64" fmla="*/ 196344 h 3436871"/>
                <a:gd name="connsiteX65" fmla="*/ 1065865 w 2038796"/>
                <a:gd name="connsiteY65" fmla="*/ 117807 h 3436871"/>
                <a:gd name="connsiteX66" fmla="*/ 998547 w 2038796"/>
                <a:gd name="connsiteY66" fmla="*/ 72928 h 3436871"/>
                <a:gd name="connsiteX67" fmla="*/ 920010 w 2038796"/>
                <a:gd name="connsiteY67" fmla="*/ 0 h 3436871"/>
                <a:gd name="connsiteX0" fmla="*/ 920010 w 2038796"/>
                <a:gd name="connsiteY0" fmla="*/ 0 h 3436871"/>
                <a:gd name="connsiteX1" fmla="*/ 779764 w 2038796"/>
                <a:gd name="connsiteY1" fmla="*/ 117807 h 3436871"/>
                <a:gd name="connsiteX2" fmla="*/ 751715 w 2038796"/>
                <a:gd name="connsiteY2" fmla="*/ 224393 h 3436871"/>
                <a:gd name="connsiteX3" fmla="*/ 656348 w 2038796"/>
                <a:gd name="connsiteY3" fmla="*/ 403907 h 3436871"/>
                <a:gd name="connsiteX4" fmla="*/ 656348 w 2038796"/>
                <a:gd name="connsiteY4" fmla="*/ 460005 h 3436871"/>
                <a:gd name="connsiteX5" fmla="*/ 673178 w 2038796"/>
                <a:gd name="connsiteY5" fmla="*/ 544153 h 3436871"/>
                <a:gd name="connsiteX6" fmla="*/ 448785 w 2038796"/>
                <a:gd name="connsiteY6" fmla="*/ 656349 h 3436871"/>
                <a:gd name="connsiteX7" fmla="*/ 263661 w 2038796"/>
                <a:gd name="connsiteY7" fmla="*/ 673178 h 3436871"/>
                <a:gd name="connsiteX8" fmla="*/ 218783 w 2038796"/>
                <a:gd name="connsiteY8" fmla="*/ 948059 h 3436871"/>
                <a:gd name="connsiteX9" fmla="*/ 168294 w 2038796"/>
                <a:gd name="connsiteY9" fmla="*/ 1082695 h 3436871"/>
                <a:gd name="connsiteX10" fmla="*/ 72927 w 2038796"/>
                <a:gd name="connsiteY10" fmla="*/ 1211721 h 3436871"/>
                <a:gd name="connsiteX11" fmla="*/ 0 w 2038796"/>
                <a:gd name="connsiteY11" fmla="*/ 1346356 h 3436871"/>
                <a:gd name="connsiteX12" fmla="*/ 134635 w 2038796"/>
                <a:gd name="connsiteY12" fmla="*/ 1705384 h 3436871"/>
                <a:gd name="connsiteX13" fmla="*/ 241222 w 2038796"/>
                <a:gd name="connsiteY13" fmla="*/ 1778312 h 3436871"/>
                <a:gd name="connsiteX14" fmla="*/ 291710 w 2038796"/>
                <a:gd name="connsiteY14" fmla="*/ 1744653 h 3436871"/>
                <a:gd name="connsiteX15" fmla="*/ 336589 w 2038796"/>
                <a:gd name="connsiteY15" fmla="*/ 1800751 h 3436871"/>
                <a:gd name="connsiteX16" fmla="*/ 387077 w 2038796"/>
                <a:gd name="connsiteY16" fmla="*/ 3326621 h 3436871"/>
                <a:gd name="connsiteX17" fmla="*/ 448785 w 2038796"/>
                <a:gd name="connsiteY17" fmla="*/ 3298572 h 3436871"/>
                <a:gd name="connsiteX18" fmla="*/ 431956 w 2038796"/>
                <a:gd name="connsiteY18" fmla="*/ 2423441 h 3436871"/>
                <a:gd name="connsiteX19" fmla="*/ 482444 w 2038796"/>
                <a:gd name="connsiteY19" fmla="*/ 2434660 h 3436871"/>
                <a:gd name="connsiteX20" fmla="*/ 516103 w 2038796"/>
                <a:gd name="connsiteY20" fmla="*/ 3119058 h 3436871"/>
                <a:gd name="connsiteX21" fmla="*/ 583421 w 2038796"/>
                <a:gd name="connsiteY21" fmla="*/ 3124668 h 3436871"/>
                <a:gd name="connsiteX22" fmla="*/ 572201 w 2038796"/>
                <a:gd name="connsiteY22" fmla="*/ 2457100 h 3436871"/>
                <a:gd name="connsiteX23" fmla="*/ 964888 w 2038796"/>
                <a:gd name="connsiteY23" fmla="*/ 2462710 h 3436871"/>
                <a:gd name="connsiteX24" fmla="*/ 970498 w 2038796"/>
                <a:gd name="connsiteY24" fmla="*/ 2866616 h 3436871"/>
                <a:gd name="connsiteX25" fmla="*/ 1026596 w 2038796"/>
                <a:gd name="connsiteY25" fmla="*/ 2877836 h 3436871"/>
                <a:gd name="connsiteX26" fmla="*/ 1020986 w 2038796"/>
                <a:gd name="connsiteY26" fmla="*/ 3051740 h 3436871"/>
                <a:gd name="connsiteX27" fmla="*/ 1009767 w 2038796"/>
                <a:gd name="connsiteY27" fmla="*/ 3175156 h 3436871"/>
                <a:gd name="connsiteX28" fmla="*/ 1020986 w 2038796"/>
                <a:gd name="connsiteY28" fmla="*/ 3393939 h 3436871"/>
                <a:gd name="connsiteX29" fmla="*/ 1217330 w 2038796"/>
                <a:gd name="connsiteY29" fmla="*/ 3410768 h 3436871"/>
                <a:gd name="connsiteX30" fmla="*/ 1211720 w 2038796"/>
                <a:gd name="connsiteY30" fmla="*/ 3225645 h 3436871"/>
                <a:gd name="connsiteX31" fmla="*/ 1228549 w 2038796"/>
                <a:gd name="connsiteY31" fmla="*/ 3051741 h 3436871"/>
                <a:gd name="connsiteX32" fmla="*/ 1211720 w 2038796"/>
                <a:gd name="connsiteY32" fmla="*/ 2922714 h 3436871"/>
                <a:gd name="connsiteX33" fmla="*/ 1234159 w 2038796"/>
                <a:gd name="connsiteY33" fmla="*/ 2883446 h 3436871"/>
                <a:gd name="connsiteX34" fmla="*/ 1250988 w 2038796"/>
                <a:gd name="connsiteY34" fmla="*/ 2664663 h 3436871"/>
                <a:gd name="connsiteX35" fmla="*/ 1256599 w 2038796"/>
                <a:gd name="connsiteY35" fmla="*/ 2552467 h 3436871"/>
                <a:gd name="connsiteX36" fmla="*/ 1262209 w 2038796"/>
                <a:gd name="connsiteY36" fmla="*/ 2417831 h 3436871"/>
                <a:gd name="connsiteX37" fmla="*/ 1357574 w 2038796"/>
                <a:gd name="connsiteY37" fmla="*/ 2569297 h 3436871"/>
                <a:gd name="connsiteX38" fmla="*/ 1368794 w 2038796"/>
                <a:gd name="connsiteY38" fmla="*/ 3107839 h 3436871"/>
                <a:gd name="connsiteX39" fmla="*/ 1413673 w 2038796"/>
                <a:gd name="connsiteY39" fmla="*/ 3113448 h 3436871"/>
                <a:gd name="connsiteX40" fmla="*/ 1419283 w 2038796"/>
                <a:gd name="connsiteY40" fmla="*/ 2625394 h 3436871"/>
                <a:gd name="connsiteX41" fmla="*/ 1469772 w 2038796"/>
                <a:gd name="connsiteY41" fmla="*/ 2636614 h 3436871"/>
                <a:gd name="connsiteX42" fmla="*/ 1480991 w 2038796"/>
                <a:gd name="connsiteY42" fmla="*/ 3292962 h 3436871"/>
                <a:gd name="connsiteX43" fmla="*/ 1531479 w 2038796"/>
                <a:gd name="connsiteY43" fmla="*/ 3276133 h 3436871"/>
                <a:gd name="connsiteX44" fmla="*/ 1537090 w 2038796"/>
                <a:gd name="connsiteY44" fmla="*/ 2804908 h 3436871"/>
                <a:gd name="connsiteX45" fmla="*/ 1604407 w 2038796"/>
                <a:gd name="connsiteY45" fmla="*/ 2961983 h 3436871"/>
                <a:gd name="connsiteX46" fmla="*/ 1991484 w 2038796"/>
                <a:gd name="connsiteY46" fmla="*/ 2765639 h 3436871"/>
                <a:gd name="connsiteX47" fmla="*/ 1997094 w 2038796"/>
                <a:gd name="connsiteY47" fmla="*/ 2653443 h 3436871"/>
                <a:gd name="connsiteX48" fmla="*/ 1828800 w 2038796"/>
                <a:gd name="connsiteY48" fmla="*/ 2636614 h 3436871"/>
                <a:gd name="connsiteX49" fmla="*/ 1705383 w 2038796"/>
                <a:gd name="connsiteY49" fmla="*/ 2563686 h 3436871"/>
                <a:gd name="connsiteX50" fmla="*/ 1621237 w 2038796"/>
                <a:gd name="connsiteY50" fmla="*/ 2451490 h 3436871"/>
                <a:gd name="connsiteX51" fmla="*/ 1694164 w 2038796"/>
                <a:gd name="connsiteY51" fmla="*/ 2328074 h 3436871"/>
                <a:gd name="connsiteX52" fmla="*/ 1514650 w 2038796"/>
                <a:gd name="connsiteY52" fmla="*/ 2030754 h 3436871"/>
                <a:gd name="connsiteX53" fmla="*/ 1503430 w 2038796"/>
                <a:gd name="connsiteY53" fmla="*/ 1626847 h 3436871"/>
                <a:gd name="connsiteX54" fmla="*/ 1312696 w 2038796"/>
                <a:gd name="connsiteY54" fmla="*/ 1649285 h 3436871"/>
                <a:gd name="connsiteX55" fmla="*/ 1323916 w 2038796"/>
                <a:gd name="connsiteY55" fmla="*/ 1486602 h 3436871"/>
                <a:gd name="connsiteX56" fmla="*/ 1262208 w 2038796"/>
                <a:gd name="connsiteY56" fmla="*/ 1346357 h 3436871"/>
                <a:gd name="connsiteX57" fmla="*/ 1284648 w 2038796"/>
                <a:gd name="connsiteY57" fmla="*/ 1239770 h 3436871"/>
                <a:gd name="connsiteX58" fmla="*/ 1256599 w 2038796"/>
                <a:gd name="connsiteY58" fmla="*/ 1077085 h 3436871"/>
                <a:gd name="connsiteX59" fmla="*/ 1256599 w 2038796"/>
                <a:gd name="connsiteY59" fmla="*/ 880742 h 3436871"/>
                <a:gd name="connsiteX60" fmla="*/ 970498 w 2038796"/>
                <a:gd name="connsiteY60" fmla="*/ 712447 h 3436871"/>
                <a:gd name="connsiteX61" fmla="*/ 1015376 w 2038796"/>
                <a:gd name="connsiteY61" fmla="*/ 622690 h 3436871"/>
                <a:gd name="connsiteX62" fmla="*/ 1150012 w 2038796"/>
                <a:gd name="connsiteY62" fmla="*/ 482445 h 3436871"/>
                <a:gd name="connsiteX63" fmla="*/ 1166841 w 2038796"/>
                <a:gd name="connsiteY63" fmla="*/ 314150 h 3436871"/>
                <a:gd name="connsiteX64" fmla="*/ 1161232 w 2038796"/>
                <a:gd name="connsiteY64" fmla="*/ 196344 h 3436871"/>
                <a:gd name="connsiteX65" fmla="*/ 1065865 w 2038796"/>
                <a:gd name="connsiteY65" fmla="*/ 117807 h 3436871"/>
                <a:gd name="connsiteX66" fmla="*/ 998547 w 2038796"/>
                <a:gd name="connsiteY66" fmla="*/ 72928 h 3436871"/>
                <a:gd name="connsiteX67" fmla="*/ 920010 w 2038796"/>
                <a:gd name="connsiteY67" fmla="*/ 0 h 3436871"/>
                <a:gd name="connsiteX0" fmla="*/ 920010 w 2038796"/>
                <a:gd name="connsiteY0" fmla="*/ 0 h 3436871"/>
                <a:gd name="connsiteX1" fmla="*/ 779764 w 2038796"/>
                <a:gd name="connsiteY1" fmla="*/ 117807 h 3436871"/>
                <a:gd name="connsiteX2" fmla="*/ 751715 w 2038796"/>
                <a:gd name="connsiteY2" fmla="*/ 224393 h 3436871"/>
                <a:gd name="connsiteX3" fmla="*/ 656348 w 2038796"/>
                <a:gd name="connsiteY3" fmla="*/ 403907 h 3436871"/>
                <a:gd name="connsiteX4" fmla="*/ 656348 w 2038796"/>
                <a:gd name="connsiteY4" fmla="*/ 460005 h 3436871"/>
                <a:gd name="connsiteX5" fmla="*/ 673178 w 2038796"/>
                <a:gd name="connsiteY5" fmla="*/ 544153 h 3436871"/>
                <a:gd name="connsiteX6" fmla="*/ 448785 w 2038796"/>
                <a:gd name="connsiteY6" fmla="*/ 656349 h 3436871"/>
                <a:gd name="connsiteX7" fmla="*/ 263661 w 2038796"/>
                <a:gd name="connsiteY7" fmla="*/ 673178 h 3436871"/>
                <a:gd name="connsiteX8" fmla="*/ 218783 w 2038796"/>
                <a:gd name="connsiteY8" fmla="*/ 948059 h 3436871"/>
                <a:gd name="connsiteX9" fmla="*/ 168294 w 2038796"/>
                <a:gd name="connsiteY9" fmla="*/ 1082695 h 3436871"/>
                <a:gd name="connsiteX10" fmla="*/ 72927 w 2038796"/>
                <a:gd name="connsiteY10" fmla="*/ 1211721 h 3436871"/>
                <a:gd name="connsiteX11" fmla="*/ 0 w 2038796"/>
                <a:gd name="connsiteY11" fmla="*/ 1346356 h 3436871"/>
                <a:gd name="connsiteX12" fmla="*/ 134635 w 2038796"/>
                <a:gd name="connsiteY12" fmla="*/ 1705384 h 3436871"/>
                <a:gd name="connsiteX13" fmla="*/ 241222 w 2038796"/>
                <a:gd name="connsiteY13" fmla="*/ 1778312 h 3436871"/>
                <a:gd name="connsiteX14" fmla="*/ 291710 w 2038796"/>
                <a:gd name="connsiteY14" fmla="*/ 1744653 h 3436871"/>
                <a:gd name="connsiteX15" fmla="*/ 336589 w 2038796"/>
                <a:gd name="connsiteY15" fmla="*/ 1800751 h 3436871"/>
                <a:gd name="connsiteX16" fmla="*/ 387077 w 2038796"/>
                <a:gd name="connsiteY16" fmla="*/ 3326621 h 3436871"/>
                <a:gd name="connsiteX17" fmla="*/ 448785 w 2038796"/>
                <a:gd name="connsiteY17" fmla="*/ 3298572 h 3436871"/>
                <a:gd name="connsiteX18" fmla="*/ 431956 w 2038796"/>
                <a:gd name="connsiteY18" fmla="*/ 2423441 h 3436871"/>
                <a:gd name="connsiteX19" fmla="*/ 482444 w 2038796"/>
                <a:gd name="connsiteY19" fmla="*/ 2434660 h 3436871"/>
                <a:gd name="connsiteX20" fmla="*/ 516103 w 2038796"/>
                <a:gd name="connsiteY20" fmla="*/ 3119058 h 3436871"/>
                <a:gd name="connsiteX21" fmla="*/ 583421 w 2038796"/>
                <a:gd name="connsiteY21" fmla="*/ 3124668 h 3436871"/>
                <a:gd name="connsiteX22" fmla="*/ 572201 w 2038796"/>
                <a:gd name="connsiteY22" fmla="*/ 2457100 h 3436871"/>
                <a:gd name="connsiteX23" fmla="*/ 964888 w 2038796"/>
                <a:gd name="connsiteY23" fmla="*/ 2462710 h 3436871"/>
                <a:gd name="connsiteX24" fmla="*/ 970498 w 2038796"/>
                <a:gd name="connsiteY24" fmla="*/ 2866616 h 3436871"/>
                <a:gd name="connsiteX25" fmla="*/ 1026596 w 2038796"/>
                <a:gd name="connsiteY25" fmla="*/ 2877836 h 3436871"/>
                <a:gd name="connsiteX26" fmla="*/ 1020986 w 2038796"/>
                <a:gd name="connsiteY26" fmla="*/ 3051740 h 3436871"/>
                <a:gd name="connsiteX27" fmla="*/ 1009767 w 2038796"/>
                <a:gd name="connsiteY27" fmla="*/ 3175156 h 3436871"/>
                <a:gd name="connsiteX28" fmla="*/ 1020986 w 2038796"/>
                <a:gd name="connsiteY28" fmla="*/ 3393939 h 3436871"/>
                <a:gd name="connsiteX29" fmla="*/ 1217330 w 2038796"/>
                <a:gd name="connsiteY29" fmla="*/ 3410768 h 3436871"/>
                <a:gd name="connsiteX30" fmla="*/ 1211720 w 2038796"/>
                <a:gd name="connsiteY30" fmla="*/ 3225645 h 3436871"/>
                <a:gd name="connsiteX31" fmla="*/ 1228549 w 2038796"/>
                <a:gd name="connsiteY31" fmla="*/ 3051741 h 3436871"/>
                <a:gd name="connsiteX32" fmla="*/ 1211720 w 2038796"/>
                <a:gd name="connsiteY32" fmla="*/ 2922714 h 3436871"/>
                <a:gd name="connsiteX33" fmla="*/ 1234159 w 2038796"/>
                <a:gd name="connsiteY33" fmla="*/ 2883446 h 3436871"/>
                <a:gd name="connsiteX34" fmla="*/ 1250988 w 2038796"/>
                <a:gd name="connsiteY34" fmla="*/ 2664663 h 3436871"/>
                <a:gd name="connsiteX35" fmla="*/ 1256599 w 2038796"/>
                <a:gd name="connsiteY35" fmla="*/ 2552467 h 3436871"/>
                <a:gd name="connsiteX36" fmla="*/ 1262209 w 2038796"/>
                <a:gd name="connsiteY36" fmla="*/ 2417831 h 3436871"/>
                <a:gd name="connsiteX37" fmla="*/ 1357574 w 2038796"/>
                <a:gd name="connsiteY37" fmla="*/ 2569297 h 3436871"/>
                <a:gd name="connsiteX38" fmla="*/ 1368794 w 2038796"/>
                <a:gd name="connsiteY38" fmla="*/ 3107839 h 3436871"/>
                <a:gd name="connsiteX39" fmla="*/ 1413673 w 2038796"/>
                <a:gd name="connsiteY39" fmla="*/ 3113448 h 3436871"/>
                <a:gd name="connsiteX40" fmla="*/ 1419283 w 2038796"/>
                <a:gd name="connsiteY40" fmla="*/ 2625394 h 3436871"/>
                <a:gd name="connsiteX41" fmla="*/ 1469772 w 2038796"/>
                <a:gd name="connsiteY41" fmla="*/ 2636614 h 3436871"/>
                <a:gd name="connsiteX42" fmla="*/ 1480991 w 2038796"/>
                <a:gd name="connsiteY42" fmla="*/ 3292962 h 3436871"/>
                <a:gd name="connsiteX43" fmla="*/ 1531479 w 2038796"/>
                <a:gd name="connsiteY43" fmla="*/ 3276133 h 3436871"/>
                <a:gd name="connsiteX44" fmla="*/ 1537090 w 2038796"/>
                <a:gd name="connsiteY44" fmla="*/ 2804908 h 3436871"/>
                <a:gd name="connsiteX45" fmla="*/ 1604407 w 2038796"/>
                <a:gd name="connsiteY45" fmla="*/ 2961983 h 3436871"/>
                <a:gd name="connsiteX46" fmla="*/ 1991484 w 2038796"/>
                <a:gd name="connsiteY46" fmla="*/ 2765639 h 3436871"/>
                <a:gd name="connsiteX47" fmla="*/ 1997094 w 2038796"/>
                <a:gd name="connsiteY47" fmla="*/ 2653443 h 3436871"/>
                <a:gd name="connsiteX48" fmla="*/ 1828800 w 2038796"/>
                <a:gd name="connsiteY48" fmla="*/ 2636614 h 3436871"/>
                <a:gd name="connsiteX49" fmla="*/ 1705383 w 2038796"/>
                <a:gd name="connsiteY49" fmla="*/ 2563686 h 3436871"/>
                <a:gd name="connsiteX50" fmla="*/ 1621237 w 2038796"/>
                <a:gd name="connsiteY50" fmla="*/ 2451490 h 3436871"/>
                <a:gd name="connsiteX51" fmla="*/ 1694164 w 2038796"/>
                <a:gd name="connsiteY51" fmla="*/ 2328074 h 3436871"/>
                <a:gd name="connsiteX52" fmla="*/ 1514650 w 2038796"/>
                <a:gd name="connsiteY52" fmla="*/ 2030754 h 3436871"/>
                <a:gd name="connsiteX53" fmla="*/ 1503430 w 2038796"/>
                <a:gd name="connsiteY53" fmla="*/ 1626847 h 3436871"/>
                <a:gd name="connsiteX54" fmla="*/ 1312696 w 2038796"/>
                <a:gd name="connsiteY54" fmla="*/ 1649285 h 3436871"/>
                <a:gd name="connsiteX55" fmla="*/ 1323916 w 2038796"/>
                <a:gd name="connsiteY55" fmla="*/ 1486602 h 3436871"/>
                <a:gd name="connsiteX56" fmla="*/ 1262208 w 2038796"/>
                <a:gd name="connsiteY56" fmla="*/ 1346357 h 3436871"/>
                <a:gd name="connsiteX57" fmla="*/ 1284648 w 2038796"/>
                <a:gd name="connsiteY57" fmla="*/ 1239770 h 3436871"/>
                <a:gd name="connsiteX58" fmla="*/ 1256599 w 2038796"/>
                <a:gd name="connsiteY58" fmla="*/ 1077085 h 3436871"/>
                <a:gd name="connsiteX59" fmla="*/ 1256599 w 2038796"/>
                <a:gd name="connsiteY59" fmla="*/ 880742 h 3436871"/>
                <a:gd name="connsiteX60" fmla="*/ 970498 w 2038796"/>
                <a:gd name="connsiteY60" fmla="*/ 712447 h 3436871"/>
                <a:gd name="connsiteX61" fmla="*/ 1015376 w 2038796"/>
                <a:gd name="connsiteY61" fmla="*/ 622690 h 3436871"/>
                <a:gd name="connsiteX62" fmla="*/ 1150012 w 2038796"/>
                <a:gd name="connsiteY62" fmla="*/ 482445 h 3436871"/>
                <a:gd name="connsiteX63" fmla="*/ 1166841 w 2038796"/>
                <a:gd name="connsiteY63" fmla="*/ 314150 h 3436871"/>
                <a:gd name="connsiteX64" fmla="*/ 1161232 w 2038796"/>
                <a:gd name="connsiteY64" fmla="*/ 196344 h 3436871"/>
                <a:gd name="connsiteX65" fmla="*/ 1065865 w 2038796"/>
                <a:gd name="connsiteY65" fmla="*/ 117807 h 3436871"/>
                <a:gd name="connsiteX66" fmla="*/ 998547 w 2038796"/>
                <a:gd name="connsiteY66" fmla="*/ 72928 h 3436871"/>
                <a:gd name="connsiteX67" fmla="*/ 920010 w 2038796"/>
                <a:gd name="connsiteY67" fmla="*/ 0 h 3436871"/>
                <a:gd name="connsiteX0" fmla="*/ 920010 w 2038796"/>
                <a:gd name="connsiteY0" fmla="*/ 0 h 3436871"/>
                <a:gd name="connsiteX1" fmla="*/ 779764 w 2038796"/>
                <a:gd name="connsiteY1" fmla="*/ 117807 h 3436871"/>
                <a:gd name="connsiteX2" fmla="*/ 751715 w 2038796"/>
                <a:gd name="connsiteY2" fmla="*/ 224393 h 3436871"/>
                <a:gd name="connsiteX3" fmla="*/ 656348 w 2038796"/>
                <a:gd name="connsiteY3" fmla="*/ 403907 h 3436871"/>
                <a:gd name="connsiteX4" fmla="*/ 656348 w 2038796"/>
                <a:gd name="connsiteY4" fmla="*/ 460005 h 3436871"/>
                <a:gd name="connsiteX5" fmla="*/ 673178 w 2038796"/>
                <a:gd name="connsiteY5" fmla="*/ 544153 h 3436871"/>
                <a:gd name="connsiteX6" fmla="*/ 448785 w 2038796"/>
                <a:gd name="connsiteY6" fmla="*/ 656349 h 3436871"/>
                <a:gd name="connsiteX7" fmla="*/ 263661 w 2038796"/>
                <a:gd name="connsiteY7" fmla="*/ 673178 h 3436871"/>
                <a:gd name="connsiteX8" fmla="*/ 218783 w 2038796"/>
                <a:gd name="connsiteY8" fmla="*/ 948059 h 3436871"/>
                <a:gd name="connsiteX9" fmla="*/ 168294 w 2038796"/>
                <a:gd name="connsiteY9" fmla="*/ 1082695 h 3436871"/>
                <a:gd name="connsiteX10" fmla="*/ 72927 w 2038796"/>
                <a:gd name="connsiteY10" fmla="*/ 1211721 h 3436871"/>
                <a:gd name="connsiteX11" fmla="*/ 0 w 2038796"/>
                <a:gd name="connsiteY11" fmla="*/ 1346356 h 3436871"/>
                <a:gd name="connsiteX12" fmla="*/ 134635 w 2038796"/>
                <a:gd name="connsiteY12" fmla="*/ 1705384 h 3436871"/>
                <a:gd name="connsiteX13" fmla="*/ 241222 w 2038796"/>
                <a:gd name="connsiteY13" fmla="*/ 1778312 h 3436871"/>
                <a:gd name="connsiteX14" fmla="*/ 291710 w 2038796"/>
                <a:gd name="connsiteY14" fmla="*/ 1744653 h 3436871"/>
                <a:gd name="connsiteX15" fmla="*/ 336589 w 2038796"/>
                <a:gd name="connsiteY15" fmla="*/ 1800751 h 3436871"/>
                <a:gd name="connsiteX16" fmla="*/ 387077 w 2038796"/>
                <a:gd name="connsiteY16" fmla="*/ 3326621 h 3436871"/>
                <a:gd name="connsiteX17" fmla="*/ 448785 w 2038796"/>
                <a:gd name="connsiteY17" fmla="*/ 3298572 h 3436871"/>
                <a:gd name="connsiteX18" fmla="*/ 431956 w 2038796"/>
                <a:gd name="connsiteY18" fmla="*/ 2423441 h 3436871"/>
                <a:gd name="connsiteX19" fmla="*/ 482444 w 2038796"/>
                <a:gd name="connsiteY19" fmla="*/ 2434660 h 3436871"/>
                <a:gd name="connsiteX20" fmla="*/ 516103 w 2038796"/>
                <a:gd name="connsiteY20" fmla="*/ 3119058 h 3436871"/>
                <a:gd name="connsiteX21" fmla="*/ 583421 w 2038796"/>
                <a:gd name="connsiteY21" fmla="*/ 3124668 h 3436871"/>
                <a:gd name="connsiteX22" fmla="*/ 572201 w 2038796"/>
                <a:gd name="connsiteY22" fmla="*/ 2457100 h 3436871"/>
                <a:gd name="connsiteX23" fmla="*/ 964888 w 2038796"/>
                <a:gd name="connsiteY23" fmla="*/ 2462710 h 3436871"/>
                <a:gd name="connsiteX24" fmla="*/ 970498 w 2038796"/>
                <a:gd name="connsiteY24" fmla="*/ 2866616 h 3436871"/>
                <a:gd name="connsiteX25" fmla="*/ 1026596 w 2038796"/>
                <a:gd name="connsiteY25" fmla="*/ 2877836 h 3436871"/>
                <a:gd name="connsiteX26" fmla="*/ 1020986 w 2038796"/>
                <a:gd name="connsiteY26" fmla="*/ 3051740 h 3436871"/>
                <a:gd name="connsiteX27" fmla="*/ 1009767 w 2038796"/>
                <a:gd name="connsiteY27" fmla="*/ 3175156 h 3436871"/>
                <a:gd name="connsiteX28" fmla="*/ 1020986 w 2038796"/>
                <a:gd name="connsiteY28" fmla="*/ 3393939 h 3436871"/>
                <a:gd name="connsiteX29" fmla="*/ 1217330 w 2038796"/>
                <a:gd name="connsiteY29" fmla="*/ 3410768 h 3436871"/>
                <a:gd name="connsiteX30" fmla="*/ 1211720 w 2038796"/>
                <a:gd name="connsiteY30" fmla="*/ 3225645 h 3436871"/>
                <a:gd name="connsiteX31" fmla="*/ 1228549 w 2038796"/>
                <a:gd name="connsiteY31" fmla="*/ 3051741 h 3436871"/>
                <a:gd name="connsiteX32" fmla="*/ 1211720 w 2038796"/>
                <a:gd name="connsiteY32" fmla="*/ 2922714 h 3436871"/>
                <a:gd name="connsiteX33" fmla="*/ 1234159 w 2038796"/>
                <a:gd name="connsiteY33" fmla="*/ 2883446 h 3436871"/>
                <a:gd name="connsiteX34" fmla="*/ 1250988 w 2038796"/>
                <a:gd name="connsiteY34" fmla="*/ 2664663 h 3436871"/>
                <a:gd name="connsiteX35" fmla="*/ 1256599 w 2038796"/>
                <a:gd name="connsiteY35" fmla="*/ 2552467 h 3436871"/>
                <a:gd name="connsiteX36" fmla="*/ 1262209 w 2038796"/>
                <a:gd name="connsiteY36" fmla="*/ 2417831 h 3436871"/>
                <a:gd name="connsiteX37" fmla="*/ 1357574 w 2038796"/>
                <a:gd name="connsiteY37" fmla="*/ 2569297 h 3436871"/>
                <a:gd name="connsiteX38" fmla="*/ 1368794 w 2038796"/>
                <a:gd name="connsiteY38" fmla="*/ 3107839 h 3436871"/>
                <a:gd name="connsiteX39" fmla="*/ 1413673 w 2038796"/>
                <a:gd name="connsiteY39" fmla="*/ 3113448 h 3436871"/>
                <a:gd name="connsiteX40" fmla="*/ 1419283 w 2038796"/>
                <a:gd name="connsiteY40" fmla="*/ 2625394 h 3436871"/>
                <a:gd name="connsiteX41" fmla="*/ 1469772 w 2038796"/>
                <a:gd name="connsiteY41" fmla="*/ 2636614 h 3436871"/>
                <a:gd name="connsiteX42" fmla="*/ 1480991 w 2038796"/>
                <a:gd name="connsiteY42" fmla="*/ 3292962 h 3436871"/>
                <a:gd name="connsiteX43" fmla="*/ 1531479 w 2038796"/>
                <a:gd name="connsiteY43" fmla="*/ 3276133 h 3436871"/>
                <a:gd name="connsiteX44" fmla="*/ 1537090 w 2038796"/>
                <a:gd name="connsiteY44" fmla="*/ 2804908 h 3436871"/>
                <a:gd name="connsiteX45" fmla="*/ 1604407 w 2038796"/>
                <a:gd name="connsiteY45" fmla="*/ 2961983 h 3436871"/>
                <a:gd name="connsiteX46" fmla="*/ 1991484 w 2038796"/>
                <a:gd name="connsiteY46" fmla="*/ 2765639 h 3436871"/>
                <a:gd name="connsiteX47" fmla="*/ 1997094 w 2038796"/>
                <a:gd name="connsiteY47" fmla="*/ 2653443 h 3436871"/>
                <a:gd name="connsiteX48" fmla="*/ 1828800 w 2038796"/>
                <a:gd name="connsiteY48" fmla="*/ 2636614 h 3436871"/>
                <a:gd name="connsiteX49" fmla="*/ 1705383 w 2038796"/>
                <a:gd name="connsiteY49" fmla="*/ 2563686 h 3436871"/>
                <a:gd name="connsiteX50" fmla="*/ 1621237 w 2038796"/>
                <a:gd name="connsiteY50" fmla="*/ 2451490 h 3436871"/>
                <a:gd name="connsiteX51" fmla="*/ 1694164 w 2038796"/>
                <a:gd name="connsiteY51" fmla="*/ 2328074 h 3436871"/>
                <a:gd name="connsiteX52" fmla="*/ 1514650 w 2038796"/>
                <a:gd name="connsiteY52" fmla="*/ 2030754 h 3436871"/>
                <a:gd name="connsiteX53" fmla="*/ 1503430 w 2038796"/>
                <a:gd name="connsiteY53" fmla="*/ 1626847 h 3436871"/>
                <a:gd name="connsiteX54" fmla="*/ 1312696 w 2038796"/>
                <a:gd name="connsiteY54" fmla="*/ 1649285 h 3436871"/>
                <a:gd name="connsiteX55" fmla="*/ 1323916 w 2038796"/>
                <a:gd name="connsiteY55" fmla="*/ 1486602 h 3436871"/>
                <a:gd name="connsiteX56" fmla="*/ 1262208 w 2038796"/>
                <a:gd name="connsiteY56" fmla="*/ 1346357 h 3436871"/>
                <a:gd name="connsiteX57" fmla="*/ 1284648 w 2038796"/>
                <a:gd name="connsiteY57" fmla="*/ 1239770 h 3436871"/>
                <a:gd name="connsiteX58" fmla="*/ 1256599 w 2038796"/>
                <a:gd name="connsiteY58" fmla="*/ 1077085 h 3436871"/>
                <a:gd name="connsiteX59" fmla="*/ 1256599 w 2038796"/>
                <a:gd name="connsiteY59" fmla="*/ 880742 h 3436871"/>
                <a:gd name="connsiteX60" fmla="*/ 970498 w 2038796"/>
                <a:gd name="connsiteY60" fmla="*/ 712447 h 3436871"/>
                <a:gd name="connsiteX61" fmla="*/ 1015376 w 2038796"/>
                <a:gd name="connsiteY61" fmla="*/ 622690 h 3436871"/>
                <a:gd name="connsiteX62" fmla="*/ 1150012 w 2038796"/>
                <a:gd name="connsiteY62" fmla="*/ 482445 h 3436871"/>
                <a:gd name="connsiteX63" fmla="*/ 1166841 w 2038796"/>
                <a:gd name="connsiteY63" fmla="*/ 314150 h 3436871"/>
                <a:gd name="connsiteX64" fmla="*/ 1161232 w 2038796"/>
                <a:gd name="connsiteY64" fmla="*/ 196344 h 3436871"/>
                <a:gd name="connsiteX65" fmla="*/ 1065865 w 2038796"/>
                <a:gd name="connsiteY65" fmla="*/ 117807 h 3436871"/>
                <a:gd name="connsiteX66" fmla="*/ 998547 w 2038796"/>
                <a:gd name="connsiteY66" fmla="*/ 72928 h 3436871"/>
                <a:gd name="connsiteX67" fmla="*/ 920010 w 2038796"/>
                <a:gd name="connsiteY67" fmla="*/ 0 h 3436871"/>
                <a:gd name="connsiteX0" fmla="*/ 920010 w 2038796"/>
                <a:gd name="connsiteY0" fmla="*/ 0 h 3436871"/>
                <a:gd name="connsiteX1" fmla="*/ 779764 w 2038796"/>
                <a:gd name="connsiteY1" fmla="*/ 117807 h 3436871"/>
                <a:gd name="connsiteX2" fmla="*/ 751715 w 2038796"/>
                <a:gd name="connsiteY2" fmla="*/ 224393 h 3436871"/>
                <a:gd name="connsiteX3" fmla="*/ 656348 w 2038796"/>
                <a:gd name="connsiteY3" fmla="*/ 403907 h 3436871"/>
                <a:gd name="connsiteX4" fmla="*/ 656348 w 2038796"/>
                <a:gd name="connsiteY4" fmla="*/ 460005 h 3436871"/>
                <a:gd name="connsiteX5" fmla="*/ 673178 w 2038796"/>
                <a:gd name="connsiteY5" fmla="*/ 544153 h 3436871"/>
                <a:gd name="connsiteX6" fmla="*/ 448785 w 2038796"/>
                <a:gd name="connsiteY6" fmla="*/ 656349 h 3436871"/>
                <a:gd name="connsiteX7" fmla="*/ 263661 w 2038796"/>
                <a:gd name="connsiteY7" fmla="*/ 673178 h 3436871"/>
                <a:gd name="connsiteX8" fmla="*/ 218783 w 2038796"/>
                <a:gd name="connsiteY8" fmla="*/ 948059 h 3436871"/>
                <a:gd name="connsiteX9" fmla="*/ 168294 w 2038796"/>
                <a:gd name="connsiteY9" fmla="*/ 1082695 h 3436871"/>
                <a:gd name="connsiteX10" fmla="*/ 72927 w 2038796"/>
                <a:gd name="connsiteY10" fmla="*/ 1211721 h 3436871"/>
                <a:gd name="connsiteX11" fmla="*/ 0 w 2038796"/>
                <a:gd name="connsiteY11" fmla="*/ 1346356 h 3436871"/>
                <a:gd name="connsiteX12" fmla="*/ 134635 w 2038796"/>
                <a:gd name="connsiteY12" fmla="*/ 1705384 h 3436871"/>
                <a:gd name="connsiteX13" fmla="*/ 241222 w 2038796"/>
                <a:gd name="connsiteY13" fmla="*/ 1778312 h 3436871"/>
                <a:gd name="connsiteX14" fmla="*/ 291710 w 2038796"/>
                <a:gd name="connsiteY14" fmla="*/ 1744653 h 3436871"/>
                <a:gd name="connsiteX15" fmla="*/ 336589 w 2038796"/>
                <a:gd name="connsiteY15" fmla="*/ 1800751 h 3436871"/>
                <a:gd name="connsiteX16" fmla="*/ 387077 w 2038796"/>
                <a:gd name="connsiteY16" fmla="*/ 3326621 h 3436871"/>
                <a:gd name="connsiteX17" fmla="*/ 448785 w 2038796"/>
                <a:gd name="connsiteY17" fmla="*/ 3298572 h 3436871"/>
                <a:gd name="connsiteX18" fmla="*/ 431956 w 2038796"/>
                <a:gd name="connsiteY18" fmla="*/ 2423441 h 3436871"/>
                <a:gd name="connsiteX19" fmla="*/ 482444 w 2038796"/>
                <a:gd name="connsiteY19" fmla="*/ 2434660 h 3436871"/>
                <a:gd name="connsiteX20" fmla="*/ 516103 w 2038796"/>
                <a:gd name="connsiteY20" fmla="*/ 3119058 h 3436871"/>
                <a:gd name="connsiteX21" fmla="*/ 583421 w 2038796"/>
                <a:gd name="connsiteY21" fmla="*/ 3124668 h 3436871"/>
                <a:gd name="connsiteX22" fmla="*/ 572201 w 2038796"/>
                <a:gd name="connsiteY22" fmla="*/ 2457100 h 3436871"/>
                <a:gd name="connsiteX23" fmla="*/ 964888 w 2038796"/>
                <a:gd name="connsiteY23" fmla="*/ 2462710 h 3436871"/>
                <a:gd name="connsiteX24" fmla="*/ 970498 w 2038796"/>
                <a:gd name="connsiteY24" fmla="*/ 2866616 h 3436871"/>
                <a:gd name="connsiteX25" fmla="*/ 1026596 w 2038796"/>
                <a:gd name="connsiteY25" fmla="*/ 2877836 h 3436871"/>
                <a:gd name="connsiteX26" fmla="*/ 1020986 w 2038796"/>
                <a:gd name="connsiteY26" fmla="*/ 3051740 h 3436871"/>
                <a:gd name="connsiteX27" fmla="*/ 1009767 w 2038796"/>
                <a:gd name="connsiteY27" fmla="*/ 3175156 h 3436871"/>
                <a:gd name="connsiteX28" fmla="*/ 1020986 w 2038796"/>
                <a:gd name="connsiteY28" fmla="*/ 3393939 h 3436871"/>
                <a:gd name="connsiteX29" fmla="*/ 1217330 w 2038796"/>
                <a:gd name="connsiteY29" fmla="*/ 3410768 h 3436871"/>
                <a:gd name="connsiteX30" fmla="*/ 1211720 w 2038796"/>
                <a:gd name="connsiteY30" fmla="*/ 3225645 h 3436871"/>
                <a:gd name="connsiteX31" fmla="*/ 1228549 w 2038796"/>
                <a:gd name="connsiteY31" fmla="*/ 3051741 h 3436871"/>
                <a:gd name="connsiteX32" fmla="*/ 1211720 w 2038796"/>
                <a:gd name="connsiteY32" fmla="*/ 2922714 h 3436871"/>
                <a:gd name="connsiteX33" fmla="*/ 1234159 w 2038796"/>
                <a:gd name="connsiteY33" fmla="*/ 2883446 h 3436871"/>
                <a:gd name="connsiteX34" fmla="*/ 1250988 w 2038796"/>
                <a:gd name="connsiteY34" fmla="*/ 2664663 h 3436871"/>
                <a:gd name="connsiteX35" fmla="*/ 1256599 w 2038796"/>
                <a:gd name="connsiteY35" fmla="*/ 2552467 h 3436871"/>
                <a:gd name="connsiteX36" fmla="*/ 1262209 w 2038796"/>
                <a:gd name="connsiteY36" fmla="*/ 2417831 h 3436871"/>
                <a:gd name="connsiteX37" fmla="*/ 1357574 w 2038796"/>
                <a:gd name="connsiteY37" fmla="*/ 2569297 h 3436871"/>
                <a:gd name="connsiteX38" fmla="*/ 1368794 w 2038796"/>
                <a:gd name="connsiteY38" fmla="*/ 3107839 h 3436871"/>
                <a:gd name="connsiteX39" fmla="*/ 1413673 w 2038796"/>
                <a:gd name="connsiteY39" fmla="*/ 3113448 h 3436871"/>
                <a:gd name="connsiteX40" fmla="*/ 1419283 w 2038796"/>
                <a:gd name="connsiteY40" fmla="*/ 2625394 h 3436871"/>
                <a:gd name="connsiteX41" fmla="*/ 1469772 w 2038796"/>
                <a:gd name="connsiteY41" fmla="*/ 2636614 h 3436871"/>
                <a:gd name="connsiteX42" fmla="*/ 1480991 w 2038796"/>
                <a:gd name="connsiteY42" fmla="*/ 3292962 h 3436871"/>
                <a:gd name="connsiteX43" fmla="*/ 1531479 w 2038796"/>
                <a:gd name="connsiteY43" fmla="*/ 3276133 h 3436871"/>
                <a:gd name="connsiteX44" fmla="*/ 1537090 w 2038796"/>
                <a:gd name="connsiteY44" fmla="*/ 2804908 h 3436871"/>
                <a:gd name="connsiteX45" fmla="*/ 1604407 w 2038796"/>
                <a:gd name="connsiteY45" fmla="*/ 2961983 h 3436871"/>
                <a:gd name="connsiteX46" fmla="*/ 1991484 w 2038796"/>
                <a:gd name="connsiteY46" fmla="*/ 2765639 h 3436871"/>
                <a:gd name="connsiteX47" fmla="*/ 1997094 w 2038796"/>
                <a:gd name="connsiteY47" fmla="*/ 2653443 h 3436871"/>
                <a:gd name="connsiteX48" fmla="*/ 1828800 w 2038796"/>
                <a:gd name="connsiteY48" fmla="*/ 2636614 h 3436871"/>
                <a:gd name="connsiteX49" fmla="*/ 1705383 w 2038796"/>
                <a:gd name="connsiteY49" fmla="*/ 2563686 h 3436871"/>
                <a:gd name="connsiteX50" fmla="*/ 1621237 w 2038796"/>
                <a:gd name="connsiteY50" fmla="*/ 2451490 h 3436871"/>
                <a:gd name="connsiteX51" fmla="*/ 1694164 w 2038796"/>
                <a:gd name="connsiteY51" fmla="*/ 2328074 h 3436871"/>
                <a:gd name="connsiteX52" fmla="*/ 1514650 w 2038796"/>
                <a:gd name="connsiteY52" fmla="*/ 2030754 h 3436871"/>
                <a:gd name="connsiteX53" fmla="*/ 1503430 w 2038796"/>
                <a:gd name="connsiteY53" fmla="*/ 1626847 h 3436871"/>
                <a:gd name="connsiteX54" fmla="*/ 1312696 w 2038796"/>
                <a:gd name="connsiteY54" fmla="*/ 1649285 h 3436871"/>
                <a:gd name="connsiteX55" fmla="*/ 1323916 w 2038796"/>
                <a:gd name="connsiteY55" fmla="*/ 1486602 h 3436871"/>
                <a:gd name="connsiteX56" fmla="*/ 1262208 w 2038796"/>
                <a:gd name="connsiteY56" fmla="*/ 1346357 h 3436871"/>
                <a:gd name="connsiteX57" fmla="*/ 1284648 w 2038796"/>
                <a:gd name="connsiteY57" fmla="*/ 1239770 h 3436871"/>
                <a:gd name="connsiteX58" fmla="*/ 1256599 w 2038796"/>
                <a:gd name="connsiteY58" fmla="*/ 1077085 h 3436871"/>
                <a:gd name="connsiteX59" fmla="*/ 1256599 w 2038796"/>
                <a:gd name="connsiteY59" fmla="*/ 880742 h 3436871"/>
                <a:gd name="connsiteX60" fmla="*/ 970498 w 2038796"/>
                <a:gd name="connsiteY60" fmla="*/ 712447 h 3436871"/>
                <a:gd name="connsiteX61" fmla="*/ 1015376 w 2038796"/>
                <a:gd name="connsiteY61" fmla="*/ 622690 h 3436871"/>
                <a:gd name="connsiteX62" fmla="*/ 1150012 w 2038796"/>
                <a:gd name="connsiteY62" fmla="*/ 482445 h 3436871"/>
                <a:gd name="connsiteX63" fmla="*/ 1166841 w 2038796"/>
                <a:gd name="connsiteY63" fmla="*/ 314150 h 3436871"/>
                <a:gd name="connsiteX64" fmla="*/ 1161232 w 2038796"/>
                <a:gd name="connsiteY64" fmla="*/ 196344 h 3436871"/>
                <a:gd name="connsiteX65" fmla="*/ 1093914 w 2038796"/>
                <a:gd name="connsiteY65" fmla="*/ 134637 h 3436871"/>
                <a:gd name="connsiteX66" fmla="*/ 998547 w 2038796"/>
                <a:gd name="connsiteY66" fmla="*/ 72928 h 3436871"/>
                <a:gd name="connsiteX67" fmla="*/ 920010 w 2038796"/>
                <a:gd name="connsiteY67" fmla="*/ 0 h 3436871"/>
                <a:gd name="connsiteX0" fmla="*/ 920010 w 2038796"/>
                <a:gd name="connsiteY0" fmla="*/ 0 h 3436871"/>
                <a:gd name="connsiteX1" fmla="*/ 779764 w 2038796"/>
                <a:gd name="connsiteY1" fmla="*/ 117807 h 3436871"/>
                <a:gd name="connsiteX2" fmla="*/ 751715 w 2038796"/>
                <a:gd name="connsiteY2" fmla="*/ 224393 h 3436871"/>
                <a:gd name="connsiteX3" fmla="*/ 656348 w 2038796"/>
                <a:gd name="connsiteY3" fmla="*/ 403907 h 3436871"/>
                <a:gd name="connsiteX4" fmla="*/ 656348 w 2038796"/>
                <a:gd name="connsiteY4" fmla="*/ 460005 h 3436871"/>
                <a:gd name="connsiteX5" fmla="*/ 673178 w 2038796"/>
                <a:gd name="connsiteY5" fmla="*/ 544153 h 3436871"/>
                <a:gd name="connsiteX6" fmla="*/ 448785 w 2038796"/>
                <a:gd name="connsiteY6" fmla="*/ 656349 h 3436871"/>
                <a:gd name="connsiteX7" fmla="*/ 263661 w 2038796"/>
                <a:gd name="connsiteY7" fmla="*/ 673178 h 3436871"/>
                <a:gd name="connsiteX8" fmla="*/ 218783 w 2038796"/>
                <a:gd name="connsiteY8" fmla="*/ 948059 h 3436871"/>
                <a:gd name="connsiteX9" fmla="*/ 168294 w 2038796"/>
                <a:gd name="connsiteY9" fmla="*/ 1082695 h 3436871"/>
                <a:gd name="connsiteX10" fmla="*/ 72927 w 2038796"/>
                <a:gd name="connsiteY10" fmla="*/ 1211721 h 3436871"/>
                <a:gd name="connsiteX11" fmla="*/ 0 w 2038796"/>
                <a:gd name="connsiteY11" fmla="*/ 1346356 h 3436871"/>
                <a:gd name="connsiteX12" fmla="*/ 134635 w 2038796"/>
                <a:gd name="connsiteY12" fmla="*/ 1705384 h 3436871"/>
                <a:gd name="connsiteX13" fmla="*/ 241222 w 2038796"/>
                <a:gd name="connsiteY13" fmla="*/ 1778312 h 3436871"/>
                <a:gd name="connsiteX14" fmla="*/ 291710 w 2038796"/>
                <a:gd name="connsiteY14" fmla="*/ 1744653 h 3436871"/>
                <a:gd name="connsiteX15" fmla="*/ 336589 w 2038796"/>
                <a:gd name="connsiteY15" fmla="*/ 1800751 h 3436871"/>
                <a:gd name="connsiteX16" fmla="*/ 387077 w 2038796"/>
                <a:gd name="connsiteY16" fmla="*/ 3326621 h 3436871"/>
                <a:gd name="connsiteX17" fmla="*/ 448785 w 2038796"/>
                <a:gd name="connsiteY17" fmla="*/ 3298572 h 3436871"/>
                <a:gd name="connsiteX18" fmla="*/ 431956 w 2038796"/>
                <a:gd name="connsiteY18" fmla="*/ 2423441 h 3436871"/>
                <a:gd name="connsiteX19" fmla="*/ 482444 w 2038796"/>
                <a:gd name="connsiteY19" fmla="*/ 2434660 h 3436871"/>
                <a:gd name="connsiteX20" fmla="*/ 516103 w 2038796"/>
                <a:gd name="connsiteY20" fmla="*/ 3119058 h 3436871"/>
                <a:gd name="connsiteX21" fmla="*/ 583421 w 2038796"/>
                <a:gd name="connsiteY21" fmla="*/ 3124668 h 3436871"/>
                <a:gd name="connsiteX22" fmla="*/ 572201 w 2038796"/>
                <a:gd name="connsiteY22" fmla="*/ 2457100 h 3436871"/>
                <a:gd name="connsiteX23" fmla="*/ 964888 w 2038796"/>
                <a:gd name="connsiteY23" fmla="*/ 2462710 h 3436871"/>
                <a:gd name="connsiteX24" fmla="*/ 970498 w 2038796"/>
                <a:gd name="connsiteY24" fmla="*/ 2866616 h 3436871"/>
                <a:gd name="connsiteX25" fmla="*/ 1026596 w 2038796"/>
                <a:gd name="connsiteY25" fmla="*/ 2877836 h 3436871"/>
                <a:gd name="connsiteX26" fmla="*/ 1020986 w 2038796"/>
                <a:gd name="connsiteY26" fmla="*/ 3051740 h 3436871"/>
                <a:gd name="connsiteX27" fmla="*/ 1009767 w 2038796"/>
                <a:gd name="connsiteY27" fmla="*/ 3175156 h 3436871"/>
                <a:gd name="connsiteX28" fmla="*/ 1020986 w 2038796"/>
                <a:gd name="connsiteY28" fmla="*/ 3393939 h 3436871"/>
                <a:gd name="connsiteX29" fmla="*/ 1217330 w 2038796"/>
                <a:gd name="connsiteY29" fmla="*/ 3410768 h 3436871"/>
                <a:gd name="connsiteX30" fmla="*/ 1211720 w 2038796"/>
                <a:gd name="connsiteY30" fmla="*/ 3225645 h 3436871"/>
                <a:gd name="connsiteX31" fmla="*/ 1228549 w 2038796"/>
                <a:gd name="connsiteY31" fmla="*/ 3051741 h 3436871"/>
                <a:gd name="connsiteX32" fmla="*/ 1211720 w 2038796"/>
                <a:gd name="connsiteY32" fmla="*/ 2922714 h 3436871"/>
                <a:gd name="connsiteX33" fmla="*/ 1234159 w 2038796"/>
                <a:gd name="connsiteY33" fmla="*/ 2883446 h 3436871"/>
                <a:gd name="connsiteX34" fmla="*/ 1250988 w 2038796"/>
                <a:gd name="connsiteY34" fmla="*/ 2664663 h 3436871"/>
                <a:gd name="connsiteX35" fmla="*/ 1256599 w 2038796"/>
                <a:gd name="connsiteY35" fmla="*/ 2552467 h 3436871"/>
                <a:gd name="connsiteX36" fmla="*/ 1262209 w 2038796"/>
                <a:gd name="connsiteY36" fmla="*/ 2417831 h 3436871"/>
                <a:gd name="connsiteX37" fmla="*/ 1357574 w 2038796"/>
                <a:gd name="connsiteY37" fmla="*/ 2569297 h 3436871"/>
                <a:gd name="connsiteX38" fmla="*/ 1368794 w 2038796"/>
                <a:gd name="connsiteY38" fmla="*/ 3107839 h 3436871"/>
                <a:gd name="connsiteX39" fmla="*/ 1413673 w 2038796"/>
                <a:gd name="connsiteY39" fmla="*/ 3113448 h 3436871"/>
                <a:gd name="connsiteX40" fmla="*/ 1419283 w 2038796"/>
                <a:gd name="connsiteY40" fmla="*/ 2625394 h 3436871"/>
                <a:gd name="connsiteX41" fmla="*/ 1469772 w 2038796"/>
                <a:gd name="connsiteY41" fmla="*/ 2636614 h 3436871"/>
                <a:gd name="connsiteX42" fmla="*/ 1480991 w 2038796"/>
                <a:gd name="connsiteY42" fmla="*/ 3292962 h 3436871"/>
                <a:gd name="connsiteX43" fmla="*/ 1531479 w 2038796"/>
                <a:gd name="connsiteY43" fmla="*/ 3276133 h 3436871"/>
                <a:gd name="connsiteX44" fmla="*/ 1537090 w 2038796"/>
                <a:gd name="connsiteY44" fmla="*/ 2804908 h 3436871"/>
                <a:gd name="connsiteX45" fmla="*/ 1604407 w 2038796"/>
                <a:gd name="connsiteY45" fmla="*/ 2961983 h 3436871"/>
                <a:gd name="connsiteX46" fmla="*/ 1991484 w 2038796"/>
                <a:gd name="connsiteY46" fmla="*/ 2765639 h 3436871"/>
                <a:gd name="connsiteX47" fmla="*/ 1997094 w 2038796"/>
                <a:gd name="connsiteY47" fmla="*/ 2653443 h 3436871"/>
                <a:gd name="connsiteX48" fmla="*/ 1828800 w 2038796"/>
                <a:gd name="connsiteY48" fmla="*/ 2636614 h 3436871"/>
                <a:gd name="connsiteX49" fmla="*/ 1705383 w 2038796"/>
                <a:gd name="connsiteY49" fmla="*/ 2563686 h 3436871"/>
                <a:gd name="connsiteX50" fmla="*/ 1621237 w 2038796"/>
                <a:gd name="connsiteY50" fmla="*/ 2451490 h 3436871"/>
                <a:gd name="connsiteX51" fmla="*/ 1694164 w 2038796"/>
                <a:gd name="connsiteY51" fmla="*/ 2328074 h 3436871"/>
                <a:gd name="connsiteX52" fmla="*/ 1514650 w 2038796"/>
                <a:gd name="connsiteY52" fmla="*/ 2030754 h 3436871"/>
                <a:gd name="connsiteX53" fmla="*/ 1503430 w 2038796"/>
                <a:gd name="connsiteY53" fmla="*/ 1626847 h 3436871"/>
                <a:gd name="connsiteX54" fmla="*/ 1312696 w 2038796"/>
                <a:gd name="connsiteY54" fmla="*/ 1649285 h 3436871"/>
                <a:gd name="connsiteX55" fmla="*/ 1323916 w 2038796"/>
                <a:gd name="connsiteY55" fmla="*/ 1486602 h 3436871"/>
                <a:gd name="connsiteX56" fmla="*/ 1262208 w 2038796"/>
                <a:gd name="connsiteY56" fmla="*/ 1346357 h 3436871"/>
                <a:gd name="connsiteX57" fmla="*/ 1284648 w 2038796"/>
                <a:gd name="connsiteY57" fmla="*/ 1239770 h 3436871"/>
                <a:gd name="connsiteX58" fmla="*/ 1256599 w 2038796"/>
                <a:gd name="connsiteY58" fmla="*/ 1077085 h 3436871"/>
                <a:gd name="connsiteX59" fmla="*/ 1256599 w 2038796"/>
                <a:gd name="connsiteY59" fmla="*/ 880742 h 3436871"/>
                <a:gd name="connsiteX60" fmla="*/ 970498 w 2038796"/>
                <a:gd name="connsiteY60" fmla="*/ 712447 h 3436871"/>
                <a:gd name="connsiteX61" fmla="*/ 1015376 w 2038796"/>
                <a:gd name="connsiteY61" fmla="*/ 622690 h 3436871"/>
                <a:gd name="connsiteX62" fmla="*/ 1150012 w 2038796"/>
                <a:gd name="connsiteY62" fmla="*/ 482445 h 3436871"/>
                <a:gd name="connsiteX63" fmla="*/ 1166841 w 2038796"/>
                <a:gd name="connsiteY63" fmla="*/ 314150 h 3436871"/>
                <a:gd name="connsiteX64" fmla="*/ 1161232 w 2038796"/>
                <a:gd name="connsiteY64" fmla="*/ 196344 h 3436871"/>
                <a:gd name="connsiteX65" fmla="*/ 1093914 w 2038796"/>
                <a:gd name="connsiteY65" fmla="*/ 134637 h 3436871"/>
                <a:gd name="connsiteX66" fmla="*/ 987327 w 2038796"/>
                <a:gd name="connsiteY66" fmla="*/ 95368 h 3436871"/>
                <a:gd name="connsiteX67" fmla="*/ 920010 w 2038796"/>
                <a:gd name="connsiteY67" fmla="*/ 0 h 3436871"/>
                <a:gd name="connsiteX0" fmla="*/ 869522 w 2038796"/>
                <a:gd name="connsiteY0" fmla="*/ 0 h 3386383"/>
                <a:gd name="connsiteX1" fmla="*/ 779764 w 2038796"/>
                <a:gd name="connsiteY1" fmla="*/ 67319 h 3386383"/>
                <a:gd name="connsiteX2" fmla="*/ 751715 w 2038796"/>
                <a:gd name="connsiteY2" fmla="*/ 173905 h 3386383"/>
                <a:gd name="connsiteX3" fmla="*/ 656348 w 2038796"/>
                <a:gd name="connsiteY3" fmla="*/ 353419 h 3386383"/>
                <a:gd name="connsiteX4" fmla="*/ 656348 w 2038796"/>
                <a:gd name="connsiteY4" fmla="*/ 409517 h 3386383"/>
                <a:gd name="connsiteX5" fmla="*/ 673178 w 2038796"/>
                <a:gd name="connsiteY5" fmla="*/ 493665 h 3386383"/>
                <a:gd name="connsiteX6" fmla="*/ 448785 w 2038796"/>
                <a:gd name="connsiteY6" fmla="*/ 605861 h 3386383"/>
                <a:gd name="connsiteX7" fmla="*/ 263661 w 2038796"/>
                <a:gd name="connsiteY7" fmla="*/ 622690 h 3386383"/>
                <a:gd name="connsiteX8" fmla="*/ 218783 w 2038796"/>
                <a:gd name="connsiteY8" fmla="*/ 897571 h 3386383"/>
                <a:gd name="connsiteX9" fmla="*/ 168294 w 2038796"/>
                <a:gd name="connsiteY9" fmla="*/ 1032207 h 3386383"/>
                <a:gd name="connsiteX10" fmla="*/ 72927 w 2038796"/>
                <a:gd name="connsiteY10" fmla="*/ 1161233 h 3386383"/>
                <a:gd name="connsiteX11" fmla="*/ 0 w 2038796"/>
                <a:gd name="connsiteY11" fmla="*/ 1295868 h 3386383"/>
                <a:gd name="connsiteX12" fmla="*/ 134635 w 2038796"/>
                <a:gd name="connsiteY12" fmla="*/ 1654896 h 3386383"/>
                <a:gd name="connsiteX13" fmla="*/ 241222 w 2038796"/>
                <a:gd name="connsiteY13" fmla="*/ 1727824 h 3386383"/>
                <a:gd name="connsiteX14" fmla="*/ 291710 w 2038796"/>
                <a:gd name="connsiteY14" fmla="*/ 1694165 h 3386383"/>
                <a:gd name="connsiteX15" fmla="*/ 336589 w 2038796"/>
                <a:gd name="connsiteY15" fmla="*/ 1750263 h 3386383"/>
                <a:gd name="connsiteX16" fmla="*/ 387077 w 2038796"/>
                <a:gd name="connsiteY16" fmla="*/ 3276133 h 3386383"/>
                <a:gd name="connsiteX17" fmla="*/ 448785 w 2038796"/>
                <a:gd name="connsiteY17" fmla="*/ 3248084 h 3386383"/>
                <a:gd name="connsiteX18" fmla="*/ 431956 w 2038796"/>
                <a:gd name="connsiteY18" fmla="*/ 2372953 h 3386383"/>
                <a:gd name="connsiteX19" fmla="*/ 482444 w 2038796"/>
                <a:gd name="connsiteY19" fmla="*/ 2384172 h 3386383"/>
                <a:gd name="connsiteX20" fmla="*/ 516103 w 2038796"/>
                <a:gd name="connsiteY20" fmla="*/ 3068570 h 3386383"/>
                <a:gd name="connsiteX21" fmla="*/ 583421 w 2038796"/>
                <a:gd name="connsiteY21" fmla="*/ 3074180 h 3386383"/>
                <a:gd name="connsiteX22" fmla="*/ 572201 w 2038796"/>
                <a:gd name="connsiteY22" fmla="*/ 2406612 h 3386383"/>
                <a:gd name="connsiteX23" fmla="*/ 964888 w 2038796"/>
                <a:gd name="connsiteY23" fmla="*/ 2412222 h 3386383"/>
                <a:gd name="connsiteX24" fmla="*/ 970498 w 2038796"/>
                <a:gd name="connsiteY24" fmla="*/ 2816128 h 3386383"/>
                <a:gd name="connsiteX25" fmla="*/ 1026596 w 2038796"/>
                <a:gd name="connsiteY25" fmla="*/ 2827348 h 3386383"/>
                <a:gd name="connsiteX26" fmla="*/ 1020986 w 2038796"/>
                <a:gd name="connsiteY26" fmla="*/ 3001252 h 3386383"/>
                <a:gd name="connsiteX27" fmla="*/ 1009767 w 2038796"/>
                <a:gd name="connsiteY27" fmla="*/ 3124668 h 3386383"/>
                <a:gd name="connsiteX28" fmla="*/ 1020986 w 2038796"/>
                <a:gd name="connsiteY28" fmla="*/ 3343451 h 3386383"/>
                <a:gd name="connsiteX29" fmla="*/ 1217330 w 2038796"/>
                <a:gd name="connsiteY29" fmla="*/ 3360280 h 3386383"/>
                <a:gd name="connsiteX30" fmla="*/ 1211720 w 2038796"/>
                <a:gd name="connsiteY30" fmla="*/ 3175157 h 3386383"/>
                <a:gd name="connsiteX31" fmla="*/ 1228549 w 2038796"/>
                <a:gd name="connsiteY31" fmla="*/ 3001253 h 3386383"/>
                <a:gd name="connsiteX32" fmla="*/ 1211720 w 2038796"/>
                <a:gd name="connsiteY32" fmla="*/ 2872226 h 3386383"/>
                <a:gd name="connsiteX33" fmla="*/ 1234159 w 2038796"/>
                <a:gd name="connsiteY33" fmla="*/ 2832958 h 3386383"/>
                <a:gd name="connsiteX34" fmla="*/ 1250988 w 2038796"/>
                <a:gd name="connsiteY34" fmla="*/ 2614175 h 3386383"/>
                <a:gd name="connsiteX35" fmla="*/ 1256599 w 2038796"/>
                <a:gd name="connsiteY35" fmla="*/ 2501979 h 3386383"/>
                <a:gd name="connsiteX36" fmla="*/ 1262209 w 2038796"/>
                <a:gd name="connsiteY36" fmla="*/ 2367343 h 3386383"/>
                <a:gd name="connsiteX37" fmla="*/ 1357574 w 2038796"/>
                <a:gd name="connsiteY37" fmla="*/ 2518809 h 3386383"/>
                <a:gd name="connsiteX38" fmla="*/ 1368794 w 2038796"/>
                <a:gd name="connsiteY38" fmla="*/ 3057351 h 3386383"/>
                <a:gd name="connsiteX39" fmla="*/ 1413673 w 2038796"/>
                <a:gd name="connsiteY39" fmla="*/ 3062960 h 3386383"/>
                <a:gd name="connsiteX40" fmla="*/ 1419283 w 2038796"/>
                <a:gd name="connsiteY40" fmla="*/ 2574906 h 3386383"/>
                <a:gd name="connsiteX41" fmla="*/ 1469772 w 2038796"/>
                <a:gd name="connsiteY41" fmla="*/ 2586126 h 3386383"/>
                <a:gd name="connsiteX42" fmla="*/ 1480991 w 2038796"/>
                <a:gd name="connsiteY42" fmla="*/ 3242474 h 3386383"/>
                <a:gd name="connsiteX43" fmla="*/ 1531479 w 2038796"/>
                <a:gd name="connsiteY43" fmla="*/ 3225645 h 3386383"/>
                <a:gd name="connsiteX44" fmla="*/ 1537090 w 2038796"/>
                <a:gd name="connsiteY44" fmla="*/ 2754420 h 3386383"/>
                <a:gd name="connsiteX45" fmla="*/ 1604407 w 2038796"/>
                <a:gd name="connsiteY45" fmla="*/ 2911495 h 3386383"/>
                <a:gd name="connsiteX46" fmla="*/ 1991484 w 2038796"/>
                <a:gd name="connsiteY46" fmla="*/ 2715151 h 3386383"/>
                <a:gd name="connsiteX47" fmla="*/ 1997094 w 2038796"/>
                <a:gd name="connsiteY47" fmla="*/ 2602955 h 3386383"/>
                <a:gd name="connsiteX48" fmla="*/ 1828800 w 2038796"/>
                <a:gd name="connsiteY48" fmla="*/ 2586126 h 3386383"/>
                <a:gd name="connsiteX49" fmla="*/ 1705383 w 2038796"/>
                <a:gd name="connsiteY49" fmla="*/ 2513198 h 3386383"/>
                <a:gd name="connsiteX50" fmla="*/ 1621237 w 2038796"/>
                <a:gd name="connsiteY50" fmla="*/ 2401002 h 3386383"/>
                <a:gd name="connsiteX51" fmla="*/ 1694164 w 2038796"/>
                <a:gd name="connsiteY51" fmla="*/ 2277586 h 3386383"/>
                <a:gd name="connsiteX52" fmla="*/ 1514650 w 2038796"/>
                <a:gd name="connsiteY52" fmla="*/ 1980266 h 3386383"/>
                <a:gd name="connsiteX53" fmla="*/ 1503430 w 2038796"/>
                <a:gd name="connsiteY53" fmla="*/ 1576359 h 3386383"/>
                <a:gd name="connsiteX54" fmla="*/ 1312696 w 2038796"/>
                <a:gd name="connsiteY54" fmla="*/ 1598797 h 3386383"/>
                <a:gd name="connsiteX55" fmla="*/ 1323916 w 2038796"/>
                <a:gd name="connsiteY55" fmla="*/ 1436114 h 3386383"/>
                <a:gd name="connsiteX56" fmla="*/ 1262208 w 2038796"/>
                <a:gd name="connsiteY56" fmla="*/ 1295869 h 3386383"/>
                <a:gd name="connsiteX57" fmla="*/ 1284648 w 2038796"/>
                <a:gd name="connsiteY57" fmla="*/ 1189282 h 3386383"/>
                <a:gd name="connsiteX58" fmla="*/ 1256599 w 2038796"/>
                <a:gd name="connsiteY58" fmla="*/ 1026597 h 3386383"/>
                <a:gd name="connsiteX59" fmla="*/ 1256599 w 2038796"/>
                <a:gd name="connsiteY59" fmla="*/ 830254 h 3386383"/>
                <a:gd name="connsiteX60" fmla="*/ 970498 w 2038796"/>
                <a:gd name="connsiteY60" fmla="*/ 661959 h 3386383"/>
                <a:gd name="connsiteX61" fmla="*/ 1015376 w 2038796"/>
                <a:gd name="connsiteY61" fmla="*/ 572202 h 3386383"/>
                <a:gd name="connsiteX62" fmla="*/ 1150012 w 2038796"/>
                <a:gd name="connsiteY62" fmla="*/ 431957 h 3386383"/>
                <a:gd name="connsiteX63" fmla="*/ 1166841 w 2038796"/>
                <a:gd name="connsiteY63" fmla="*/ 263662 h 3386383"/>
                <a:gd name="connsiteX64" fmla="*/ 1161232 w 2038796"/>
                <a:gd name="connsiteY64" fmla="*/ 145856 h 3386383"/>
                <a:gd name="connsiteX65" fmla="*/ 1093914 w 2038796"/>
                <a:gd name="connsiteY65" fmla="*/ 84149 h 3386383"/>
                <a:gd name="connsiteX66" fmla="*/ 987327 w 2038796"/>
                <a:gd name="connsiteY66" fmla="*/ 44880 h 3386383"/>
                <a:gd name="connsiteX67" fmla="*/ 869522 w 2038796"/>
                <a:gd name="connsiteY67" fmla="*/ 0 h 3386383"/>
                <a:gd name="connsiteX0" fmla="*/ 869522 w 2038796"/>
                <a:gd name="connsiteY0" fmla="*/ 0 h 3386383"/>
                <a:gd name="connsiteX1" fmla="*/ 779764 w 2038796"/>
                <a:gd name="connsiteY1" fmla="*/ 67319 h 3386383"/>
                <a:gd name="connsiteX2" fmla="*/ 751715 w 2038796"/>
                <a:gd name="connsiteY2" fmla="*/ 173905 h 3386383"/>
                <a:gd name="connsiteX3" fmla="*/ 656348 w 2038796"/>
                <a:gd name="connsiteY3" fmla="*/ 353419 h 3386383"/>
                <a:gd name="connsiteX4" fmla="*/ 656348 w 2038796"/>
                <a:gd name="connsiteY4" fmla="*/ 409517 h 3386383"/>
                <a:gd name="connsiteX5" fmla="*/ 678788 w 2038796"/>
                <a:gd name="connsiteY5" fmla="*/ 516105 h 3386383"/>
                <a:gd name="connsiteX6" fmla="*/ 448785 w 2038796"/>
                <a:gd name="connsiteY6" fmla="*/ 605861 h 3386383"/>
                <a:gd name="connsiteX7" fmla="*/ 263661 w 2038796"/>
                <a:gd name="connsiteY7" fmla="*/ 622690 h 3386383"/>
                <a:gd name="connsiteX8" fmla="*/ 218783 w 2038796"/>
                <a:gd name="connsiteY8" fmla="*/ 897571 h 3386383"/>
                <a:gd name="connsiteX9" fmla="*/ 168294 w 2038796"/>
                <a:gd name="connsiteY9" fmla="*/ 1032207 h 3386383"/>
                <a:gd name="connsiteX10" fmla="*/ 72927 w 2038796"/>
                <a:gd name="connsiteY10" fmla="*/ 1161233 h 3386383"/>
                <a:gd name="connsiteX11" fmla="*/ 0 w 2038796"/>
                <a:gd name="connsiteY11" fmla="*/ 1295868 h 3386383"/>
                <a:gd name="connsiteX12" fmla="*/ 134635 w 2038796"/>
                <a:gd name="connsiteY12" fmla="*/ 1654896 h 3386383"/>
                <a:gd name="connsiteX13" fmla="*/ 241222 w 2038796"/>
                <a:gd name="connsiteY13" fmla="*/ 1727824 h 3386383"/>
                <a:gd name="connsiteX14" fmla="*/ 291710 w 2038796"/>
                <a:gd name="connsiteY14" fmla="*/ 1694165 h 3386383"/>
                <a:gd name="connsiteX15" fmla="*/ 336589 w 2038796"/>
                <a:gd name="connsiteY15" fmla="*/ 1750263 h 3386383"/>
                <a:gd name="connsiteX16" fmla="*/ 387077 w 2038796"/>
                <a:gd name="connsiteY16" fmla="*/ 3276133 h 3386383"/>
                <a:gd name="connsiteX17" fmla="*/ 448785 w 2038796"/>
                <a:gd name="connsiteY17" fmla="*/ 3248084 h 3386383"/>
                <a:gd name="connsiteX18" fmla="*/ 431956 w 2038796"/>
                <a:gd name="connsiteY18" fmla="*/ 2372953 h 3386383"/>
                <a:gd name="connsiteX19" fmla="*/ 482444 w 2038796"/>
                <a:gd name="connsiteY19" fmla="*/ 2384172 h 3386383"/>
                <a:gd name="connsiteX20" fmla="*/ 516103 w 2038796"/>
                <a:gd name="connsiteY20" fmla="*/ 3068570 h 3386383"/>
                <a:gd name="connsiteX21" fmla="*/ 583421 w 2038796"/>
                <a:gd name="connsiteY21" fmla="*/ 3074180 h 3386383"/>
                <a:gd name="connsiteX22" fmla="*/ 572201 w 2038796"/>
                <a:gd name="connsiteY22" fmla="*/ 2406612 h 3386383"/>
                <a:gd name="connsiteX23" fmla="*/ 964888 w 2038796"/>
                <a:gd name="connsiteY23" fmla="*/ 2412222 h 3386383"/>
                <a:gd name="connsiteX24" fmla="*/ 970498 w 2038796"/>
                <a:gd name="connsiteY24" fmla="*/ 2816128 h 3386383"/>
                <a:gd name="connsiteX25" fmla="*/ 1026596 w 2038796"/>
                <a:gd name="connsiteY25" fmla="*/ 2827348 h 3386383"/>
                <a:gd name="connsiteX26" fmla="*/ 1020986 w 2038796"/>
                <a:gd name="connsiteY26" fmla="*/ 3001252 h 3386383"/>
                <a:gd name="connsiteX27" fmla="*/ 1009767 w 2038796"/>
                <a:gd name="connsiteY27" fmla="*/ 3124668 h 3386383"/>
                <a:gd name="connsiteX28" fmla="*/ 1020986 w 2038796"/>
                <a:gd name="connsiteY28" fmla="*/ 3343451 h 3386383"/>
                <a:gd name="connsiteX29" fmla="*/ 1217330 w 2038796"/>
                <a:gd name="connsiteY29" fmla="*/ 3360280 h 3386383"/>
                <a:gd name="connsiteX30" fmla="*/ 1211720 w 2038796"/>
                <a:gd name="connsiteY30" fmla="*/ 3175157 h 3386383"/>
                <a:gd name="connsiteX31" fmla="*/ 1228549 w 2038796"/>
                <a:gd name="connsiteY31" fmla="*/ 3001253 h 3386383"/>
                <a:gd name="connsiteX32" fmla="*/ 1211720 w 2038796"/>
                <a:gd name="connsiteY32" fmla="*/ 2872226 h 3386383"/>
                <a:gd name="connsiteX33" fmla="*/ 1234159 w 2038796"/>
                <a:gd name="connsiteY33" fmla="*/ 2832958 h 3386383"/>
                <a:gd name="connsiteX34" fmla="*/ 1250988 w 2038796"/>
                <a:gd name="connsiteY34" fmla="*/ 2614175 h 3386383"/>
                <a:gd name="connsiteX35" fmla="*/ 1256599 w 2038796"/>
                <a:gd name="connsiteY35" fmla="*/ 2501979 h 3386383"/>
                <a:gd name="connsiteX36" fmla="*/ 1262209 w 2038796"/>
                <a:gd name="connsiteY36" fmla="*/ 2367343 h 3386383"/>
                <a:gd name="connsiteX37" fmla="*/ 1357574 w 2038796"/>
                <a:gd name="connsiteY37" fmla="*/ 2518809 h 3386383"/>
                <a:gd name="connsiteX38" fmla="*/ 1368794 w 2038796"/>
                <a:gd name="connsiteY38" fmla="*/ 3057351 h 3386383"/>
                <a:gd name="connsiteX39" fmla="*/ 1413673 w 2038796"/>
                <a:gd name="connsiteY39" fmla="*/ 3062960 h 3386383"/>
                <a:gd name="connsiteX40" fmla="*/ 1419283 w 2038796"/>
                <a:gd name="connsiteY40" fmla="*/ 2574906 h 3386383"/>
                <a:gd name="connsiteX41" fmla="*/ 1469772 w 2038796"/>
                <a:gd name="connsiteY41" fmla="*/ 2586126 h 3386383"/>
                <a:gd name="connsiteX42" fmla="*/ 1480991 w 2038796"/>
                <a:gd name="connsiteY42" fmla="*/ 3242474 h 3386383"/>
                <a:gd name="connsiteX43" fmla="*/ 1531479 w 2038796"/>
                <a:gd name="connsiteY43" fmla="*/ 3225645 h 3386383"/>
                <a:gd name="connsiteX44" fmla="*/ 1537090 w 2038796"/>
                <a:gd name="connsiteY44" fmla="*/ 2754420 h 3386383"/>
                <a:gd name="connsiteX45" fmla="*/ 1604407 w 2038796"/>
                <a:gd name="connsiteY45" fmla="*/ 2911495 h 3386383"/>
                <a:gd name="connsiteX46" fmla="*/ 1991484 w 2038796"/>
                <a:gd name="connsiteY46" fmla="*/ 2715151 h 3386383"/>
                <a:gd name="connsiteX47" fmla="*/ 1997094 w 2038796"/>
                <a:gd name="connsiteY47" fmla="*/ 2602955 h 3386383"/>
                <a:gd name="connsiteX48" fmla="*/ 1828800 w 2038796"/>
                <a:gd name="connsiteY48" fmla="*/ 2586126 h 3386383"/>
                <a:gd name="connsiteX49" fmla="*/ 1705383 w 2038796"/>
                <a:gd name="connsiteY49" fmla="*/ 2513198 h 3386383"/>
                <a:gd name="connsiteX50" fmla="*/ 1621237 w 2038796"/>
                <a:gd name="connsiteY50" fmla="*/ 2401002 h 3386383"/>
                <a:gd name="connsiteX51" fmla="*/ 1694164 w 2038796"/>
                <a:gd name="connsiteY51" fmla="*/ 2277586 h 3386383"/>
                <a:gd name="connsiteX52" fmla="*/ 1514650 w 2038796"/>
                <a:gd name="connsiteY52" fmla="*/ 1980266 h 3386383"/>
                <a:gd name="connsiteX53" fmla="*/ 1503430 w 2038796"/>
                <a:gd name="connsiteY53" fmla="*/ 1576359 h 3386383"/>
                <a:gd name="connsiteX54" fmla="*/ 1312696 w 2038796"/>
                <a:gd name="connsiteY54" fmla="*/ 1598797 h 3386383"/>
                <a:gd name="connsiteX55" fmla="*/ 1323916 w 2038796"/>
                <a:gd name="connsiteY55" fmla="*/ 1436114 h 3386383"/>
                <a:gd name="connsiteX56" fmla="*/ 1262208 w 2038796"/>
                <a:gd name="connsiteY56" fmla="*/ 1295869 h 3386383"/>
                <a:gd name="connsiteX57" fmla="*/ 1284648 w 2038796"/>
                <a:gd name="connsiteY57" fmla="*/ 1189282 h 3386383"/>
                <a:gd name="connsiteX58" fmla="*/ 1256599 w 2038796"/>
                <a:gd name="connsiteY58" fmla="*/ 1026597 h 3386383"/>
                <a:gd name="connsiteX59" fmla="*/ 1256599 w 2038796"/>
                <a:gd name="connsiteY59" fmla="*/ 830254 h 3386383"/>
                <a:gd name="connsiteX60" fmla="*/ 970498 w 2038796"/>
                <a:gd name="connsiteY60" fmla="*/ 661959 h 3386383"/>
                <a:gd name="connsiteX61" fmla="*/ 1015376 w 2038796"/>
                <a:gd name="connsiteY61" fmla="*/ 572202 h 3386383"/>
                <a:gd name="connsiteX62" fmla="*/ 1150012 w 2038796"/>
                <a:gd name="connsiteY62" fmla="*/ 431957 h 3386383"/>
                <a:gd name="connsiteX63" fmla="*/ 1166841 w 2038796"/>
                <a:gd name="connsiteY63" fmla="*/ 263662 h 3386383"/>
                <a:gd name="connsiteX64" fmla="*/ 1161232 w 2038796"/>
                <a:gd name="connsiteY64" fmla="*/ 145856 h 3386383"/>
                <a:gd name="connsiteX65" fmla="*/ 1093914 w 2038796"/>
                <a:gd name="connsiteY65" fmla="*/ 84149 h 3386383"/>
                <a:gd name="connsiteX66" fmla="*/ 987327 w 2038796"/>
                <a:gd name="connsiteY66" fmla="*/ 44880 h 3386383"/>
                <a:gd name="connsiteX67" fmla="*/ 869522 w 2038796"/>
                <a:gd name="connsiteY67" fmla="*/ 0 h 3386383"/>
                <a:gd name="connsiteX0" fmla="*/ 869522 w 2038796"/>
                <a:gd name="connsiteY0" fmla="*/ 0 h 3386383"/>
                <a:gd name="connsiteX1" fmla="*/ 779764 w 2038796"/>
                <a:gd name="connsiteY1" fmla="*/ 67319 h 3386383"/>
                <a:gd name="connsiteX2" fmla="*/ 751715 w 2038796"/>
                <a:gd name="connsiteY2" fmla="*/ 173905 h 3386383"/>
                <a:gd name="connsiteX3" fmla="*/ 656348 w 2038796"/>
                <a:gd name="connsiteY3" fmla="*/ 353419 h 3386383"/>
                <a:gd name="connsiteX4" fmla="*/ 656348 w 2038796"/>
                <a:gd name="connsiteY4" fmla="*/ 409517 h 3386383"/>
                <a:gd name="connsiteX5" fmla="*/ 678788 w 2038796"/>
                <a:gd name="connsiteY5" fmla="*/ 516105 h 3386383"/>
                <a:gd name="connsiteX6" fmla="*/ 488053 w 2038796"/>
                <a:gd name="connsiteY6" fmla="*/ 617081 h 3386383"/>
                <a:gd name="connsiteX7" fmla="*/ 263661 w 2038796"/>
                <a:gd name="connsiteY7" fmla="*/ 622690 h 3386383"/>
                <a:gd name="connsiteX8" fmla="*/ 218783 w 2038796"/>
                <a:gd name="connsiteY8" fmla="*/ 897571 h 3386383"/>
                <a:gd name="connsiteX9" fmla="*/ 168294 w 2038796"/>
                <a:gd name="connsiteY9" fmla="*/ 1032207 h 3386383"/>
                <a:gd name="connsiteX10" fmla="*/ 72927 w 2038796"/>
                <a:gd name="connsiteY10" fmla="*/ 1161233 h 3386383"/>
                <a:gd name="connsiteX11" fmla="*/ 0 w 2038796"/>
                <a:gd name="connsiteY11" fmla="*/ 1295868 h 3386383"/>
                <a:gd name="connsiteX12" fmla="*/ 134635 w 2038796"/>
                <a:gd name="connsiteY12" fmla="*/ 1654896 h 3386383"/>
                <a:gd name="connsiteX13" fmla="*/ 241222 w 2038796"/>
                <a:gd name="connsiteY13" fmla="*/ 1727824 h 3386383"/>
                <a:gd name="connsiteX14" fmla="*/ 291710 w 2038796"/>
                <a:gd name="connsiteY14" fmla="*/ 1694165 h 3386383"/>
                <a:gd name="connsiteX15" fmla="*/ 336589 w 2038796"/>
                <a:gd name="connsiteY15" fmla="*/ 1750263 h 3386383"/>
                <a:gd name="connsiteX16" fmla="*/ 387077 w 2038796"/>
                <a:gd name="connsiteY16" fmla="*/ 3276133 h 3386383"/>
                <a:gd name="connsiteX17" fmla="*/ 448785 w 2038796"/>
                <a:gd name="connsiteY17" fmla="*/ 3248084 h 3386383"/>
                <a:gd name="connsiteX18" fmla="*/ 431956 w 2038796"/>
                <a:gd name="connsiteY18" fmla="*/ 2372953 h 3386383"/>
                <a:gd name="connsiteX19" fmla="*/ 482444 w 2038796"/>
                <a:gd name="connsiteY19" fmla="*/ 2384172 h 3386383"/>
                <a:gd name="connsiteX20" fmla="*/ 516103 w 2038796"/>
                <a:gd name="connsiteY20" fmla="*/ 3068570 h 3386383"/>
                <a:gd name="connsiteX21" fmla="*/ 583421 w 2038796"/>
                <a:gd name="connsiteY21" fmla="*/ 3074180 h 3386383"/>
                <a:gd name="connsiteX22" fmla="*/ 572201 w 2038796"/>
                <a:gd name="connsiteY22" fmla="*/ 2406612 h 3386383"/>
                <a:gd name="connsiteX23" fmla="*/ 964888 w 2038796"/>
                <a:gd name="connsiteY23" fmla="*/ 2412222 h 3386383"/>
                <a:gd name="connsiteX24" fmla="*/ 970498 w 2038796"/>
                <a:gd name="connsiteY24" fmla="*/ 2816128 h 3386383"/>
                <a:gd name="connsiteX25" fmla="*/ 1026596 w 2038796"/>
                <a:gd name="connsiteY25" fmla="*/ 2827348 h 3386383"/>
                <a:gd name="connsiteX26" fmla="*/ 1020986 w 2038796"/>
                <a:gd name="connsiteY26" fmla="*/ 3001252 h 3386383"/>
                <a:gd name="connsiteX27" fmla="*/ 1009767 w 2038796"/>
                <a:gd name="connsiteY27" fmla="*/ 3124668 h 3386383"/>
                <a:gd name="connsiteX28" fmla="*/ 1020986 w 2038796"/>
                <a:gd name="connsiteY28" fmla="*/ 3343451 h 3386383"/>
                <a:gd name="connsiteX29" fmla="*/ 1217330 w 2038796"/>
                <a:gd name="connsiteY29" fmla="*/ 3360280 h 3386383"/>
                <a:gd name="connsiteX30" fmla="*/ 1211720 w 2038796"/>
                <a:gd name="connsiteY30" fmla="*/ 3175157 h 3386383"/>
                <a:gd name="connsiteX31" fmla="*/ 1228549 w 2038796"/>
                <a:gd name="connsiteY31" fmla="*/ 3001253 h 3386383"/>
                <a:gd name="connsiteX32" fmla="*/ 1211720 w 2038796"/>
                <a:gd name="connsiteY32" fmla="*/ 2872226 h 3386383"/>
                <a:gd name="connsiteX33" fmla="*/ 1234159 w 2038796"/>
                <a:gd name="connsiteY33" fmla="*/ 2832958 h 3386383"/>
                <a:gd name="connsiteX34" fmla="*/ 1250988 w 2038796"/>
                <a:gd name="connsiteY34" fmla="*/ 2614175 h 3386383"/>
                <a:gd name="connsiteX35" fmla="*/ 1256599 w 2038796"/>
                <a:gd name="connsiteY35" fmla="*/ 2501979 h 3386383"/>
                <a:gd name="connsiteX36" fmla="*/ 1262209 w 2038796"/>
                <a:gd name="connsiteY36" fmla="*/ 2367343 h 3386383"/>
                <a:gd name="connsiteX37" fmla="*/ 1357574 w 2038796"/>
                <a:gd name="connsiteY37" fmla="*/ 2518809 h 3386383"/>
                <a:gd name="connsiteX38" fmla="*/ 1368794 w 2038796"/>
                <a:gd name="connsiteY38" fmla="*/ 3057351 h 3386383"/>
                <a:gd name="connsiteX39" fmla="*/ 1413673 w 2038796"/>
                <a:gd name="connsiteY39" fmla="*/ 3062960 h 3386383"/>
                <a:gd name="connsiteX40" fmla="*/ 1419283 w 2038796"/>
                <a:gd name="connsiteY40" fmla="*/ 2574906 h 3386383"/>
                <a:gd name="connsiteX41" fmla="*/ 1469772 w 2038796"/>
                <a:gd name="connsiteY41" fmla="*/ 2586126 h 3386383"/>
                <a:gd name="connsiteX42" fmla="*/ 1480991 w 2038796"/>
                <a:gd name="connsiteY42" fmla="*/ 3242474 h 3386383"/>
                <a:gd name="connsiteX43" fmla="*/ 1531479 w 2038796"/>
                <a:gd name="connsiteY43" fmla="*/ 3225645 h 3386383"/>
                <a:gd name="connsiteX44" fmla="*/ 1537090 w 2038796"/>
                <a:gd name="connsiteY44" fmla="*/ 2754420 h 3386383"/>
                <a:gd name="connsiteX45" fmla="*/ 1604407 w 2038796"/>
                <a:gd name="connsiteY45" fmla="*/ 2911495 h 3386383"/>
                <a:gd name="connsiteX46" fmla="*/ 1991484 w 2038796"/>
                <a:gd name="connsiteY46" fmla="*/ 2715151 h 3386383"/>
                <a:gd name="connsiteX47" fmla="*/ 1997094 w 2038796"/>
                <a:gd name="connsiteY47" fmla="*/ 2602955 h 3386383"/>
                <a:gd name="connsiteX48" fmla="*/ 1828800 w 2038796"/>
                <a:gd name="connsiteY48" fmla="*/ 2586126 h 3386383"/>
                <a:gd name="connsiteX49" fmla="*/ 1705383 w 2038796"/>
                <a:gd name="connsiteY49" fmla="*/ 2513198 h 3386383"/>
                <a:gd name="connsiteX50" fmla="*/ 1621237 w 2038796"/>
                <a:gd name="connsiteY50" fmla="*/ 2401002 h 3386383"/>
                <a:gd name="connsiteX51" fmla="*/ 1694164 w 2038796"/>
                <a:gd name="connsiteY51" fmla="*/ 2277586 h 3386383"/>
                <a:gd name="connsiteX52" fmla="*/ 1514650 w 2038796"/>
                <a:gd name="connsiteY52" fmla="*/ 1980266 h 3386383"/>
                <a:gd name="connsiteX53" fmla="*/ 1503430 w 2038796"/>
                <a:gd name="connsiteY53" fmla="*/ 1576359 h 3386383"/>
                <a:gd name="connsiteX54" fmla="*/ 1312696 w 2038796"/>
                <a:gd name="connsiteY54" fmla="*/ 1598797 h 3386383"/>
                <a:gd name="connsiteX55" fmla="*/ 1323916 w 2038796"/>
                <a:gd name="connsiteY55" fmla="*/ 1436114 h 3386383"/>
                <a:gd name="connsiteX56" fmla="*/ 1262208 w 2038796"/>
                <a:gd name="connsiteY56" fmla="*/ 1295869 h 3386383"/>
                <a:gd name="connsiteX57" fmla="*/ 1284648 w 2038796"/>
                <a:gd name="connsiteY57" fmla="*/ 1189282 h 3386383"/>
                <a:gd name="connsiteX58" fmla="*/ 1256599 w 2038796"/>
                <a:gd name="connsiteY58" fmla="*/ 1026597 h 3386383"/>
                <a:gd name="connsiteX59" fmla="*/ 1256599 w 2038796"/>
                <a:gd name="connsiteY59" fmla="*/ 830254 h 3386383"/>
                <a:gd name="connsiteX60" fmla="*/ 970498 w 2038796"/>
                <a:gd name="connsiteY60" fmla="*/ 661959 h 3386383"/>
                <a:gd name="connsiteX61" fmla="*/ 1015376 w 2038796"/>
                <a:gd name="connsiteY61" fmla="*/ 572202 h 3386383"/>
                <a:gd name="connsiteX62" fmla="*/ 1150012 w 2038796"/>
                <a:gd name="connsiteY62" fmla="*/ 431957 h 3386383"/>
                <a:gd name="connsiteX63" fmla="*/ 1166841 w 2038796"/>
                <a:gd name="connsiteY63" fmla="*/ 263662 h 3386383"/>
                <a:gd name="connsiteX64" fmla="*/ 1161232 w 2038796"/>
                <a:gd name="connsiteY64" fmla="*/ 145856 h 3386383"/>
                <a:gd name="connsiteX65" fmla="*/ 1093914 w 2038796"/>
                <a:gd name="connsiteY65" fmla="*/ 84149 h 3386383"/>
                <a:gd name="connsiteX66" fmla="*/ 987327 w 2038796"/>
                <a:gd name="connsiteY66" fmla="*/ 44880 h 3386383"/>
                <a:gd name="connsiteX67" fmla="*/ 869522 w 2038796"/>
                <a:gd name="connsiteY67" fmla="*/ 0 h 3386383"/>
                <a:gd name="connsiteX0" fmla="*/ 869522 w 2038796"/>
                <a:gd name="connsiteY0" fmla="*/ 0 h 3386383"/>
                <a:gd name="connsiteX1" fmla="*/ 779764 w 2038796"/>
                <a:gd name="connsiteY1" fmla="*/ 67319 h 3386383"/>
                <a:gd name="connsiteX2" fmla="*/ 751715 w 2038796"/>
                <a:gd name="connsiteY2" fmla="*/ 173905 h 3386383"/>
                <a:gd name="connsiteX3" fmla="*/ 656348 w 2038796"/>
                <a:gd name="connsiteY3" fmla="*/ 353419 h 3386383"/>
                <a:gd name="connsiteX4" fmla="*/ 656348 w 2038796"/>
                <a:gd name="connsiteY4" fmla="*/ 409517 h 3386383"/>
                <a:gd name="connsiteX5" fmla="*/ 678788 w 2038796"/>
                <a:gd name="connsiteY5" fmla="*/ 516105 h 3386383"/>
                <a:gd name="connsiteX6" fmla="*/ 488053 w 2038796"/>
                <a:gd name="connsiteY6" fmla="*/ 617081 h 3386383"/>
                <a:gd name="connsiteX7" fmla="*/ 280491 w 2038796"/>
                <a:gd name="connsiteY7" fmla="*/ 656349 h 3386383"/>
                <a:gd name="connsiteX8" fmla="*/ 263661 w 2038796"/>
                <a:gd name="connsiteY8" fmla="*/ 622690 h 3386383"/>
                <a:gd name="connsiteX9" fmla="*/ 218783 w 2038796"/>
                <a:gd name="connsiteY9" fmla="*/ 897571 h 3386383"/>
                <a:gd name="connsiteX10" fmla="*/ 168294 w 2038796"/>
                <a:gd name="connsiteY10" fmla="*/ 1032207 h 3386383"/>
                <a:gd name="connsiteX11" fmla="*/ 72927 w 2038796"/>
                <a:gd name="connsiteY11" fmla="*/ 1161233 h 3386383"/>
                <a:gd name="connsiteX12" fmla="*/ 0 w 2038796"/>
                <a:gd name="connsiteY12" fmla="*/ 1295868 h 3386383"/>
                <a:gd name="connsiteX13" fmla="*/ 134635 w 2038796"/>
                <a:gd name="connsiteY13" fmla="*/ 1654896 h 3386383"/>
                <a:gd name="connsiteX14" fmla="*/ 241222 w 2038796"/>
                <a:gd name="connsiteY14" fmla="*/ 1727824 h 3386383"/>
                <a:gd name="connsiteX15" fmla="*/ 291710 w 2038796"/>
                <a:gd name="connsiteY15" fmla="*/ 1694165 h 3386383"/>
                <a:gd name="connsiteX16" fmla="*/ 336589 w 2038796"/>
                <a:gd name="connsiteY16" fmla="*/ 1750263 h 3386383"/>
                <a:gd name="connsiteX17" fmla="*/ 387077 w 2038796"/>
                <a:gd name="connsiteY17" fmla="*/ 3276133 h 3386383"/>
                <a:gd name="connsiteX18" fmla="*/ 448785 w 2038796"/>
                <a:gd name="connsiteY18" fmla="*/ 3248084 h 3386383"/>
                <a:gd name="connsiteX19" fmla="*/ 431956 w 2038796"/>
                <a:gd name="connsiteY19" fmla="*/ 2372953 h 3386383"/>
                <a:gd name="connsiteX20" fmla="*/ 482444 w 2038796"/>
                <a:gd name="connsiteY20" fmla="*/ 2384172 h 3386383"/>
                <a:gd name="connsiteX21" fmla="*/ 516103 w 2038796"/>
                <a:gd name="connsiteY21" fmla="*/ 3068570 h 3386383"/>
                <a:gd name="connsiteX22" fmla="*/ 583421 w 2038796"/>
                <a:gd name="connsiteY22" fmla="*/ 3074180 h 3386383"/>
                <a:gd name="connsiteX23" fmla="*/ 572201 w 2038796"/>
                <a:gd name="connsiteY23" fmla="*/ 2406612 h 3386383"/>
                <a:gd name="connsiteX24" fmla="*/ 964888 w 2038796"/>
                <a:gd name="connsiteY24" fmla="*/ 2412222 h 3386383"/>
                <a:gd name="connsiteX25" fmla="*/ 970498 w 2038796"/>
                <a:gd name="connsiteY25" fmla="*/ 2816128 h 3386383"/>
                <a:gd name="connsiteX26" fmla="*/ 1026596 w 2038796"/>
                <a:gd name="connsiteY26" fmla="*/ 2827348 h 3386383"/>
                <a:gd name="connsiteX27" fmla="*/ 1020986 w 2038796"/>
                <a:gd name="connsiteY27" fmla="*/ 3001252 h 3386383"/>
                <a:gd name="connsiteX28" fmla="*/ 1009767 w 2038796"/>
                <a:gd name="connsiteY28" fmla="*/ 3124668 h 3386383"/>
                <a:gd name="connsiteX29" fmla="*/ 1020986 w 2038796"/>
                <a:gd name="connsiteY29" fmla="*/ 3343451 h 3386383"/>
                <a:gd name="connsiteX30" fmla="*/ 1217330 w 2038796"/>
                <a:gd name="connsiteY30" fmla="*/ 3360280 h 3386383"/>
                <a:gd name="connsiteX31" fmla="*/ 1211720 w 2038796"/>
                <a:gd name="connsiteY31" fmla="*/ 3175157 h 3386383"/>
                <a:gd name="connsiteX32" fmla="*/ 1228549 w 2038796"/>
                <a:gd name="connsiteY32" fmla="*/ 3001253 h 3386383"/>
                <a:gd name="connsiteX33" fmla="*/ 1211720 w 2038796"/>
                <a:gd name="connsiteY33" fmla="*/ 2872226 h 3386383"/>
                <a:gd name="connsiteX34" fmla="*/ 1234159 w 2038796"/>
                <a:gd name="connsiteY34" fmla="*/ 2832958 h 3386383"/>
                <a:gd name="connsiteX35" fmla="*/ 1250988 w 2038796"/>
                <a:gd name="connsiteY35" fmla="*/ 2614175 h 3386383"/>
                <a:gd name="connsiteX36" fmla="*/ 1256599 w 2038796"/>
                <a:gd name="connsiteY36" fmla="*/ 2501979 h 3386383"/>
                <a:gd name="connsiteX37" fmla="*/ 1262209 w 2038796"/>
                <a:gd name="connsiteY37" fmla="*/ 2367343 h 3386383"/>
                <a:gd name="connsiteX38" fmla="*/ 1357574 w 2038796"/>
                <a:gd name="connsiteY38" fmla="*/ 2518809 h 3386383"/>
                <a:gd name="connsiteX39" fmla="*/ 1368794 w 2038796"/>
                <a:gd name="connsiteY39" fmla="*/ 3057351 h 3386383"/>
                <a:gd name="connsiteX40" fmla="*/ 1413673 w 2038796"/>
                <a:gd name="connsiteY40" fmla="*/ 3062960 h 3386383"/>
                <a:gd name="connsiteX41" fmla="*/ 1419283 w 2038796"/>
                <a:gd name="connsiteY41" fmla="*/ 2574906 h 3386383"/>
                <a:gd name="connsiteX42" fmla="*/ 1469772 w 2038796"/>
                <a:gd name="connsiteY42" fmla="*/ 2586126 h 3386383"/>
                <a:gd name="connsiteX43" fmla="*/ 1480991 w 2038796"/>
                <a:gd name="connsiteY43" fmla="*/ 3242474 h 3386383"/>
                <a:gd name="connsiteX44" fmla="*/ 1531479 w 2038796"/>
                <a:gd name="connsiteY44" fmla="*/ 3225645 h 3386383"/>
                <a:gd name="connsiteX45" fmla="*/ 1537090 w 2038796"/>
                <a:gd name="connsiteY45" fmla="*/ 2754420 h 3386383"/>
                <a:gd name="connsiteX46" fmla="*/ 1604407 w 2038796"/>
                <a:gd name="connsiteY46" fmla="*/ 2911495 h 3386383"/>
                <a:gd name="connsiteX47" fmla="*/ 1991484 w 2038796"/>
                <a:gd name="connsiteY47" fmla="*/ 2715151 h 3386383"/>
                <a:gd name="connsiteX48" fmla="*/ 1997094 w 2038796"/>
                <a:gd name="connsiteY48" fmla="*/ 2602955 h 3386383"/>
                <a:gd name="connsiteX49" fmla="*/ 1828800 w 2038796"/>
                <a:gd name="connsiteY49" fmla="*/ 2586126 h 3386383"/>
                <a:gd name="connsiteX50" fmla="*/ 1705383 w 2038796"/>
                <a:gd name="connsiteY50" fmla="*/ 2513198 h 3386383"/>
                <a:gd name="connsiteX51" fmla="*/ 1621237 w 2038796"/>
                <a:gd name="connsiteY51" fmla="*/ 2401002 h 3386383"/>
                <a:gd name="connsiteX52" fmla="*/ 1694164 w 2038796"/>
                <a:gd name="connsiteY52" fmla="*/ 2277586 h 3386383"/>
                <a:gd name="connsiteX53" fmla="*/ 1514650 w 2038796"/>
                <a:gd name="connsiteY53" fmla="*/ 1980266 h 3386383"/>
                <a:gd name="connsiteX54" fmla="*/ 1503430 w 2038796"/>
                <a:gd name="connsiteY54" fmla="*/ 1576359 h 3386383"/>
                <a:gd name="connsiteX55" fmla="*/ 1312696 w 2038796"/>
                <a:gd name="connsiteY55" fmla="*/ 1598797 h 3386383"/>
                <a:gd name="connsiteX56" fmla="*/ 1323916 w 2038796"/>
                <a:gd name="connsiteY56" fmla="*/ 1436114 h 3386383"/>
                <a:gd name="connsiteX57" fmla="*/ 1262208 w 2038796"/>
                <a:gd name="connsiteY57" fmla="*/ 1295869 h 3386383"/>
                <a:gd name="connsiteX58" fmla="*/ 1284648 w 2038796"/>
                <a:gd name="connsiteY58" fmla="*/ 1189282 h 3386383"/>
                <a:gd name="connsiteX59" fmla="*/ 1256599 w 2038796"/>
                <a:gd name="connsiteY59" fmla="*/ 1026597 h 3386383"/>
                <a:gd name="connsiteX60" fmla="*/ 1256599 w 2038796"/>
                <a:gd name="connsiteY60" fmla="*/ 830254 h 3386383"/>
                <a:gd name="connsiteX61" fmla="*/ 970498 w 2038796"/>
                <a:gd name="connsiteY61" fmla="*/ 661959 h 3386383"/>
                <a:gd name="connsiteX62" fmla="*/ 1015376 w 2038796"/>
                <a:gd name="connsiteY62" fmla="*/ 572202 h 3386383"/>
                <a:gd name="connsiteX63" fmla="*/ 1150012 w 2038796"/>
                <a:gd name="connsiteY63" fmla="*/ 431957 h 3386383"/>
                <a:gd name="connsiteX64" fmla="*/ 1166841 w 2038796"/>
                <a:gd name="connsiteY64" fmla="*/ 263662 h 3386383"/>
                <a:gd name="connsiteX65" fmla="*/ 1161232 w 2038796"/>
                <a:gd name="connsiteY65" fmla="*/ 145856 h 3386383"/>
                <a:gd name="connsiteX66" fmla="*/ 1093914 w 2038796"/>
                <a:gd name="connsiteY66" fmla="*/ 84149 h 3386383"/>
                <a:gd name="connsiteX67" fmla="*/ 987327 w 2038796"/>
                <a:gd name="connsiteY67" fmla="*/ 44880 h 3386383"/>
                <a:gd name="connsiteX68" fmla="*/ 869522 w 2038796"/>
                <a:gd name="connsiteY68" fmla="*/ 0 h 3386383"/>
                <a:gd name="connsiteX0" fmla="*/ 869522 w 2038796"/>
                <a:gd name="connsiteY0" fmla="*/ 0 h 3386383"/>
                <a:gd name="connsiteX1" fmla="*/ 779764 w 2038796"/>
                <a:gd name="connsiteY1" fmla="*/ 67319 h 3386383"/>
                <a:gd name="connsiteX2" fmla="*/ 751715 w 2038796"/>
                <a:gd name="connsiteY2" fmla="*/ 173905 h 3386383"/>
                <a:gd name="connsiteX3" fmla="*/ 656348 w 2038796"/>
                <a:gd name="connsiteY3" fmla="*/ 353419 h 3386383"/>
                <a:gd name="connsiteX4" fmla="*/ 656348 w 2038796"/>
                <a:gd name="connsiteY4" fmla="*/ 409517 h 3386383"/>
                <a:gd name="connsiteX5" fmla="*/ 678788 w 2038796"/>
                <a:gd name="connsiteY5" fmla="*/ 516105 h 3386383"/>
                <a:gd name="connsiteX6" fmla="*/ 488053 w 2038796"/>
                <a:gd name="connsiteY6" fmla="*/ 617081 h 3386383"/>
                <a:gd name="connsiteX7" fmla="*/ 280491 w 2038796"/>
                <a:gd name="connsiteY7" fmla="*/ 656349 h 3386383"/>
                <a:gd name="connsiteX8" fmla="*/ 218783 w 2038796"/>
                <a:gd name="connsiteY8" fmla="*/ 897571 h 3386383"/>
                <a:gd name="connsiteX9" fmla="*/ 168294 w 2038796"/>
                <a:gd name="connsiteY9" fmla="*/ 1032207 h 3386383"/>
                <a:gd name="connsiteX10" fmla="*/ 72927 w 2038796"/>
                <a:gd name="connsiteY10" fmla="*/ 1161233 h 3386383"/>
                <a:gd name="connsiteX11" fmla="*/ 0 w 2038796"/>
                <a:gd name="connsiteY11" fmla="*/ 1295868 h 3386383"/>
                <a:gd name="connsiteX12" fmla="*/ 134635 w 2038796"/>
                <a:gd name="connsiteY12" fmla="*/ 1654896 h 3386383"/>
                <a:gd name="connsiteX13" fmla="*/ 241222 w 2038796"/>
                <a:gd name="connsiteY13" fmla="*/ 1727824 h 3386383"/>
                <a:gd name="connsiteX14" fmla="*/ 291710 w 2038796"/>
                <a:gd name="connsiteY14" fmla="*/ 1694165 h 3386383"/>
                <a:gd name="connsiteX15" fmla="*/ 336589 w 2038796"/>
                <a:gd name="connsiteY15" fmla="*/ 1750263 h 3386383"/>
                <a:gd name="connsiteX16" fmla="*/ 387077 w 2038796"/>
                <a:gd name="connsiteY16" fmla="*/ 3276133 h 3386383"/>
                <a:gd name="connsiteX17" fmla="*/ 448785 w 2038796"/>
                <a:gd name="connsiteY17" fmla="*/ 3248084 h 3386383"/>
                <a:gd name="connsiteX18" fmla="*/ 431956 w 2038796"/>
                <a:gd name="connsiteY18" fmla="*/ 2372953 h 3386383"/>
                <a:gd name="connsiteX19" fmla="*/ 482444 w 2038796"/>
                <a:gd name="connsiteY19" fmla="*/ 2384172 h 3386383"/>
                <a:gd name="connsiteX20" fmla="*/ 516103 w 2038796"/>
                <a:gd name="connsiteY20" fmla="*/ 3068570 h 3386383"/>
                <a:gd name="connsiteX21" fmla="*/ 583421 w 2038796"/>
                <a:gd name="connsiteY21" fmla="*/ 3074180 h 3386383"/>
                <a:gd name="connsiteX22" fmla="*/ 572201 w 2038796"/>
                <a:gd name="connsiteY22" fmla="*/ 2406612 h 3386383"/>
                <a:gd name="connsiteX23" fmla="*/ 964888 w 2038796"/>
                <a:gd name="connsiteY23" fmla="*/ 2412222 h 3386383"/>
                <a:gd name="connsiteX24" fmla="*/ 970498 w 2038796"/>
                <a:gd name="connsiteY24" fmla="*/ 2816128 h 3386383"/>
                <a:gd name="connsiteX25" fmla="*/ 1026596 w 2038796"/>
                <a:gd name="connsiteY25" fmla="*/ 2827348 h 3386383"/>
                <a:gd name="connsiteX26" fmla="*/ 1020986 w 2038796"/>
                <a:gd name="connsiteY26" fmla="*/ 3001252 h 3386383"/>
                <a:gd name="connsiteX27" fmla="*/ 1009767 w 2038796"/>
                <a:gd name="connsiteY27" fmla="*/ 3124668 h 3386383"/>
                <a:gd name="connsiteX28" fmla="*/ 1020986 w 2038796"/>
                <a:gd name="connsiteY28" fmla="*/ 3343451 h 3386383"/>
                <a:gd name="connsiteX29" fmla="*/ 1217330 w 2038796"/>
                <a:gd name="connsiteY29" fmla="*/ 3360280 h 3386383"/>
                <a:gd name="connsiteX30" fmla="*/ 1211720 w 2038796"/>
                <a:gd name="connsiteY30" fmla="*/ 3175157 h 3386383"/>
                <a:gd name="connsiteX31" fmla="*/ 1228549 w 2038796"/>
                <a:gd name="connsiteY31" fmla="*/ 3001253 h 3386383"/>
                <a:gd name="connsiteX32" fmla="*/ 1211720 w 2038796"/>
                <a:gd name="connsiteY32" fmla="*/ 2872226 h 3386383"/>
                <a:gd name="connsiteX33" fmla="*/ 1234159 w 2038796"/>
                <a:gd name="connsiteY33" fmla="*/ 2832958 h 3386383"/>
                <a:gd name="connsiteX34" fmla="*/ 1250988 w 2038796"/>
                <a:gd name="connsiteY34" fmla="*/ 2614175 h 3386383"/>
                <a:gd name="connsiteX35" fmla="*/ 1256599 w 2038796"/>
                <a:gd name="connsiteY35" fmla="*/ 2501979 h 3386383"/>
                <a:gd name="connsiteX36" fmla="*/ 1262209 w 2038796"/>
                <a:gd name="connsiteY36" fmla="*/ 2367343 h 3386383"/>
                <a:gd name="connsiteX37" fmla="*/ 1357574 w 2038796"/>
                <a:gd name="connsiteY37" fmla="*/ 2518809 h 3386383"/>
                <a:gd name="connsiteX38" fmla="*/ 1368794 w 2038796"/>
                <a:gd name="connsiteY38" fmla="*/ 3057351 h 3386383"/>
                <a:gd name="connsiteX39" fmla="*/ 1413673 w 2038796"/>
                <a:gd name="connsiteY39" fmla="*/ 3062960 h 3386383"/>
                <a:gd name="connsiteX40" fmla="*/ 1419283 w 2038796"/>
                <a:gd name="connsiteY40" fmla="*/ 2574906 h 3386383"/>
                <a:gd name="connsiteX41" fmla="*/ 1469772 w 2038796"/>
                <a:gd name="connsiteY41" fmla="*/ 2586126 h 3386383"/>
                <a:gd name="connsiteX42" fmla="*/ 1480991 w 2038796"/>
                <a:gd name="connsiteY42" fmla="*/ 3242474 h 3386383"/>
                <a:gd name="connsiteX43" fmla="*/ 1531479 w 2038796"/>
                <a:gd name="connsiteY43" fmla="*/ 3225645 h 3386383"/>
                <a:gd name="connsiteX44" fmla="*/ 1537090 w 2038796"/>
                <a:gd name="connsiteY44" fmla="*/ 2754420 h 3386383"/>
                <a:gd name="connsiteX45" fmla="*/ 1604407 w 2038796"/>
                <a:gd name="connsiteY45" fmla="*/ 2911495 h 3386383"/>
                <a:gd name="connsiteX46" fmla="*/ 1991484 w 2038796"/>
                <a:gd name="connsiteY46" fmla="*/ 2715151 h 3386383"/>
                <a:gd name="connsiteX47" fmla="*/ 1997094 w 2038796"/>
                <a:gd name="connsiteY47" fmla="*/ 2602955 h 3386383"/>
                <a:gd name="connsiteX48" fmla="*/ 1828800 w 2038796"/>
                <a:gd name="connsiteY48" fmla="*/ 2586126 h 3386383"/>
                <a:gd name="connsiteX49" fmla="*/ 1705383 w 2038796"/>
                <a:gd name="connsiteY49" fmla="*/ 2513198 h 3386383"/>
                <a:gd name="connsiteX50" fmla="*/ 1621237 w 2038796"/>
                <a:gd name="connsiteY50" fmla="*/ 2401002 h 3386383"/>
                <a:gd name="connsiteX51" fmla="*/ 1694164 w 2038796"/>
                <a:gd name="connsiteY51" fmla="*/ 2277586 h 3386383"/>
                <a:gd name="connsiteX52" fmla="*/ 1514650 w 2038796"/>
                <a:gd name="connsiteY52" fmla="*/ 1980266 h 3386383"/>
                <a:gd name="connsiteX53" fmla="*/ 1503430 w 2038796"/>
                <a:gd name="connsiteY53" fmla="*/ 1576359 h 3386383"/>
                <a:gd name="connsiteX54" fmla="*/ 1312696 w 2038796"/>
                <a:gd name="connsiteY54" fmla="*/ 1598797 h 3386383"/>
                <a:gd name="connsiteX55" fmla="*/ 1323916 w 2038796"/>
                <a:gd name="connsiteY55" fmla="*/ 1436114 h 3386383"/>
                <a:gd name="connsiteX56" fmla="*/ 1262208 w 2038796"/>
                <a:gd name="connsiteY56" fmla="*/ 1295869 h 3386383"/>
                <a:gd name="connsiteX57" fmla="*/ 1284648 w 2038796"/>
                <a:gd name="connsiteY57" fmla="*/ 1189282 h 3386383"/>
                <a:gd name="connsiteX58" fmla="*/ 1256599 w 2038796"/>
                <a:gd name="connsiteY58" fmla="*/ 1026597 h 3386383"/>
                <a:gd name="connsiteX59" fmla="*/ 1256599 w 2038796"/>
                <a:gd name="connsiteY59" fmla="*/ 830254 h 3386383"/>
                <a:gd name="connsiteX60" fmla="*/ 970498 w 2038796"/>
                <a:gd name="connsiteY60" fmla="*/ 661959 h 3386383"/>
                <a:gd name="connsiteX61" fmla="*/ 1015376 w 2038796"/>
                <a:gd name="connsiteY61" fmla="*/ 572202 h 3386383"/>
                <a:gd name="connsiteX62" fmla="*/ 1150012 w 2038796"/>
                <a:gd name="connsiteY62" fmla="*/ 431957 h 3386383"/>
                <a:gd name="connsiteX63" fmla="*/ 1166841 w 2038796"/>
                <a:gd name="connsiteY63" fmla="*/ 263662 h 3386383"/>
                <a:gd name="connsiteX64" fmla="*/ 1161232 w 2038796"/>
                <a:gd name="connsiteY64" fmla="*/ 145856 h 3386383"/>
                <a:gd name="connsiteX65" fmla="*/ 1093914 w 2038796"/>
                <a:gd name="connsiteY65" fmla="*/ 84149 h 3386383"/>
                <a:gd name="connsiteX66" fmla="*/ 987327 w 2038796"/>
                <a:gd name="connsiteY66" fmla="*/ 44880 h 3386383"/>
                <a:gd name="connsiteX67" fmla="*/ 869522 w 2038796"/>
                <a:gd name="connsiteY67" fmla="*/ 0 h 3386383"/>
                <a:gd name="connsiteX0" fmla="*/ 869522 w 2038796"/>
                <a:gd name="connsiteY0" fmla="*/ 0 h 3386383"/>
                <a:gd name="connsiteX1" fmla="*/ 779764 w 2038796"/>
                <a:gd name="connsiteY1" fmla="*/ 67319 h 3386383"/>
                <a:gd name="connsiteX2" fmla="*/ 751715 w 2038796"/>
                <a:gd name="connsiteY2" fmla="*/ 173905 h 3386383"/>
                <a:gd name="connsiteX3" fmla="*/ 656348 w 2038796"/>
                <a:gd name="connsiteY3" fmla="*/ 353419 h 3386383"/>
                <a:gd name="connsiteX4" fmla="*/ 656348 w 2038796"/>
                <a:gd name="connsiteY4" fmla="*/ 409517 h 3386383"/>
                <a:gd name="connsiteX5" fmla="*/ 678788 w 2038796"/>
                <a:gd name="connsiteY5" fmla="*/ 516105 h 3386383"/>
                <a:gd name="connsiteX6" fmla="*/ 488053 w 2038796"/>
                <a:gd name="connsiteY6" fmla="*/ 617081 h 3386383"/>
                <a:gd name="connsiteX7" fmla="*/ 280491 w 2038796"/>
                <a:gd name="connsiteY7" fmla="*/ 673178 h 3386383"/>
                <a:gd name="connsiteX8" fmla="*/ 218783 w 2038796"/>
                <a:gd name="connsiteY8" fmla="*/ 897571 h 3386383"/>
                <a:gd name="connsiteX9" fmla="*/ 168294 w 2038796"/>
                <a:gd name="connsiteY9" fmla="*/ 1032207 h 3386383"/>
                <a:gd name="connsiteX10" fmla="*/ 72927 w 2038796"/>
                <a:gd name="connsiteY10" fmla="*/ 1161233 h 3386383"/>
                <a:gd name="connsiteX11" fmla="*/ 0 w 2038796"/>
                <a:gd name="connsiteY11" fmla="*/ 1295868 h 3386383"/>
                <a:gd name="connsiteX12" fmla="*/ 134635 w 2038796"/>
                <a:gd name="connsiteY12" fmla="*/ 1654896 h 3386383"/>
                <a:gd name="connsiteX13" fmla="*/ 241222 w 2038796"/>
                <a:gd name="connsiteY13" fmla="*/ 1727824 h 3386383"/>
                <a:gd name="connsiteX14" fmla="*/ 291710 w 2038796"/>
                <a:gd name="connsiteY14" fmla="*/ 1694165 h 3386383"/>
                <a:gd name="connsiteX15" fmla="*/ 336589 w 2038796"/>
                <a:gd name="connsiteY15" fmla="*/ 1750263 h 3386383"/>
                <a:gd name="connsiteX16" fmla="*/ 387077 w 2038796"/>
                <a:gd name="connsiteY16" fmla="*/ 3276133 h 3386383"/>
                <a:gd name="connsiteX17" fmla="*/ 448785 w 2038796"/>
                <a:gd name="connsiteY17" fmla="*/ 3248084 h 3386383"/>
                <a:gd name="connsiteX18" fmla="*/ 431956 w 2038796"/>
                <a:gd name="connsiteY18" fmla="*/ 2372953 h 3386383"/>
                <a:gd name="connsiteX19" fmla="*/ 482444 w 2038796"/>
                <a:gd name="connsiteY19" fmla="*/ 2384172 h 3386383"/>
                <a:gd name="connsiteX20" fmla="*/ 516103 w 2038796"/>
                <a:gd name="connsiteY20" fmla="*/ 3068570 h 3386383"/>
                <a:gd name="connsiteX21" fmla="*/ 583421 w 2038796"/>
                <a:gd name="connsiteY21" fmla="*/ 3074180 h 3386383"/>
                <a:gd name="connsiteX22" fmla="*/ 572201 w 2038796"/>
                <a:gd name="connsiteY22" fmla="*/ 2406612 h 3386383"/>
                <a:gd name="connsiteX23" fmla="*/ 964888 w 2038796"/>
                <a:gd name="connsiteY23" fmla="*/ 2412222 h 3386383"/>
                <a:gd name="connsiteX24" fmla="*/ 970498 w 2038796"/>
                <a:gd name="connsiteY24" fmla="*/ 2816128 h 3386383"/>
                <a:gd name="connsiteX25" fmla="*/ 1026596 w 2038796"/>
                <a:gd name="connsiteY25" fmla="*/ 2827348 h 3386383"/>
                <a:gd name="connsiteX26" fmla="*/ 1020986 w 2038796"/>
                <a:gd name="connsiteY26" fmla="*/ 3001252 h 3386383"/>
                <a:gd name="connsiteX27" fmla="*/ 1009767 w 2038796"/>
                <a:gd name="connsiteY27" fmla="*/ 3124668 h 3386383"/>
                <a:gd name="connsiteX28" fmla="*/ 1020986 w 2038796"/>
                <a:gd name="connsiteY28" fmla="*/ 3343451 h 3386383"/>
                <a:gd name="connsiteX29" fmla="*/ 1217330 w 2038796"/>
                <a:gd name="connsiteY29" fmla="*/ 3360280 h 3386383"/>
                <a:gd name="connsiteX30" fmla="*/ 1211720 w 2038796"/>
                <a:gd name="connsiteY30" fmla="*/ 3175157 h 3386383"/>
                <a:gd name="connsiteX31" fmla="*/ 1228549 w 2038796"/>
                <a:gd name="connsiteY31" fmla="*/ 3001253 h 3386383"/>
                <a:gd name="connsiteX32" fmla="*/ 1211720 w 2038796"/>
                <a:gd name="connsiteY32" fmla="*/ 2872226 h 3386383"/>
                <a:gd name="connsiteX33" fmla="*/ 1234159 w 2038796"/>
                <a:gd name="connsiteY33" fmla="*/ 2832958 h 3386383"/>
                <a:gd name="connsiteX34" fmla="*/ 1250988 w 2038796"/>
                <a:gd name="connsiteY34" fmla="*/ 2614175 h 3386383"/>
                <a:gd name="connsiteX35" fmla="*/ 1256599 w 2038796"/>
                <a:gd name="connsiteY35" fmla="*/ 2501979 h 3386383"/>
                <a:gd name="connsiteX36" fmla="*/ 1262209 w 2038796"/>
                <a:gd name="connsiteY36" fmla="*/ 2367343 h 3386383"/>
                <a:gd name="connsiteX37" fmla="*/ 1357574 w 2038796"/>
                <a:gd name="connsiteY37" fmla="*/ 2518809 h 3386383"/>
                <a:gd name="connsiteX38" fmla="*/ 1368794 w 2038796"/>
                <a:gd name="connsiteY38" fmla="*/ 3057351 h 3386383"/>
                <a:gd name="connsiteX39" fmla="*/ 1413673 w 2038796"/>
                <a:gd name="connsiteY39" fmla="*/ 3062960 h 3386383"/>
                <a:gd name="connsiteX40" fmla="*/ 1419283 w 2038796"/>
                <a:gd name="connsiteY40" fmla="*/ 2574906 h 3386383"/>
                <a:gd name="connsiteX41" fmla="*/ 1469772 w 2038796"/>
                <a:gd name="connsiteY41" fmla="*/ 2586126 h 3386383"/>
                <a:gd name="connsiteX42" fmla="*/ 1480991 w 2038796"/>
                <a:gd name="connsiteY42" fmla="*/ 3242474 h 3386383"/>
                <a:gd name="connsiteX43" fmla="*/ 1531479 w 2038796"/>
                <a:gd name="connsiteY43" fmla="*/ 3225645 h 3386383"/>
                <a:gd name="connsiteX44" fmla="*/ 1537090 w 2038796"/>
                <a:gd name="connsiteY44" fmla="*/ 2754420 h 3386383"/>
                <a:gd name="connsiteX45" fmla="*/ 1604407 w 2038796"/>
                <a:gd name="connsiteY45" fmla="*/ 2911495 h 3386383"/>
                <a:gd name="connsiteX46" fmla="*/ 1991484 w 2038796"/>
                <a:gd name="connsiteY46" fmla="*/ 2715151 h 3386383"/>
                <a:gd name="connsiteX47" fmla="*/ 1997094 w 2038796"/>
                <a:gd name="connsiteY47" fmla="*/ 2602955 h 3386383"/>
                <a:gd name="connsiteX48" fmla="*/ 1828800 w 2038796"/>
                <a:gd name="connsiteY48" fmla="*/ 2586126 h 3386383"/>
                <a:gd name="connsiteX49" fmla="*/ 1705383 w 2038796"/>
                <a:gd name="connsiteY49" fmla="*/ 2513198 h 3386383"/>
                <a:gd name="connsiteX50" fmla="*/ 1621237 w 2038796"/>
                <a:gd name="connsiteY50" fmla="*/ 2401002 h 3386383"/>
                <a:gd name="connsiteX51" fmla="*/ 1694164 w 2038796"/>
                <a:gd name="connsiteY51" fmla="*/ 2277586 h 3386383"/>
                <a:gd name="connsiteX52" fmla="*/ 1514650 w 2038796"/>
                <a:gd name="connsiteY52" fmla="*/ 1980266 h 3386383"/>
                <a:gd name="connsiteX53" fmla="*/ 1503430 w 2038796"/>
                <a:gd name="connsiteY53" fmla="*/ 1576359 h 3386383"/>
                <a:gd name="connsiteX54" fmla="*/ 1312696 w 2038796"/>
                <a:gd name="connsiteY54" fmla="*/ 1598797 h 3386383"/>
                <a:gd name="connsiteX55" fmla="*/ 1323916 w 2038796"/>
                <a:gd name="connsiteY55" fmla="*/ 1436114 h 3386383"/>
                <a:gd name="connsiteX56" fmla="*/ 1262208 w 2038796"/>
                <a:gd name="connsiteY56" fmla="*/ 1295869 h 3386383"/>
                <a:gd name="connsiteX57" fmla="*/ 1284648 w 2038796"/>
                <a:gd name="connsiteY57" fmla="*/ 1189282 h 3386383"/>
                <a:gd name="connsiteX58" fmla="*/ 1256599 w 2038796"/>
                <a:gd name="connsiteY58" fmla="*/ 1026597 h 3386383"/>
                <a:gd name="connsiteX59" fmla="*/ 1256599 w 2038796"/>
                <a:gd name="connsiteY59" fmla="*/ 830254 h 3386383"/>
                <a:gd name="connsiteX60" fmla="*/ 970498 w 2038796"/>
                <a:gd name="connsiteY60" fmla="*/ 661959 h 3386383"/>
                <a:gd name="connsiteX61" fmla="*/ 1015376 w 2038796"/>
                <a:gd name="connsiteY61" fmla="*/ 572202 h 3386383"/>
                <a:gd name="connsiteX62" fmla="*/ 1150012 w 2038796"/>
                <a:gd name="connsiteY62" fmla="*/ 431957 h 3386383"/>
                <a:gd name="connsiteX63" fmla="*/ 1166841 w 2038796"/>
                <a:gd name="connsiteY63" fmla="*/ 263662 h 3386383"/>
                <a:gd name="connsiteX64" fmla="*/ 1161232 w 2038796"/>
                <a:gd name="connsiteY64" fmla="*/ 145856 h 3386383"/>
                <a:gd name="connsiteX65" fmla="*/ 1093914 w 2038796"/>
                <a:gd name="connsiteY65" fmla="*/ 84149 h 3386383"/>
                <a:gd name="connsiteX66" fmla="*/ 987327 w 2038796"/>
                <a:gd name="connsiteY66" fmla="*/ 44880 h 3386383"/>
                <a:gd name="connsiteX67" fmla="*/ 869522 w 2038796"/>
                <a:gd name="connsiteY67" fmla="*/ 0 h 3386383"/>
                <a:gd name="connsiteX0" fmla="*/ 869522 w 2038796"/>
                <a:gd name="connsiteY0" fmla="*/ 0 h 3386383"/>
                <a:gd name="connsiteX1" fmla="*/ 779764 w 2038796"/>
                <a:gd name="connsiteY1" fmla="*/ 67319 h 3386383"/>
                <a:gd name="connsiteX2" fmla="*/ 751715 w 2038796"/>
                <a:gd name="connsiteY2" fmla="*/ 173905 h 3386383"/>
                <a:gd name="connsiteX3" fmla="*/ 656348 w 2038796"/>
                <a:gd name="connsiteY3" fmla="*/ 353419 h 3386383"/>
                <a:gd name="connsiteX4" fmla="*/ 656348 w 2038796"/>
                <a:gd name="connsiteY4" fmla="*/ 409517 h 3386383"/>
                <a:gd name="connsiteX5" fmla="*/ 678788 w 2038796"/>
                <a:gd name="connsiteY5" fmla="*/ 516105 h 3386383"/>
                <a:gd name="connsiteX6" fmla="*/ 488053 w 2038796"/>
                <a:gd name="connsiteY6" fmla="*/ 617081 h 3386383"/>
                <a:gd name="connsiteX7" fmla="*/ 280491 w 2038796"/>
                <a:gd name="connsiteY7" fmla="*/ 673178 h 3386383"/>
                <a:gd name="connsiteX8" fmla="*/ 218783 w 2038796"/>
                <a:gd name="connsiteY8" fmla="*/ 897571 h 3386383"/>
                <a:gd name="connsiteX9" fmla="*/ 168294 w 2038796"/>
                <a:gd name="connsiteY9" fmla="*/ 1032207 h 3386383"/>
                <a:gd name="connsiteX10" fmla="*/ 72927 w 2038796"/>
                <a:gd name="connsiteY10" fmla="*/ 1161233 h 3386383"/>
                <a:gd name="connsiteX11" fmla="*/ 0 w 2038796"/>
                <a:gd name="connsiteY11" fmla="*/ 1295868 h 3386383"/>
                <a:gd name="connsiteX12" fmla="*/ 134635 w 2038796"/>
                <a:gd name="connsiteY12" fmla="*/ 1654896 h 3386383"/>
                <a:gd name="connsiteX13" fmla="*/ 241222 w 2038796"/>
                <a:gd name="connsiteY13" fmla="*/ 1727824 h 3386383"/>
                <a:gd name="connsiteX14" fmla="*/ 291710 w 2038796"/>
                <a:gd name="connsiteY14" fmla="*/ 1694165 h 3386383"/>
                <a:gd name="connsiteX15" fmla="*/ 336589 w 2038796"/>
                <a:gd name="connsiteY15" fmla="*/ 1750263 h 3386383"/>
                <a:gd name="connsiteX16" fmla="*/ 387077 w 2038796"/>
                <a:gd name="connsiteY16" fmla="*/ 3276133 h 3386383"/>
                <a:gd name="connsiteX17" fmla="*/ 448785 w 2038796"/>
                <a:gd name="connsiteY17" fmla="*/ 3248084 h 3386383"/>
                <a:gd name="connsiteX18" fmla="*/ 431956 w 2038796"/>
                <a:gd name="connsiteY18" fmla="*/ 2372953 h 3386383"/>
                <a:gd name="connsiteX19" fmla="*/ 482444 w 2038796"/>
                <a:gd name="connsiteY19" fmla="*/ 2384172 h 3386383"/>
                <a:gd name="connsiteX20" fmla="*/ 516103 w 2038796"/>
                <a:gd name="connsiteY20" fmla="*/ 3068570 h 3386383"/>
                <a:gd name="connsiteX21" fmla="*/ 583421 w 2038796"/>
                <a:gd name="connsiteY21" fmla="*/ 3074180 h 3386383"/>
                <a:gd name="connsiteX22" fmla="*/ 572201 w 2038796"/>
                <a:gd name="connsiteY22" fmla="*/ 2406612 h 3386383"/>
                <a:gd name="connsiteX23" fmla="*/ 964888 w 2038796"/>
                <a:gd name="connsiteY23" fmla="*/ 2412222 h 3386383"/>
                <a:gd name="connsiteX24" fmla="*/ 970498 w 2038796"/>
                <a:gd name="connsiteY24" fmla="*/ 2816128 h 3386383"/>
                <a:gd name="connsiteX25" fmla="*/ 1026596 w 2038796"/>
                <a:gd name="connsiteY25" fmla="*/ 2827348 h 3386383"/>
                <a:gd name="connsiteX26" fmla="*/ 1020986 w 2038796"/>
                <a:gd name="connsiteY26" fmla="*/ 3001252 h 3386383"/>
                <a:gd name="connsiteX27" fmla="*/ 1009767 w 2038796"/>
                <a:gd name="connsiteY27" fmla="*/ 3124668 h 3386383"/>
                <a:gd name="connsiteX28" fmla="*/ 1020986 w 2038796"/>
                <a:gd name="connsiteY28" fmla="*/ 3343451 h 3386383"/>
                <a:gd name="connsiteX29" fmla="*/ 1217330 w 2038796"/>
                <a:gd name="connsiteY29" fmla="*/ 3360280 h 3386383"/>
                <a:gd name="connsiteX30" fmla="*/ 1211720 w 2038796"/>
                <a:gd name="connsiteY30" fmla="*/ 3175157 h 3386383"/>
                <a:gd name="connsiteX31" fmla="*/ 1228549 w 2038796"/>
                <a:gd name="connsiteY31" fmla="*/ 3001253 h 3386383"/>
                <a:gd name="connsiteX32" fmla="*/ 1211720 w 2038796"/>
                <a:gd name="connsiteY32" fmla="*/ 2872226 h 3386383"/>
                <a:gd name="connsiteX33" fmla="*/ 1234159 w 2038796"/>
                <a:gd name="connsiteY33" fmla="*/ 2832958 h 3386383"/>
                <a:gd name="connsiteX34" fmla="*/ 1250988 w 2038796"/>
                <a:gd name="connsiteY34" fmla="*/ 2614175 h 3386383"/>
                <a:gd name="connsiteX35" fmla="*/ 1256599 w 2038796"/>
                <a:gd name="connsiteY35" fmla="*/ 2501979 h 3386383"/>
                <a:gd name="connsiteX36" fmla="*/ 1262209 w 2038796"/>
                <a:gd name="connsiteY36" fmla="*/ 2367343 h 3386383"/>
                <a:gd name="connsiteX37" fmla="*/ 1357574 w 2038796"/>
                <a:gd name="connsiteY37" fmla="*/ 2518809 h 3386383"/>
                <a:gd name="connsiteX38" fmla="*/ 1368794 w 2038796"/>
                <a:gd name="connsiteY38" fmla="*/ 3057351 h 3386383"/>
                <a:gd name="connsiteX39" fmla="*/ 1413673 w 2038796"/>
                <a:gd name="connsiteY39" fmla="*/ 3062960 h 3386383"/>
                <a:gd name="connsiteX40" fmla="*/ 1419283 w 2038796"/>
                <a:gd name="connsiteY40" fmla="*/ 2574906 h 3386383"/>
                <a:gd name="connsiteX41" fmla="*/ 1469772 w 2038796"/>
                <a:gd name="connsiteY41" fmla="*/ 2586126 h 3386383"/>
                <a:gd name="connsiteX42" fmla="*/ 1480991 w 2038796"/>
                <a:gd name="connsiteY42" fmla="*/ 3242474 h 3386383"/>
                <a:gd name="connsiteX43" fmla="*/ 1531479 w 2038796"/>
                <a:gd name="connsiteY43" fmla="*/ 3225645 h 3386383"/>
                <a:gd name="connsiteX44" fmla="*/ 1537090 w 2038796"/>
                <a:gd name="connsiteY44" fmla="*/ 2754420 h 3386383"/>
                <a:gd name="connsiteX45" fmla="*/ 1604407 w 2038796"/>
                <a:gd name="connsiteY45" fmla="*/ 2911495 h 3386383"/>
                <a:gd name="connsiteX46" fmla="*/ 1991484 w 2038796"/>
                <a:gd name="connsiteY46" fmla="*/ 2715151 h 3386383"/>
                <a:gd name="connsiteX47" fmla="*/ 1997094 w 2038796"/>
                <a:gd name="connsiteY47" fmla="*/ 2602955 h 3386383"/>
                <a:gd name="connsiteX48" fmla="*/ 1828800 w 2038796"/>
                <a:gd name="connsiteY48" fmla="*/ 2586126 h 3386383"/>
                <a:gd name="connsiteX49" fmla="*/ 1705383 w 2038796"/>
                <a:gd name="connsiteY49" fmla="*/ 2513198 h 3386383"/>
                <a:gd name="connsiteX50" fmla="*/ 1621237 w 2038796"/>
                <a:gd name="connsiteY50" fmla="*/ 2401002 h 3386383"/>
                <a:gd name="connsiteX51" fmla="*/ 1694164 w 2038796"/>
                <a:gd name="connsiteY51" fmla="*/ 2277586 h 3386383"/>
                <a:gd name="connsiteX52" fmla="*/ 1514650 w 2038796"/>
                <a:gd name="connsiteY52" fmla="*/ 1980266 h 3386383"/>
                <a:gd name="connsiteX53" fmla="*/ 1503430 w 2038796"/>
                <a:gd name="connsiteY53" fmla="*/ 1576359 h 3386383"/>
                <a:gd name="connsiteX54" fmla="*/ 1312696 w 2038796"/>
                <a:gd name="connsiteY54" fmla="*/ 1598797 h 3386383"/>
                <a:gd name="connsiteX55" fmla="*/ 1323916 w 2038796"/>
                <a:gd name="connsiteY55" fmla="*/ 1436114 h 3386383"/>
                <a:gd name="connsiteX56" fmla="*/ 1262208 w 2038796"/>
                <a:gd name="connsiteY56" fmla="*/ 1295869 h 3386383"/>
                <a:gd name="connsiteX57" fmla="*/ 1284648 w 2038796"/>
                <a:gd name="connsiteY57" fmla="*/ 1189282 h 3386383"/>
                <a:gd name="connsiteX58" fmla="*/ 1256599 w 2038796"/>
                <a:gd name="connsiteY58" fmla="*/ 1026597 h 3386383"/>
                <a:gd name="connsiteX59" fmla="*/ 1256599 w 2038796"/>
                <a:gd name="connsiteY59" fmla="*/ 830254 h 3386383"/>
                <a:gd name="connsiteX60" fmla="*/ 970498 w 2038796"/>
                <a:gd name="connsiteY60" fmla="*/ 661959 h 3386383"/>
                <a:gd name="connsiteX61" fmla="*/ 1015376 w 2038796"/>
                <a:gd name="connsiteY61" fmla="*/ 572202 h 3386383"/>
                <a:gd name="connsiteX62" fmla="*/ 1150012 w 2038796"/>
                <a:gd name="connsiteY62" fmla="*/ 431957 h 3386383"/>
                <a:gd name="connsiteX63" fmla="*/ 1166841 w 2038796"/>
                <a:gd name="connsiteY63" fmla="*/ 263662 h 3386383"/>
                <a:gd name="connsiteX64" fmla="*/ 1161232 w 2038796"/>
                <a:gd name="connsiteY64" fmla="*/ 145856 h 3386383"/>
                <a:gd name="connsiteX65" fmla="*/ 1093914 w 2038796"/>
                <a:gd name="connsiteY65" fmla="*/ 84149 h 3386383"/>
                <a:gd name="connsiteX66" fmla="*/ 987327 w 2038796"/>
                <a:gd name="connsiteY66" fmla="*/ 44880 h 3386383"/>
                <a:gd name="connsiteX67" fmla="*/ 869522 w 2038796"/>
                <a:gd name="connsiteY67" fmla="*/ 0 h 3386383"/>
                <a:gd name="connsiteX0" fmla="*/ 869522 w 2038796"/>
                <a:gd name="connsiteY0" fmla="*/ 0 h 3386383"/>
                <a:gd name="connsiteX1" fmla="*/ 779764 w 2038796"/>
                <a:gd name="connsiteY1" fmla="*/ 67319 h 3386383"/>
                <a:gd name="connsiteX2" fmla="*/ 751715 w 2038796"/>
                <a:gd name="connsiteY2" fmla="*/ 173905 h 3386383"/>
                <a:gd name="connsiteX3" fmla="*/ 656348 w 2038796"/>
                <a:gd name="connsiteY3" fmla="*/ 409517 h 3386383"/>
                <a:gd name="connsiteX4" fmla="*/ 678788 w 2038796"/>
                <a:gd name="connsiteY4" fmla="*/ 516105 h 3386383"/>
                <a:gd name="connsiteX5" fmla="*/ 488053 w 2038796"/>
                <a:gd name="connsiteY5" fmla="*/ 617081 h 3386383"/>
                <a:gd name="connsiteX6" fmla="*/ 280491 w 2038796"/>
                <a:gd name="connsiteY6" fmla="*/ 673178 h 3386383"/>
                <a:gd name="connsiteX7" fmla="*/ 218783 w 2038796"/>
                <a:gd name="connsiteY7" fmla="*/ 897571 h 3386383"/>
                <a:gd name="connsiteX8" fmla="*/ 168294 w 2038796"/>
                <a:gd name="connsiteY8" fmla="*/ 1032207 h 3386383"/>
                <a:gd name="connsiteX9" fmla="*/ 72927 w 2038796"/>
                <a:gd name="connsiteY9" fmla="*/ 1161233 h 3386383"/>
                <a:gd name="connsiteX10" fmla="*/ 0 w 2038796"/>
                <a:gd name="connsiteY10" fmla="*/ 1295868 h 3386383"/>
                <a:gd name="connsiteX11" fmla="*/ 134635 w 2038796"/>
                <a:gd name="connsiteY11" fmla="*/ 1654896 h 3386383"/>
                <a:gd name="connsiteX12" fmla="*/ 241222 w 2038796"/>
                <a:gd name="connsiteY12" fmla="*/ 1727824 h 3386383"/>
                <a:gd name="connsiteX13" fmla="*/ 291710 w 2038796"/>
                <a:gd name="connsiteY13" fmla="*/ 1694165 h 3386383"/>
                <a:gd name="connsiteX14" fmla="*/ 336589 w 2038796"/>
                <a:gd name="connsiteY14" fmla="*/ 1750263 h 3386383"/>
                <a:gd name="connsiteX15" fmla="*/ 387077 w 2038796"/>
                <a:gd name="connsiteY15" fmla="*/ 3276133 h 3386383"/>
                <a:gd name="connsiteX16" fmla="*/ 448785 w 2038796"/>
                <a:gd name="connsiteY16" fmla="*/ 3248084 h 3386383"/>
                <a:gd name="connsiteX17" fmla="*/ 431956 w 2038796"/>
                <a:gd name="connsiteY17" fmla="*/ 2372953 h 3386383"/>
                <a:gd name="connsiteX18" fmla="*/ 482444 w 2038796"/>
                <a:gd name="connsiteY18" fmla="*/ 2384172 h 3386383"/>
                <a:gd name="connsiteX19" fmla="*/ 516103 w 2038796"/>
                <a:gd name="connsiteY19" fmla="*/ 3068570 h 3386383"/>
                <a:gd name="connsiteX20" fmla="*/ 583421 w 2038796"/>
                <a:gd name="connsiteY20" fmla="*/ 3074180 h 3386383"/>
                <a:gd name="connsiteX21" fmla="*/ 572201 w 2038796"/>
                <a:gd name="connsiteY21" fmla="*/ 2406612 h 3386383"/>
                <a:gd name="connsiteX22" fmla="*/ 964888 w 2038796"/>
                <a:gd name="connsiteY22" fmla="*/ 2412222 h 3386383"/>
                <a:gd name="connsiteX23" fmla="*/ 970498 w 2038796"/>
                <a:gd name="connsiteY23" fmla="*/ 2816128 h 3386383"/>
                <a:gd name="connsiteX24" fmla="*/ 1026596 w 2038796"/>
                <a:gd name="connsiteY24" fmla="*/ 2827348 h 3386383"/>
                <a:gd name="connsiteX25" fmla="*/ 1020986 w 2038796"/>
                <a:gd name="connsiteY25" fmla="*/ 3001252 h 3386383"/>
                <a:gd name="connsiteX26" fmla="*/ 1009767 w 2038796"/>
                <a:gd name="connsiteY26" fmla="*/ 3124668 h 3386383"/>
                <a:gd name="connsiteX27" fmla="*/ 1020986 w 2038796"/>
                <a:gd name="connsiteY27" fmla="*/ 3343451 h 3386383"/>
                <a:gd name="connsiteX28" fmla="*/ 1217330 w 2038796"/>
                <a:gd name="connsiteY28" fmla="*/ 3360280 h 3386383"/>
                <a:gd name="connsiteX29" fmla="*/ 1211720 w 2038796"/>
                <a:gd name="connsiteY29" fmla="*/ 3175157 h 3386383"/>
                <a:gd name="connsiteX30" fmla="*/ 1228549 w 2038796"/>
                <a:gd name="connsiteY30" fmla="*/ 3001253 h 3386383"/>
                <a:gd name="connsiteX31" fmla="*/ 1211720 w 2038796"/>
                <a:gd name="connsiteY31" fmla="*/ 2872226 h 3386383"/>
                <a:gd name="connsiteX32" fmla="*/ 1234159 w 2038796"/>
                <a:gd name="connsiteY32" fmla="*/ 2832958 h 3386383"/>
                <a:gd name="connsiteX33" fmla="*/ 1250988 w 2038796"/>
                <a:gd name="connsiteY33" fmla="*/ 2614175 h 3386383"/>
                <a:gd name="connsiteX34" fmla="*/ 1256599 w 2038796"/>
                <a:gd name="connsiteY34" fmla="*/ 2501979 h 3386383"/>
                <a:gd name="connsiteX35" fmla="*/ 1262209 w 2038796"/>
                <a:gd name="connsiteY35" fmla="*/ 2367343 h 3386383"/>
                <a:gd name="connsiteX36" fmla="*/ 1357574 w 2038796"/>
                <a:gd name="connsiteY36" fmla="*/ 2518809 h 3386383"/>
                <a:gd name="connsiteX37" fmla="*/ 1368794 w 2038796"/>
                <a:gd name="connsiteY37" fmla="*/ 3057351 h 3386383"/>
                <a:gd name="connsiteX38" fmla="*/ 1413673 w 2038796"/>
                <a:gd name="connsiteY38" fmla="*/ 3062960 h 3386383"/>
                <a:gd name="connsiteX39" fmla="*/ 1419283 w 2038796"/>
                <a:gd name="connsiteY39" fmla="*/ 2574906 h 3386383"/>
                <a:gd name="connsiteX40" fmla="*/ 1469772 w 2038796"/>
                <a:gd name="connsiteY40" fmla="*/ 2586126 h 3386383"/>
                <a:gd name="connsiteX41" fmla="*/ 1480991 w 2038796"/>
                <a:gd name="connsiteY41" fmla="*/ 3242474 h 3386383"/>
                <a:gd name="connsiteX42" fmla="*/ 1531479 w 2038796"/>
                <a:gd name="connsiteY42" fmla="*/ 3225645 h 3386383"/>
                <a:gd name="connsiteX43" fmla="*/ 1537090 w 2038796"/>
                <a:gd name="connsiteY43" fmla="*/ 2754420 h 3386383"/>
                <a:gd name="connsiteX44" fmla="*/ 1604407 w 2038796"/>
                <a:gd name="connsiteY44" fmla="*/ 2911495 h 3386383"/>
                <a:gd name="connsiteX45" fmla="*/ 1991484 w 2038796"/>
                <a:gd name="connsiteY45" fmla="*/ 2715151 h 3386383"/>
                <a:gd name="connsiteX46" fmla="*/ 1997094 w 2038796"/>
                <a:gd name="connsiteY46" fmla="*/ 2602955 h 3386383"/>
                <a:gd name="connsiteX47" fmla="*/ 1828800 w 2038796"/>
                <a:gd name="connsiteY47" fmla="*/ 2586126 h 3386383"/>
                <a:gd name="connsiteX48" fmla="*/ 1705383 w 2038796"/>
                <a:gd name="connsiteY48" fmla="*/ 2513198 h 3386383"/>
                <a:gd name="connsiteX49" fmla="*/ 1621237 w 2038796"/>
                <a:gd name="connsiteY49" fmla="*/ 2401002 h 3386383"/>
                <a:gd name="connsiteX50" fmla="*/ 1694164 w 2038796"/>
                <a:gd name="connsiteY50" fmla="*/ 2277586 h 3386383"/>
                <a:gd name="connsiteX51" fmla="*/ 1514650 w 2038796"/>
                <a:gd name="connsiteY51" fmla="*/ 1980266 h 3386383"/>
                <a:gd name="connsiteX52" fmla="*/ 1503430 w 2038796"/>
                <a:gd name="connsiteY52" fmla="*/ 1576359 h 3386383"/>
                <a:gd name="connsiteX53" fmla="*/ 1312696 w 2038796"/>
                <a:gd name="connsiteY53" fmla="*/ 1598797 h 3386383"/>
                <a:gd name="connsiteX54" fmla="*/ 1323916 w 2038796"/>
                <a:gd name="connsiteY54" fmla="*/ 1436114 h 3386383"/>
                <a:gd name="connsiteX55" fmla="*/ 1262208 w 2038796"/>
                <a:gd name="connsiteY55" fmla="*/ 1295869 h 3386383"/>
                <a:gd name="connsiteX56" fmla="*/ 1284648 w 2038796"/>
                <a:gd name="connsiteY56" fmla="*/ 1189282 h 3386383"/>
                <a:gd name="connsiteX57" fmla="*/ 1256599 w 2038796"/>
                <a:gd name="connsiteY57" fmla="*/ 1026597 h 3386383"/>
                <a:gd name="connsiteX58" fmla="*/ 1256599 w 2038796"/>
                <a:gd name="connsiteY58" fmla="*/ 830254 h 3386383"/>
                <a:gd name="connsiteX59" fmla="*/ 970498 w 2038796"/>
                <a:gd name="connsiteY59" fmla="*/ 661959 h 3386383"/>
                <a:gd name="connsiteX60" fmla="*/ 1015376 w 2038796"/>
                <a:gd name="connsiteY60" fmla="*/ 572202 h 3386383"/>
                <a:gd name="connsiteX61" fmla="*/ 1150012 w 2038796"/>
                <a:gd name="connsiteY61" fmla="*/ 431957 h 3386383"/>
                <a:gd name="connsiteX62" fmla="*/ 1166841 w 2038796"/>
                <a:gd name="connsiteY62" fmla="*/ 263662 h 3386383"/>
                <a:gd name="connsiteX63" fmla="*/ 1161232 w 2038796"/>
                <a:gd name="connsiteY63" fmla="*/ 145856 h 3386383"/>
                <a:gd name="connsiteX64" fmla="*/ 1093914 w 2038796"/>
                <a:gd name="connsiteY64" fmla="*/ 84149 h 3386383"/>
                <a:gd name="connsiteX65" fmla="*/ 987327 w 2038796"/>
                <a:gd name="connsiteY65" fmla="*/ 44880 h 3386383"/>
                <a:gd name="connsiteX66" fmla="*/ 869522 w 2038796"/>
                <a:gd name="connsiteY66" fmla="*/ 0 h 3386383"/>
                <a:gd name="connsiteX0" fmla="*/ 869522 w 2038796"/>
                <a:gd name="connsiteY0" fmla="*/ 0 h 3386383"/>
                <a:gd name="connsiteX1" fmla="*/ 779764 w 2038796"/>
                <a:gd name="connsiteY1" fmla="*/ 67319 h 3386383"/>
                <a:gd name="connsiteX2" fmla="*/ 751715 w 2038796"/>
                <a:gd name="connsiteY2" fmla="*/ 173905 h 3386383"/>
                <a:gd name="connsiteX3" fmla="*/ 690007 w 2038796"/>
                <a:gd name="connsiteY3" fmla="*/ 409517 h 3386383"/>
                <a:gd name="connsiteX4" fmla="*/ 678788 w 2038796"/>
                <a:gd name="connsiteY4" fmla="*/ 516105 h 3386383"/>
                <a:gd name="connsiteX5" fmla="*/ 488053 w 2038796"/>
                <a:gd name="connsiteY5" fmla="*/ 617081 h 3386383"/>
                <a:gd name="connsiteX6" fmla="*/ 280491 w 2038796"/>
                <a:gd name="connsiteY6" fmla="*/ 673178 h 3386383"/>
                <a:gd name="connsiteX7" fmla="*/ 218783 w 2038796"/>
                <a:gd name="connsiteY7" fmla="*/ 897571 h 3386383"/>
                <a:gd name="connsiteX8" fmla="*/ 168294 w 2038796"/>
                <a:gd name="connsiteY8" fmla="*/ 1032207 h 3386383"/>
                <a:gd name="connsiteX9" fmla="*/ 72927 w 2038796"/>
                <a:gd name="connsiteY9" fmla="*/ 1161233 h 3386383"/>
                <a:gd name="connsiteX10" fmla="*/ 0 w 2038796"/>
                <a:gd name="connsiteY10" fmla="*/ 1295868 h 3386383"/>
                <a:gd name="connsiteX11" fmla="*/ 134635 w 2038796"/>
                <a:gd name="connsiteY11" fmla="*/ 1654896 h 3386383"/>
                <a:gd name="connsiteX12" fmla="*/ 241222 w 2038796"/>
                <a:gd name="connsiteY12" fmla="*/ 1727824 h 3386383"/>
                <a:gd name="connsiteX13" fmla="*/ 291710 w 2038796"/>
                <a:gd name="connsiteY13" fmla="*/ 1694165 h 3386383"/>
                <a:gd name="connsiteX14" fmla="*/ 336589 w 2038796"/>
                <a:gd name="connsiteY14" fmla="*/ 1750263 h 3386383"/>
                <a:gd name="connsiteX15" fmla="*/ 387077 w 2038796"/>
                <a:gd name="connsiteY15" fmla="*/ 3276133 h 3386383"/>
                <a:gd name="connsiteX16" fmla="*/ 448785 w 2038796"/>
                <a:gd name="connsiteY16" fmla="*/ 3248084 h 3386383"/>
                <a:gd name="connsiteX17" fmla="*/ 431956 w 2038796"/>
                <a:gd name="connsiteY17" fmla="*/ 2372953 h 3386383"/>
                <a:gd name="connsiteX18" fmla="*/ 482444 w 2038796"/>
                <a:gd name="connsiteY18" fmla="*/ 2384172 h 3386383"/>
                <a:gd name="connsiteX19" fmla="*/ 516103 w 2038796"/>
                <a:gd name="connsiteY19" fmla="*/ 3068570 h 3386383"/>
                <a:gd name="connsiteX20" fmla="*/ 583421 w 2038796"/>
                <a:gd name="connsiteY20" fmla="*/ 3074180 h 3386383"/>
                <a:gd name="connsiteX21" fmla="*/ 572201 w 2038796"/>
                <a:gd name="connsiteY21" fmla="*/ 2406612 h 3386383"/>
                <a:gd name="connsiteX22" fmla="*/ 964888 w 2038796"/>
                <a:gd name="connsiteY22" fmla="*/ 2412222 h 3386383"/>
                <a:gd name="connsiteX23" fmla="*/ 970498 w 2038796"/>
                <a:gd name="connsiteY23" fmla="*/ 2816128 h 3386383"/>
                <a:gd name="connsiteX24" fmla="*/ 1026596 w 2038796"/>
                <a:gd name="connsiteY24" fmla="*/ 2827348 h 3386383"/>
                <a:gd name="connsiteX25" fmla="*/ 1020986 w 2038796"/>
                <a:gd name="connsiteY25" fmla="*/ 3001252 h 3386383"/>
                <a:gd name="connsiteX26" fmla="*/ 1009767 w 2038796"/>
                <a:gd name="connsiteY26" fmla="*/ 3124668 h 3386383"/>
                <a:gd name="connsiteX27" fmla="*/ 1020986 w 2038796"/>
                <a:gd name="connsiteY27" fmla="*/ 3343451 h 3386383"/>
                <a:gd name="connsiteX28" fmla="*/ 1217330 w 2038796"/>
                <a:gd name="connsiteY28" fmla="*/ 3360280 h 3386383"/>
                <a:gd name="connsiteX29" fmla="*/ 1211720 w 2038796"/>
                <a:gd name="connsiteY29" fmla="*/ 3175157 h 3386383"/>
                <a:gd name="connsiteX30" fmla="*/ 1228549 w 2038796"/>
                <a:gd name="connsiteY30" fmla="*/ 3001253 h 3386383"/>
                <a:gd name="connsiteX31" fmla="*/ 1211720 w 2038796"/>
                <a:gd name="connsiteY31" fmla="*/ 2872226 h 3386383"/>
                <a:gd name="connsiteX32" fmla="*/ 1234159 w 2038796"/>
                <a:gd name="connsiteY32" fmla="*/ 2832958 h 3386383"/>
                <a:gd name="connsiteX33" fmla="*/ 1250988 w 2038796"/>
                <a:gd name="connsiteY33" fmla="*/ 2614175 h 3386383"/>
                <a:gd name="connsiteX34" fmla="*/ 1256599 w 2038796"/>
                <a:gd name="connsiteY34" fmla="*/ 2501979 h 3386383"/>
                <a:gd name="connsiteX35" fmla="*/ 1262209 w 2038796"/>
                <a:gd name="connsiteY35" fmla="*/ 2367343 h 3386383"/>
                <a:gd name="connsiteX36" fmla="*/ 1357574 w 2038796"/>
                <a:gd name="connsiteY36" fmla="*/ 2518809 h 3386383"/>
                <a:gd name="connsiteX37" fmla="*/ 1368794 w 2038796"/>
                <a:gd name="connsiteY37" fmla="*/ 3057351 h 3386383"/>
                <a:gd name="connsiteX38" fmla="*/ 1413673 w 2038796"/>
                <a:gd name="connsiteY38" fmla="*/ 3062960 h 3386383"/>
                <a:gd name="connsiteX39" fmla="*/ 1419283 w 2038796"/>
                <a:gd name="connsiteY39" fmla="*/ 2574906 h 3386383"/>
                <a:gd name="connsiteX40" fmla="*/ 1469772 w 2038796"/>
                <a:gd name="connsiteY40" fmla="*/ 2586126 h 3386383"/>
                <a:gd name="connsiteX41" fmla="*/ 1480991 w 2038796"/>
                <a:gd name="connsiteY41" fmla="*/ 3242474 h 3386383"/>
                <a:gd name="connsiteX42" fmla="*/ 1531479 w 2038796"/>
                <a:gd name="connsiteY42" fmla="*/ 3225645 h 3386383"/>
                <a:gd name="connsiteX43" fmla="*/ 1537090 w 2038796"/>
                <a:gd name="connsiteY43" fmla="*/ 2754420 h 3386383"/>
                <a:gd name="connsiteX44" fmla="*/ 1604407 w 2038796"/>
                <a:gd name="connsiteY44" fmla="*/ 2911495 h 3386383"/>
                <a:gd name="connsiteX45" fmla="*/ 1991484 w 2038796"/>
                <a:gd name="connsiteY45" fmla="*/ 2715151 h 3386383"/>
                <a:gd name="connsiteX46" fmla="*/ 1997094 w 2038796"/>
                <a:gd name="connsiteY46" fmla="*/ 2602955 h 3386383"/>
                <a:gd name="connsiteX47" fmla="*/ 1828800 w 2038796"/>
                <a:gd name="connsiteY47" fmla="*/ 2586126 h 3386383"/>
                <a:gd name="connsiteX48" fmla="*/ 1705383 w 2038796"/>
                <a:gd name="connsiteY48" fmla="*/ 2513198 h 3386383"/>
                <a:gd name="connsiteX49" fmla="*/ 1621237 w 2038796"/>
                <a:gd name="connsiteY49" fmla="*/ 2401002 h 3386383"/>
                <a:gd name="connsiteX50" fmla="*/ 1694164 w 2038796"/>
                <a:gd name="connsiteY50" fmla="*/ 2277586 h 3386383"/>
                <a:gd name="connsiteX51" fmla="*/ 1514650 w 2038796"/>
                <a:gd name="connsiteY51" fmla="*/ 1980266 h 3386383"/>
                <a:gd name="connsiteX52" fmla="*/ 1503430 w 2038796"/>
                <a:gd name="connsiteY52" fmla="*/ 1576359 h 3386383"/>
                <a:gd name="connsiteX53" fmla="*/ 1312696 w 2038796"/>
                <a:gd name="connsiteY53" fmla="*/ 1598797 h 3386383"/>
                <a:gd name="connsiteX54" fmla="*/ 1323916 w 2038796"/>
                <a:gd name="connsiteY54" fmla="*/ 1436114 h 3386383"/>
                <a:gd name="connsiteX55" fmla="*/ 1262208 w 2038796"/>
                <a:gd name="connsiteY55" fmla="*/ 1295869 h 3386383"/>
                <a:gd name="connsiteX56" fmla="*/ 1284648 w 2038796"/>
                <a:gd name="connsiteY56" fmla="*/ 1189282 h 3386383"/>
                <a:gd name="connsiteX57" fmla="*/ 1256599 w 2038796"/>
                <a:gd name="connsiteY57" fmla="*/ 1026597 h 3386383"/>
                <a:gd name="connsiteX58" fmla="*/ 1256599 w 2038796"/>
                <a:gd name="connsiteY58" fmla="*/ 830254 h 3386383"/>
                <a:gd name="connsiteX59" fmla="*/ 970498 w 2038796"/>
                <a:gd name="connsiteY59" fmla="*/ 661959 h 3386383"/>
                <a:gd name="connsiteX60" fmla="*/ 1015376 w 2038796"/>
                <a:gd name="connsiteY60" fmla="*/ 572202 h 3386383"/>
                <a:gd name="connsiteX61" fmla="*/ 1150012 w 2038796"/>
                <a:gd name="connsiteY61" fmla="*/ 431957 h 3386383"/>
                <a:gd name="connsiteX62" fmla="*/ 1166841 w 2038796"/>
                <a:gd name="connsiteY62" fmla="*/ 263662 h 3386383"/>
                <a:gd name="connsiteX63" fmla="*/ 1161232 w 2038796"/>
                <a:gd name="connsiteY63" fmla="*/ 145856 h 3386383"/>
                <a:gd name="connsiteX64" fmla="*/ 1093914 w 2038796"/>
                <a:gd name="connsiteY64" fmla="*/ 84149 h 3386383"/>
                <a:gd name="connsiteX65" fmla="*/ 987327 w 2038796"/>
                <a:gd name="connsiteY65" fmla="*/ 44880 h 3386383"/>
                <a:gd name="connsiteX66" fmla="*/ 869522 w 2038796"/>
                <a:gd name="connsiteY66" fmla="*/ 0 h 3386383"/>
                <a:gd name="connsiteX0" fmla="*/ 869522 w 2038796"/>
                <a:gd name="connsiteY0" fmla="*/ 0 h 3386383"/>
                <a:gd name="connsiteX1" fmla="*/ 779764 w 2038796"/>
                <a:gd name="connsiteY1" fmla="*/ 67319 h 3386383"/>
                <a:gd name="connsiteX2" fmla="*/ 751715 w 2038796"/>
                <a:gd name="connsiteY2" fmla="*/ 173905 h 3386383"/>
                <a:gd name="connsiteX3" fmla="*/ 690007 w 2038796"/>
                <a:gd name="connsiteY3" fmla="*/ 409517 h 3386383"/>
                <a:gd name="connsiteX4" fmla="*/ 678788 w 2038796"/>
                <a:gd name="connsiteY4" fmla="*/ 516105 h 3386383"/>
                <a:gd name="connsiteX5" fmla="*/ 488053 w 2038796"/>
                <a:gd name="connsiteY5" fmla="*/ 617081 h 3386383"/>
                <a:gd name="connsiteX6" fmla="*/ 280491 w 2038796"/>
                <a:gd name="connsiteY6" fmla="*/ 673178 h 3386383"/>
                <a:gd name="connsiteX7" fmla="*/ 218783 w 2038796"/>
                <a:gd name="connsiteY7" fmla="*/ 897571 h 3386383"/>
                <a:gd name="connsiteX8" fmla="*/ 168294 w 2038796"/>
                <a:gd name="connsiteY8" fmla="*/ 1032207 h 3386383"/>
                <a:gd name="connsiteX9" fmla="*/ 72927 w 2038796"/>
                <a:gd name="connsiteY9" fmla="*/ 1161233 h 3386383"/>
                <a:gd name="connsiteX10" fmla="*/ 0 w 2038796"/>
                <a:gd name="connsiteY10" fmla="*/ 1295868 h 3386383"/>
                <a:gd name="connsiteX11" fmla="*/ 134635 w 2038796"/>
                <a:gd name="connsiteY11" fmla="*/ 1654896 h 3386383"/>
                <a:gd name="connsiteX12" fmla="*/ 241222 w 2038796"/>
                <a:gd name="connsiteY12" fmla="*/ 1727824 h 3386383"/>
                <a:gd name="connsiteX13" fmla="*/ 291710 w 2038796"/>
                <a:gd name="connsiteY13" fmla="*/ 1694165 h 3386383"/>
                <a:gd name="connsiteX14" fmla="*/ 336589 w 2038796"/>
                <a:gd name="connsiteY14" fmla="*/ 1750263 h 3386383"/>
                <a:gd name="connsiteX15" fmla="*/ 387077 w 2038796"/>
                <a:gd name="connsiteY15" fmla="*/ 3276133 h 3386383"/>
                <a:gd name="connsiteX16" fmla="*/ 448785 w 2038796"/>
                <a:gd name="connsiteY16" fmla="*/ 3248084 h 3386383"/>
                <a:gd name="connsiteX17" fmla="*/ 431956 w 2038796"/>
                <a:gd name="connsiteY17" fmla="*/ 2372953 h 3386383"/>
                <a:gd name="connsiteX18" fmla="*/ 482444 w 2038796"/>
                <a:gd name="connsiteY18" fmla="*/ 2384172 h 3386383"/>
                <a:gd name="connsiteX19" fmla="*/ 516103 w 2038796"/>
                <a:gd name="connsiteY19" fmla="*/ 3068570 h 3386383"/>
                <a:gd name="connsiteX20" fmla="*/ 583421 w 2038796"/>
                <a:gd name="connsiteY20" fmla="*/ 3074180 h 3386383"/>
                <a:gd name="connsiteX21" fmla="*/ 572201 w 2038796"/>
                <a:gd name="connsiteY21" fmla="*/ 2406612 h 3386383"/>
                <a:gd name="connsiteX22" fmla="*/ 964888 w 2038796"/>
                <a:gd name="connsiteY22" fmla="*/ 2412222 h 3386383"/>
                <a:gd name="connsiteX23" fmla="*/ 970498 w 2038796"/>
                <a:gd name="connsiteY23" fmla="*/ 2816128 h 3386383"/>
                <a:gd name="connsiteX24" fmla="*/ 1026596 w 2038796"/>
                <a:gd name="connsiteY24" fmla="*/ 2827348 h 3386383"/>
                <a:gd name="connsiteX25" fmla="*/ 1020986 w 2038796"/>
                <a:gd name="connsiteY25" fmla="*/ 3001252 h 3386383"/>
                <a:gd name="connsiteX26" fmla="*/ 1009767 w 2038796"/>
                <a:gd name="connsiteY26" fmla="*/ 3124668 h 3386383"/>
                <a:gd name="connsiteX27" fmla="*/ 1020986 w 2038796"/>
                <a:gd name="connsiteY27" fmla="*/ 3343451 h 3386383"/>
                <a:gd name="connsiteX28" fmla="*/ 1217330 w 2038796"/>
                <a:gd name="connsiteY28" fmla="*/ 3360280 h 3386383"/>
                <a:gd name="connsiteX29" fmla="*/ 1211720 w 2038796"/>
                <a:gd name="connsiteY29" fmla="*/ 3175157 h 3386383"/>
                <a:gd name="connsiteX30" fmla="*/ 1228549 w 2038796"/>
                <a:gd name="connsiteY30" fmla="*/ 3001253 h 3386383"/>
                <a:gd name="connsiteX31" fmla="*/ 1211720 w 2038796"/>
                <a:gd name="connsiteY31" fmla="*/ 2872226 h 3386383"/>
                <a:gd name="connsiteX32" fmla="*/ 1234159 w 2038796"/>
                <a:gd name="connsiteY32" fmla="*/ 2832958 h 3386383"/>
                <a:gd name="connsiteX33" fmla="*/ 1250988 w 2038796"/>
                <a:gd name="connsiteY33" fmla="*/ 2614175 h 3386383"/>
                <a:gd name="connsiteX34" fmla="*/ 1256599 w 2038796"/>
                <a:gd name="connsiteY34" fmla="*/ 2501979 h 3386383"/>
                <a:gd name="connsiteX35" fmla="*/ 1262209 w 2038796"/>
                <a:gd name="connsiteY35" fmla="*/ 2367343 h 3386383"/>
                <a:gd name="connsiteX36" fmla="*/ 1357574 w 2038796"/>
                <a:gd name="connsiteY36" fmla="*/ 2518809 h 3386383"/>
                <a:gd name="connsiteX37" fmla="*/ 1368794 w 2038796"/>
                <a:gd name="connsiteY37" fmla="*/ 3057351 h 3386383"/>
                <a:gd name="connsiteX38" fmla="*/ 1413673 w 2038796"/>
                <a:gd name="connsiteY38" fmla="*/ 3062960 h 3386383"/>
                <a:gd name="connsiteX39" fmla="*/ 1419283 w 2038796"/>
                <a:gd name="connsiteY39" fmla="*/ 2574906 h 3386383"/>
                <a:gd name="connsiteX40" fmla="*/ 1469772 w 2038796"/>
                <a:gd name="connsiteY40" fmla="*/ 2586126 h 3386383"/>
                <a:gd name="connsiteX41" fmla="*/ 1480991 w 2038796"/>
                <a:gd name="connsiteY41" fmla="*/ 3242474 h 3386383"/>
                <a:gd name="connsiteX42" fmla="*/ 1531479 w 2038796"/>
                <a:gd name="connsiteY42" fmla="*/ 3225645 h 3386383"/>
                <a:gd name="connsiteX43" fmla="*/ 1537090 w 2038796"/>
                <a:gd name="connsiteY43" fmla="*/ 2754420 h 3386383"/>
                <a:gd name="connsiteX44" fmla="*/ 1604407 w 2038796"/>
                <a:gd name="connsiteY44" fmla="*/ 2911495 h 3386383"/>
                <a:gd name="connsiteX45" fmla="*/ 1991484 w 2038796"/>
                <a:gd name="connsiteY45" fmla="*/ 2715151 h 3386383"/>
                <a:gd name="connsiteX46" fmla="*/ 1997094 w 2038796"/>
                <a:gd name="connsiteY46" fmla="*/ 2602955 h 3386383"/>
                <a:gd name="connsiteX47" fmla="*/ 1828800 w 2038796"/>
                <a:gd name="connsiteY47" fmla="*/ 2586126 h 3386383"/>
                <a:gd name="connsiteX48" fmla="*/ 1705383 w 2038796"/>
                <a:gd name="connsiteY48" fmla="*/ 2513198 h 3386383"/>
                <a:gd name="connsiteX49" fmla="*/ 1621237 w 2038796"/>
                <a:gd name="connsiteY49" fmla="*/ 2401002 h 3386383"/>
                <a:gd name="connsiteX50" fmla="*/ 1694164 w 2038796"/>
                <a:gd name="connsiteY50" fmla="*/ 2277586 h 3386383"/>
                <a:gd name="connsiteX51" fmla="*/ 1514650 w 2038796"/>
                <a:gd name="connsiteY51" fmla="*/ 1980266 h 3386383"/>
                <a:gd name="connsiteX52" fmla="*/ 1503430 w 2038796"/>
                <a:gd name="connsiteY52" fmla="*/ 1576359 h 3386383"/>
                <a:gd name="connsiteX53" fmla="*/ 1312696 w 2038796"/>
                <a:gd name="connsiteY53" fmla="*/ 1598797 h 3386383"/>
                <a:gd name="connsiteX54" fmla="*/ 1323916 w 2038796"/>
                <a:gd name="connsiteY54" fmla="*/ 1436114 h 3386383"/>
                <a:gd name="connsiteX55" fmla="*/ 1262208 w 2038796"/>
                <a:gd name="connsiteY55" fmla="*/ 1295869 h 3386383"/>
                <a:gd name="connsiteX56" fmla="*/ 1284648 w 2038796"/>
                <a:gd name="connsiteY56" fmla="*/ 1189282 h 3386383"/>
                <a:gd name="connsiteX57" fmla="*/ 1256599 w 2038796"/>
                <a:gd name="connsiteY57" fmla="*/ 1026597 h 3386383"/>
                <a:gd name="connsiteX58" fmla="*/ 1256599 w 2038796"/>
                <a:gd name="connsiteY58" fmla="*/ 830254 h 3386383"/>
                <a:gd name="connsiteX59" fmla="*/ 970498 w 2038796"/>
                <a:gd name="connsiteY59" fmla="*/ 661959 h 3386383"/>
                <a:gd name="connsiteX60" fmla="*/ 1015376 w 2038796"/>
                <a:gd name="connsiteY60" fmla="*/ 572202 h 3386383"/>
                <a:gd name="connsiteX61" fmla="*/ 1150012 w 2038796"/>
                <a:gd name="connsiteY61" fmla="*/ 431957 h 3386383"/>
                <a:gd name="connsiteX62" fmla="*/ 1166841 w 2038796"/>
                <a:gd name="connsiteY62" fmla="*/ 263662 h 3386383"/>
                <a:gd name="connsiteX63" fmla="*/ 1161232 w 2038796"/>
                <a:gd name="connsiteY63" fmla="*/ 145856 h 3386383"/>
                <a:gd name="connsiteX64" fmla="*/ 1093914 w 2038796"/>
                <a:gd name="connsiteY64" fmla="*/ 84149 h 3386383"/>
                <a:gd name="connsiteX65" fmla="*/ 987327 w 2038796"/>
                <a:gd name="connsiteY65" fmla="*/ 44880 h 3386383"/>
                <a:gd name="connsiteX66" fmla="*/ 869522 w 2038796"/>
                <a:gd name="connsiteY66" fmla="*/ 0 h 3386383"/>
                <a:gd name="connsiteX0" fmla="*/ 869522 w 2038796"/>
                <a:gd name="connsiteY0" fmla="*/ 0 h 3386383"/>
                <a:gd name="connsiteX1" fmla="*/ 779764 w 2038796"/>
                <a:gd name="connsiteY1" fmla="*/ 67319 h 3386383"/>
                <a:gd name="connsiteX2" fmla="*/ 751715 w 2038796"/>
                <a:gd name="connsiteY2" fmla="*/ 173905 h 3386383"/>
                <a:gd name="connsiteX3" fmla="*/ 690007 w 2038796"/>
                <a:gd name="connsiteY3" fmla="*/ 409517 h 3386383"/>
                <a:gd name="connsiteX4" fmla="*/ 678788 w 2038796"/>
                <a:gd name="connsiteY4" fmla="*/ 516105 h 3386383"/>
                <a:gd name="connsiteX5" fmla="*/ 488053 w 2038796"/>
                <a:gd name="connsiteY5" fmla="*/ 617081 h 3386383"/>
                <a:gd name="connsiteX6" fmla="*/ 280491 w 2038796"/>
                <a:gd name="connsiteY6" fmla="*/ 673178 h 3386383"/>
                <a:gd name="connsiteX7" fmla="*/ 218783 w 2038796"/>
                <a:gd name="connsiteY7" fmla="*/ 897571 h 3386383"/>
                <a:gd name="connsiteX8" fmla="*/ 168294 w 2038796"/>
                <a:gd name="connsiteY8" fmla="*/ 1032207 h 3386383"/>
                <a:gd name="connsiteX9" fmla="*/ 72927 w 2038796"/>
                <a:gd name="connsiteY9" fmla="*/ 1161233 h 3386383"/>
                <a:gd name="connsiteX10" fmla="*/ 0 w 2038796"/>
                <a:gd name="connsiteY10" fmla="*/ 1295868 h 3386383"/>
                <a:gd name="connsiteX11" fmla="*/ 134635 w 2038796"/>
                <a:gd name="connsiteY11" fmla="*/ 1654896 h 3386383"/>
                <a:gd name="connsiteX12" fmla="*/ 241222 w 2038796"/>
                <a:gd name="connsiteY12" fmla="*/ 1727824 h 3386383"/>
                <a:gd name="connsiteX13" fmla="*/ 291710 w 2038796"/>
                <a:gd name="connsiteY13" fmla="*/ 1694165 h 3386383"/>
                <a:gd name="connsiteX14" fmla="*/ 336589 w 2038796"/>
                <a:gd name="connsiteY14" fmla="*/ 1750263 h 3386383"/>
                <a:gd name="connsiteX15" fmla="*/ 387077 w 2038796"/>
                <a:gd name="connsiteY15" fmla="*/ 3276133 h 3386383"/>
                <a:gd name="connsiteX16" fmla="*/ 448785 w 2038796"/>
                <a:gd name="connsiteY16" fmla="*/ 3248084 h 3386383"/>
                <a:gd name="connsiteX17" fmla="*/ 431956 w 2038796"/>
                <a:gd name="connsiteY17" fmla="*/ 2372953 h 3386383"/>
                <a:gd name="connsiteX18" fmla="*/ 482444 w 2038796"/>
                <a:gd name="connsiteY18" fmla="*/ 2384172 h 3386383"/>
                <a:gd name="connsiteX19" fmla="*/ 516103 w 2038796"/>
                <a:gd name="connsiteY19" fmla="*/ 3068570 h 3386383"/>
                <a:gd name="connsiteX20" fmla="*/ 583421 w 2038796"/>
                <a:gd name="connsiteY20" fmla="*/ 3074180 h 3386383"/>
                <a:gd name="connsiteX21" fmla="*/ 572201 w 2038796"/>
                <a:gd name="connsiteY21" fmla="*/ 2406612 h 3386383"/>
                <a:gd name="connsiteX22" fmla="*/ 964888 w 2038796"/>
                <a:gd name="connsiteY22" fmla="*/ 2412222 h 3386383"/>
                <a:gd name="connsiteX23" fmla="*/ 970498 w 2038796"/>
                <a:gd name="connsiteY23" fmla="*/ 2816128 h 3386383"/>
                <a:gd name="connsiteX24" fmla="*/ 1026596 w 2038796"/>
                <a:gd name="connsiteY24" fmla="*/ 2827348 h 3386383"/>
                <a:gd name="connsiteX25" fmla="*/ 1020986 w 2038796"/>
                <a:gd name="connsiteY25" fmla="*/ 3001252 h 3386383"/>
                <a:gd name="connsiteX26" fmla="*/ 1009767 w 2038796"/>
                <a:gd name="connsiteY26" fmla="*/ 3124668 h 3386383"/>
                <a:gd name="connsiteX27" fmla="*/ 1020986 w 2038796"/>
                <a:gd name="connsiteY27" fmla="*/ 3343451 h 3386383"/>
                <a:gd name="connsiteX28" fmla="*/ 1217330 w 2038796"/>
                <a:gd name="connsiteY28" fmla="*/ 3360280 h 3386383"/>
                <a:gd name="connsiteX29" fmla="*/ 1211720 w 2038796"/>
                <a:gd name="connsiteY29" fmla="*/ 3175157 h 3386383"/>
                <a:gd name="connsiteX30" fmla="*/ 1228549 w 2038796"/>
                <a:gd name="connsiteY30" fmla="*/ 3001253 h 3386383"/>
                <a:gd name="connsiteX31" fmla="*/ 1211720 w 2038796"/>
                <a:gd name="connsiteY31" fmla="*/ 2872226 h 3386383"/>
                <a:gd name="connsiteX32" fmla="*/ 1234159 w 2038796"/>
                <a:gd name="connsiteY32" fmla="*/ 2832958 h 3386383"/>
                <a:gd name="connsiteX33" fmla="*/ 1250988 w 2038796"/>
                <a:gd name="connsiteY33" fmla="*/ 2614175 h 3386383"/>
                <a:gd name="connsiteX34" fmla="*/ 1256599 w 2038796"/>
                <a:gd name="connsiteY34" fmla="*/ 2501979 h 3386383"/>
                <a:gd name="connsiteX35" fmla="*/ 1262209 w 2038796"/>
                <a:gd name="connsiteY35" fmla="*/ 2367343 h 3386383"/>
                <a:gd name="connsiteX36" fmla="*/ 1357574 w 2038796"/>
                <a:gd name="connsiteY36" fmla="*/ 2518809 h 3386383"/>
                <a:gd name="connsiteX37" fmla="*/ 1368794 w 2038796"/>
                <a:gd name="connsiteY37" fmla="*/ 3057351 h 3386383"/>
                <a:gd name="connsiteX38" fmla="*/ 1413673 w 2038796"/>
                <a:gd name="connsiteY38" fmla="*/ 3062960 h 3386383"/>
                <a:gd name="connsiteX39" fmla="*/ 1419283 w 2038796"/>
                <a:gd name="connsiteY39" fmla="*/ 2574906 h 3386383"/>
                <a:gd name="connsiteX40" fmla="*/ 1469772 w 2038796"/>
                <a:gd name="connsiteY40" fmla="*/ 2586126 h 3386383"/>
                <a:gd name="connsiteX41" fmla="*/ 1480991 w 2038796"/>
                <a:gd name="connsiteY41" fmla="*/ 3242474 h 3386383"/>
                <a:gd name="connsiteX42" fmla="*/ 1531479 w 2038796"/>
                <a:gd name="connsiteY42" fmla="*/ 3225645 h 3386383"/>
                <a:gd name="connsiteX43" fmla="*/ 1537090 w 2038796"/>
                <a:gd name="connsiteY43" fmla="*/ 2754420 h 3386383"/>
                <a:gd name="connsiteX44" fmla="*/ 1604407 w 2038796"/>
                <a:gd name="connsiteY44" fmla="*/ 2911495 h 3386383"/>
                <a:gd name="connsiteX45" fmla="*/ 1991484 w 2038796"/>
                <a:gd name="connsiteY45" fmla="*/ 2715151 h 3386383"/>
                <a:gd name="connsiteX46" fmla="*/ 1997094 w 2038796"/>
                <a:gd name="connsiteY46" fmla="*/ 2602955 h 3386383"/>
                <a:gd name="connsiteX47" fmla="*/ 1828800 w 2038796"/>
                <a:gd name="connsiteY47" fmla="*/ 2586126 h 3386383"/>
                <a:gd name="connsiteX48" fmla="*/ 1705383 w 2038796"/>
                <a:gd name="connsiteY48" fmla="*/ 2513198 h 3386383"/>
                <a:gd name="connsiteX49" fmla="*/ 1621237 w 2038796"/>
                <a:gd name="connsiteY49" fmla="*/ 2401002 h 3386383"/>
                <a:gd name="connsiteX50" fmla="*/ 1694164 w 2038796"/>
                <a:gd name="connsiteY50" fmla="*/ 2277586 h 3386383"/>
                <a:gd name="connsiteX51" fmla="*/ 1514650 w 2038796"/>
                <a:gd name="connsiteY51" fmla="*/ 1980266 h 3386383"/>
                <a:gd name="connsiteX52" fmla="*/ 1503430 w 2038796"/>
                <a:gd name="connsiteY52" fmla="*/ 1576359 h 3386383"/>
                <a:gd name="connsiteX53" fmla="*/ 1312696 w 2038796"/>
                <a:gd name="connsiteY53" fmla="*/ 1598797 h 3386383"/>
                <a:gd name="connsiteX54" fmla="*/ 1323916 w 2038796"/>
                <a:gd name="connsiteY54" fmla="*/ 1436114 h 3386383"/>
                <a:gd name="connsiteX55" fmla="*/ 1262208 w 2038796"/>
                <a:gd name="connsiteY55" fmla="*/ 1295869 h 3386383"/>
                <a:gd name="connsiteX56" fmla="*/ 1284648 w 2038796"/>
                <a:gd name="connsiteY56" fmla="*/ 1189282 h 3386383"/>
                <a:gd name="connsiteX57" fmla="*/ 1256599 w 2038796"/>
                <a:gd name="connsiteY57" fmla="*/ 1026597 h 3386383"/>
                <a:gd name="connsiteX58" fmla="*/ 1256599 w 2038796"/>
                <a:gd name="connsiteY58" fmla="*/ 830254 h 3386383"/>
                <a:gd name="connsiteX59" fmla="*/ 970498 w 2038796"/>
                <a:gd name="connsiteY59" fmla="*/ 661959 h 3386383"/>
                <a:gd name="connsiteX60" fmla="*/ 1015376 w 2038796"/>
                <a:gd name="connsiteY60" fmla="*/ 572202 h 3386383"/>
                <a:gd name="connsiteX61" fmla="*/ 1150012 w 2038796"/>
                <a:gd name="connsiteY61" fmla="*/ 431957 h 3386383"/>
                <a:gd name="connsiteX62" fmla="*/ 1166841 w 2038796"/>
                <a:gd name="connsiteY62" fmla="*/ 263662 h 3386383"/>
                <a:gd name="connsiteX63" fmla="*/ 1161232 w 2038796"/>
                <a:gd name="connsiteY63" fmla="*/ 145856 h 3386383"/>
                <a:gd name="connsiteX64" fmla="*/ 1093914 w 2038796"/>
                <a:gd name="connsiteY64" fmla="*/ 84149 h 3386383"/>
                <a:gd name="connsiteX65" fmla="*/ 987327 w 2038796"/>
                <a:gd name="connsiteY65" fmla="*/ 44880 h 3386383"/>
                <a:gd name="connsiteX66" fmla="*/ 869522 w 2038796"/>
                <a:gd name="connsiteY66" fmla="*/ 0 h 3386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038796" h="3386383">
                  <a:moveTo>
                    <a:pt x="869522" y="0"/>
                  </a:moveTo>
                  <a:lnTo>
                    <a:pt x="779764" y="67319"/>
                  </a:lnTo>
                  <a:lnTo>
                    <a:pt x="751715" y="173905"/>
                  </a:lnTo>
                  <a:cubicBezTo>
                    <a:pt x="731146" y="252442"/>
                    <a:pt x="676918" y="297321"/>
                    <a:pt x="690007" y="409517"/>
                  </a:cubicBezTo>
                  <a:lnTo>
                    <a:pt x="678788" y="516105"/>
                  </a:lnTo>
                  <a:lnTo>
                    <a:pt x="488053" y="617081"/>
                  </a:lnTo>
                  <a:cubicBezTo>
                    <a:pt x="418866" y="617081"/>
                    <a:pt x="304800" y="639519"/>
                    <a:pt x="280491" y="673178"/>
                  </a:cubicBezTo>
                  <a:lnTo>
                    <a:pt x="218783" y="897571"/>
                  </a:lnTo>
                  <a:lnTo>
                    <a:pt x="168294" y="1032207"/>
                  </a:lnTo>
                  <a:lnTo>
                    <a:pt x="72927" y="1161233"/>
                  </a:lnTo>
                  <a:lnTo>
                    <a:pt x="0" y="1295868"/>
                  </a:lnTo>
                  <a:lnTo>
                    <a:pt x="134635" y="1654896"/>
                  </a:lnTo>
                  <a:lnTo>
                    <a:pt x="241222" y="1727824"/>
                  </a:lnTo>
                  <a:lnTo>
                    <a:pt x="291710" y="1694165"/>
                  </a:lnTo>
                  <a:lnTo>
                    <a:pt x="336589" y="1750263"/>
                  </a:lnTo>
                  <a:lnTo>
                    <a:pt x="387077" y="3276133"/>
                  </a:lnTo>
                  <a:lnTo>
                    <a:pt x="448785" y="3248084"/>
                  </a:lnTo>
                  <a:lnTo>
                    <a:pt x="431956" y="2372953"/>
                  </a:lnTo>
                  <a:lnTo>
                    <a:pt x="482444" y="2384172"/>
                  </a:lnTo>
                  <a:lnTo>
                    <a:pt x="516103" y="3068570"/>
                  </a:lnTo>
                  <a:lnTo>
                    <a:pt x="583421" y="3074180"/>
                  </a:lnTo>
                  <a:lnTo>
                    <a:pt x="572201" y="2406612"/>
                  </a:lnTo>
                  <a:lnTo>
                    <a:pt x="964888" y="2412222"/>
                  </a:lnTo>
                  <a:cubicBezTo>
                    <a:pt x="1011637" y="2451490"/>
                    <a:pt x="968628" y="2681493"/>
                    <a:pt x="970498" y="2816128"/>
                  </a:cubicBezTo>
                  <a:lnTo>
                    <a:pt x="1026596" y="2827348"/>
                  </a:lnTo>
                  <a:lnTo>
                    <a:pt x="1020986" y="3001252"/>
                  </a:lnTo>
                  <a:lnTo>
                    <a:pt x="1009767" y="3124668"/>
                  </a:lnTo>
                  <a:cubicBezTo>
                    <a:pt x="1007897" y="3188246"/>
                    <a:pt x="972368" y="3279873"/>
                    <a:pt x="1020986" y="3343451"/>
                  </a:cubicBezTo>
                  <a:cubicBezTo>
                    <a:pt x="1086435" y="3420118"/>
                    <a:pt x="1168711" y="3373370"/>
                    <a:pt x="1217330" y="3360280"/>
                  </a:cubicBezTo>
                  <a:cubicBezTo>
                    <a:pt x="1262209" y="3306052"/>
                    <a:pt x="1206110" y="3229385"/>
                    <a:pt x="1211720" y="3175157"/>
                  </a:cubicBezTo>
                  <a:lnTo>
                    <a:pt x="1228549" y="3001253"/>
                  </a:lnTo>
                  <a:cubicBezTo>
                    <a:pt x="1228549" y="2950764"/>
                    <a:pt x="1211720" y="2922715"/>
                    <a:pt x="1211720" y="2872226"/>
                  </a:cubicBezTo>
                  <a:lnTo>
                    <a:pt x="1234159" y="2832958"/>
                  </a:lnTo>
                  <a:lnTo>
                    <a:pt x="1250988" y="2614175"/>
                  </a:lnTo>
                  <a:lnTo>
                    <a:pt x="1256599" y="2501979"/>
                  </a:lnTo>
                  <a:lnTo>
                    <a:pt x="1262209" y="2367343"/>
                  </a:lnTo>
                  <a:lnTo>
                    <a:pt x="1357574" y="2518809"/>
                  </a:lnTo>
                  <a:lnTo>
                    <a:pt x="1368794" y="3057351"/>
                  </a:lnTo>
                  <a:lnTo>
                    <a:pt x="1413673" y="3062960"/>
                  </a:lnTo>
                  <a:lnTo>
                    <a:pt x="1419283" y="2574906"/>
                  </a:lnTo>
                  <a:lnTo>
                    <a:pt x="1469772" y="2586126"/>
                  </a:lnTo>
                  <a:lnTo>
                    <a:pt x="1480991" y="3242474"/>
                  </a:lnTo>
                  <a:lnTo>
                    <a:pt x="1531479" y="3225645"/>
                  </a:lnTo>
                  <a:cubicBezTo>
                    <a:pt x="1533349" y="3068570"/>
                    <a:pt x="1535220" y="2911495"/>
                    <a:pt x="1537090" y="2754420"/>
                  </a:cubicBezTo>
                  <a:cubicBezTo>
                    <a:pt x="1559529" y="2806778"/>
                    <a:pt x="1570748" y="2920845"/>
                    <a:pt x="1604407" y="2911495"/>
                  </a:cubicBezTo>
                  <a:lnTo>
                    <a:pt x="1991484" y="2715151"/>
                  </a:lnTo>
                  <a:cubicBezTo>
                    <a:pt x="2066282" y="2672142"/>
                    <a:pt x="2040103" y="2595476"/>
                    <a:pt x="1997094" y="2602955"/>
                  </a:cubicBezTo>
                  <a:lnTo>
                    <a:pt x="1828800" y="2586126"/>
                  </a:lnTo>
                  <a:cubicBezTo>
                    <a:pt x="1757742" y="2591735"/>
                    <a:pt x="1742782" y="2552467"/>
                    <a:pt x="1705383" y="2513198"/>
                  </a:cubicBezTo>
                  <a:lnTo>
                    <a:pt x="1621237" y="2401002"/>
                  </a:lnTo>
                  <a:lnTo>
                    <a:pt x="1694164" y="2277586"/>
                  </a:lnTo>
                  <a:lnTo>
                    <a:pt x="1514650" y="1980266"/>
                  </a:lnTo>
                  <a:lnTo>
                    <a:pt x="1503430" y="1576359"/>
                  </a:lnTo>
                  <a:cubicBezTo>
                    <a:pt x="1458552" y="1527741"/>
                    <a:pt x="1380014" y="1602537"/>
                    <a:pt x="1312696" y="1598797"/>
                  </a:cubicBezTo>
                  <a:lnTo>
                    <a:pt x="1323916" y="1436114"/>
                  </a:lnTo>
                  <a:lnTo>
                    <a:pt x="1262208" y="1295869"/>
                  </a:lnTo>
                  <a:lnTo>
                    <a:pt x="1284648" y="1189282"/>
                  </a:lnTo>
                  <a:lnTo>
                    <a:pt x="1256599" y="1026597"/>
                  </a:lnTo>
                  <a:cubicBezTo>
                    <a:pt x="1256599" y="961149"/>
                    <a:pt x="1279039" y="850824"/>
                    <a:pt x="1256599" y="830254"/>
                  </a:cubicBezTo>
                  <a:lnTo>
                    <a:pt x="970498" y="661959"/>
                  </a:lnTo>
                  <a:lnTo>
                    <a:pt x="1015376" y="572202"/>
                  </a:lnTo>
                  <a:lnTo>
                    <a:pt x="1150012" y="431957"/>
                  </a:lnTo>
                  <a:cubicBezTo>
                    <a:pt x="1178061" y="375859"/>
                    <a:pt x="1161231" y="319760"/>
                    <a:pt x="1166841" y="263662"/>
                  </a:cubicBezTo>
                  <a:lnTo>
                    <a:pt x="1161232" y="145856"/>
                  </a:lnTo>
                  <a:lnTo>
                    <a:pt x="1093914" y="84149"/>
                  </a:lnTo>
                  <a:lnTo>
                    <a:pt x="987327" y="44880"/>
                  </a:lnTo>
                  <a:lnTo>
                    <a:pt x="869522" y="0"/>
                  </a:lnTo>
                  <a:close/>
                </a:path>
              </a:pathLst>
            </a:custGeom>
            <a:solidFill>
              <a:srgbClr val="98DC56"/>
            </a:solidFill>
            <a:ln w="12700" cap="flat" cmpd="sng" algn="ctr">
              <a:noFill/>
              <a:prstDash val="solid"/>
              <a:miter lim="800000"/>
            </a:ln>
            <a:effectLst/>
          </p:spPr>
          <p:txBody>
            <a:bodyPr rtlCol="0" anchor="ctr"/>
            <a:lstStyle/>
            <a:p>
              <a:pPr algn="ctr" defTabSz="697671" fontAlgn="auto">
                <a:spcBef>
                  <a:spcPts val="0"/>
                </a:spcBef>
                <a:spcAft>
                  <a:spcPts val="0"/>
                </a:spcAft>
                <a:defRPr/>
              </a:pPr>
              <a:endParaRPr lang="ko-KR" altLang="en-US" sz="2100" b="0" kern="0">
                <a:solidFill>
                  <a:prstClr val="white"/>
                </a:solidFill>
                <a:latin typeface="Arial"/>
                <a:ea typeface="맑은 고딕" panose="020B0503020000020004" pitchFamily="34" charset="-127"/>
                <a:cs typeface="+mn-cs"/>
              </a:endParaRPr>
            </a:p>
          </p:txBody>
        </p:sp>
        <p:sp>
          <p:nvSpPr>
            <p:cNvPr id="8" name="Freeform 6">
              <a:extLst>
                <a:ext uri="{FF2B5EF4-FFF2-40B4-BE49-F238E27FC236}">
                  <a16:creationId xmlns:a16="http://schemas.microsoft.com/office/drawing/2014/main" id="{5938B821-0D7E-4E38-A5CD-AF520603F9EE}"/>
                </a:ext>
              </a:extLst>
            </p:cNvPr>
            <p:cNvSpPr/>
            <p:nvPr/>
          </p:nvSpPr>
          <p:spPr>
            <a:xfrm flipH="1">
              <a:off x="7182464" y="3102407"/>
              <a:ext cx="1499258" cy="1905906"/>
            </a:xfrm>
            <a:custGeom>
              <a:avLst/>
              <a:gdLst/>
              <a:ahLst/>
              <a:cxnLst/>
              <a:rect l="l" t="t" r="r" b="b"/>
              <a:pathLst>
                <a:path w="4425823" h="5626251">
                  <a:moveTo>
                    <a:pt x="2333544" y="3596735"/>
                  </a:moveTo>
                  <a:lnTo>
                    <a:pt x="2306249" y="3664974"/>
                  </a:lnTo>
                  <a:lnTo>
                    <a:pt x="1937759" y="3719565"/>
                  </a:lnTo>
                  <a:lnTo>
                    <a:pt x="1842225" y="3896986"/>
                  </a:lnTo>
                  <a:lnTo>
                    <a:pt x="1883168" y="4060759"/>
                  </a:lnTo>
                  <a:cubicBezTo>
                    <a:pt x="1819479" y="4047111"/>
                    <a:pt x="1755789" y="4210885"/>
                    <a:pt x="1692100" y="4019816"/>
                  </a:cubicBezTo>
                  <a:lnTo>
                    <a:pt x="1528327" y="4074407"/>
                  </a:lnTo>
                  <a:lnTo>
                    <a:pt x="1596565" y="4156293"/>
                  </a:lnTo>
                  <a:lnTo>
                    <a:pt x="1623861" y="5016102"/>
                  </a:lnTo>
                  <a:lnTo>
                    <a:pt x="2128828" y="5016103"/>
                  </a:lnTo>
                  <a:lnTo>
                    <a:pt x="2306249" y="4538431"/>
                  </a:lnTo>
                  <a:lnTo>
                    <a:pt x="2347192" y="4347362"/>
                  </a:lnTo>
                  <a:lnTo>
                    <a:pt x="2538261" y="3719565"/>
                  </a:lnTo>
                  <a:close/>
                  <a:moveTo>
                    <a:pt x="724533" y="0"/>
                  </a:moveTo>
                  <a:cubicBezTo>
                    <a:pt x="836693" y="18259"/>
                    <a:pt x="948851" y="-10434"/>
                    <a:pt x="1061010" y="54776"/>
                  </a:cubicBezTo>
                  <a:cubicBezTo>
                    <a:pt x="1100135" y="161720"/>
                    <a:pt x="1178387" y="268664"/>
                    <a:pt x="1178387" y="375608"/>
                  </a:cubicBezTo>
                  <a:lnTo>
                    <a:pt x="1115787" y="563409"/>
                  </a:lnTo>
                  <a:lnTo>
                    <a:pt x="1217513" y="657311"/>
                  </a:lnTo>
                  <a:lnTo>
                    <a:pt x="1154913" y="751212"/>
                  </a:lnTo>
                  <a:lnTo>
                    <a:pt x="1186213" y="852938"/>
                  </a:lnTo>
                  <a:lnTo>
                    <a:pt x="1154913" y="939014"/>
                  </a:lnTo>
                  <a:lnTo>
                    <a:pt x="1154913" y="1079866"/>
                  </a:lnTo>
                  <a:lnTo>
                    <a:pt x="967110" y="1087692"/>
                  </a:lnTo>
                  <a:lnTo>
                    <a:pt x="1397491" y="1690224"/>
                  </a:lnTo>
                  <a:lnTo>
                    <a:pt x="1507041" y="1525898"/>
                  </a:lnTo>
                  <a:lnTo>
                    <a:pt x="1600943" y="1189417"/>
                  </a:lnTo>
                  <a:cubicBezTo>
                    <a:pt x="1673977" y="1085082"/>
                    <a:pt x="1856563" y="996399"/>
                    <a:pt x="1890471" y="1040741"/>
                  </a:cubicBezTo>
                  <a:cubicBezTo>
                    <a:pt x="1913947" y="1077259"/>
                    <a:pt x="1804397" y="1309403"/>
                    <a:pt x="1843522" y="1455473"/>
                  </a:cubicBezTo>
                  <a:cubicBezTo>
                    <a:pt x="1739187" y="1546764"/>
                    <a:pt x="1650504" y="1630233"/>
                    <a:pt x="1647894" y="1752825"/>
                  </a:cubicBezTo>
                  <a:lnTo>
                    <a:pt x="1726144" y="1823250"/>
                  </a:lnTo>
                  <a:lnTo>
                    <a:pt x="1600943" y="2042355"/>
                  </a:lnTo>
                  <a:lnTo>
                    <a:pt x="1757446" y="1995403"/>
                  </a:lnTo>
                  <a:cubicBezTo>
                    <a:pt x="1812222" y="1945844"/>
                    <a:pt x="1876126" y="1867593"/>
                    <a:pt x="1921773" y="1846727"/>
                  </a:cubicBezTo>
                  <a:cubicBezTo>
                    <a:pt x="1967419" y="1825860"/>
                    <a:pt x="1994808" y="1862377"/>
                    <a:pt x="2031325" y="1870203"/>
                  </a:cubicBezTo>
                  <a:lnTo>
                    <a:pt x="2101751" y="1721525"/>
                  </a:lnTo>
                  <a:cubicBezTo>
                    <a:pt x="2144789" y="1712395"/>
                    <a:pt x="2269990" y="1632840"/>
                    <a:pt x="2297378" y="1651098"/>
                  </a:cubicBezTo>
                  <a:cubicBezTo>
                    <a:pt x="2425188" y="1716308"/>
                    <a:pt x="2255644" y="1750217"/>
                    <a:pt x="2234776" y="1799776"/>
                  </a:cubicBezTo>
                  <a:cubicBezTo>
                    <a:pt x="2349544" y="1810210"/>
                    <a:pt x="2566040" y="1773691"/>
                    <a:pt x="2579081" y="1831076"/>
                  </a:cubicBezTo>
                  <a:lnTo>
                    <a:pt x="2602557" y="2011054"/>
                  </a:lnTo>
                  <a:cubicBezTo>
                    <a:pt x="2581689" y="2018879"/>
                    <a:pt x="2571255" y="2029311"/>
                    <a:pt x="2539955" y="2034528"/>
                  </a:cubicBezTo>
                  <a:cubicBezTo>
                    <a:pt x="2508655" y="2039745"/>
                    <a:pt x="2491700" y="2043658"/>
                    <a:pt x="2414754" y="2042354"/>
                  </a:cubicBezTo>
                  <a:cubicBezTo>
                    <a:pt x="2337807" y="2041049"/>
                    <a:pt x="2190434" y="2031921"/>
                    <a:pt x="2078274" y="2026704"/>
                  </a:cubicBezTo>
                  <a:lnTo>
                    <a:pt x="2172176" y="2237982"/>
                  </a:lnTo>
                  <a:cubicBezTo>
                    <a:pt x="2018283" y="2326667"/>
                    <a:pt x="1919164" y="2399700"/>
                    <a:pt x="1710495" y="2504034"/>
                  </a:cubicBezTo>
                  <a:cubicBezTo>
                    <a:pt x="1689629" y="2603151"/>
                    <a:pt x="1848739" y="2616195"/>
                    <a:pt x="1960900" y="2691837"/>
                  </a:cubicBezTo>
                  <a:lnTo>
                    <a:pt x="2117400" y="2777914"/>
                  </a:lnTo>
                  <a:cubicBezTo>
                    <a:pt x="2315637" y="2877032"/>
                    <a:pt x="2803399" y="2741395"/>
                    <a:pt x="3040762" y="2887465"/>
                  </a:cubicBezTo>
                  <a:cubicBezTo>
                    <a:pt x="3155528" y="2986582"/>
                    <a:pt x="3121621" y="3171779"/>
                    <a:pt x="3103362" y="3278721"/>
                  </a:cubicBezTo>
                  <a:lnTo>
                    <a:pt x="3745022" y="4256859"/>
                  </a:lnTo>
                  <a:lnTo>
                    <a:pt x="3588519" y="4468136"/>
                  </a:lnTo>
                  <a:lnTo>
                    <a:pt x="3870223" y="4781140"/>
                  </a:lnTo>
                  <a:lnTo>
                    <a:pt x="4050201" y="4765490"/>
                  </a:lnTo>
                  <a:lnTo>
                    <a:pt x="4222353" y="4843740"/>
                  </a:lnTo>
                  <a:cubicBezTo>
                    <a:pt x="4287562" y="4833307"/>
                    <a:pt x="4344948" y="4713323"/>
                    <a:pt x="4417980" y="4812440"/>
                  </a:cubicBezTo>
                  <a:cubicBezTo>
                    <a:pt x="4480580" y="4940252"/>
                    <a:pt x="4151926" y="5099361"/>
                    <a:pt x="4018899" y="5242821"/>
                  </a:cubicBezTo>
                  <a:lnTo>
                    <a:pt x="3901523" y="5203696"/>
                  </a:lnTo>
                  <a:lnTo>
                    <a:pt x="3948474" y="5266296"/>
                  </a:lnTo>
                  <a:lnTo>
                    <a:pt x="3713721" y="5383674"/>
                  </a:lnTo>
                  <a:lnTo>
                    <a:pt x="3549393" y="5141094"/>
                  </a:lnTo>
                  <a:lnTo>
                    <a:pt x="3572869" y="5031544"/>
                  </a:lnTo>
                  <a:lnTo>
                    <a:pt x="3392892" y="4718539"/>
                  </a:lnTo>
                  <a:lnTo>
                    <a:pt x="3275515" y="4773314"/>
                  </a:lnTo>
                  <a:lnTo>
                    <a:pt x="3009462" y="4280334"/>
                  </a:lnTo>
                  <a:lnTo>
                    <a:pt x="2978161" y="4436836"/>
                  </a:lnTo>
                  <a:lnTo>
                    <a:pt x="2657332" y="4413360"/>
                  </a:lnTo>
                  <a:cubicBezTo>
                    <a:pt x="2626031" y="4614204"/>
                    <a:pt x="2602557" y="4768098"/>
                    <a:pt x="2610382" y="4945467"/>
                  </a:cubicBezTo>
                  <a:cubicBezTo>
                    <a:pt x="2691240" y="5078494"/>
                    <a:pt x="2725151" y="5117620"/>
                    <a:pt x="2727758" y="5297597"/>
                  </a:cubicBezTo>
                  <a:lnTo>
                    <a:pt x="2845135" y="5407148"/>
                  </a:lnTo>
                  <a:cubicBezTo>
                    <a:pt x="2858177" y="5461924"/>
                    <a:pt x="2980770" y="5524523"/>
                    <a:pt x="2884260" y="5571475"/>
                  </a:cubicBezTo>
                  <a:cubicBezTo>
                    <a:pt x="2790358" y="5587125"/>
                    <a:pt x="2688633" y="5618426"/>
                    <a:pt x="2571255" y="5587125"/>
                  </a:cubicBezTo>
                  <a:cubicBezTo>
                    <a:pt x="2479962" y="5537565"/>
                    <a:pt x="2404321" y="5464533"/>
                    <a:pt x="2344328" y="5375848"/>
                  </a:cubicBezTo>
                  <a:lnTo>
                    <a:pt x="2258252" y="5368023"/>
                  </a:lnTo>
                  <a:lnTo>
                    <a:pt x="2211301" y="5219347"/>
                  </a:lnTo>
                  <a:lnTo>
                    <a:pt x="2062624" y="5211521"/>
                  </a:lnTo>
                  <a:lnTo>
                    <a:pt x="2172176" y="5297597"/>
                  </a:lnTo>
                  <a:lnTo>
                    <a:pt x="2140876" y="5422799"/>
                  </a:lnTo>
                  <a:lnTo>
                    <a:pt x="2156527" y="5602775"/>
                  </a:lnTo>
                  <a:lnTo>
                    <a:pt x="2007849" y="5626251"/>
                  </a:lnTo>
                  <a:lnTo>
                    <a:pt x="1960898" y="5493224"/>
                  </a:lnTo>
                  <a:lnTo>
                    <a:pt x="2046974" y="5375848"/>
                  </a:lnTo>
                  <a:lnTo>
                    <a:pt x="1577467" y="5258472"/>
                  </a:lnTo>
                  <a:lnTo>
                    <a:pt x="1037535" y="5368023"/>
                  </a:lnTo>
                  <a:lnTo>
                    <a:pt x="998411" y="5563650"/>
                  </a:lnTo>
                  <a:cubicBezTo>
                    <a:pt x="961894" y="5665377"/>
                    <a:pt x="862776" y="5610601"/>
                    <a:pt x="771483" y="5563650"/>
                  </a:cubicBezTo>
                  <a:lnTo>
                    <a:pt x="771483" y="5391498"/>
                  </a:lnTo>
                  <a:lnTo>
                    <a:pt x="849734" y="5375848"/>
                  </a:lnTo>
                  <a:lnTo>
                    <a:pt x="888859" y="5281947"/>
                  </a:lnTo>
                  <a:lnTo>
                    <a:pt x="1014061" y="5234996"/>
                  </a:lnTo>
                  <a:lnTo>
                    <a:pt x="716707" y="5156745"/>
                  </a:lnTo>
                  <a:cubicBezTo>
                    <a:pt x="708881" y="5240213"/>
                    <a:pt x="763656" y="5354981"/>
                    <a:pt x="693231" y="5407148"/>
                  </a:cubicBezTo>
                  <a:cubicBezTo>
                    <a:pt x="607156" y="5430624"/>
                    <a:pt x="568029" y="5360198"/>
                    <a:pt x="505429" y="5336723"/>
                  </a:cubicBezTo>
                  <a:lnTo>
                    <a:pt x="497604" y="5188045"/>
                  </a:lnTo>
                  <a:lnTo>
                    <a:pt x="591505" y="5172396"/>
                  </a:lnTo>
                  <a:lnTo>
                    <a:pt x="638457" y="5055018"/>
                  </a:lnTo>
                  <a:cubicBezTo>
                    <a:pt x="677583" y="4963725"/>
                    <a:pt x="1170564" y="5060235"/>
                    <a:pt x="1436616" y="5062844"/>
                  </a:cubicBezTo>
                  <a:lnTo>
                    <a:pt x="1389665" y="4069056"/>
                  </a:lnTo>
                  <a:lnTo>
                    <a:pt x="1428791" y="4037755"/>
                  </a:lnTo>
                  <a:lnTo>
                    <a:pt x="1444441" y="3943855"/>
                  </a:lnTo>
                  <a:lnTo>
                    <a:pt x="1319240" y="3920379"/>
                  </a:lnTo>
                  <a:lnTo>
                    <a:pt x="1240988" y="3810828"/>
                  </a:lnTo>
                  <a:cubicBezTo>
                    <a:pt x="972325" y="3852563"/>
                    <a:pt x="813217" y="4144699"/>
                    <a:pt x="693232" y="3787353"/>
                  </a:cubicBezTo>
                  <a:lnTo>
                    <a:pt x="137650" y="1940628"/>
                  </a:lnTo>
                  <a:cubicBezTo>
                    <a:pt x="56789" y="1677183"/>
                    <a:pt x="-78845" y="1265061"/>
                    <a:pt x="59398" y="1142468"/>
                  </a:cubicBezTo>
                  <a:cubicBezTo>
                    <a:pt x="234158" y="980749"/>
                    <a:pt x="260243" y="1077257"/>
                    <a:pt x="380227" y="1150292"/>
                  </a:cubicBezTo>
                  <a:cubicBezTo>
                    <a:pt x="375011" y="1048565"/>
                    <a:pt x="455870" y="837287"/>
                    <a:pt x="560204" y="837287"/>
                  </a:cubicBezTo>
                  <a:lnTo>
                    <a:pt x="411527" y="563409"/>
                  </a:lnTo>
                  <a:cubicBezTo>
                    <a:pt x="375011" y="430382"/>
                    <a:pt x="401095" y="320830"/>
                    <a:pt x="442829" y="187803"/>
                  </a:cubicBezTo>
                  <a:cubicBezTo>
                    <a:pt x="528905" y="54775"/>
                    <a:pt x="630632" y="62602"/>
                    <a:pt x="724533" y="0"/>
                  </a:cubicBezTo>
                  <a:close/>
                </a:path>
              </a:pathLst>
            </a:custGeom>
            <a:solidFill>
              <a:srgbClr val="5EBEE4"/>
            </a:solidFill>
            <a:ln w="12700" cap="flat" cmpd="sng" algn="ctr">
              <a:noFill/>
              <a:prstDash val="solid"/>
              <a:miter lim="800000"/>
            </a:ln>
            <a:effectLst/>
          </p:spPr>
          <p:txBody>
            <a:bodyPr rtlCol="0" anchor="ctr"/>
            <a:lstStyle/>
            <a:p>
              <a:pPr algn="ctr" defTabSz="697671" fontAlgn="auto">
                <a:spcBef>
                  <a:spcPts val="0"/>
                </a:spcBef>
                <a:spcAft>
                  <a:spcPts val="0"/>
                </a:spcAft>
                <a:defRPr/>
              </a:pPr>
              <a:endParaRPr lang="ko-KR" altLang="en-US" sz="2100" b="0" kern="0">
                <a:solidFill>
                  <a:prstClr val="white"/>
                </a:solidFill>
                <a:latin typeface="Arial"/>
                <a:ea typeface="맑은 고딕" panose="020B0503020000020004" pitchFamily="34" charset="-127"/>
                <a:cs typeface="+mn-cs"/>
              </a:endParaRPr>
            </a:p>
          </p:txBody>
        </p:sp>
        <p:grpSp>
          <p:nvGrpSpPr>
            <p:cNvPr id="9" name="Group 16">
              <a:extLst>
                <a:ext uri="{FF2B5EF4-FFF2-40B4-BE49-F238E27FC236}">
                  <a16:creationId xmlns:a16="http://schemas.microsoft.com/office/drawing/2014/main" id="{63D51CED-19D5-4A03-9B50-E987733B8969}"/>
                </a:ext>
              </a:extLst>
            </p:cNvPr>
            <p:cNvGrpSpPr/>
            <p:nvPr/>
          </p:nvGrpSpPr>
          <p:grpSpPr>
            <a:xfrm>
              <a:off x="357326" y="1328608"/>
              <a:ext cx="3372227" cy="3207116"/>
              <a:chOff x="671720" y="1221699"/>
              <a:chExt cx="3372227" cy="3207116"/>
            </a:xfrm>
          </p:grpSpPr>
          <p:sp>
            <p:nvSpPr>
              <p:cNvPr id="21" name="TextBox 17">
                <a:extLst>
                  <a:ext uri="{FF2B5EF4-FFF2-40B4-BE49-F238E27FC236}">
                    <a16:creationId xmlns:a16="http://schemas.microsoft.com/office/drawing/2014/main" id="{216D4231-4432-408D-BCFE-BFC6D247D4D0}"/>
                  </a:ext>
                </a:extLst>
              </p:cNvPr>
              <p:cNvSpPr txBox="1"/>
              <p:nvPr/>
            </p:nvSpPr>
            <p:spPr>
              <a:xfrm>
                <a:off x="873449" y="2172326"/>
                <a:ext cx="3170498" cy="2256489"/>
              </a:xfrm>
              <a:prstGeom prst="rect">
                <a:avLst/>
              </a:prstGeom>
              <a:noFill/>
            </p:spPr>
            <p:txBody>
              <a:bodyPr wrap="square" rtlCol="0">
                <a:spAutoFit/>
              </a:bodyPr>
              <a:lstStyle/>
              <a:p>
                <a:pPr marL="218049" indent="-218049" defTabSz="697671" fontAlgn="auto">
                  <a:spcBef>
                    <a:spcPts val="0"/>
                  </a:spcBef>
                  <a:spcAft>
                    <a:spcPts val="0"/>
                  </a:spcAft>
                  <a:buFont typeface="Wingdings" panose="05000000000000000000" pitchFamily="2" charset="2"/>
                  <a:buChar char="ü"/>
                  <a:defRPr/>
                </a:pPr>
                <a:r>
                  <a:rPr lang="tr-TR" sz="1800" kern="0" dirty="0" smtClean="0">
                    <a:solidFill>
                      <a:srgbClr val="3333FF"/>
                    </a:solidFill>
                    <a:latin typeface="+mn-lt"/>
                    <a:cs typeface="+mn-cs"/>
                  </a:rPr>
                  <a:t>"</a:t>
                </a:r>
                <a:r>
                  <a:rPr lang="tr-TR" sz="1800" kern="0" dirty="0">
                    <a:solidFill>
                      <a:srgbClr val="3333FF"/>
                    </a:solidFill>
                    <a:latin typeface="+mn-lt"/>
                    <a:cs typeface="+mn-cs"/>
                  </a:rPr>
                  <a:t>Mutabakat sağlandı" </a:t>
                </a:r>
                <a:endParaRPr lang="tr-TR" sz="1800" kern="0" dirty="0" smtClean="0">
                  <a:solidFill>
                    <a:srgbClr val="3333FF"/>
                  </a:solidFill>
                  <a:latin typeface="+mn-lt"/>
                  <a:cs typeface="+mn-cs"/>
                </a:endParaRPr>
              </a:p>
              <a:p>
                <a:pPr marL="218049" indent="-218049" defTabSz="697671" fontAlgn="auto">
                  <a:spcBef>
                    <a:spcPts val="0"/>
                  </a:spcBef>
                  <a:spcAft>
                    <a:spcPts val="0"/>
                  </a:spcAft>
                  <a:buFont typeface="Wingdings" panose="05000000000000000000" pitchFamily="2" charset="2"/>
                  <a:buChar char="ü"/>
                  <a:defRPr/>
                </a:pPr>
                <a:endParaRPr lang="tr-TR" sz="1800" kern="0" dirty="0">
                  <a:solidFill>
                    <a:srgbClr val="3333FF"/>
                  </a:solidFill>
                  <a:latin typeface="+mn-lt"/>
                  <a:cs typeface="+mn-cs"/>
                </a:endParaRPr>
              </a:p>
              <a:p>
                <a:pPr defTabSz="697671" fontAlgn="auto">
                  <a:spcBef>
                    <a:spcPts val="0"/>
                  </a:spcBef>
                  <a:spcAft>
                    <a:spcPts val="0"/>
                  </a:spcAft>
                  <a:defRPr/>
                </a:pPr>
                <a:r>
                  <a:rPr lang="tr-TR" sz="1800" kern="0" dirty="0">
                    <a:solidFill>
                      <a:prstClr val="black"/>
                    </a:solidFill>
                    <a:latin typeface="+mn-lt"/>
                    <a:cs typeface="+mn-cs"/>
                  </a:rPr>
                  <a:t>v</a:t>
                </a:r>
                <a:r>
                  <a:rPr lang="tr-TR" sz="1800" kern="0" dirty="0" smtClean="0">
                    <a:solidFill>
                      <a:prstClr val="black"/>
                    </a:solidFill>
                    <a:latin typeface="+mn-lt"/>
                    <a:cs typeface="+mn-cs"/>
                  </a:rPr>
                  <a:t>eya</a:t>
                </a:r>
              </a:p>
              <a:p>
                <a:pPr defTabSz="697671" fontAlgn="auto">
                  <a:spcBef>
                    <a:spcPts val="0"/>
                  </a:spcBef>
                  <a:spcAft>
                    <a:spcPts val="0"/>
                  </a:spcAft>
                  <a:defRPr/>
                </a:pPr>
                <a:endParaRPr lang="tr-TR" sz="1800" kern="0" dirty="0">
                  <a:solidFill>
                    <a:prstClr val="black"/>
                  </a:solidFill>
                  <a:latin typeface="+mn-lt"/>
                  <a:cs typeface="+mn-cs"/>
                </a:endParaRPr>
              </a:p>
              <a:p>
                <a:pPr marL="218049" indent="-218049" defTabSz="697671" fontAlgn="auto">
                  <a:spcBef>
                    <a:spcPts val="0"/>
                  </a:spcBef>
                  <a:spcAft>
                    <a:spcPts val="0"/>
                  </a:spcAft>
                  <a:buFont typeface="Wingdings" panose="05000000000000000000" pitchFamily="2" charset="2"/>
                  <a:buChar char="ü"/>
                  <a:defRPr/>
                </a:pPr>
                <a:r>
                  <a:rPr lang="tr-TR" sz="1800" kern="0" dirty="0" smtClean="0">
                    <a:solidFill>
                      <a:srgbClr val="FF0000"/>
                    </a:solidFill>
                    <a:latin typeface="+mn-lt"/>
                    <a:cs typeface="+mn-cs"/>
                  </a:rPr>
                  <a:t>"Mutabakat sağlanamadı</a:t>
                </a:r>
                <a:r>
                  <a:rPr lang="tr-TR" sz="1800" kern="0" dirty="0">
                    <a:solidFill>
                      <a:srgbClr val="FF0000"/>
                    </a:solidFill>
                    <a:latin typeface="+mn-lt"/>
                    <a:cs typeface="+mn-cs"/>
                  </a:rPr>
                  <a:t>"</a:t>
                </a:r>
              </a:p>
              <a:p>
                <a:pPr marL="218049" indent="-218049" defTabSz="697671" fontAlgn="auto">
                  <a:spcBef>
                    <a:spcPts val="0"/>
                  </a:spcBef>
                  <a:spcAft>
                    <a:spcPts val="0"/>
                  </a:spcAft>
                  <a:buFont typeface="Wingdings" panose="05000000000000000000" pitchFamily="2" charset="2"/>
                  <a:buChar char="ü"/>
                  <a:defRPr/>
                </a:pPr>
                <a:endParaRPr lang="tr-TR" sz="1400" b="0" kern="0" dirty="0">
                  <a:solidFill>
                    <a:prstClr val="black"/>
                  </a:solidFill>
                  <a:latin typeface="+mn-lt"/>
                  <a:cs typeface="+mn-cs"/>
                </a:endParaRPr>
              </a:p>
              <a:p>
                <a:pPr marL="218049" indent="-218049" defTabSz="697671" fontAlgn="auto">
                  <a:spcBef>
                    <a:spcPts val="0"/>
                  </a:spcBef>
                  <a:spcAft>
                    <a:spcPts val="0"/>
                  </a:spcAft>
                  <a:buFont typeface="Wingdings" panose="05000000000000000000" pitchFamily="2" charset="2"/>
                  <a:buChar char="ü"/>
                  <a:defRPr/>
                </a:pPr>
                <a:endParaRPr lang="tr-TR" sz="1400" b="0" kern="0" dirty="0">
                  <a:solidFill>
                    <a:prstClr val="black"/>
                  </a:solidFill>
                  <a:latin typeface="+mn-lt"/>
                  <a:cs typeface="+mn-cs"/>
                </a:endParaRPr>
              </a:p>
              <a:p>
                <a:pPr defTabSz="697671" fontAlgn="auto">
                  <a:spcBef>
                    <a:spcPts val="0"/>
                  </a:spcBef>
                  <a:spcAft>
                    <a:spcPts val="0"/>
                  </a:spcAft>
                  <a:defRPr/>
                </a:pPr>
                <a:r>
                  <a:rPr lang="en-US" altLang="ko-KR" sz="1000" b="0" kern="0" dirty="0">
                    <a:solidFill>
                      <a:prstClr val="black">
                        <a:lumMod val="75000"/>
                        <a:lumOff val="25000"/>
                      </a:prstClr>
                    </a:solidFill>
                    <a:latin typeface="+mn-lt"/>
                    <a:ea typeface="맑은 고딕" panose="020B0503020000020004" pitchFamily="34" charset="-127"/>
                    <a:cs typeface="Arial" pitchFamily="34" charset="0"/>
                  </a:rPr>
                  <a:t>.</a:t>
                </a:r>
                <a:r>
                  <a:rPr lang="ko-KR" altLang="en-US" sz="1000" b="0" kern="0" dirty="0">
                    <a:solidFill>
                      <a:prstClr val="black">
                        <a:lumMod val="75000"/>
                        <a:lumOff val="25000"/>
                      </a:prstClr>
                    </a:solidFill>
                    <a:latin typeface="+mn-lt"/>
                    <a:ea typeface="맑은 고딕" panose="020B0503020000020004" pitchFamily="34" charset="-127"/>
                    <a:cs typeface="Arial" pitchFamily="34" charset="0"/>
                  </a:rPr>
                  <a:t> </a:t>
                </a:r>
                <a:endParaRPr lang="en-US" altLang="ko-KR" sz="1000" b="0" kern="0" dirty="0">
                  <a:solidFill>
                    <a:prstClr val="black">
                      <a:lumMod val="75000"/>
                      <a:lumOff val="25000"/>
                    </a:prstClr>
                  </a:solidFill>
                  <a:latin typeface="+mn-lt"/>
                  <a:ea typeface="맑은 고딕" panose="020B0503020000020004" pitchFamily="34" charset="-127"/>
                  <a:cs typeface="Arial" pitchFamily="34" charset="0"/>
                </a:endParaRPr>
              </a:p>
            </p:txBody>
          </p:sp>
          <p:sp>
            <p:nvSpPr>
              <p:cNvPr id="22" name="TextBox 18">
                <a:extLst>
                  <a:ext uri="{FF2B5EF4-FFF2-40B4-BE49-F238E27FC236}">
                    <a16:creationId xmlns:a16="http://schemas.microsoft.com/office/drawing/2014/main" id="{A5F5D535-467D-4E51-A587-3EC432CF3F2B}"/>
                  </a:ext>
                </a:extLst>
              </p:cNvPr>
              <p:cNvSpPr txBox="1"/>
              <p:nvPr/>
            </p:nvSpPr>
            <p:spPr>
              <a:xfrm>
                <a:off x="671720" y="1221699"/>
                <a:ext cx="3110819" cy="700918"/>
              </a:xfrm>
              <a:prstGeom prst="rect">
                <a:avLst/>
              </a:prstGeom>
              <a:noFill/>
            </p:spPr>
            <p:txBody>
              <a:bodyPr wrap="square" lIns="81000" rIns="81000" rtlCol="0">
                <a:spAutoFit/>
              </a:bodyPr>
              <a:lstStyle/>
              <a:p>
                <a:pPr algn="ctr" defTabSz="697671" fontAlgn="auto">
                  <a:spcBef>
                    <a:spcPts val="0"/>
                  </a:spcBef>
                  <a:spcAft>
                    <a:spcPts val="0"/>
                  </a:spcAft>
                  <a:defRPr/>
                </a:pPr>
                <a:r>
                  <a:rPr lang="tr-TR" altLang="ko-KR" sz="1800" kern="0" dirty="0">
                    <a:solidFill>
                      <a:srgbClr val="002060"/>
                    </a:solidFill>
                    <a:latin typeface="+mn-lt"/>
                    <a:ea typeface="맑은 고딕" panose="020B0503020000020004" pitchFamily="34" charset="-127"/>
                    <a:cs typeface="Arial" pitchFamily="34" charset="0"/>
                  </a:rPr>
                  <a:t>Ortak </a:t>
                </a:r>
                <a:r>
                  <a:rPr lang="tr-TR" altLang="ko-KR" sz="1800" kern="0" dirty="0" smtClean="0">
                    <a:solidFill>
                      <a:srgbClr val="002060"/>
                    </a:solidFill>
                    <a:latin typeface="+mn-lt"/>
                    <a:ea typeface="맑은 고딕" panose="020B0503020000020004" pitchFamily="34" charset="-127"/>
                    <a:cs typeface="Arial" pitchFamily="34" charset="0"/>
                  </a:rPr>
                  <a:t>Hakem Raporu Toplantısı</a:t>
                </a:r>
                <a:endParaRPr lang="ko-KR" altLang="en-US" sz="1800" kern="0" dirty="0">
                  <a:solidFill>
                    <a:srgbClr val="002060"/>
                  </a:solidFill>
                  <a:latin typeface="+mn-lt"/>
                  <a:ea typeface="맑은 고딕" panose="020B0503020000020004" pitchFamily="34" charset="-127"/>
                  <a:cs typeface="Arial" pitchFamily="34" charset="0"/>
                </a:endParaRPr>
              </a:p>
            </p:txBody>
          </p:sp>
        </p:grpSp>
        <p:grpSp>
          <p:nvGrpSpPr>
            <p:cNvPr id="10" name="Group 19">
              <a:extLst>
                <a:ext uri="{FF2B5EF4-FFF2-40B4-BE49-F238E27FC236}">
                  <a16:creationId xmlns:a16="http://schemas.microsoft.com/office/drawing/2014/main" id="{80EF3567-8B11-4DA8-8361-6CC5B72BCBE6}"/>
                </a:ext>
              </a:extLst>
            </p:cNvPr>
            <p:cNvGrpSpPr/>
            <p:nvPr/>
          </p:nvGrpSpPr>
          <p:grpSpPr>
            <a:xfrm>
              <a:off x="8574762" y="1463716"/>
              <a:ext cx="3620747" cy="1714213"/>
              <a:chOff x="1177354" y="1525913"/>
              <a:chExt cx="2690266" cy="1714213"/>
            </a:xfrm>
          </p:grpSpPr>
          <p:sp>
            <p:nvSpPr>
              <p:cNvPr id="19" name="TextBox 20">
                <a:extLst>
                  <a:ext uri="{FF2B5EF4-FFF2-40B4-BE49-F238E27FC236}">
                    <a16:creationId xmlns:a16="http://schemas.microsoft.com/office/drawing/2014/main" id="{E1C51592-C39F-46CE-BB25-8E4BCBBD5DE1}"/>
                  </a:ext>
                </a:extLst>
              </p:cNvPr>
              <p:cNvSpPr txBox="1"/>
              <p:nvPr/>
            </p:nvSpPr>
            <p:spPr>
              <a:xfrm>
                <a:off x="1177354" y="1938421"/>
                <a:ext cx="2690266" cy="1301705"/>
              </a:xfrm>
              <a:prstGeom prst="rect">
                <a:avLst/>
              </a:prstGeom>
              <a:noFill/>
            </p:spPr>
            <p:txBody>
              <a:bodyPr wrap="square" rtlCol="0">
                <a:spAutoFit/>
              </a:bodyPr>
              <a:lstStyle/>
              <a:p>
                <a:pPr defTabSz="697671" fontAlgn="auto">
                  <a:spcBef>
                    <a:spcPts val="0"/>
                  </a:spcBef>
                  <a:spcAft>
                    <a:spcPts val="0"/>
                  </a:spcAft>
                  <a:defRPr/>
                </a:pPr>
                <a:r>
                  <a:rPr lang="tr-TR" sz="1800" kern="0" dirty="0" smtClean="0">
                    <a:solidFill>
                      <a:prstClr val="black"/>
                    </a:solidFill>
                    <a:latin typeface="+mn-lt"/>
                    <a:cs typeface="+mn-cs"/>
                  </a:rPr>
                  <a:t>Ortak Hakem Raporu da </a:t>
                </a:r>
                <a:r>
                  <a:rPr lang="tr-TR" sz="1800" kern="0" dirty="0">
                    <a:solidFill>
                      <a:prstClr val="black"/>
                    </a:solidFill>
                    <a:latin typeface="+mn-lt"/>
                    <a:cs typeface="+mn-cs"/>
                  </a:rPr>
                  <a:t>göz önünde bulundurularak ilgili </a:t>
                </a:r>
                <a:r>
                  <a:rPr lang="tr-TR" sz="1800" kern="0" dirty="0" err="1">
                    <a:solidFill>
                      <a:prstClr val="black"/>
                    </a:solidFill>
                    <a:latin typeface="+mn-lt"/>
                    <a:cs typeface="+mn-cs"/>
                  </a:rPr>
                  <a:t>GYK’larda</a:t>
                </a:r>
                <a:r>
                  <a:rPr lang="tr-TR" sz="1800" kern="0" dirty="0">
                    <a:solidFill>
                      <a:prstClr val="black"/>
                    </a:solidFill>
                    <a:latin typeface="+mn-lt"/>
                    <a:cs typeface="+mn-cs"/>
                  </a:rPr>
                  <a:t> </a:t>
                </a:r>
                <a:r>
                  <a:rPr lang="tr-TR" sz="1800" kern="0" dirty="0" smtClean="0">
                    <a:solidFill>
                      <a:prstClr val="black"/>
                    </a:solidFill>
                    <a:latin typeface="+mn-lt"/>
                    <a:cs typeface="+mn-cs"/>
                  </a:rPr>
                  <a:t>görüşülerek proje için karar önerisi oluşturulur.</a:t>
                </a:r>
                <a:endParaRPr lang="tr-TR" sz="1800" kern="0" dirty="0">
                  <a:solidFill>
                    <a:prstClr val="black"/>
                  </a:solidFill>
                  <a:latin typeface="+mn-lt"/>
                  <a:cs typeface="+mn-cs"/>
                </a:endParaRPr>
              </a:p>
            </p:txBody>
          </p:sp>
          <p:sp>
            <p:nvSpPr>
              <p:cNvPr id="20" name="TextBox 21">
                <a:extLst>
                  <a:ext uri="{FF2B5EF4-FFF2-40B4-BE49-F238E27FC236}">
                    <a16:creationId xmlns:a16="http://schemas.microsoft.com/office/drawing/2014/main" id="{A4DDC65E-879E-4674-85FE-0C2E97FD25A7}"/>
                  </a:ext>
                </a:extLst>
              </p:cNvPr>
              <p:cNvSpPr txBox="1"/>
              <p:nvPr/>
            </p:nvSpPr>
            <p:spPr>
              <a:xfrm>
                <a:off x="1505745" y="1525913"/>
                <a:ext cx="2361875" cy="650852"/>
              </a:xfrm>
              <a:prstGeom prst="rect">
                <a:avLst/>
              </a:prstGeom>
              <a:noFill/>
            </p:spPr>
            <p:txBody>
              <a:bodyPr wrap="square" lIns="81000" rIns="81000" rtlCol="0">
                <a:spAutoFit/>
              </a:bodyPr>
              <a:lstStyle/>
              <a:p>
                <a:pPr defTabSz="697671" fontAlgn="auto">
                  <a:spcBef>
                    <a:spcPts val="0"/>
                  </a:spcBef>
                  <a:spcAft>
                    <a:spcPts val="0"/>
                  </a:spcAft>
                  <a:defRPr/>
                </a:pPr>
                <a:r>
                  <a:rPr lang="tr-TR" altLang="ko-KR" sz="1800" kern="0" dirty="0">
                    <a:solidFill>
                      <a:srgbClr val="002060"/>
                    </a:solidFill>
                    <a:latin typeface="+mn-lt"/>
                    <a:ea typeface="맑은 고딕" panose="020B0503020000020004" pitchFamily="34" charset="-127"/>
                    <a:cs typeface="Arial" pitchFamily="34" charset="0"/>
                  </a:rPr>
                  <a:t>Karar Oluşturma</a:t>
                </a:r>
              </a:p>
              <a:p>
                <a:pPr defTabSz="697671" fontAlgn="auto">
                  <a:spcBef>
                    <a:spcPts val="0"/>
                  </a:spcBef>
                  <a:spcAft>
                    <a:spcPts val="0"/>
                  </a:spcAft>
                  <a:defRPr/>
                </a:pPr>
                <a:endParaRPr lang="ko-KR" altLang="en-US" sz="1500" kern="0" dirty="0">
                  <a:solidFill>
                    <a:prstClr val="black">
                      <a:lumMod val="75000"/>
                      <a:lumOff val="25000"/>
                    </a:prstClr>
                  </a:solidFill>
                  <a:latin typeface="+mn-lt"/>
                  <a:ea typeface="맑은 고딕" panose="020B0503020000020004" pitchFamily="34" charset="-127"/>
                  <a:cs typeface="Arial" pitchFamily="34" charset="0"/>
                </a:endParaRPr>
              </a:p>
            </p:txBody>
          </p:sp>
        </p:grpSp>
        <p:grpSp>
          <p:nvGrpSpPr>
            <p:cNvPr id="12" name="그룹 8">
              <a:extLst>
                <a:ext uri="{FF2B5EF4-FFF2-40B4-BE49-F238E27FC236}">
                  <a16:creationId xmlns:a16="http://schemas.microsoft.com/office/drawing/2014/main" id="{A471E336-1063-4675-A289-FDB88074E2FE}"/>
                </a:ext>
              </a:extLst>
            </p:cNvPr>
            <p:cNvGrpSpPr/>
            <p:nvPr/>
          </p:nvGrpSpPr>
          <p:grpSpPr>
            <a:xfrm>
              <a:off x="4184761" y="1501888"/>
              <a:ext cx="3587639" cy="1727066"/>
              <a:chOff x="4150351" y="1422827"/>
              <a:chExt cx="3920087" cy="2064457"/>
            </a:xfrm>
          </p:grpSpPr>
          <p:sp>
            <p:nvSpPr>
              <p:cNvPr id="13" name="Oval 21">
                <a:extLst>
                  <a:ext uri="{FF2B5EF4-FFF2-40B4-BE49-F238E27FC236}">
                    <a16:creationId xmlns:a16="http://schemas.microsoft.com/office/drawing/2014/main" id="{E925341E-93EB-4942-8F3B-3B297C4E3111}"/>
                  </a:ext>
                </a:extLst>
              </p:cNvPr>
              <p:cNvSpPr/>
              <p:nvPr/>
            </p:nvSpPr>
            <p:spPr>
              <a:xfrm rot="19890270" flipV="1">
                <a:off x="6946782" y="1604416"/>
                <a:ext cx="1123656" cy="1139787"/>
              </a:xfrm>
              <a:custGeom>
                <a:avLst/>
                <a:gdLst>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536736 w 2495698"/>
                  <a:gd name="connsiteY30" fmla="*/ 2229547 h 2531525"/>
                  <a:gd name="connsiteX31" fmla="*/ 1251837 w 2495698"/>
                  <a:gd name="connsiteY31" fmla="*/ 2272543 h 2531525"/>
                  <a:gd name="connsiteX32" fmla="*/ 1108065 w 2495698"/>
                  <a:gd name="connsiteY32" fmla="*/ 2531525 h 2531525"/>
                  <a:gd name="connsiteX33" fmla="*/ 739291 w 2495698"/>
                  <a:gd name="connsiteY33" fmla="*/ 2432713 h 2531525"/>
                  <a:gd name="connsiteX34" fmla="*/ 744274 w 2495698"/>
                  <a:gd name="connsiteY34" fmla="*/ 2136543 h 2531525"/>
                  <a:gd name="connsiteX35" fmla="*/ 535891 w 2495698"/>
                  <a:gd name="connsiteY35" fmla="*/ 1973098 h 2531525"/>
                  <a:gd name="connsiteX36" fmla="*/ 540671 w 2495698"/>
                  <a:gd name="connsiteY36" fmla="*/ 1983347 h 2531525"/>
                  <a:gd name="connsiteX37" fmla="*/ 232276 w 2495698"/>
                  <a:gd name="connsiteY37" fmla="*/ 2043090 h 2531525"/>
                  <a:gd name="connsiteX38" fmla="*/ 70927 w 2495698"/>
                  <a:gd name="connsiteY38" fmla="*/ 1697078 h 2531525"/>
                  <a:gd name="connsiteX39" fmla="*/ 279495 w 2495698"/>
                  <a:gd name="connsiteY39" fmla="*/ 1527966 h 2531525"/>
                  <a:gd name="connsiteX40" fmla="*/ 245586 w 2495698"/>
                  <a:gd name="connsiteY40" fmla="*/ 1274796 h 2531525"/>
                  <a:gd name="connsiteX41" fmla="*/ 0 w 2495698"/>
                  <a:gd name="connsiteY41" fmla="*/ 1138462 h 2531525"/>
                  <a:gd name="connsiteX42" fmla="*/ 98812 w 2495698"/>
                  <a:gd name="connsiteY42" fmla="*/ 769689 h 2531525"/>
                  <a:gd name="connsiteX43" fmla="*/ 380240 w 2495698"/>
                  <a:gd name="connsiteY43" fmla="*/ 774423 h 2531525"/>
                  <a:gd name="connsiteX44" fmla="*/ 516679 w 2495698"/>
                  <a:gd name="connsiteY44" fmla="*/ 590627 h 2531525"/>
                  <a:gd name="connsiteX45" fmla="*/ 422419 w 2495698"/>
                  <a:gd name="connsiteY45" fmla="*/ 299900 h 2531525"/>
                  <a:gd name="connsiteX46" fmla="*/ 746189 w 2495698"/>
                  <a:gd name="connsiteY46" fmla="*/ 97585 h 2531525"/>
                  <a:gd name="connsiteX47" fmla="*/ 972292 w 2495698"/>
                  <a:gd name="connsiteY47" fmla="*/ 315656 h 2531525"/>
                  <a:gd name="connsiteX48" fmla="*/ 970019 w 2495698"/>
                  <a:gd name="connsiteY48" fmla="*/ 317076 h 2531525"/>
                  <a:gd name="connsiteX49" fmla="*/ 1248316 w 2495698"/>
                  <a:gd name="connsiteY49" fmla="*/ 277231 h 2531525"/>
                  <a:gd name="connsiteX50" fmla="*/ 1238669 w 2495698"/>
                  <a:gd name="connsiteY50" fmla="*/ 274647 h 2531525"/>
                  <a:gd name="connsiteX51" fmla="*/ 1391137 w 2495698"/>
                  <a:gd name="connsiteY51" fmla="*/ 0 h 2531525"/>
                  <a:gd name="connsiteX52" fmla="*/ 1759910 w 2495698"/>
                  <a:gd name="connsiteY52"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536736 w 2495698"/>
                  <a:gd name="connsiteY30" fmla="*/ 2229547 h 2531525"/>
                  <a:gd name="connsiteX31" fmla="*/ 1251837 w 2495698"/>
                  <a:gd name="connsiteY31" fmla="*/ 2272543 h 2531525"/>
                  <a:gd name="connsiteX32" fmla="*/ 1108065 w 2495698"/>
                  <a:gd name="connsiteY32" fmla="*/ 2531525 h 2531525"/>
                  <a:gd name="connsiteX33" fmla="*/ 739291 w 2495698"/>
                  <a:gd name="connsiteY33" fmla="*/ 2432713 h 2531525"/>
                  <a:gd name="connsiteX34" fmla="*/ 744274 w 2495698"/>
                  <a:gd name="connsiteY34" fmla="*/ 2136543 h 2531525"/>
                  <a:gd name="connsiteX35" fmla="*/ 535891 w 2495698"/>
                  <a:gd name="connsiteY35" fmla="*/ 1973098 h 2531525"/>
                  <a:gd name="connsiteX36" fmla="*/ 540671 w 2495698"/>
                  <a:gd name="connsiteY36" fmla="*/ 1983347 h 2531525"/>
                  <a:gd name="connsiteX37" fmla="*/ 232276 w 2495698"/>
                  <a:gd name="connsiteY37" fmla="*/ 2043090 h 2531525"/>
                  <a:gd name="connsiteX38" fmla="*/ 70927 w 2495698"/>
                  <a:gd name="connsiteY38" fmla="*/ 1697078 h 2531525"/>
                  <a:gd name="connsiteX39" fmla="*/ 279495 w 2495698"/>
                  <a:gd name="connsiteY39" fmla="*/ 1527966 h 2531525"/>
                  <a:gd name="connsiteX40" fmla="*/ 245586 w 2495698"/>
                  <a:gd name="connsiteY40" fmla="*/ 1274796 h 2531525"/>
                  <a:gd name="connsiteX41" fmla="*/ 0 w 2495698"/>
                  <a:gd name="connsiteY41" fmla="*/ 1138462 h 2531525"/>
                  <a:gd name="connsiteX42" fmla="*/ 98812 w 2495698"/>
                  <a:gd name="connsiteY42" fmla="*/ 769689 h 2531525"/>
                  <a:gd name="connsiteX43" fmla="*/ 380240 w 2495698"/>
                  <a:gd name="connsiteY43" fmla="*/ 774423 h 2531525"/>
                  <a:gd name="connsiteX44" fmla="*/ 516679 w 2495698"/>
                  <a:gd name="connsiteY44" fmla="*/ 590627 h 2531525"/>
                  <a:gd name="connsiteX45" fmla="*/ 422419 w 2495698"/>
                  <a:gd name="connsiteY45" fmla="*/ 299900 h 2531525"/>
                  <a:gd name="connsiteX46" fmla="*/ 746189 w 2495698"/>
                  <a:gd name="connsiteY46" fmla="*/ 97585 h 2531525"/>
                  <a:gd name="connsiteX47" fmla="*/ 972292 w 2495698"/>
                  <a:gd name="connsiteY47" fmla="*/ 315656 h 2531525"/>
                  <a:gd name="connsiteX48" fmla="*/ 970019 w 2495698"/>
                  <a:gd name="connsiteY48" fmla="*/ 317076 h 2531525"/>
                  <a:gd name="connsiteX49" fmla="*/ 1248316 w 2495698"/>
                  <a:gd name="connsiteY49" fmla="*/ 277231 h 2531525"/>
                  <a:gd name="connsiteX50" fmla="*/ 1238669 w 2495698"/>
                  <a:gd name="connsiteY50" fmla="*/ 274647 h 2531525"/>
                  <a:gd name="connsiteX51" fmla="*/ 1391137 w 2495698"/>
                  <a:gd name="connsiteY51" fmla="*/ 0 h 2531525"/>
                  <a:gd name="connsiteX52" fmla="*/ 1759910 w 2495698"/>
                  <a:gd name="connsiteY52"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238669 w 2495698"/>
                  <a:gd name="connsiteY49" fmla="*/ 274647 h 2531525"/>
                  <a:gd name="connsiteX50" fmla="*/ 1391137 w 2495698"/>
                  <a:gd name="connsiteY50" fmla="*/ 0 h 2531525"/>
                  <a:gd name="connsiteX51" fmla="*/ 1759910 w 2495698"/>
                  <a:gd name="connsiteY51"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238669 w 2495698"/>
                  <a:gd name="connsiteY49" fmla="*/ 274647 h 2531525"/>
                  <a:gd name="connsiteX50" fmla="*/ 1391137 w 2495698"/>
                  <a:gd name="connsiteY50" fmla="*/ 0 h 2531525"/>
                  <a:gd name="connsiteX51" fmla="*/ 1759910 w 2495698"/>
                  <a:gd name="connsiteY51"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238669 w 2495698"/>
                  <a:gd name="connsiteY49" fmla="*/ 274647 h 2531525"/>
                  <a:gd name="connsiteX50" fmla="*/ 1391137 w 2495698"/>
                  <a:gd name="connsiteY50" fmla="*/ 0 h 2531525"/>
                  <a:gd name="connsiteX51" fmla="*/ 1759910 w 2495698"/>
                  <a:gd name="connsiteY51"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391137 w 2495698"/>
                  <a:gd name="connsiteY49" fmla="*/ 0 h 2531525"/>
                  <a:gd name="connsiteX50" fmla="*/ 1759910 w 2495698"/>
                  <a:gd name="connsiteY50"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391137 w 2495698"/>
                  <a:gd name="connsiteY49" fmla="*/ 0 h 2531525"/>
                  <a:gd name="connsiteX50" fmla="*/ 1759910 w 2495698"/>
                  <a:gd name="connsiteY50"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391137 w 2495698"/>
                  <a:gd name="connsiteY49" fmla="*/ 0 h 2531525"/>
                  <a:gd name="connsiteX50" fmla="*/ 1759910 w 2495698"/>
                  <a:gd name="connsiteY50"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391137 w 2495698"/>
                  <a:gd name="connsiteY49" fmla="*/ 0 h 2531525"/>
                  <a:gd name="connsiteX50" fmla="*/ 1759910 w 2495698"/>
                  <a:gd name="connsiteY50"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391137 w 2495698"/>
                  <a:gd name="connsiteY49" fmla="*/ 0 h 2531525"/>
                  <a:gd name="connsiteX50" fmla="*/ 1759910 w 2495698"/>
                  <a:gd name="connsiteY50"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954704 w 2495698"/>
                  <a:gd name="connsiteY17" fmla="*/ 573108 h 2531525"/>
                  <a:gd name="connsiteX18" fmla="*/ 2234317 w 2495698"/>
                  <a:gd name="connsiteY18" fmla="*/ 503581 h 2531525"/>
                  <a:gd name="connsiteX19" fmla="*/ 2413554 w 2495698"/>
                  <a:gd name="connsiteY19" fmla="*/ 840674 h 2531525"/>
                  <a:gd name="connsiteX20" fmla="*/ 2214321 w 2495698"/>
                  <a:gd name="connsiteY20" fmla="*/ 1020292 h 2531525"/>
                  <a:gd name="connsiteX21" fmla="*/ 2246841 w 2495698"/>
                  <a:gd name="connsiteY21" fmla="*/ 1303347 h 2531525"/>
                  <a:gd name="connsiteX22" fmla="*/ 2495698 w 2495698"/>
                  <a:gd name="connsiteY22" fmla="*/ 1441496 h 2531525"/>
                  <a:gd name="connsiteX23" fmla="*/ 2396885 w 2495698"/>
                  <a:gd name="connsiteY23" fmla="*/ 1810269 h 2531525"/>
                  <a:gd name="connsiteX24" fmla="*/ 2094912 w 2495698"/>
                  <a:gd name="connsiteY24" fmla="*/ 1805190 h 2531525"/>
                  <a:gd name="connsiteX25" fmla="*/ 1958644 w 2495698"/>
                  <a:gd name="connsiteY25" fmla="*/ 1977881 h 2531525"/>
                  <a:gd name="connsiteX26" fmla="*/ 2057814 w 2495698"/>
                  <a:gd name="connsiteY26" fmla="*/ 2236715 h 2531525"/>
                  <a:gd name="connsiteX27" fmla="*/ 1745078 w 2495698"/>
                  <a:gd name="connsiteY27" fmla="*/ 2455696 h 2531525"/>
                  <a:gd name="connsiteX28" fmla="*/ 1507869 w 2495698"/>
                  <a:gd name="connsiteY28" fmla="*/ 2249759 h 2531525"/>
                  <a:gd name="connsiteX29" fmla="*/ 1251837 w 2495698"/>
                  <a:gd name="connsiteY29" fmla="*/ 2272543 h 2531525"/>
                  <a:gd name="connsiteX30" fmla="*/ 1108065 w 2495698"/>
                  <a:gd name="connsiteY30" fmla="*/ 2531525 h 2531525"/>
                  <a:gd name="connsiteX31" fmla="*/ 739291 w 2495698"/>
                  <a:gd name="connsiteY31" fmla="*/ 2432713 h 2531525"/>
                  <a:gd name="connsiteX32" fmla="*/ 744274 w 2495698"/>
                  <a:gd name="connsiteY32" fmla="*/ 2136543 h 2531525"/>
                  <a:gd name="connsiteX33" fmla="*/ 535891 w 2495698"/>
                  <a:gd name="connsiteY33" fmla="*/ 1973098 h 2531525"/>
                  <a:gd name="connsiteX34" fmla="*/ 540671 w 2495698"/>
                  <a:gd name="connsiteY34" fmla="*/ 1983347 h 2531525"/>
                  <a:gd name="connsiteX35" fmla="*/ 232276 w 2495698"/>
                  <a:gd name="connsiteY35" fmla="*/ 2043090 h 2531525"/>
                  <a:gd name="connsiteX36" fmla="*/ 70927 w 2495698"/>
                  <a:gd name="connsiteY36" fmla="*/ 1697078 h 2531525"/>
                  <a:gd name="connsiteX37" fmla="*/ 279495 w 2495698"/>
                  <a:gd name="connsiteY37" fmla="*/ 1527966 h 2531525"/>
                  <a:gd name="connsiteX38" fmla="*/ 245586 w 2495698"/>
                  <a:gd name="connsiteY38" fmla="*/ 1274796 h 2531525"/>
                  <a:gd name="connsiteX39" fmla="*/ 0 w 2495698"/>
                  <a:gd name="connsiteY39" fmla="*/ 1138462 h 2531525"/>
                  <a:gd name="connsiteX40" fmla="*/ 98812 w 2495698"/>
                  <a:gd name="connsiteY40" fmla="*/ 769689 h 2531525"/>
                  <a:gd name="connsiteX41" fmla="*/ 380240 w 2495698"/>
                  <a:gd name="connsiteY41" fmla="*/ 774423 h 2531525"/>
                  <a:gd name="connsiteX42" fmla="*/ 516679 w 2495698"/>
                  <a:gd name="connsiteY42" fmla="*/ 590627 h 2531525"/>
                  <a:gd name="connsiteX43" fmla="*/ 422419 w 2495698"/>
                  <a:gd name="connsiteY43" fmla="*/ 299900 h 2531525"/>
                  <a:gd name="connsiteX44" fmla="*/ 746189 w 2495698"/>
                  <a:gd name="connsiteY44" fmla="*/ 97585 h 2531525"/>
                  <a:gd name="connsiteX45" fmla="*/ 972292 w 2495698"/>
                  <a:gd name="connsiteY45" fmla="*/ 315656 h 2531525"/>
                  <a:gd name="connsiteX46" fmla="*/ 970019 w 2495698"/>
                  <a:gd name="connsiteY46" fmla="*/ 317076 h 2531525"/>
                  <a:gd name="connsiteX47" fmla="*/ 1248316 w 2495698"/>
                  <a:gd name="connsiteY47" fmla="*/ 277231 h 2531525"/>
                  <a:gd name="connsiteX48" fmla="*/ 1391137 w 2495698"/>
                  <a:gd name="connsiteY48" fmla="*/ 0 h 2531525"/>
                  <a:gd name="connsiteX49" fmla="*/ 1759910 w 2495698"/>
                  <a:gd name="connsiteY49"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954704 w 2495698"/>
                  <a:gd name="connsiteY17" fmla="*/ 573108 h 2531525"/>
                  <a:gd name="connsiteX18" fmla="*/ 2234317 w 2495698"/>
                  <a:gd name="connsiteY18" fmla="*/ 503581 h 2531525"/>
                  <a:gd name="connsiteX19" fmla="*/ 2413554 w 2495698"/>
                  <a:gd name="connsiteY19" fmla="*/ 840674 h 2531525"/>
                  <a:gd name="connsiteX20" fmla="*/ 2214321 w 2495698"/>
                  <a:gd name="connsiteY20" fmla="*/ 1020292 h 2531525"/>
                  <a:gd name="connsiteX21" fmla="*/ 2246841 w 2495698"/>
                  <a:gd name="connsiteY21" fmla="*/ 1303347 h 2531525"/>
                  <a:gd name="connsiteX22" fmla="*/ 2495698 w 2495698"/>
                  <a:gd name="connsiteY22" fmla="*/ 1441496 h 2531525"/>
                  <a:gd name="connsiteX23" fmla="*/ 2396885 w 2495698"/>
                  <a:gd name="connsiteY23" fmla="*/ 1810269 h 2531525"/>
                  <a:gd name="connsiteX24" fmla="*/ 2094912 w 2495698"/>
                  <a:gd name="connsiteY24" fmla="*/ 1805190 h 2531525"/>
                  <a:gd name="connsiteX25" fmla="*/ 1958644 w 2495698"/>
                  <a:gd name="connsiteY25" fmla="*/ 1977881 h 2531525"/>
                  <a:gd name="connsiteX26" fmla="*/ 2057814 w 2495698"/>
                  <a:gd name="connsiteY26" fmla="*/ 2236715 h 2531525"/>
                  <a:gd name="connsiteX27" fmla="*/ 1745078 w 2495698"/>
                  <a:gd name="connsiteY27" fmla="*/ 2455696 h 2531525"/>
                  <a:gd name="connsiteX28" fmla="*/ 1507869 w 2495698"/>
                  <a:gd name="connsiteY28" fmla="*/ 2249759 h 2531525"/>
                  <a:gd name="connsiteX29" fmla="*/ 1251837 w 2495698"/>
                  <a:gd name="connsiteY29" fmla="*/ 2272543 h 2531525"/>
                  <a:gd name="connsiteX30" fmla="*/ 1108065 w 2495698"/>
                  <a:gd name="connsiteY30" fmla="*/ 2531525 h 2531525"/>
                  <a:gd name="connsiteX31" fmla="*/ 739291 w 2495698"/>
                  <a:gd name="connsiteY31" fmla="*/ 2432713 h 2531525"/>
                  <a:gd name="connsiteX32" fmla="*/ 744274 w 2495698"/>
                  <a:gd name="connsiteY32" fmla="*/ 2136543 h 2531525"/>
                  <a:gd name="connsiteX33" fmla="*/ 535891 w 2495698"/>
                  <a:gd name="connsiteY33" fmla="*/ 1973098 h 2531525"/>
                  <a:gd name="connsiteX34" fmla="*/ 232276 w 2495698"/>
                  <a:gd name="connsiteY34" fmla="*/ 2043090 h 2531525"/>
                  <a:gd name="connsiteX35" fmla="*/ 70927 w 2495698"/>
                  <a:gd name="connsiteY35" fmla="*/ 1697078 h 2531525"/>
                  <a:gd name="connsiteX36" fmla="*/ 279495 w 2495698"/>
                  <a:gd name="connsiteY36" fmla="*/ 1527966 h 2531525"/>
                  <a:gd name="connsiteX37" fmla="*/ 245586 w 2495698"/>
                  <a:gd name="connsiteY37" fmla="*/ 1274796 h 2531525"/>
                  <a:gd name="connsiteX38" fmla="*/ 0 w 2495698"/>
                  <a:gd name="connsiteY38" fmla="*/ 1138462 h 2531525"/>
                  <a:gd name="connsiteX39" fmla="*/ 98812 w 2495698"/>
                  <a:gd name="connsiteY39" fmla="*/ 769689 h 2531525"/>
                  <a:gd name="connsiteX40" fmla="*/ 380240 w 2495698"/>
                  <a:gd name="connsiteY40" fmla="*/ 774423 h 2531525"/>
                  <a:gd name="connsiteX41" fmla="*/ 516679 w 2495698"/>
                  <a:gd name="connsiteY41" fmla="*/ 590627 h 2531525"/>
                  <a:gd name="connsiteX42" fmla="*/ 422419 w 2495698"/>
                  <a:gd name="connsiteY42" fmla="*/ 299900 h 2531525"/>
                  <a:gd name="connsiteX43" fmla="*/ 746189 w 2495698"/>
                  <a:gd name="connsiteY43" fmla="*/ 97585 h 2531525"/>
                  <a:gd name="connsiteX44" fmla="*/ 972292 w 2495698"/>
                  <a:gd name="connsiteY44" fmla="*/ 315656 h 2531525"/>
                  <a:gd name="connsiteX45" fmla="*/ 970019 w 2495698"/>
                  <a:gd name="connsiteY45" fmla="*/ 317076 h 2531525"/>
                  <a:gd name="connsiteX46" fmla="*/ 1248316 w 2495698"/>
                  <a:gd name="connsiteY46" fmla="*/ 277231 h 2531525"/>
                  <a:gd name="connsiteX47" fmla="*/ 1391137 w 2495698"/>
                  <a:gd name="connsiteY47" fmla="*/ 0 h 2531525"/>
                  <a:gd name="connsiteX48" fmla="*/ 1759910 w 2495698"/>
                  <a:gd name="connsiteY48" fmla="*/ 98812 h 253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495698" h="2531525">
                    <a:moveTo>
                      <a:pt x="1365628" y="832740"/>
                    </a:moveTo>
                    <a:cubicBezTo>
                      <a:pt x="1121373" y="767293"/>
                      <a:pt x="870309" y="912244"/>
                      <a:pt x="804861" y="1156499"/>
                    </a:cubicBezTo>
                    <a:cubicBezTo>
                      <a:pt x="739413" y="1400754"/>
                      <a:pt x="884365" y="1651818"/>
                      <a:pt x="1128620" y="1717266"/>
                    </a:cubicBezTo>
                    <a:cubicBezTo>
                      <a:pt x="1372875" y="1782713"/>
                      <a:pt x="1623939" y="1637762"/>
                      <a:pt x="1689387" y="1393507"/>
                    </a:cubicBezTo>
                    <a:cubicBezTo>
                      <a:pt x="1754835" y="1149252"/>
                      <a:pt x="1609883" y="898188"/>
                      <a:pt x="1365628" y="832740"/>
                    </a:cubicBezTo>
                    <a:close/>
                    <a:moveTo>
                      <a:pt x="1447099" y="528685"/>
                    </a:moveTo>
                    <a:cubicBezTo>
                      <a:pt x="1859279" y="639128"/>
                      <a:pt x="2103885" y="1062799"/>
                      <a:pt x="1993442" y="1474978"/>
                    </a:cubicBezTo>
                    <a:cubicBezTo>
                      <a:pt x="1882999" y="1887158"/>
                      <a:pt x="1459328" y="2131764"/>
                      <a:pt x="1047149" y="2021321"/>
                    </a:cubicBezTo>
                    <a:cubicBezTo>
                      <a:pt x="634969" y="1910878"/>
                      <a:pt x="390363" y="1487207"/>
                      <a:pt x="500806" y="1075027"/>
                    </a:cubicBezTo>
                    <a:cubicBezTo>
                      <a:pt x="611249" y="662848"/>
                      <a:pt x="1034920" y="418242"/>
                      <a:pt x="1447099" y="528685"/>
                    </a:cubicBezTo>
                    <a:close/>
                    <a:moveTo>
                      <a:pt x="1476725" y="418119"/>
                    </a:moveTo>
                    <a:cubicBezTo>
                      <a:pt x="1003481" y="291314"/>
                      <a:pt x="517045" y="572157"/>
                      <a:pt x="390240" y="1045401"/>
                    </a:cubicBezTo>
                    <a:cubicBezTo>
                      <a:pt x="263435" y="1518646"/>
                      <a:pt x="544279" y="2005081"/>
                      <a:pt x="1017523" y="2131887"/>
                    </a:cubicBezTo>
                    <a:cubicBezTo>
                      <a:pt x="1490767" y="2258692"/>
                      <a:pt x="1977202" y="1977848"/>
                      <a:pt x="2104008" y="1504604"/>
                    </a:cubicBezTo>
                    <a:cubicBezTo>
                      <a:pt x="2230813" y="1031360"/>
                      <a:pt x="1949969" y="544925"/>
                      <a:pt x="1476725" y="418119"/>
                    </a:cubicBezTo>
                    <a:close/>
                    <a:moveTo>
                      <a:pt x="1759910" y="98812"/>
                    </a:moveTo>
                    <a:cubicBezTo>
                      <a:pt x="1758148" y="203507"/>
                      <a:pt x="1756387" y="308202"/>
                      <a:pt x="1754625" y="412897"/>
                    </a:cubicBezTo>
                    <a:lnTo>
                      <a:pt x="1954704" y="573108"/>
                    </a:lnTo>
                    <a:lnTo>
                      <a:pt x="2234317" y="503581"/>
                    </a:lnTo>
                    <a:lnTo>
                      <a:pt x="2413554" y="840674"/>
                    </a:lnTo>
                    <a:lnTo>
                      <a:pt x="2214321" y="1020292"/>
                    </a:lnTo>
                    <a:cubicBezTo>
                      <a:pt x="2239296" y="1111262"/>
                      <a:pt x="2251067" y="1206519"/>
                      <a:pt x="2246841" y="1303347"/>
                    </a:cubicBezTo>
                    <a:lnTo>
                      <a:pt x="2495698" y="1441496"/>
                    </a:lnTo>
                    <a:lnTo>
                      <a:pt x="2396885" y="1810269"/>
                    </a:lnTo>
                    <a:lnTo>
                      <a:pt x="2094912" y="1805190"/>
                    </a:lnTo>
                    <a:cubicBezTo>
                      <a:pt x="2056732" y="1868983"/>
                      <a:pt x="2010475" y="1926517"/>
                      <a:pt x="1958644" y="1977881"/>
                    </a:cubicBezTo>
                    <a:lnTo>
                      <a:pt x="2057814" y="2236715"/>
                    </a:lnTo>
                    <a:lnTo>
                      <a:pt x="1745078" y="2455696"/>
                    </a:lnTo>
                    <a:lnTo>
                      <a:pt x="1507869" y="2249759"/>
                    </a:lnTo>
                    <a:lnTo>
                      <a:pt x="1251837" y="2272543"/>
                    </a:lnTo>
                    <a:lnTo>
                      <a:pt x="1108065" y="2531525"/>
                    </a:lnTo>
                    <a:lnTo>
                      <a:pt x="739291" y="2432713"/>
                    </a:lnTo>
                    <a:lnTo>
                      <a:pt x="744274" y="2136543"/>
                    </a:lnTo>
                    <a:cubicBezTo>
                      <a:pt x="666128" y="2092006"/>
                      <a:pt x="595548" y="2037539"/>
                      <a:pt x="535891" y="1973098"/>
                    </a:cubicBezTo>
                    <a:lnTo>
                      <a:pt x="232276" y="2043090"/>
                    </a:lnTo>
                    <a:lnTo>
                      <a:pt x="70927" y="1697078"/>
                    </a:lnTo>
                    <a:lnTo>
                      <a:pt x="279495" y="1527966"/>
                    </a:lnTo>
                    <a:cubicBezTo>
                      <a:pt x="257233" y="1446371"/>
                      <a:pt x="245603" y="1361336"/>
                      <a:pt x="245586" y="1274796"/>
                    </a:cubicBezTo>
                    <a:lnTo>
                      <a:pt x="0" y="1138462"/>
                    </a:lnTo>
                    <a:lnTo>
                      <a:pt x="98812" y="769689"/>
                    </a:lnTo>
                    <a:lnTo>
                      <a:pt x="380240" y="774423"/>
                    </a:lnTo>
                    <a:cubicBezTo>
                      <a:pt x="418421" y="707046"/>
                      <a:pt x="464524" y="645614"/>
                      <a:pt x="516679" y="590627"/>
                    </a:cubicBezTo>
                    <a:lnTo>
                      <a:pt x="422419" y="299900"/>
                    </a:lnTo>
                    <a:lnTo>
                      <a:pt x="746189" y="97585"/>
                    </a:lnTo>
                    <a:lnTo>
                      <a:pt x="972292" y="315656"/>
                    </a:lnTo>
                    <a:lnTo>
                      <a:pt x="970019" y="317076"/>
                    </a:lnTo>
                    <a:cubicBezTo>
                      <a:pt x="1058903" y="289108"/>
                      <a:pt x="1152743" y="276181"/>
                      <a:pt x="1248316" y="277231"/>
                    </a:cubicBezTo>
                    <a:lnTo>
                      <a:pt x="1391137" y="0"/>
                    </a:lnTo>
                    <a:lnTo>
                      <a:pt x="1759910" y="98812"/>
                    </a:lnTo>
                    <a:close/>
                  </a:path>
                </a:pathLst>
              </a:custGeom>
              <a:solidFill>
                <a:srgbClr val="5EBEE4"/>
              </a:soli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97671" fontAlgn="auto">
                  <a:spcBef>
                    <a:spcPts val="0"/>
                  </a:spcBef>
                  <a:spcAft>
                    <a:spcPts val="0"/>
                  </a:spcAft>
                  <a:defRPr/>
                </a:pPr>
                <a:endParaRPr lang="ko-KR" altLang="en-US" sz="2100" b="0" kern="0">
                  <a:solidFill>
                    <a:prstClr val="white"/>
                  </a:solidFill>
                  <a:latin typeface="Arial"/>
                  <a:ea typeface="맑은 고딕" panose="020B0503020000020004" pitchFamily="34" charset="-127"/>
                  <a:cs typeface="+mn-cs"/>
                </a:endParaRPr>
              </a:p>
            </p:txBody>
          </p:sp>
          <p:sp>
            <p:nvSpPr>
              <p:cNvPr id="14" name="Oval 21">
                <a:extLst>
                  <a:ext uri="{FF2B5EF4-FFF2-40B4-BE49-F238E27FC236}">
                    <a16:creationId xmlns:a16="http://schemas.microsoft.com/office/drawing/2014/main" id="{5407C3E4-9AC6-4329-8971-88F6044E575D}"/>
                  </a:ext>
                </a:extLst>
              </p:cNvPr>
              <p:cNvSpPr/>
              <p:nvPr/>
            </p:nvSpPr>
            <p:spPr>
              <a:xfrm rot="18850474" flipV="1">
                <a:off x="5649344" y="1495129"/>
                <a:ext cx="1343822" cy="1363113"/>
              </a:xfrm>
              <a:custGeom>
                <a:avLst/>
                <a:gdLst>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536736 w 2495698"/>
                  <a:gd name="connsiteY30" fmla="*/ 2229547 h 2531525"/>
                  <a:gd name="connsiteX31" fmla="*/ 1251837 w 2495698"/>
                  <a:gd name="connsiteY31" fmla="*/ 2272543 h 2531525"/>
                  <a:gd name="connsiteX32" fmla="*/ 1108065 w 2495698"/>
                  <a:gd name="connsiteY32" fmla="*/ 2531525 h 2531525"/>
                  <a:gd name="connsiteX33" fmla="*/ 739291 w 2495698"/>
                  <a:gd name="connsiteY33" fmla="*/ 2432713 h 2531525"/>
                  <a:gd name="connsiteX34" fmla="*/ 744274 w 2495698"/>
                  <a:gd name="connsiteY34" fmla="*/ 2136543 h 2531525"/>
                  <a:gd name="connsiteX35" fmla="*/ 535891 w 2495698"/>
                  <a:gd name="connsiteY35" fmla="*/ 1973098 h 2531525"/>
                  <a:gd name="connsiteX36" fmla="*/ 540671 w 2495698"/>
                  <a:gd name="connsiteY36" fmla="*/ 1983347 h 2531525"/>
                  <a:gd name="connsiteX37" fmla="*/ 232276 w 2495698"/>
                  <a:gd name="connsiteY37" fmla="*/ 2043090 h 2531525"/>
                  <a:gd name="connsiteX38" fmla="*/ 70927 w 2495698"/>
                  <a:gd name="connsiteY38" fmla="*/ 1697078 h 2531525"/>
                  <a:gd name="connsiteX39" fmla="*/ 279495 w 2495698"/>
                  <a:gd name="connsiteY39" fmla="*/ 1527966 h 2531525"/>
                  <a:gd name="connsiteX40" fmla="*/ 245586 w 2495698"/>
                  <a:gd name="connsiteY40" fmla="*/ 1274796 h 2531525"/>
                  <a:gd name="connsiteX41" fmla="*/ 0 w 2495698"/>
                  <a:gd name="connsiteY41" fmla="*/ 1138462 h 2531525"/>
                  <a:gd name="connsiteX42" fmla="*/ 98812 w 2495698"/>
                  <a:gd name="connsiteY42" fmla="*/ 769689 h 2531525"/>
                  <a:gd name="connsiteX43" fmla="*/ 380240 w 2495698"/>
                  <a:gd name="connsiteY43" fmla="*/ 774423 h 2531525"/>
                  <a:gd name="connsiteX44" fmla="*/ 516679 w 2495698"/>
                  <a:gd name="connsiteY44" fmla="*/ 590627 h 2531525"/>
                  <a:gd name="connsiteX45" fmla="*/ 422419 w 2495698"/>
                  <a:gd name="connsiteY45" fmla="*/ 299900 h 2531525"/>
                  <a:gd name="connsiteX46" fmla="*/ 746189 w 2495698"/>
                  <a:gd name="connsiteY46" fmla="*/ 97585 h 2531525"/>
                  <a:gd name="connsiteX47" fmla="*/ 972292 w 2495698"/>
                  <a:gd name="connsiteY47" fmla="*/ 315656 h 2531525"/>
                  <a:gd name="connsiteX48" fmla="*/ 970019 w 2495698"/>
                  <a:gd name="connsiteY48" fmla="*/ 317076 h 2531525"/>
                  <a:gd name="connsiteX49" fmla="*/ 1248316 w 2495698"/>
                  <a:gd name="connsiteY49" fmla="*/ 277231 h 2531525"/>
                  <a:gd name="connsiteX50" fmla="*/ 1238669 w 2495698"/>
                  <a:gd name="connsiteY50" fmla="*/ 274647 h 2531525"/>
                  <a:gd name="connsiteX51" fmla="*/ 1391137 w 2495698"/>
                  <a:gd name="connsiteY51" fmla="*/ 0 h 2531525"/>
                  <a:gd name="connsiteX52" fmla="*/ 1759910 w 2495698"/>
                  <a:gd name="connsiteY52"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536736 w 2495698"/>
                  <a:gd name="connsiteY30" fmla="*/ 2229547 h 2531525"/>
                  <a:gd name="connsiteX31" fmla="*/ 1251837 w 2495698"/>
                  <a:gd name="connsiteY31" fmla="*/ 2272543 h 2531525"/>
                  <a:gd name="connsiteX32" fmla="*/ 1108065 w 2495698"/>
                  <a:gd name="connsiteY32" fmla="*/ 2531525 h 2531525"/>
                  <a:gd name="connsiteX33" fmla="*/ 739291 w 2495698"/>
                  <a:gd name="connsiteY33" fmla="*/ 2432713 h 2531525"/>
                  <a:gd name="connsiteX34" fmla="*/ 744274 w 2495698"/>
                  <a:gd name="connsiteY34" fmla="*/ 2136543 h 2531525"/>
                  <a:gd name="connsiteX35" fmla="*/ 535891 w 2495698"/>
                  <a:gd name="connsiteY35" fmla="*/ 1973098 h 2531525"/>
                  <a:gd name="connsiteX36" fmla="*/ 540671 w 2495698"/>
                  <a:gd name="connsiteY36" fmla="*/ 1983347 h 2531525"/>
                  <a:gd name="connsiteX37" fmla="*/ 232276 w 2495698"/>
                  <a:gd name="connsiteY37" fmla="*/ 2043090 h 2531525"/>
                  <a:gd name="connsiteX38" fmla="*/ 70927 w 2495698"/>
                  <a:gd name="connsiteY38" fmla="*/ 1697078 h 2531525"/>
                  <a:gd name="connsiteX39" fmla="*/ 279495 w 2495698"/>
                  <a:gd name="connsiteY39" fmla="*/ 1527966 h 2531525"/>
                  <a:gd name="connsiteX40" fmla="*/ 245586 w 2495698"/>
                  <a:gd name="connsiteY40" fmla="*/ 1274796 h 2531525"/>
                  <a:gd name="connsiteX41" fmla="*/ 0 w 2495698"/>
                  <a:gd name="connsiteY41" fmla="*/ 1138462 h 2531525"/>
                  <a:gd name="connsiteX42" fmla="*/ 98812 w 2495698"/>
                  <a:gd name="connsiteY42" fmla="*/ 769689 h 2531525"/>
                  <a:gd name="connsiteX43" fmla="*/ 380240 w 2495698"/>
                  <a:gd name="connsiteY43" fmla="*/ 774423 h 2531525"/>
                  <a:gd name="connsiteX44" fmla="*/ 516679 w 2495698"/>
                  <a:gd name="connsiteY44" fmla="*/ 590627 h 2531525"/>
                  <a:gd name="connsiteX45" fmla="*/ 422419 w 2495698"/>
                  <a:gd name="connsiteY45" fmla="*/ 299900 h 2531525"/>
                  <a:gd name="connsiteX46" fmla="*/ 746189 w 2495698"/>
                  <a:gd name="connsiteY46" fmla="*/ 97585 h 2531525"/>
                  <a:gd name="connsiteX47" fmla="*/ 972292 w 2495698"/>
                  <a:gd name="connsiteY47" fmla="*/ 315656 h 2531525"/>
                  <a:gd name="connsiteX48" fmla="*/ 970019 w 2495698"/>
                  <a:gd name="connsiteY48" fmla="*/ 317076 h 2531525"/>
                  <a:gd name="connsiteX49" fmla="*/ 1248316 w 2495698"/>
                  <a:gd name="connsiteY49" fmla="*/ 277231 h 2531525"/>
                  <a:gd name="connsiteX50" fmla="*/ 1238669 w 2495698"/>
                  <a:gd name="connsiteY50" fmla="*/ 274647 h 2531525"/>
                  <a:gd name="connsiteX51" fmla="*/ 1391137 w 2495698"/>
                  <a:gd name="connsiteY51" fmla="*/ 0 h 2531525"/>
                  <a:gd name="connsiteX52" fmla="*/ 1759910 w 2495698"/>
                  <a:gd name="connsiteY52"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238669 w 2495698"/>
                  <a:gd name="connsiteY49" fmla="*/ 274647 h 2531525"/>
                  <a:gd name="connsiteX50" fmla="*/ 1391137 w 2495698"/>
                  <a:gd name="connsiteY50" fmla="*/ 0 h 2531525"/>
                  <a:gd name="connsiteX51" fmla="*/ 1759910 w 2495698"/>
                  <a:gd name="connsiteY51"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238669 w 2495698"/>
                  <a:gd name="connsiteY49" fmla="*/ 274647 h 2531525"/>
                  <a:gd name="connsiteX50" fmla="*/ 1391137 w 2495698"/>
                  <a:gd name="connsiteY50" fmla="*/ 0 h 2531525"/>
                  <a:gd name="connsiteX51" fmla="*/ 1759910 w 2495698"/>
                  <a:gd name="connsiteY51"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238669 w 2495698"/>
                  <a:gd name="connsiteY49" fmla="*/ 274647 h 2531525"/>
                  <a:gd name="connsiteX50" fmla="*/ 1391137 w 2495698"/>
                  <a:gd name="connsiteY50" fmla="*/ 0 h 2531525"/>
                  <a:gd name="connsiteX51" fmla="*/ 1759910 w 2495698"/>
                  <a:gd name="connsiteY51"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391137 w 2495698"/>
                  <a:gd name="connsiteY49" fmla="*/ 0 h 2531525"/>
                  <a:gd name="connsiteX50" fmla="*/ 1759910 w 2495698"/>
                  <a:gd name="connsiteY50"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391137 w 2495698"/>
                  <a:gd name="connsiteY49" fmla="*/ 0 h 2531525"/>
                  <a:gd name="connsiteX50" fmla="*/ 1759910 w 2495698"/>
                  <a:gd name="connsiteY50"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391137 w 2495698"/>
                  <a:gd name="connsiteY49" fmla="*/ 0 h 2531525"/>
                  <a:gd name="connsiteX50" fmla="*/ 1759910 w 2495698"/>
                  <a:gd name="connsiteY50"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391137 w 2495698"/>
                  <a:gd name="connsiteY49" fmla="*/ 0 h 2531525"/>
                  <a:gd name="connsiteX50" fmla="*/ 1759910 w 2495698"/>
                  <a:gd name="connsiteY50"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391137 w 2495698"/>
                  <a:gd name="connsiteY49" fmla="*/ 0 h 2531525"/>
                  <a:gd name="connsiteX50" fmla="*/ 1759910 w 2495698"/>
                  <a:gd name="connsiteY50"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954704 w 2495698"/>
                  <a:gd name="connsiteY17" fmla="*/ 573108 h 2531525"/>
                  <a:gd name="connsiteX18" fmla="*/ 2234317 w 2495698"/>
                  <a:gd name="connsiteY18" fmla="*/ 503581 h 2531525"/>
                  <a:gd name="connsiteX19" fmla="*/ 2413554 w 2495698"/>
                  <a:gd name="connsiteY19" fmla="*/ 840674 h 2531525"/>
                  <a:gd name="connsiteX20" fmla="*/ 2214321 w 2495698"/>
                  <a:gd name="connsiteY20" fmla="*/ 1020292 h 2531525"/>
                  <a:gd name="connsiteX21" fmla="*/ 2246841 w 2495698"/>
                  <a:gd name="connsiteY21" fmla="*/ 1303347 h 2531525"/>
                  <a:gd name="connsiteX22" fmla="*/ 2495698 w 2495698"/>
                  <a:gd name="connsiteY22" fmla="*/ 1441496 h 2531525"/>
                  <a:gd name="connsiteX23" fmla="*/ 2396885 w 2495698"/>
                  <a:gd name="connsiteY23" fmla="*/ 1810269 h 2531525"/>
                  <a:gd name="connsiteX24" fmla="*/ 2094912 w 2495698"/>
                  <a:gd name="connsiteY24" fmla="*/ 1805190 h 2531525"/>
                  <a:gd name="connsiteX25" fmla="*/ 1958644 w 2495698"/>
                  <a:gd name="connsiteY25" fmla="*/ 1977881 h 2531525"/>
                  <a:gd name="connsiteX26" fmla="*/ 2057814 w 2495698"/>
                  <a:gd name="connsiteY26" fmla="*/ 2236715 h 2531525"/>
                  <a:gd name="connsiteX27" fmla="*/ 1745078 w 2495698"/>
                  <a:gd name="connsiteY27" fmla="*/ 2455696 h 2531525"/>
                  <a:gd name="connsiteX28" fmla="*/ 1507869 w 2495698"/>
                  <a:gd name="connsiteY28" fmla="*/ 2249759 h 2531525"/>
                  <a:gd name="connsiteX29" fmla="*/ 1251837 w 2495698"/>
                  <a:gd name="connsiteY29" fmla="*/ 2272543 h 2531525"/>
                  <a:gd name="connsiteX30" fmla="*/ 1108065 w 2495698"/>
                  <a:gd name="connsiteY30" fmla="*/ 2531525 h 2531525"/>
                  <a:gd name="connsiteX31" fmla="*/ 739291 w 2495698"/>
                  <a:gd name="connsiteY31" fmla="*/ 2432713 h 2531525"/>
                  <a:gd name="connsiteX32" fmla="*/ 744274 w 2495698"/>
                  <a:gd name="connsiteY32" fmla="*/ 2136543 h 2531525"/>
                  <a:gd name="connsiteX33" fmla="*/ 535891 w 2495698"/>
                  <a:gd name="connsiteY33" fmla="*/ 1973098 h 2531525"/>
                  <a:gd name="connsiteX34" fmla="*/ 540671 w 2495698"/>
                  <a:gd name="connsiteY34" fmla="*/ 1983347 h 2531525"/>
                  <a:gd name="connsiteX35" fmla="*/ 232276 w 2495698"/>
                  <a:gd name="connsiteY35" fmla="*/ 2043090 h 2531525"/>
                  <a:gd name="connsiteX36" fmla="*/ 70927 w 2495698"/>
                  <a:gd name="connsiteY36" fmla="*/ 1697078 h 2531525"/>
                  <a:gd name="connsiteX37" fmla="*/ 279495 w 2495698"/>
                  <a:gd name="connsiteY37" fmla="*/ 1527966 h 2531525"/>
                  <a:gd name="connsiteX38" fmla="*/ 245586 w 2495698"/>
                  <a:gd name="connsiteY38" fmla="*/ 1274796 h 2531525"/>
                  <a:gd name="connsiteX39" fmla="*/ 0 w 2495698"/>
                  <a:gd name="connsiteY39" fmla="*/ 1138462 h 2531525"/>
                  <a:gd name="connsiteX40" fmla="*/ 98812 w 2495698"/>
                  <a:gd name="connsiteY40" fmla="*/ 769689 h 2531525"/>
                  <a:gd name="connsiteX41" fmla="*/ 380240 w 2495698"/>
                  <a:gd name="connsiteY41" fmla="*/ 774423 h 2531525"/>
                  <a:gd name="connsiteX42" fmla="*/ 516679 w 2495698"/>
                  <a:gd name="connsiteY42" fmla="*/ 590627 h 2531525"/>
                  <a:gd name="connsiteX43" fmla="*/ 422419 w 2495698"/>
                  <a:gd name="connsiteY43" fmla="*/ 299900 h 2531525"/>
                  <a:gd name="connsiteX44" fmla="*/ 746189 w 2495698"/>
                  <a:gd name="connsiteY44" fmla="*/ 97585 h 2531525"/>
                  <a:gd name="connsiteX45" fmla="*/ 972292 w 2495698"/>
                  <a:gd name="connsiteY45" fmla="*/ 315656 h 2531525"/>
                  <a:gd name="connsiteX46" fmla="*/ 970019 w 2495698"/>
                  <a:gd name="connsiteY46" fmla="*/ 317076 h 2531525"/>
                  <a:gd name="connsiteX47" fmla="*/ 1248316 w 2495698"/>
                  <a:gd name="connsiteY47" fmla="*/ 277231 h 2531525"/>
                  <a:gd name="connsiteX48" fmla="*/ 1391137 w 2495698"/>
                  <a:gd name="connsiteY48" fmla="*/ 0 h 2531525"/>
                  <a:gd name="connsiteX49" fmla="*/ 1759910 w 2495698"/>
                  <a:gd name="connsiteY49"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954704 w 2495698"/>
                  <a:gd name="connsiteY17" fmla="*/ 573108 h 2531525"/>
                  <a:gd name="connsiteX18" fmla="*/ 2234317 w 2495698"/>
                  <a:gd name="connsiteY18" fmla="*/ 503581 h 2531525"/>
                  <a:gd name="connsiteX19" fmla="*/ 2413554 w 2495698"/>
                  <a:gd name="connsiteY19" fmla="*/ 840674 h 2531525"/>
                  <a:gd name="connsiteX20" fmla="*/ 2214321 w 2495698"/>
                  <a:gd name="connsiteY20" fmla="*/ 1020292 h 2531525"/>
                  <a:gd name="connsiteX21" fmla="*/ 2246841 w 2495698"/>
                  <a:gd name="connsiteY21" fmla="*/ 1303347 h 2531525"/>
                  <a:gd name="connsiteX22" fmla="*/ 2495698 w 2495698"/>
                  <a:gd name="connsiteY22" fmla="*/ 1441496 h 2531525"/>
                  <a:gd name="connsiteX23" fmla="*/ 2396885 w 2495698"/>
                  <a:gd name="connsiteY23" fmla="*/ 1810269 h 2531525"/>
                  <a:gd name="connsiteX24" fmla="*/ 2094912 w 2495698"/>
                  <a:gd name="connsiteY24" fmla="*/ 1805190 h 2531525"/>
                  <a:gd name="connsiteX25" fmla="*/ 1958644 w 2495698"/>
                  <a:gd name="connsiteY25" fmla="*/ 1977881 h 2531525"/>
                  <a:gd name="connsiteX26" fmla="*/ 2057814 w 2495698"/>
                  <a:gd name="connsiteY26" fmla="*/ 2236715 h 2531525"/>
                  <a:gd name="connsiteX27" fmla="*/ 1745078 w 2495698"/>
                  <a:gd name="connsiteY27" fmla="*/ 2455696 h 2531525"/>
                  <a:gd name="connsiteX28" fmla="*/ 1507869 w 2495698"/>
                  <a:gd name="connsiteY28" fmla="*/ 2249759 h 2531525"/>
                  <a:gd name="connsiteX29" fmla="*/ 1251837 w 2495698"/>
                  <a:gd name="connsiteY29" fmla="*/ 2272543 h 2531525"/>
                  <a:gd name="connsiteX30" fmla="*/ 1108065 w 2495698"/>
                  <a:gd name="connsiteY30" fmla="*/ 2531525 h 2531525"/>
                  <a:gd name="connsiteX31" fmla="*/ 739291 w 2495698"/>
                  <a:gd name="connsiteY31" fmla="*/ 2432713 h 2531525"/>
                  <a:gd name="connsiteX32" fmla="*/ 744274 w 2495698"/>
                  <a:gd name="connsiteY32" fmla="*/ 2136543 h 2531525"/>
                  <a:gd name="connsiteX33" fmla="*/ 535891 w 2495698"/>
                  <a:gd name="connsiteY33" fmla="*/ 1973098 h 2531525"/>
                  <a:gd name="connsiteX34" fmla="*/ 232276 w 2495698"/>
                  <a:gd name="connsiteY34" fmla="*/ 2043090 h 2531525"/>
                  <a:gd name="connsiteX35" fmla="*/ 70927 w 2495698"/>
                  <a:gd name="connsiteY35" fmla="*/ 1697078 h 2531525"/>
                  <a:gd name="connsiteX36" fmla="*/ 279495 w 2495698"/>
                  <a:gd name="connsiteY36" fmla="*/ 1527966 h 2531525"/>
                  <a:gd name="connsiteX37" fmla="*/ 245586 w 2495698"/>
                  <a:gd name="connsiteY37" fmla="*/ 1274796 h 2531525"/>
                  <a:gd name="connsiteX38" fmla="*/ 0 w 2495698"/>
                  <a:gd name="connsiteY38" fmla="*/ 1138462 h 2531525"/>
                  <a:gd name="connsiteX39" fmla="*/ 98812 w 2495698"/>
                  <a:gd name="connsiteY39" fmla="*/ 769689 h 2531525"/>
                  <a:gd name="connsiteX40" fmla="*/ 380240 w 2495698"/>
                  <a:gd name="connsiteY40" fmla="*/ 774423 h 2531525"/>
                  <a:gd name="connsiteX41" fmla="*/ 516679 w 2495698"/>
                  <a:gd name="connsiteY41" fmla="*/ 590627 h 2531525"/>
                  <a:gd name="connsiteX42" fmla="*/ 422419 w 2495698"/>
                  <a:gd name="connsiteY42" fmla="*/ 299900 h 2531525"/>
                  <a:gd name="connsiteX43" fmla="*/ 746189 w 2495698"/>
                  <a:gd name="connsiteY43" fmla="*/ 97585 h 2531525"/>
                  <a:gd name="connsiteX44" fmla="*/ 972292 w 2495698"/>
                  <a:gd name="connsiteY44" fmla="*/ 315656 h 2531525"/>
                  <a:gd name="connsiteX45" fmla="*/ 970019 w 2495698"/>
                  <a:gd name="connsiteY45" fmla="*/ 317076 h 2531525"/>
                  <a:gd name="connsiteX46" fmla="*/ 1248316 w 2495698"/>
                  <a:gd name="connsiteY46" fmla="*/ 277231 h 2531525"/>
                  <a:gd name="connsiteX47" fmla="*/ 1391137 w 2495698"/>
                  <a:gd name="connsiteY47" fmla="*/ 0 h 2531525"/>
                  <a:gd name="connsiteX48" fmla="*/ 1759910 w 2495698"/>
                  <a:gd name="connsiteY48" fmla="*/ 98812 h 253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495698" h="2531525">
                    <a:moveTo>
                      <a:pt x="1365628" y="832740"/>
                    </a:moveTo>
                    <a:cubicBezTo>
                      <a:pt x="1121373" y="767293"/>
                      <a:pt x="870309" y="912244"/>
                      <a:pt x="804861" y="1156499"/>
                    </a:cubicBezTo>
                    <a:cubicBezTo>
                      <a:pt x="739413" y="1400754"/>
                      <a:pt x="884365" y="1651818"/>
                      <a:pt x="1128620" y="1717266"/>
                    </a:cubicBezTo>
                    <a:cubicBezTo>
                      <a:pt x="1372875" y="1782713"/>
                      <a:pt x="1623939" y="1637762"/>
                      <a:pt x="1689387" y="1393507"/>
                    </a:cubicBezTo>
                    <a:cubicBezTo>
                      <a:pt x="1754835" y="1149252"/>
                      <a:pt x="1609883" y="898188"/>
                      <a:pt x="1365628" y="832740"/>
                    </a:cubicBezTo>
                    <a:close/>
                    <a:moveTo>
                      <a:pt x="1447099" y="528685"/>
                    </a:moveTo>
                    <a:cubicBezTo>
                      <a:pt x="1859279" y="639128"/>
                      <a:pt x="2103885" y="1062799"/>
                      <a:pt x="1993442" y="1474978"/>
                    </a:cubicBezTo>
                    <a:cubicBezTo>
                      <a:pt x="1882999" y="1887158"/>
                      <a:pt x="1459328" y="2131764"/>
                      <a:pt x="1047149" y="2021321"/>
                    </a:cubicBezTo>
                    <a:cubicBezTo>
                      <a:pt x="634969" y="1910878"/>
                      <a:pt x="390363" y="1487207"/>
                      <a:pt x="500806" y="1075027"/>
                    </a:cubicBezTo>
                    <a:cubicBezTo>
                      <a:pt x="611249" y="662848"/>
                      <a:pt x="1034920" y="418242"/>
                      <a:pt x="1447099" y="528685"/>
                    </a:cubicBezTo>
                    <a:close/>
                    <a:moveTo>
                      <a:pt x="1476725" y="418119"/>
                    </a:moveTo>
                    <a:cubicBezTo>
                      <a:pt x="1003481" y="291314"/>
                      <a:pt x="517045" y="572157"/>
                      <a:pt x="390240" y="1045401"/>
                    </a:cubicBezTo>
                    <a:cubicBezTo>
                      <a:pt x="263435" y="1518646"/>
                      <a:pt x="544279" y="2005081"/>
                      <a:pt x="1017523" y="2131887"/>
                    </a:cubicBezTo>
                    <a:cubicBezTo>
                      <a:pt x="1490767" y="2258692"/>
                      <a:pt x="1977202" y="1977848"/>
                      <a:pt x="2104008" y="1504604"/>
                    </a:cubicBezTo>
                    <a:cubicBezTo>
                      <a:pt x="2230813" y="1031360"/>
                      <a:pt x="1949969" y="544925"/>
                      <a:pt x="1476725" y="418119"/>
                    </a:cubicBezTo>
                    <a:close/>
                    <a:moveTo>
                      <a:pt x="1759910" y="98812"/>
                    </a:moveTo>
                    <a:cubicBezTo>
                      <a:pt x="1758148" y="203507"/>
                      <a:pt x="1756387" y="308202"/>
                      <a:pt x="1754625" y="412897"/>
                    </a:cubicBezTo>
                    <a:lnTo>
                      <a:pt x="1954704" y="573108"/>
                    </a:lnTo>
                    <a:lnTo>
                      <a:pt x="2234317" y="503581"/>
                    </a:lnTo>
                    <a:lnTo>
                      <a:pt x="2413554" y="840674"/>
                    </a:lnTo>
                    <a:lnTo>
                      <a:pt x="2214321" y="1020292"/>
                    </a:lnTo>
                    <a:cubicBezTo>
                      <a:pt x="2239296" y="1111262"/>
                      <a:pt x="2251067" y="1206519"/>
                      <a:pt x="2246841" y="1303347"/>
                    </a:cubicBezTo>
                    <a:lnTo>
                      <a:pt x="2495698" y="1441496"/>
                    </a:lnTo>
                    <a:lnTo>
                      <a:pt x="2396885" y="1810269"/>
                    </a:lnTo>
                    <a:lnTo>
                      <a:pt x="2094912" y="1805190"/>
                    </a:lnTo>
                    <a:cubicBezTo>
                      <a:pt x="2056732" y="1868983"/>
                      <a:pt x="2010475" y="1926517"/>
                      <a:pt x="1958644" y="1977881"/>
                    </a:cubicBezTo>
                    <a:lnTo>
                      <a:pt x="2057814" y="2236715"/>
                    </a:lnTo>
                    <a:lnTo>
                      <a:pt x="1745078" y="2455696"/>
                    </a:lnTo>
                    <a:lnTo>
                      <a:pt x="1507869" y="2249759"/>
                    </a:lnTo>
                    <a:lnTo>
                      <a:pt x="1251837" y="2272543"/>
                    </a:lnTo>
                    <a:lnTo>
                      <a:pt x="1108065" y="2531525"/>
                    </a:lnTo>
                    <a:lnTo>
                      <a:pt x="739291" y="2432713"/>
                    </a:lnTo>
                    <a:lnTo>
                      <a:pt x="744274" y="2136543"/>
                    </a:lnTo>
                    <a:cubicBezTo>
                      <a:pt x="666128" y="2092006"/>
                      <a:pt x="595548" y="2037539"/>
                      <a:pt x="535891" y="1973098"/>
                    </a:cubicBezTo>
                    <a:lnTo>
                      <a:pt x="232276" y="2043090"/>
                    </a:lnTo>
                    <a:lnTo>
                      <a:pt x="70927" y="1697078"/>
                    </a:lnTo>
                    <a:lnTo>
                      <a:pt x="279495" y="1527966"/>
                    </a:lnTo>
                    <a:cubicBezTo>
                      <a:pt x="257233" y="1446371"/>
                      <a:pt x="245603" y="1361336"/>
                      <a:pt x="245586" y="1274796"/>
                    </a:cubicBezTo>
                    <a:lnTo>
                      <a:pt x="0" y="1138462"/>
                    </a:lnTo>
                    <a:lnTo>
                      <a:pt x="98812" y="769689"/>
                    </a:lnTo>
                    <a:lnTo>
                      <a:pt x="380240" y="774423"/>
                    </a:lnTo>
                    <a:cubicBezTo>
                      <a:pt x="418421" y="707046"/>
                      <a:pt x="464524" y="645614"/>
                      <a:pt x="516679" y="590627"/>
                    </a:cubicBezTo>
                    <a:lnTo>
                      <a:pt x="422419" y="299900"/>
                    </a:lnTo>
                    <a:lnTo>
                      <a:pt x="746189" y="97585"/>
                    </a:lnTo>
                    <a:lnTo>
                      <a:pt x="972292" y="315656"/>
                    </a:lnTo>
                    <a:lnTo>
                      <a:pt x="970019" y="317076"/>
                    </a:lnTo>
                    <a:cubicBezTo>
                      <a:pt x="1058903" y="289108"/>
                      <a:pt x="1152743" y="276181"/>
                      <a:pt x="1248316" y="277231"/>
                    </a:cubicBezTo>
                    <a:lnTo>
                      <a:pt x="1391137" y="0"/>
                    </a:lnTo>
                    <a:lnTo>
                      <a:pt x="1759910" y="98812"/>
                    </a:lnTo>
                    <a:close/>
                  </a:path>
                </a:pathLst>
              </a:custGeom>
              <a:solidFill>
                <a:srgbClr val="98DC56"/>
              </a:soli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97671" fontAlgn="auto">
                  <a:spcBef>
                    <a:spcPts val="0"/>
                  </a:spcBef>
                  <a:spcAft>
                    <a:spcPts val="0"/>
                  </a:spcAft>
                  <a:defRPr/>
                </a:pPr>
                <a:endParaRPr lang="ko-KR" altLang="en-US" sz="2100" b="0" kern="0">
                  <a:solidFill>
                    <a:prstClr val="white"/>
                  </a:solidFill>
                  <a:latin typeface="Arial"/>
                  <a:ea typeface="맑은 고딕" panose="020B0503020000020004" pitchFamily="34" charset="-127"/>
                  <a:cs typeface="+mn-cs"/>
                </a:endParaRPr>
              </a:p>
            </p:txBody>
          </p:sp>
          <p:sp>
            <p:nvSpPr>
              <p:cNvPr id="15" name="Oval 21">
                <a:extLst>
                  <a:ext uri="{FF2B5EF4-FFF2-40B4-BE49-F238E27FC236}">
                    <a16:creationId xmlns:a16="http://schemas.microsoft.com/office/drawing/2014/main" id="{30C5BFDF-9714-4FEB-BA86-5991A572B0AB}"/>
                  </a:ext>
                </a:extLst>
              </p:cNvPr>
              <p:cNvSpPr/>
              <p:nvPr/>
            </p:nvSpPr>
            <p:spPr>
              <a:xfrm rot="17537713" flipV="1">
                <a:off x="4703331" y="1414998"/>
                <a:ext cx="1090840" cy="1106497"/>
              </a:xfrm>
              <a:custGeom>
                <a:avLst/>
                <a:gdLst>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536736 w 2495698"/>
                  <a:gd name="connsiteY30" fmla="*/ 2229547 h 2531525"/>
                  <a:gd name="connsiteX31" fmla="*/ 1251837 w 2495698"/>
                  <a:gd name="connsiteY31" fmla="*/ 2272543 h 2531525"/>
                  <a:gd name="connsiteX32" fmla="*/ 1108065 w 2495698"/>
                  <a:gd name="connsiteY32" fmla="*/ 2531525 h 2531525"/>
                  <a:gd name="connsiteX33" fmla="*/ 739291 w 2495698"/>
                  <a:gd name="connsiteY33" fmla="*/ 2432713 h 2531525"/>
                  <a:gd name="connsiteX34" fmla="*/ 744274 w 2495698"/>
                  <a:gd name="connsiteY34" fmla="*/ 2136543 h 2531525"/>
                  <a:gd name="connsiteX35" fmla="*/ 535891 w 2495698"/>
                  <a:gd name="connsiteY35" fmla="*/ 1973098 h 2531525"/>
                  <a:gd name="connsiteX36" fmla="*/ 540671 w 2495698"/>
                  <a:gd name="connsiteY36" fmla="*/ 1983347 h 2531525"/>
                  <a:gd name="connsiteX37" fmla="*/ 232276 w 2495698"/>
                  <a:gd name="connsiteY37" fmla="*/ 2043090 h 2531525"/>
                  <a:gd name="connsiteX38" fmla="*/ 70927 w 2495698"/>
                  <a:gd name="connsiteY38" fmla="*/ 1697078 h 2531525"/>
                  <a:gd name="connsiteX39" fmla="*/ 279495 w 2495698"/>
                  <a:gd name="connsiteY39" fmla="*/ 1527966 h 2531525"/>
                  <a:gd name="connsiteX40" fmla="*/ 245586 w 2495698"/>
                  <a:gd name="connsiteY40" fmla="*/ 1274796 h 2531525"/>
                  <a:gd name="connsiteX41" fmla="*/ 0 w 2495698"/>
                  <a:gd name="connsiteY41" fmla="*/ 1138462 h 2531525"/>
                  <a:gd name="connsiteX42" fmla="*/ 98812 w 2495698"/>
                  <a:gd name="connsiteY42" fmla="*/ 769689 h 2531525"/>
                  <a:gd name="connsiteX43" fmla="*/ 380240 w 2495698"/>
                  <a:gd name="connsiteY43" fmla="*/ 774423 h 2531525"/>
                  <a:gd name="connsiteX44" fmla="*/ 516679 w 2495698"/>
                  <a:gd name="connsiteY44" fmla="*/ 590627 h 2531525"/>
                  <a:gd name="connsiteX45" fmla="*/ 422419 w 2495698"/>
                  <a:gd name="connsiteY45" fmla="*/ 299900 h 2531525"/>
                  <a:gd name="connsiteX46" fmla="*/ 746189 w 2495698"/>
                  <a:gd name="connsiteY46" fmla="*/ 97585 h 2531525"/>
                  <a:gd name="connsiteX47" fmla="*/ 972292 w 2495698"/>
                  <a:gd name="connsiteY47" fmla="*/ 315656 h 2531525"/>
                  <a:gd name="connsiteX48" fmla="*/ 970019 w 2495698"/>
                  <a:gd name="connsiteY48" fmla="*/ 317076 h 2531525"/>
                  <a:gd name="connsiteX49" fmla="*/ 1248316 w 2495698"/>
                  <a:gd name="connsiteY49" fmla="*/ 277231 h 2531525"/>
                  <a:gd name="connsiteX50" fmla="*/ 1238669 w 2495698"/>
                  <a:gd name="connsiteY50" fmla="*/ 274647 h 2531525"/>
                  <a:gd name="connsiteX51" fmla="*/ 1391137 w 2495698"/>
                  <a:gd name="connsiteY51" fmla="*/ 0 h 2531525"/>
                  <a:gd name="connsiteX52" fmla="*/ 1759910 w 2495698"/>
                  <a:gd name="connsiteY52"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536736 w 2495698"/>
                  <a:gd name="connsiteY30" fmla="*/ 2229547 h 2531525"/>
                  <a:gd name="connsiteX31" fmla="*/ 1251837 w 2495698"/>
                  <a:gd name="connsiteY31" fmla="*/ 2272543 h 2531525"/>
                  <a:gd name="connsiteX32" fmla="*/ 1108065 w 2495698"/>
                  <a:gd name="connsiteY32" fmla="*/ 2531525 h 2531525"/>
                  <a:gd name="connsiteX33" fmla="*/ 739291 w 2495698"/>
                  <a:gd name="connsiteY33" fmla="*/ 2432713 h 2531525"/>
                  <a:gd name="connsiteX34" fmla="*/ 744274 w 2495698"/>
                  <a:gd name="connsiteY34" fmla="*/ 2136543 h 2531525"/>
                  <a:gd name="connsiteX35" fmla="*/ 535891 w 2495698"/>
                  <a:gd name="connsiteY35" fmla="*/ 1973098 h 2531525"/>
                  <a:gd name="connsiteX36" fmla="*/ 540671 w 2495698"/>
                  <a:gd name="connsiteY36" fmla="*/ 1983347 h 2531525"/>
                  <a:gd name="connsiteX37" fmla="*/ 232276 w 2495698"/>
                  <a:gd name="connsiteY37" fmla="*/ 2043090 h 2531525"/>
                  <a:gd name="connsiteX38" fmla="*/ 70927 w 2495698"/>
                  <a:gd name="connsiteY38" fmla="*/ 1697078 h 2531525"/>
                  <a:gd name="connsiteX39" fmla="*/ 279495 w 2495698"/>
                  <a:gd name="connsiteY39" fmla="*/ 1527966 h 2531525"/>
                  <a:gd name="connsiteX40" fmla="*/ 245586 w 2495698"/>
                  <a:gd name="connsiteY40" fmla="*/ 1274796 h 2531525"/>
                  <a:gd name="connsiteX41" fmla="*/ 0 w 2495698"/>
                  <a:gd name="connsiteY41" fmla="*/ 1138462 h 2531525"/>
                  <a:gd name="connsiteX42" fmla="*/ 98812 w 2495698"/>
                  <a:gd name="connsiteY42" fmla="*/ 769689 h 2531525"/>
                  <a:gd name="connsiteX43" fmla="*/ 380240 w 2495698"/>
                  <a:gd name="connsiteY43" fmla="*/ 774423 h 2531525"/>
                  <a:gd name="connsiteX44" fmla="*/ 516679 w 2495698"/>
                  <a:gd name="connsiteY44" fmla="*/ 590627 h 2531525"/>
                  <a:gd name="connsiteX45" fmla="*/ 422419 w 2495698"/>
                  <a:gd name="connsiteY45" fmla="*/ 299900 h 2531525"/>
                  <a:gd name="connsiteX46" fmla="*/ 746189 w 2495698"/>
                  <a:gd name="connsiteY46" fmla="*/ 97585 h 2531525"/>
                  <a:gd name="connsiteX47" fmla="*/ 972292 w 2495698"/>
                  <a:gd name="connsiteY47" fmla="*/ 315656 h 2531525"/>
                  <a:gd name="connsiteX48" fmla="*/ 970019 w 2495698"/>
                  <a:gd name="connsiteY48" fmla="*/ 317076 h 2531525"/>
                  <a:gd name="connsiteX49" fmla="*/ 1248316 w 2495698"/>
                  <a:gd name="connsiteY49" fmla="*/ 277231 h 2531525"/>
                  <a:gd name="connsiteX50" fmla="*/ 1238669 w 2495698"/>
                  <a:gd name="connsiteY50" fmla="*/ 274647 h 2531525"/>
                  <a:gd name="connsiteX51" fmla="*/ 1391137 w 2495698"/>
                  <a:gd name="connsiteY51" fmla="*/ 0 h 2531525"/>
                  <a:gd name="connsiteX52" fmla="*/ 1759910 w 2495698"/>
                  <a:gd name="connsiteY52"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238669 w 2495698"/>
                  <a:gd name="connsiteY49" fmla="*/ 274647 h 2531525"/>
                  <a:gd name="connsiteX50" fmla="*/ 1391137 w 2495698"/>
                  <a:gd name="connsiteY50" fmla="*/ 0 h 2531525"/>
                  <a:gd name="connsiteX51" fmla="*/ 1759910 w 2495698"/>
                  <a:gd name="connsiteY51"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238669 w 2495698"/>
                  <a:gd name="connsiteY49" fmla="*/ 274647 h 2531525"/>
                  <a:gd name="connsiteX50" fmla="*/ 1391137 w 2495698"/>
                  <a:gd name="connsiteY50" fmla="*/ 0 h 2531525"/>
                  <a:gd name="connsiteX51" fmla="*/ 1759910 w 2495698"/>
                  <a:gd name="connsiteY51"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238669 w 2495698"/>
                  <a:gd name="connsiteY49" fmla="*/ 274647 h 2531525"/>
                  <a:gd name="connsiteX50" fmla="*/ 1391137 w 2495698"/>
                  <a:gd name="connsiteY50" fmla="*/ 0 h 2531525"/>
                  <a:gd name="connsiteX51" fmla="*/ 1759910 w 2495698"/>
                  <a:gd name="connsiteY51"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391137 w 2495698"/>
                  <a:gd name="connsiteY49" fmla="*/ 0 h 2531525"/>
                  <a:gd name="connsiteX50" fmla="*/ 1759910 w 2495698"/>
                  <a:gd name="connsiteY50"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391137 w 2495698"/>
                  <a:gd name="connsiteY49" fmla="*/ 0 h 2531525"/>
                  <a:gd name="connsiteX50" fmla="*/ 1759910 w 2495698"/>
                  <a:gd name="connsiteY50"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391137 w 2495698"/>
                  <a:gd name="connsiteY49" fmla="*/ 0 h 2531525"/>
                  <a:gd name="connsiteX50" fmla="*/ 1759910 w 2495698"/>
                  <a:gd name="connsiteY50"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391137 w 2495698"/>
                  <a:gd name="connsiteY49" fmla="*/ 0 h 2531525"/>
                  <a:gd name="connsiteX50" fmla="*/ 1759910 w 2495698"/>
                  <a:gd name="connsiteY50"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391137 w 2495698"/>
                  <a:gd name="connsiteY49" fmla="*/ 0 h 2531525"/>
                  <a:gd name="connsiteX50" fmla="*/ 1759910 w 2495698"/>
                  <a:gd name="connsiteY50"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954704 w 2495698"/>
                  <a:gd name="connsiteY17" fmla="*/ 573108 h 2531525"/>
                  <a:gd name="connsiteX18" fmla="*/ 2234317 w 2495698"/>
                  <a:gd name="connsiteY18" fmla="*/ 503581 h 2531525"/>
                  <a:gd name="connsiteX19" fmla="*/ 2413554 w 2495698"/>
                  <a:gd name="connsiteY19" fmla="*/ 840674 h 2531525"/>
                  <a:gd name="connsiteX20" fmla="*/ 2214321 w 2495698"/>
                  <a:gd name="connsiteY20" fmla="*/ 1020292 h 2531525"/>
                  <a:gd name="connsiteX21" fmla="*/ 2246841 w 2495698"/>
                  <a:gd name="connsiteY21" fmla="*/ 1303347 h 2531525"/>
                  <a:gd name="connsiteX22" fmla="*/ 2495698 w 2495698"/>
                  <a:gd name="connsiteY22" fmla="*/ 1441496 h 2531525"/>
                  <a:gd name="connsiteX23" fmla="*/ 2396885 w 2495698"/>
                  <a:gd name="connsiteY23" fmla="*/ 1810269 h 2531525"/>
                  <a:gd name="connsiteX24" fmla="*/ 2094912 w 2495698"/>
                  <a:gd name="connsiteY24" fmla="*/ 1805190 h 2531525"/>
                  <a:gd name="connsiteX25" fmla="*/ 1958644 w 2495698"/>
                  <a:gd name="connsiteY25" fmla="*/ 1977881 h 2531525"/>
                  <a:gd name="connsiteX26" fmla="*/ 2057814 w 2495698"/>
                  <a:gd name="connsiteY26" fmla="*/ 2236715 h 2531525"/>
                  <a:gd name="connsiteX27" fmla="*/ 1745078 w 2495698"/>
                  <a:gd name="connsiteY27" fmla="*/ 2455696 h 2531525"/>
                  <a:gd name="connsiteX28" fmla="*/ 1507869 w 2495698"/>
                  <a:gd name="connsiteY28" fmla="*/ 2249759 h 2531525"/>
                  <a:gd name="connsiteX29" fmla="*/ 1251837 w 2495698"/>
                  <a:gd name="connsiteY29" fmla="*/ 2272543 h 2531525"/>
                  <a:gd name="connsiteX30" fmla="*/ 1108065 w 2495698"/>
                  <a:gd name="connsiteY30" fmla="*/ 2531525 h 2531525"/>
                  <a:gd name="connsiteX31" fmla="*/ 739291 w 2495698"/>
                  <a:gd name="connsiteY31" fmla="*/ 2432713 h 2531525"/>
                  <a:gd name="connsiteX32" fmla="*/ 744274 w 2495698"/>
                  <a:gd name="connsiteY32" fmla="*/ 2136543 h 2531525"/>
                  <a:gd name="connsiteX33" fmla="*/ 535891 w 2495698"/>
                  <a:gd name="connsiteY33" fmla="*/ 1973098 h 2531525"/>
                  <a:gd name="connsiteX34" fmla="*/ 540671 w 2495698"/>
                  <a:gd name="connsiteY34" fmla="*/ 1983347 h 2531525"/>
                  <a:gd name="connsiteX35" fmla="*/ 232276 w 2495698"/>
                  <a:gd name="connsiteY35" fmla="*/ 2043090 h 2531525"/>
                  <a:gd name="connsiteX36" fmla="*/ 70927 w 2495698"/>
                  <a:gd name="connsiteY36" fmla="*/ 1697078 h 2531525"/>
                  <a:gd name="connsiteX37" fmla="*/ 279495 w 2495698"/>
                  <a:gd name="connsiteY37" fmla="*/ 1527966 h 2531525"/>
                  <a:gd name="connsiteX38" fmla="*/ 245586 w 2495698"/>
                  <a:gd name="connsiteY38" fmla="*/ 1274796 h 2531525"/>
                  <a:gd name="connsiteX39" fmla="*/ 0 w 2495698"/>
                  <a:gd name="connsiteY39" fmla="*/ 1138462 h 2531525"/>
                  <a:gd name="connsiteX40" fmla="*/ 98812 w 2495698"/>
                  <a:gd name="connsiteY40" fmla="*/ 769689 h 2531525"/>
                  <a:gd name="connsiteX41" fmla="*/ 380240 w 2495698"/>
                  <a:gd name="connsiteY41" fmla="*/ 774423 h 2531525"/>
                  <a:gd name="connsiteX42" fmla="*/ 516679 w 2495698"/>
                  <a:gd name="connsiteY42" fmla="*/ 590627 h 2531525"/>
                  <a:gd name="connsiteX43" fmla="*/ 422419 w 2495698"/>
                  <a:gd name="connsiteY43" fmla="*/ 299900 h 2531525"/>
                  <a:gd name="connsiteX44" fmla="*/ 746189 w 2495698"/>
                  <a:gd name="connsiteY44" fmla="*/ 97585 h 2531525"/>
                  <a:gd name="connsiteX45" fmla="*/ 972292 w 2495698"/>
                  <a:gd name="connsiteY45" fmla="*/ 315656 h 2531525"/>
                  <a:gd name="connsiteX46" fmla="*/ 970019 w 2495698"/>
                  <a:gd name="connsiteY46" fmla="*/ 317076 h 2531525"/>
                  <a:gd name="connsiteX47" fmla="*/ 1248316 w 2495698"/>
                  <a:gd name="connsiteY47" fmla="*/ 277231 h 2531525"/>
                  <a:gd name="connsiteX48" fmla="*/ 1391137 w 2495698"/>
                  <a:gd name="connsiteY48" fmla="*/ 0 h 2531525"/>
                  <a:gd name="connsiteX49" fmla="*/ 1759910 w 2495698"/>
                  <a:gd name="connsiteY49"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954704 w 2495698"/>
                  <a:gd name="connsiteY17" fmla="*/ 573108 h 2531525"/>
                  <a:gd name="connsiteX18" fmla="*/ 2234317 w 2495698"/>
                  <a:gd name="connsiteY18" fmla="*/ 503581 h 2531525"/>
                  <a:gd name="connsiteX19" fmla="*/ 2413554 w 2495698"/>
                  <a:gd name="connsiteY19" fmla="*/ 840674 h 2531525"/>
                  <a:gd name="connsiteX20" fmla="*/ 2214321 w 2495698"/>
                  <a:gd name="connsiteY20" fmla="*/ 1020292 h 2531525"/>
                  <a:gd name="connsiteX21" fmla="*/ 2246841 w 2495698"/>
                  <a:gd name="connsiteY21" fmla="*/ 1303347 h 2531525"/>
                  <a:gd name="connsiteX22" fmla="*/ 2495698 w 2495698"/>
                  <a:gd name="connsiteY22" fmla="*/ 1441496 h 2531525"/>
                  <a:gd name="connsiteX23" fmla="*/ 2396885 w 2495698"/>
                  <a:gd name="connsiteY23" fmla="*/ 1810269 h 2531525"/>
                  <a:gd name="connsiteX24" fmla="*/ 2094912 w 2495698"/>
                  <a:gd name="connsiteY24" fmla="*/ 1805190 h 2531525"/>
                  <a:gd name="connsiteX25" fmla="*/ 1958644 w 2495698"/>
                  <a:gd name="connsiteY25" fmla="*/ 1977881 h 2531525"/>
                  <a:gd name="connsiteX26" fmla="*/ 2057814 w 2495698"/>
                  <a:gd name="connsiteY26" fmla="*/ 2236715 h 2531525"/>
                  <a:gd name="connsiteX27" fmla="*/ 1745078 w 2495698"/>
                  <a:gd name="connsiteY27" fmla="*/ 2455696 h 2531525"/>
                  <a:gd name="connsiteX28" fmla="*/ 1507869 w 2495698"/>
                  <a:gd name="connsiteY28" fmla="*/ 2249759 h 2531525"/>
                  <a:gd name="connsiteX29" fmla="*/ 1251837 w 2495698"/>
                  <a:gd name="connsiteY29" fmla="*/ 2272543 h 2531525"/>
                  <a:gd name="connsiteX30" fmla="*/ 1108065 w 2495698"/>
                  <a:gd name="connsiteY30" fmla="*/ 2531525 h 2531525"/>
                  <a:gd name="connsiteX31" fmla="*/ 739291 w 2495698"/>
                  <a:gd name="connsiteY31" fmla="*/ 2432713 h 2531525"/>
                  <a:gd name="connsiteX32" fmla="*/ 744274 w 2495698"/>
                  <a:gd name="connsiteY32" fmla="*/ 2136543 h 2531525"/>
                  <a:gd name="connsiteX33" fmla="*/ 535891 w 2495698"/>
                  <a:gd name="connsiteY33" fmla="*/ 1973098 h 2531525"/>
                  <a:gd name="connsiteX34" fmla="*/ 232276 w 2495698"/>
                  <a:gd name="connsiteY34" fmla="*/ 2043090 h 2531525"/>
                  <a:gd name="connsiteX35" fmla="*/ 70927 w 2495698"/>
                  <a:gd name="connsiteY35" fmla="*/ 1697078 h 2531525"/>
                  <a:gd name="connsiteX36" fmla="*/ 279495 w 2495698"/>
                  <a:gd name="connsiteY36" fmla="*/ 1527966 h 2531525"/>
                  <a:gd name="connsiteX37" fmla="*/ 245586 w 2495698"/>
                  <a:gd name="connsiteY37" fmla="*/ 1274796 h 2531525"/>
                  <a:gd name="connsiteX38" fmla="*/ 0 w 2495698"/>
                  <a:gd name="connsiteY38" fmla="*/ 1138462 h 2531525"/>
                  <a:gd name="connsiteX39" fmla="*/ 98812 w 2495698"/>
                  <a:gd name="connsiteY39" fmla="*/ 769689 h 2531525"/>
                  <a:gd name="connsiteX40" fmla="*/ 380240 w 2495698"/>
                  <a:gd name="connsiteY40" fmla="*/ 774423 h 2531525"/>
                  <a:gd name="connsiteX41" fmla="*/ 516679 w 2495698"/>
                  <a:gd name="connsiteY41" fmla="*/ 590627 h 2531525"/>
                  <a:gd name="connsiteX42" fmla="*/ 422419 w 2495698"/>
                  <a:gd name="connsiteY42" fmla="*/ 299900 h 2531525"/>
                  <a:gd name="connsiteX43" fmla="*/ 746189 w 2495698"/>
                  <a:gd name="connsiteY43" fmla="*/ 97585 h 2531525"/>
                  <a:gd name="connsiteX44" fmla="*/ 972292 w 2495698"/>
                  <a:gd name="connsiteY44" fmla="*/ 315656 h 2531525"/>
                  <a:gd name="connsiteX45" fmla="*/ 970019 w 2495698"/>
                  <a:gd name="connsiteY45" fmla="*/ 317076 h 2531525"/>
                  <a:gd name="connsiteX46" fmla="*/ 1248316 w 2495698"/>
                  <a:gd name="connsiteY46" fmla="*/ 277231 h 2531525"/>
                  <a:gd name="connsiteX47" fmla="*/ 1391137 w 2495698"/>
                  <a:gd name="connsiteY47" fmla="*/ 0 h 2531525"/>
                  <a:gd name="connsiteX48" fmla="*/ 1759910 w 2495698"/>
                  <a:gd name="connsiteY48" fmla="*/ 98812 h 253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495698" h="2531525">
                    <a:moveTo>
                      <a:pt x="1365628" y="832740"/>
                    </a:moveTo>
                    <a:cubicBezTo>
                      <a:pt x="1121373" y="767293"/>
                      <a:pt x="870309" y="912244"/>
                      <a:pt x="804861" y="1156499"/>
                    </a:cubicBezTo>
                    <a:cubicBezTo>
                      <a:pt x="739413" y="1400754"/>
                      <a:pt x="884365" y="1651818"/>
                      <a:pt x="1128620" y="1717266"/>
                    </a:cubicBezTo>
                    <a:cubicBezTo>
                      <a:pt x="1372875" y="1782713"/>
                      <a:pt x="1623939" y="1637762"/>
                      <a:pt x="1689387" y="1393507"/>
                    </a:cubicBezTo>
                    <a:cubicBezTo>
                      <a:pt x="1754835" y="1149252"/>
                      <a:pt x="1609883" y="898188"/>
                      <a:pt x="1365628" y="832740"/>
                    </a:cubicBezTo>
                    <a:close/>
                    <a:moveTo>
                      <a:pt x="1447099" y="528685"/>
                    </a:moveTo>
                    <a:cubicBezTo>
                      <a:pt x="1859279" y="639128"/>
                      <a:pt x="2103885" y="1062799"/>
                      <a:pt x="1993442" y="1474978"/>
                    </a:cubicBezTo>
                    <a:cubicBezTo>
                      <a:pt x="1882999" y="1887158"/>
                      <a:pt x="1459328" y="2131764"/>
                      <a:pt x="1047149" y="2021321"/>
                    </a:cubicBezTo>
                    <a:cubicBezTo>
                      <a:pt x="634969" y="1910878"/>
                      <a:pt x="390363" y="1487207"/>
                      <a:pt x="500806" y="1075027"/>
                    </a:cubicBezTo>
                    <a:cubicBezTo>
                      <a:pt x="611249" y="662848"/>
                      <a:pt x="1034920" y="418242"/>
                      <a:pt x="1447099" y="528685"/>
                    </a:cubicBezTo>
                    <a:close/>
                    <a:moveTo>
                      <a:pt x="1476725" y="418119"/>
                    </a:moveTo>
                    <a:cubicBezTo>
                      <a:pt x="1003481" y="291314"/>
                      <a:pt x="517045" y="572157"/>
                      <a:pt x="390240" y="1045401"/>
                    </a:cubicBezTo>
                    <a:cubicBezTo>
                      <a:pt x="263435" y="1518646"/>
                      <a:pt x="544279" y="2005081"/>
                      <a:pt x="1017523" y="2131887"/>
                    </a:cubicBezTo>
                    <a:cubicBezTo>
                      <a:pt x="1490767" y="2258692"/>
                      <a:pt x="1977202" y="1977848"/>
                      <a:pt x="2104008" y="1504604"/>
                    </a:cubicBezTo>
                    <a:cubicBezTo>
                      <a:pt x="2230813" y="1031360"/>
                      <a:pt x="1949969" y="544925"/>
                      <a:pt x="1476725" y="418119"/>
                    </a:cubicBezTo>
                    <a:close/>
                    <a:moveTo>
                      <a:pt x="1759910" y="98812"/>
                    </a:moveTo>
                    <a:cubicBezTo>
                      <a:pt x="1758148" y="203507"/>
                      <a:pt x="1756387" y="308202"/>
                      <a:pt x="1754625" y="412897"/>
                    </a:cubicBezTo>
                    <a:lnTo>
                      <a:pt x="1954704" y="573108"/>
                    </a:lnTo>
                    <a:lnTo>
                      <a:pt x="2234317" y="503581"/>
                    </a:lnTo>
                    <a:lnTo>
                      <a:pt x="2413554" y="840674"/>
                    </a:lnTo>
                    <a:lnTo>
                      <a:pt x="2214321" y="1020292"/>
                    </a:lnTo>
                    <a:cubicBezTo>
                      <a:pt x="2239296" y="1111262"/>
                      <a:pt x="2251067" y="1206519"/>
                      <a:pt x="2246841" y="1303347"/>
                    </a:cubicBezTo>
                    <a:lnTo>
                      <a:pt x="2495698" y="1441496"/>
                    </a:lnTo>
                    <a:lnTo>
                      <a:pt x="2396885" y="1810269"/>
                    </a:lnTo>
                    <a:lnTo>
                      <a:pt x="2094912" y="1805190"/>
                    </a:lnTo>
                    <a:cubicBezTo>
                      <a:pt x="2056732" y="1868983"/>
                      <a:pt x="2010475" y="1926517"/>
                      <a:pt x="1958644" y="1977881"/>
                    </a:cubicBezTo>
                    <a:lnTo>
                      <a:pt x="2057814" y="2236715"/>
                    </a:lnTo>
                    <a:lnTo>
                      <a:pt x="1745078" y="2455696"/>
                    </a:lnTo>
                    <a:lnTo>
                      <a:pt x="1507869" y="2249759"/>
                    </a:lnTo>
                    <a:lnTo>
                      <a:pt x="1251837" y="2272543"/>
                    </a:lnTo>
                    <a:lnTo>
                      <a:pt x="1108065" y="2531525"/>
                    </a:lnTo>
                    <a:lnTo>
                      <a:pt x="739291" y="2432713"/>
                    </a:lnTo>
                    <a:lnTo>
                      <a:pt x="744274" y="2136543"/>
                    </a:lnTo>
                    <a:cubicBezTo>
                      <a:pt x="666128" y="2092006"/>
                      <a:pt x="595548" y="2037539"/>
                      <a:pt x="535891" y="1973098"/>
                    </a:cubicBezTo>
                    <a:lnTo>
                      <a:pt x="232276" y="2043090"/>
                    </a:lnTo>
                    <a:lnTo>
                      <a:pt x="70927" y="1697078"/>
                    </a:lnTo>
                    <a:lnTo>
                      <a:pt x="279495" y="1527966"/>
                    </a:lnTo>
                    <a:cubicBezTo>
                      <a:pt x="257233" y="1446371"/>
                      <a:pt x="245603" y="1361336"/>
                      <a:pt x="245586" y="1274796"/>
                    </a:cubicBezTo>
                    <a:lnTo>
                      <a:pt x="0" y="1138462"/>
                    </a:lnTo>
                    <a:lnTo>
                      <a:pt x="98812" y="769689"/>
                    </a:lnTo>
                    <a:lnTo>
                      <a:pt x="380240" y="774423"/>
                    </a:lnTo>
                    <a:cubicBezTo>
                      <a:pt x="418421" y="707046"/>
                      <a:pt x="464524" y="645614"/>
                      <a:pt x="516679" y="590627"/>
                    </a:cubicBezTo>
                    <a:lnTo>
                      <a:pt x="422419" y="299900"/>
                    </a:lnTo>
                    <a:lnTo>
                      <a:pt x="746189" y="97585"/>
                    </a:lnTo>
                    <a:lnTo>
                      <a:pt x="972292" y="315656"/>
                    </a:lnTo>
                    <a:lnTo>
                      <a:pt x="970019" y="317076"/>
                    </a:lnTo>
                    <a:cubicBezTo>
                      <a:pt x="1058903" y="289108"/>
                      <a:pt x="1152743" y="276181"/>
                      <a:pt x="1248316" y="277231"/>
                    </a:cubicBezTo>
                    <a:lnTo>
                      <a:pt x="1391137" y="0"/>
                    </a:lnTo>
                    <a:lnTo>
                      <a:pt x="1759910" y="98812"/>
                    </a:lnTo>
                    <a:close/>
                  </a:path>
                </a:pathLst>
              </a:custGeom>
              <a:solidFill>
                <a:srgbClr val="4CD6B0"/>
              </a:soli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97671" fontAlgn="auto">
                  <a:spcBef>
                    <a:spcPts val="0"/>
                  </a:spcBef>
                  <a:spcAft>
                    <a:spcPts val="0"/>
                  </a:spcAft>
                  <a:defRPr/>
                </a:pPr>
                <a:endParaRPr lang="ko-KR" altLang="en-US" sz="2100" b="0" kern="0">
                  <a:solidFill>
                    <a:prstClr val="white"/>
                  </a:solidFill>
                  <a:latin typeface="Arial"/>
                  <a:ea typeface="맑은 고딕" panose="020B0503020000020004" pitchFamily="34" charset="-127"/>
                  <a:cs typeface="+mn-cs"/>
                </a:endParaRPr>
              </a:p>
            </p:txBody>
          </p:sp>
          <p:sp>
            <p:nvSpPr>
              <p:cNvPr id="16" name="Oval 21">
                <a:extLst>
                  <a:ext uri="{FF2B5EF4-FFF2-40B4-BE49-F238E27FC236}">
                    <a16:creationId xmlns:a16="http://schemas.microsoft.com/office/drawing/2014/main" id="{C1AB126C-8878-4936-BC48-171380B11911}"/>
                  </a:ext>
                </a:extLst>
              </p:cNvPr>
              <p:cNvSpPr/>
              <p:nvPr/>
            </p:nvSpPr>
            <p:spPr>
              <a:xfrm rot="18850474" flipV="1">
                <a:off x="4158161" y="2391316"/>
                <a:ext cx="1088158" cy="1103778"/>
              </a:xfrm>
              <a:custGeom>
                <a:avLst/>
                <a:gdLst>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536736 w 2495698"/>
                  <a:gd name="connsiteY30" fmla="*/ 2229547 h 2531525"/>
                  <a:gd name="connsiteX31" fmla="*/ 1251837 w 2495698"/>
                  <a:gd name="connsiteY31" fmla="*/ 2272543 h 2531525"/>
                  <a:gd name="connsiteX32" fmla="*/ 1108065 w 2495698"/>
                  <a:gd name="connsiteY32" fmla="*/ 2531525 h 2531525"/>
                  <a:gd name="connsiteX33" fmla="*/ 739291 w 2495698"/>
                  <a:gd name="connsiteY33" fmla="*/ 2432713 h 2531525"/>
                  <a:gd name="connsiteX34" fmla="*/ 744274 w 2495698"/>
                  <a:gd name="connsiteY34" fmla="*/ 2136543 h 2531525"/>
                  <a:gd name="connsiteX35" fmla="*/ 535891 w 2495698"/>
                  <a:gd name="connsiteY35" fmla="*/ 1973098 h 2531525"/>
                  <a:gd name="connsiteX36" fmla="*/ 540671 w 2495698"/>
                  <a:gd name="connsiteY36" fmla="*/ 1983347 h 2531525"/>
                  <a:gd name="connsiteX37" fmla="*/ 232276 w 2495698"/>
                  <a:gd name="connsiteY37" fmla="*/ 2043090 h 2531525"/>
                  <a:gd name="connsiteX38" fmla="*/ 70927 w 2495698"/>
                  <a:gd name="connsiteY38" fmla="*/ 1697078 h 2531525"/>
                  <a:gd name="connsiteX39" fmla="*/ 279495 w 2495698"/>
                  <a:gd name="connsiteY39" fmla="*/ 1527966 h 2531525"/>
                  <a:gd name="connsiteX40" fmla="*/ 245586 w 2495698"/>
                  <a:gd name="connsiteY40" fmla="*/ 1274796 h 2531525"/>
                  <a:gd name="connsiteX41" fmla="*/ 0 w 2495698"/>
                  <a:gd name="connsiteY41" fmla="*/ 1138462 h 2531525"/>
                  <a:gd name="connsiteX42" fmla="*/ 98812 w 2495698"/>
                  <a:gd name="connsiteY42" fmla="*/ 769689 h 2531525"/>
                  <a:gd name="connsiteX43" fmla="*/ 380240 w 2495698"/>
                  <a:gd name="connsiteY43" fmla="*/ 774423 h 2531525"/>
                  <a:gd name="connsiteX44" fmla="*/ 516679 w 2495698"/>
                  <a:gd name="connsiteY44" fmla="*/ 590627 h 2531525"/>
                  <a:gd name="connsiteX45" fmla="*/ 422419 w 2495698"/>
                  <a:gd name="connsiteY45" fmla="*/ 299900 h 2531525"/>
                  <a:gd name="connsiteX46" fmla="*/ 746189 w 2495698"/>
                  <a:gd name="connsiteY46" fmla="*/ 97585 h 2531525"/>
                  <a:gd name="connsiteX47" fmla="*/ 972292 w 2495698"/>
                  <a:gd name="connsiteY47" fmla="*/ 315656 h 2531525"/>
                  <a:gd name="connsiteX48" fmla="*/ 970019 w 2495698"/>
                  <a:gd name="connsiteY48" fmla="*/ 317076 h 2531525"/>
                  <a:gd name="connsiteX49" fmla="*/ 1248316 w 2495698"/>
                  <a:gd name="connsiteY49" fmla="*/ 277231 h 2531525"/>
                  <a:gd name="connsiteX50" fmla="*/ 1238669 w 2495698"/>
                  <a:gd name="connsiteY50" fmla="*/ 274647 h 2531525"/>
                  <a:gd name="connsiteX51" fmla="*/ 1391137 w 2495698"/>
                  <a:gd name="connsiteY51" fmla="*/ 0 h 2531525"/>
                  <a:gd name="connsiteX52" fmla="*/ 1759910 w 2495698"/>
                  <a:gd name="connsiteY52"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536736 w 2495698"/>
                  <a:gd name="connsiteY30" fmla="*/ 2229547 h 2531525"/>
                  <a:gd name="connsiteX31" fmla="*/ 1251837 w 2495698"/>
                  <a:gd name="connsiteY31" fmla="*/ 2272543 h 2531525"/>
                  <a:gd name="connsiteX32" fmla="*/ 1108065 w 2495698"/>
                  <a:gd name="connsiteY32" fmla="*/ 2531525 h 2531525"/>
                  <a:gd name="connsiteX33" fmla="*/ 739291 w 2495698"/>
                  <a:gd name="connsiteY33" fmla="*/ 2432713 h 2531525"/>
                  <a:gd name="connsiteX34" fmla="*/ 744274 w 2495698"/>
                  <a:gd name="connsiteY34" fmla="*/ 2136543 h 2531525"/>
                  <a:gd name="connsiteX35" fmla="*/ 535891 w 2495698"/>
                  <a:gd name="connsiteY35" fmla="*/ 1973098 h 2531525"/>
                  <a:gd name="connsiteX36" fmla="*/ 540671 w 2495698"/>
                  <a:gd name="connsiteY36" fmla="*/ 1983347 h 2531525"/>
                  <a:gd name="connsiteX37" fmla="*/ 232276 w 2495698"/>
                  <a:gd name="connsiteY37" fmla="*/ 2043090 h 2531525"/>
                  <a:gd name="connsiteX38" fmla="*/ 70927 w 2495698"/>
                  <a:gd name="connsiteY38" fmla="*/ 1697078 h 2531525"/>
                  <a:gd name="connsiteX39" fmla="*/ 279495 w 2495698"/>
                  <a:gd name="connsiteY39" fmla="*/ 1527966 h 2531525"/>
                  <a:gd name="connsiteX40" fmla="*/ 245586 w 2495698"/>
                  <a:gd name="connsiteY40" fmla="*/ 1274796 h 2531525"/>
                  <a:gd name="connsiteX41" fmla="*/ 0 w 2495698"/>
                  <a:gd name="connsiteY41" fmla="*/ 1138462 h 2531525"/>
                  <a:gd name="connsiteX42" fmla="*/ 98812 w 2495698"/>
                  <a:gd name="connsiteY42" fmla="*/ 769689 h 2531525"/>
                  <a:gd name="connsiteX43" fmla="*/ 380240 w 2495698"/>
                  <a:gd name="connsiteY43" fmla="*/ 774423 h 2531525"/>
                  <a:gd name="connsiteX44" fmla="*/ 516679 w 2495698"/>
                  <a:gd name="connsiteY44" fmla="*/ 590627 h 2531525"/>
                  <a:gd name="connsiteX45" fmla="*/ 422419 w 2495698"/>
                  <a:gd name="connsiteY45" fmla="*/ 299900 h 2531525"/>
                  <a:gd name="connsiteX46" fmla="*/ 746189 w 2495698"/>
                  <a:gd name="connsiteY46" fmla="*/ 97585 h 2531525"/>
                  <a:gd name="connsiteX47" fmla="*/ 972292 w 2495698"/>
                  <a:gd name="connsiteY47" fmla="*/ 315656 h 2531525"/>
                  <a:gd name="connsiteX48" fmla="*/ 970019 w 2495698"/>
                  <a:gd name="connsiteY48" fmla="*/ 317076 h 2531525"/>
                  <a:gd name="connsiteX49" fmla="*/ 1248316 w 2495698"/>
                  <a:gd name="connsiteY49" fmla="*/ 277231 h 2531525"/>
                  <a:gd name="connsiteX50" fmla="*/ 1238669 w 2495698"/>
                  <a:gd name="connsiteY50" fmla="*/ 274647 h 2531525"/>
                  <a:gd name="connsiteX51" fmla="*/ 1391137 w 2495698"/>
                  <a:gd name="connsiteY51" fmla="*/ 0 h 2531525"/>
                  <a:gd name="connsiteX52" fmla="*/ 1759910 w 2495698"/>
                  <a:gd name="connsiteY52"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238669 w 2495698"/>
                  <a:gd name="connsiteY49" fmla="*/ 274647 h 2531525"/>
                  <a:gd name="connsiteX50" fmla="*/ 1391137 w 2495698"/>
                  <a:gd name="connsiteY50" fmla="*/ 0 h 2531525"/>
                  <a:gd name="connsiteX51" fmla="*/ 1759910 w 2495698"/>
                  <a:gd name="connsiteY51"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238669 w 2495698"/>
                  <a:gd name="connsiteY49" fmla="*/ 274647 h 2531525"/>
                  <a:gd name="connsiteX50" fmla="*/ 1391137 w 2495698"/>
                  <a:gd name="connsiteY50" fmla="*/ 0 h 2531525"/>
                  <a:gd name="connsiteX51" fmla="*/ 1759910 w 2495698"/>
                  <a:gd name="connsiteY51"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238669 w 2495698"/>
                  <a:gd name="connsiteY49" fmla="*/ 274647 h 2531525"/>
                  <a:gd name="connsiteX50" fmla="*/ 1391137 w 2495698"/>
                  <a:gd name="connsiteY50" fmla="*/ 0 h 2531525"/>
                  <a:gd name="connsiteX51" fmla="*/ 1759910 w 2495698"/>
                  <a:gd name="connsiteY51"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391137 w 2495698"/>
                  <a:gd name="connsiteY49" fmla="*/ 0 h 2531525"/>
                  <a:gd name="connsiteX50" fmla="*/ 1759910 w 2495698"/>
                  <a:gd name="connsiteY50"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391137 w 2495698"/>
                  <a:gd name="connsiteY49" fmla="*/ 0 h 2531525"/>
                  <a:gd name="connsiteX50" fmla="*/ 1759910 w 2495698"/>
                  <a:gd name="connsiteY50"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391137 w 2495698"/>
                  <a:gd name="connsiteY49" fmla="*/ 0 h 2531525"/>
                  <a:gd name="connsiteX50" fmla="*/ 1759910 w 2495698"/>
                  <a:gd name="connsiteY50"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391137 w 2495698"/>
                  <a:gd name="connsiteY49" fmla="*/ 0 h 2531525"/>
                  <a:gd name="connsiteX50" fmla="*/ 1759910 w 2495698"/>
                  <a:gd name="connsiteY50"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391137 w 2495698"/>
                  <a:gd name="connsiteY49" fmla="*/ 0 h 2531525"/>
                  <a:gd name="connsiteX50" fmla="*/ 1759910 w 2495698"/>
                  <a:gd name="connsiteY50"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954704 w 2495698"/>
                  <a:gd name="connsiteY17" fmla="*/ 573108 h 2531525"/>
                  <a:gd name="connsiteX18" fmla="*/ 2234317 w 2495698"/>
                  <a:gd name="connsiteY18" fmla="*/ 503581 h 2531525"/>
                  <a:gd name="connsiteX19" fmla="*/ 2413554 w 2495698"/>
                  <a:gd name="connsiteY19" fmla="*/ 840674 h 2531525"/>
                  <a:gd name="connsiteX20" fmla="*/ 2214321 w 2495698"/>
                  <a:gd name="connsiteY20" fmla="*/ 1020292 h 2531525"/>
                  <a:gd name="connsiteX21" fmla="*/ 2246841 w 2495698"/>
                  <a:gd name="connsiteY21" fmla="*/ 1303347 h 2531525"/>
                  <a:gd name="connsiteX22" fmla="*/ 2495698 w 2495698"/>
                  <a:gd name="connsiteY22" fmla="*/ 1441496 h 2531525"/>
                  <a:gd name="connsiteX23" fmla="*/ 2396885 w 2495698"/>
                  <a:gd name="connsiteY23" fmla="*/ 1810269 h 2531525"/>
                  <a:gd name="connsiteX24" fmla="*/ 2094912 w 2495698"/>
                  <a:gd name="connsiteY24" fmla="*/ 1805190 h 2531525"/>
                  <a:gd name="connsiteX25" fmla="*/ 1958644 w 2495698"/>
                  <a:gd name="connsiteY25" fmla="*/ 1977881 h 2531525"/>
                  <a:gd name="connsiteX26" fmla="*/ 2057814 w 2495698"/>
                  <a:gd name="connsiteY26" fmla="*/ 2236715 h 2531525"/>
                  <a:gd name="connsiteX27" fmla="*/ 1745078 w 2495698"/>
                  <a:gd name="connsiteY27" fmla="*/ 2455696 h 2531525"/>
                  <a:gd name="connsiteX28" fmla="*/ 1507869 w 2495698"/>
                  <a:gd name="connsiteY28" fmla="*/ 2249759 h 2531525"/>
                  <a:gd name="connsiteX29" fmla="*/ 1251837 w 2495698"/>
                  <a:gd name="connsiteY29" fmla="*/ 2272543 h 2531525"/>
                  <a:gd name="connsiteX30" fmla="*/ 1108065 w 2495698"/>
                  <a:gd name="connsiteY30" fmla="*/ 2531525 h 2531525"/>
                  <a:gd name="connsiteX31" fmla="*/ 739291 w 2495698"/>
                  <a:gd name="connsiteY31" fmla="*/ 2432713 h 2531525"/>
                  <a:gd name="connsiteX32" fmla="*/ 744274 w 2495698"/>
                  <a:gd name="connsiteY32" fmla="*/ 2136543 h 2531525"/>
                  <a:gd name="connsiteX33" fmla="*/ 535891 w 2495698"/>
                  <a:gd name="connsiteY33" fmla="*/ 1973098 h 2531525"/>
                  <a:gd name="connsiteX34" fmla="*/ 540671 w 2495698"/>
                  <a:gd name="connsiteY34" fmla="*/ 1983347 h 2531525"/>
                  <a:gd name="connsiteX35" fmla="*/ 232276 w 2495698"/>
                  <a:gd name="connsiteY35" fmla="*/ 2043090 h 2531525"/>
                  <a:gd name="connsiteX36" fmla="*/ 70927 w 2495698"/>
                  <a:gd name="connsiteY36" fmla="*/ 1697078 h 2531525"/>
                  <a:gd name="connsiteX37" fmla="*/ 279495 w 2495698"/>
                  <a:gd name="connsiteY37" fmla="*/ 1527966 h 2531525"/>
                  <a:gd name="connsiteX38" fmla="*/ 245586 w 2495698"/>
                  <a:gd name="connsiteY38" fmla="*/ 1274796 h 2531525"/>
                  <a:gd name="connsiteX39" fmla="*/ 0 w 2495698"/>
                  <a:gd name="connsiteY39" fmla="*/ 1138462 h 2531525"/>
                  <a:gd name="connsiteX40" fmla="*/ 98812 w 2495698"/>
                  <a:gd name="connsiteY40" fmla="*/ 769689 h 2531525"/>
                  <a:gd name="connsiteX41" fmla="*/ 380240 w 2495698"/>
                  <a:gd name="connsiteY41" fmla="*/ 774423 h 2531525"/>
                  <a:gd name="connsiteX42" fmla="*/ 516679 w 2495698"/>
                  <a:gd name="connsiteY42" fmla="*/ 590627 h 2531525"/>
                  <a:gd name="connsiteX43" fmla="*/ 422419 w 2495698"/>
                  <a:gd name="connsiteY43" fmla="*/ 299900 h 2531525"/>
                  <a:gd name="connsiteX44" fmla="*/ 746189 w 2495698"/>
                  <a:gd name="connsiteY44" fmla="*/ 97585 h 2531525"/>
                  <a:gd name="connsiteX45" fmla="*/ 972292 w 2495698"/>
                  <a:gd name="connsiteY45" fmla="*/ 315656 h 2531525"/>
                  <a:gd name="connsiteX46" fmla="*/ 970019 w 2495698"/>
                  <a:gd name="connsiteY46" fmla="*/ 317076 h 2531525"/>
                  <a:gd name="connsiteX47" fmla="*/ 1248316 w 2495698"/>
                  <a:gd name="connsiteY47" fmla="*/ 277231 h 2531525"/>
                  <a:gd name="connsiteX48" fmla="*/ 1391137 w 2495698"/>
                  <a:gd name="connsiteY48" fmla="*/ 0 h 2531525"/>
                  <a:gd name="connsiteX49" fmla="*/ 1759910 w 2495698"/>
                  <a:gd name="connsiteY49"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954704 w 2495698"/>
                  <a:gd name="connsiteY17" fmla="*/ 573108 h 2531525"/>
                  <a:gd name="connsiteX18" fmla="*/ 2234317 w 2495698"/>
                  <a:gd name="connsiteY18" fmla="*/ 503581 h 2531525"/>
                  <a:gd name="connsiteX19" fmla="*/ 2413554 w 2495698"/>
                  <a:gd name="connsiteY19" fmla="*/ 840674 h 2531525"/>
                  <a:gd name="connsiteX20" fmla="*/ 2214321 w 2495698"/>
                  <a:gd name="connsiteY20" fmla="*/ 1020292 h 2531525"/>
                  <a:gd name="connsiteX21" fmla="*/ 2246841 w 2495698"/>
                  <a:gd name="connsiteY21" fmla="*/ 1303347 h 2531525"/>
                  <a:gd name="connsiteX22" fmla="*/ 2495698 w 2495698"/>
                  <a:gd name="connsiteY22" fmla="*/ 1441496 h 2531525"/>
                  <a:gd name="connsiteX23" fmla="*/ 2396885 w 2495698"/>
                  <a:gd name="connsiteY23" fmla="*/ 1810269 h 2531525"/>
                  <a:gd name="connsiteX24" fmla="*/ 2094912 w 2495698"/>
                  <a:gd name="connsiteY24" fmla="*/ 1805190 h 2531525"/>
                  <a:gd name="connsiteX25" fmla="*/ 1958644 w 2495698"/>
                  <a:gd name="connsiteY25" fmla="*/ 1977881 h 2531525"/>
                  <a:gd name="connsiteX26" fmla="*/ 2057814 w 2495698"/>
                  <a:gd name="connsiteY26" fmla="*/ 2236715 h 2531525"/>
                  <a:gd name="connsiteX27" fmla="*/ 1745078 w 2495698"/>
                  <a:gd name="connsiteY27" fmla="*/ 2455696 h 2531525"/>
                  <a:gd name="connsiteX28" fmla="*/ 1507869 w 2495698"/>
                  <a:gd name="connsiteY28" fmla="*/ 2249759 h 2531525"/>
                  <a:gd name="connsiteX29" fmla="*/ 1251837 w 2495698"/>
                  <a:gd name="connsiteY29" fmla="*/ 2272543 h 2531525"/>
                  <a:gd name="connsiteX30" fmla="*/ 1108065 w 2495698"/>
                  <a:gd name="connsiteY30" fmla="*/ 2531525 h 2531525"/>
                  <a:gd name="connsiteX31" fmla="*/ 739291 w 2495698"/>
                  <a:gd name="connsiteY31" fmla="*/ 2432713 h 2531525"/>
                  <a:gd name="connsiteX32" fmla="*/ 744274 w 2495698"/>
                  <a:gd name="connsiteY32" fmla="*/ 2136543 h 2531525"/>
                  <a:gd name="connsiteX33" fmla="*/ 535891 w 2495698"/>
                  <a:gd name="connsiteY33" fmla="*/ 1973098 h 2531525"/>
                  <a:gd name="connsiteX34" fmla="*/ 232276 w 2495698"/>
                  <a:gd name="connsiteY34" fmla="*/ 2043090 h 2531525"/>
                  <a:gd name="connsiteX35" fmla="*/ 70927 w 2495698"/>
                  <a:gd name="connsiteY35" fmla="*/ 1697078 h 2531525"/>
                  <a:gd name="connsiteX36" fmla="*/ 279495 w 2495698"/>
                  <a:gd name="connsiteY36" fmla="*/ 1527966 h 2531525"/>
                  <a:gd name="connsiteX37" fmla="*/ 245586 w 2495698"/>
                  <a:gd name="connsiteY37" fmla="*/ 1274796 h 2531525"/>
                  <a:gd name="connsiteX38" fmla="*/ 0 w 2495698"/>
                  <a:gd name="connsiteY38" fmla="*/ 1138462 h 2531525"/>
                  <a:gd name="connsiteX39" fmla="*/ 98812 w 2495698"/>
                  <a:gd name="connsiteY39" fmla="*/ 769689 h 2531525"/>
                  <a:gd name="connsiteX40" fmla="*/ 380240 w 2495698"/>
                  <a:gd name="connsiteY40" fmla="*/ 774423 h 2531525"/>
                  <a:gd name="connsiteX41" fmla="*/ 516679 w 2495698"/>
                  <a:gd name="connsiteY41" fmla="*/ 590627 h 2531525"/>
                  <a:gd name="connsiteX42" fmla="*/ 422419 w 2495698"/>
                  <a:gd name="connsiteY42" fmla="*/ 299900 h 2531525"/>
                  <a:gd name="connsiteX43" fmla="*/ 746189 w 2495698"/>
                  <a:gd name="connsiteY43" fmla="*/ 97585 h 2531525"/>
                  <a:gd name="connsiteX44" fmla="*/ 972292 w 2495698"/>
                  <a:gd name="connsiteY44" fmla="*/ 315656 h 2531525"/>
                  <a:gd name="connsiteX45" fmla="*/ 970019 w 2495698"/>
                  <a:gd name="connsiteY45" fmla="*/ 317076 h 2531525"/>
                  <a:gd name="connsiteX46" fmla="*/ 1248316 w 2495698"/>
                  <a:gd name="connsiteY46" fmla="*/ 277231 h 2531525"/>
                  <a:gd name="connsiteX47" fmla="*/ 1391137 w 2495698"/>
                  <a:gd name="connsiteY47" fmla="*/ 0 h 2531525"/>
                  <a:gd name="connsiteX48" fmla="*/ 1759910 w 2495698"/>
                  <a:gd name="connsiteY48" fmla="*/ 98812 h 253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495698" h="2531525">
                    <a:moveTo>
                      <a:pt x="1365628" y="832740"/>
                    </a:moveTo>
                    <a:cubicBezTo>
                      <a:pt x="1121373" y="767293"/>
                      <a:pt x="870309" y="912244"/>
                      <a:pt x="804861" y="1156499"/>
                    </a:cubicBezTo>
                    <a:cubicBezTo>
                      <a:pt x="739413" y="1400754"/>
                      <a:pt x="884365" y="1651818"/>
                      <a:pt x="1128620" y="1717266"/>
                    </a:cubicBezTo>
                    <a:cubicBezTo>
                      <a:pt x="1372875" y="1782713"/>
                      <a:pt x="1623939" y="1637762"/>
                      <a:pt x="1689387" y="1393507"/>
                    </a:cubicBezTo>
                    <a:cubicBezTo>
                      <a:pt x="1754835" y="1149252"/>
                      <a:pt x="1609883" y="898188"/>
                      <a:pt x="1365628" y="832740"/>
                    </a:cubicBezTo>
                    <a:close/>
                    <a:moveTo>
                      <a:pt x="1447099" y="528685"/>
                    </a:moveTo>
                    <a:cubicBezTo>
                      <a:pt x="1859279" y="639128"/>
                      <a:pt x="2103885" y="1062799"/>
                      <a:pt x="1993442" y="1474978"/>
                    </a:cubicBezTo>
                    <a:cubicBezTo>
                      <a:pt x="1882999" y="1887158"/>
                      <a:pt x="1459328" y="2131764"/>
                      <a:pt x="1047149" y="2021321"/>
                    </a:cubicBezTo>
                    <a:cubicBezTo>
                      <a:pt x="634969" y="1910878"/>
                      <a:pt x="390363" y="1487207"/>
                      <a:pt x="500806" y="1075027"/>
                    </a:cubicBezTo>
                    <a:cubicBezTo>
                      <a:pt x="611249" y="662848"/>
                      <a:pt x="1034920" y="418242"/>
                      <a:pt x="1447099" y="528685"/>
                    </a:cubicBezTo>
                    <a:close/>
                    <a:moveTo>
                      <a:pt x="1476725" y="418119"/>
                    </a:moveTo>
                    <a:cubicBezTo>
                      <a:pt x="1003481" y="291314"/>
                      <a:pt x="517045" y="572157"/>
                      <a:pt x="390240" y="1045401"/>
                    </a:cubicBezTo>
                    <a:cubicBezTo>
                      <a:pt x="263435" y="1518646"/>
                      <a:pt x="544279" y="2005081"/>
                      <a:pt x="1017523" y="2131887"/>
                    </a:cubicBezTo>
                    <a:cubicBezTo>
                      <a:pt x="1490767" y="2258692"/>
                      <a:pt x="1977202" y="1977848"/>
                      <a:pt x="2104008" y="1504604"/>
                    </a:cubicBezTo>
                    <a:cubicBezTo>
                      <a:pt x="2230813" y="1031360"/>
                      <a:pt x="1949969" y="544925"/>
                      <a:pt x="1476725" y="418119"/>
                    </a:cubicBezTo>
                    <a:close/>
                    <a:moveTo>
                      <a:pt x="1759910" y="98812"/>
                    </a:moveTo>
                    <a:cubicBezTo>
                      <a:pt x="1758148" y="203507"/>
                      <a:pt x="1756387" y="308202"/>
                      <a:pt x="1754625" y="412897"/>
                    </a:cubicBezTo>
                    <a:lnTo>
                      <a:pt x="1954704" y="573108"/>
                    </a:lnTo>
                    <a:lnTo>
                      <a:pt x="2234317" y="503581"/>
                    </a:lnTo>
                    <a:lnTo>
                      <a:pt x="2413554" y="840674"/>
                    </a:lnTo>
                    <a:lnTo>
                      <a:pt x="2214321" y="1020292"/>
                    </a:lnTo>
                    <a:cubicBezTo>
                      <a:pt x="2239296" y="1111262"/>
                      <a:pt x="2251067" y="1206519"/>
                      <a:pt x="2246841" y="1303347"/>
                    </a:cubicBezTo>
                    <a:lnTo>
                      <a:pt x="2495698" y="1441496"/>
                    </a:lnTo>
                    <a:lnTo>
                      <a:pt x="2396885" y="1810269"/>
                    </a:lnTo>
                    <a:lnTo>
                      <a:pt x="2094912" y="1805190"/>
                    </a:lnTo>
                    <a:cubicBezTo>
                      <a:pt x="2056732" y="1868983"/>
                      <a:pt x="2010475" y="1926517"/>
                      <a:pt x="1958644" y="1977881"/>
                    </a:cubicBezTo>
                    <a:lnTo>
                      <a:pt x="2057814" y="2236715"/>
                    </a:lnTo>
                    <a:lnTo>
                      <a:pt x="1745078" y="2455696"/>
                    </a:lnTo>
                    <a:lnTo>
                      <a:pt x="1507869" y="2249759"/>
                    </a:lnTo>
                    <a:lnTo>
                      <a:pt x="1251837" y="2272543"/>
                    </a:lnTo>
                    <a:lnTo>
                      <a:pt x="1108065" y="2531525"/>
                    </a:lnTo>
                    <a:lnTo>
                      <a:pt x="739291" y="2432713"/>
                    </a:lnTo>
                    <a:lnTo>
                      <a:pt x="744274" y="2136543"/>
                    </a:lnTo>
                    <a:cubicBezTo>
                      <a:pt x="666128" y="2092006"/>
                      <a:pt x="595548" y="2037539"/>
                      <a:pt x="535891" y="1973098"/>
                    </a:cubicBezTo>
                    <a:lnTo>
                      <a:pt x="232276" y="2043090"/>
                    </a:lnTo>
                    <a:lnTo>
                      <a:pt x="70927" y="1697078"/>
                    </a:lnTo>
                    <a:lnTo>
                      <a:pt x="279495" y="1527966"/>
                    </a:lnTo>
                    <a:cubicBezTo>
                      <a:pt x="257233" y="1446371"/>
                      <a:pt x="245603" y="1361336"/>
                      <a:pt x="245586" y="1274796"/>
                    </a:cubicBezTo>
                    <a:lnTo>
                      <a:pt x="0" y="1138462"/>
                    </a:lnTo>
                    <a:lnTo>
                      <a:pt x="98812" y="769689"/>
                    </a:lnTo>
                    <a:lnTo>
                      <a:pt x="380240" y="774423"/>
                    </a:lnTo>
                    <a:cubicBezTo>
                      <a:pt x="418421" y="707046"/>
                      <a:pt x="464524" y="645614"/>
                      <a:pt x="516679" y="590627"/>
                    </a:cubicBezTo>
                    <a:lnTo>
                      <a:pt x="422419" y="299900"/>
                    </a:lnTo>
                    <a:lnTo>
                      <a:pt x="746189" y="97585"/>
                    </a:lnTo>
                    <a:lnTo>
                      <a:pt x="972292" y="315656"/>
                    </a:lnTo>
                    <a:lnTo>
                      <a:pt x="970019" y="317076"/>
                    </a:lnTo>
                    <a:cubicBezTo>
                      <a:pt x="1058903" y="289108"/>
                      <a:pt x="1152743" y="276181"/>
                      <a:pt x="1248316" y="277231"/>
                    </a:cubicBezTo>
                    <a:lnTo>
                      <a:pt x="1391137" y="0"/>
                    </a:lnTo>
                    <a:lnTo>
                      <a:pt x="1759910" y="98812"/>
                    </a:lnTo>
                    <a:close/>
                  </a:path>
                </a:pathLst>
              </a:custGeom>
              <a:solidFill>
                <a:srgbClr val="5EBEE4"/>
              </a:soli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97671" fontAlgn="auto">
                  <a:spcBef>
                    <a:spcPts val="0"/>
                  </a:spcBef>
                  <a:spcAft>
                    <a:spcPts val="0"/>
                  </a:spcAft>
                  <a:defRPr/>
                </a:pPr>
                <a:endParaRPr lang="ko-KR" altLang="en-US" sz="2100" b="0" kern="0">
                  <a:solidFill>
                    <a:prstClr val="white"/>
                  </a:solidFill>
                  <a:latin typeface="Arial"/>
                  <a:ea typeface="맑은 고딕" panose="020B0503020000020004" pitchFamily="34" charset="-127"/>
                  <a:cs typeface="+mn-cs"/>
                </a:endParaRPr>
              </a:p>
            </p:txBody>
          </p:sp>
        </p:grpSp>
      </p:grpSp>
      <p:sp>
        <p:nvSpPr>
          <p:cNvPr id="24" name="Round Same Side Corner Rectangle 6">
            <a:extLst>
              <a:ext uri="{FF2B5EF4-FFF2-40B4-BE49-F238E27FC236}">
                <a16:creationId xmlns:a16="http://schemas.microsoft.com/office/drawing/2014/main" id="{11207448-F26A-4EF1-8764-2D6798600849}"/>
              </a:ext>
            </a:extLst>
          </p:cNvPr>
          <p:cNvSpPr/>
          <p:nvPr/>
        </p:nvSpPr>
        <p:spPr>
          <a:xfrm rot="2700000">
            <a:off x="10719721" y="1391057"/>
            <a:ext cx="143074" cy="764523"/>
          </a:xfrm>
          <a:custGeom>
            <a:avLst/>
            <a:gdLst/>
            <a:ahLst/>
            <a:cxnLst/>
            <a:rect l="l" t="t" r="r" b="b"/>
            <a:pathLst>
              <a:path w="1035916" h="4153123">
                <a:moveTo>
                  <a:pt x="277501" y="3759099"/>
                </a:moveTo>
                <a:lnTo>
                  <a:pt x="758408" y="3759099"/>
                </a:lnTo>
                <a:lnTo>
                  <a:pt x="517954" y="4153123"/>
                </a:lnTo>
                <a:close/>
                <a:moveTo>
                  <a:pt x="42612" y="2944898"/>
                </a:moveTo>
                <a:cubicBezTo>
                  <a:pt x="153922" y="2941505"/>
                  <a:pt x="246502" y="2889483"/>
                  <a:pt x="275675" y="2819018"/>
                </a:cubicBezTo>
                <a:cubicBezTo>
                  <a:pt x="304648" y="2892614"/>
                  <a:pt x="403763" y="2945872"/>
                  <a:pt x="521107" y="2945872"/>
                </a:cubicBezTo>
                <a:cubicBezTo>
                  <a:pt x="638453" y="2945872"/>
                  <a:pt x="737567" y="2892613"/>
                  <a:pt x="766540" y="2819017"/>
                </a:cubicBezTo>
                <a:cubicBezTo>
                  <a:pt x="795133" y="2888142"/>
                  <a:pt x="884783" y="2939514"/>
                  <a:pt x="993299" y="2944464"/>
                </a:cubicBezTo>
                <a:lnTo>
                  <a:pt x="776840" y="3657264"/>
                </a:lnTo>
                <a:lnTo>
                  <a:pt x="258940" y="3657264"/>
                </a:lnTo>
                <a:close/>
                <a:moveTo>
                  <a:pt x="809102" y="564558"/>
                </a:moveTo>
                <a:lnTo>
                  <a:pt x="1035914" y="564558"/>
                </a:lnTo>
                <a:lnTo>
                  <a:pt x="1035915" y="2838682"/>
                </a:lnTo>
                <a:cubicBezTo>
                  <a:pt x="1029586" y="2840409"/>
                  <a:pt x="1023074" y="2840731"/>
                  <a:pt x="1016490" y="2840731"/>
                </a:cubicBezTo>
                <a:cubicBezTo>
                  <a:pt x="901952" y="2840731"/>
                  <a:pt x="809102" y="2743612"/>
                  <a:pt x="809101" y="2623810"/>
                </a:cubicBezTo>
                <a:close/>
                <a:moveTo>
                  <a:pt x="310569" y="564558"/>
                </a:moveTo>
                <a:lnTo>
                  <a:pt x="725347" y="564558"/>
                </a:lnTo>
                <a:lnTo>
                  <a:pt x="725347" y="2633342"/>
                </a:lnTo>
                <a:cubicBezTo>
                  <a:pt x="725347" y="2747880"/>
                  <a:pt x="632496" y="2840731"/>
                  <a:pt x="517958" y="2840731"/>
                </a:cubicBezTo>
                <a:cubicBezTo>
                  <a:pt x="403420" y="2840731"/>
                  <a:pt x="310569" y="2747880"/>
                  <a:pt x="310569" y="2633342"/>
                </a:cubicBezTo>
                <a:close/>
                <a:moveTo>
                  <a:pt x="0" y="564557"/>
                </a:moveTo>
                <a:lnTo>
                  <a:pt x="226813" y="564557"/>
                </a:lnTo>
                <a:lnTo>
                  <a:pt x="226813" y="2623810"/>
                </a:lnTo>
                <a:cubicBezTo>
                  <a:pt x="226813" y="2743612"/>
                  <a:pt x="133962" y="2840731"/>
                  <a:pt x="19424" y="2840730"/>
                </a:cubicBezTo>
                <a:cubicBezTo>
                  <a:pt x="12841" y="2840730"/>
                  <a:pt x="6329" y="2840409"/>
                  <a:pt x="0" y="2838682"/>
                </a:cubicBezTo>
                <a:close/>
                <a:moveTo>
                  <a:pt x="71964" y="71964"/>
                </a:moveTo>
                <a:cubicBezTo>
                  <a:pt x="116427" y="27501"/>
                  <a:pt x="177852" y="0"/>
                  <a:pt x="245701" y="0"/>
                </a:cubicBezTo>
                <a:lnTo>
                  <a:pt x="790215" y="0"/>
                </a:lnTo>
                <a:cubicBezTo>
                  <a:pt x="925912" y="0"/>
                  <a:pt x="1035916" y="110004"/>
                  <a:pt x="1035916" y="245701"/>
                </a:cubicBezTo>
                <a:cubicBezTo>
                  <a:pt x="1035916" y="327601"/>
                  <a:pt x="1035915" y="409501"/>
                  <a:pt x="1035915" y="491401"/>
                </a:cubicBezTo>
                <a:lnTo>
                  <a:pt x="0" y="491401"/>
                </a:lnTo>
                <a:lnTo>
                  <a:pt x="0" y="245701"/>
                </a:lnTo>
                <a:cubicBezTo>
                  <a:pt x="0" y="177853"/>
                  <a:pt x="27501" y="116427"/>
                  <a:pt x="71964" y="71964"/>
                </a:cubicBezTo>
                <a:close/>
              </a:path>
            </a:pathLst>
          </a:custGeom>
          <a:solidFill>
            <a:srgbClr val="4CD6B0"/>
          </a:solidFill>
          <a:ln w="12700" cap="flat" cmpd="sng" algn="ctr">
            <a:noFill/>
            <a:prstDash val="solid"/>
            <a:miter lim="800000"/>
          </a:ln>
          <a:effectLst/>
        </p:spPr>
        <p:txBody>
          <a:bodyPr rot="0" spcFirstLastPara="0" vertOverflow="overflow" horzOverflow="overflow" vert="horz" wrap="square" lIns="69767" tIns="34883" rIns="69767" bIns="34883" numCol="1" spcCol="0" rtlCol="0" fromWordArt="0" anchor="ctr" anchorCtr="0" forceAA="0" compatLnSpc="1">
            <a:prstTxWarp prst="textNoShape">
              <a:avLst/>
            </a:prstTxWarp>
            <a:noAutofit/>
          </a:bodyPr>
          <a:lstStyle/>
          <a:p>
            <a:pPr algn="ctr" defTabSz="697671" fontAlgn="auto">
              <a:spcBef>
                <a:spcPts val="0"/>
              </a:spcBef>
              <a:spcAft>
                <a:spcPts val="0"/>
              </a:spcAft>
              <a:defRPr/>
            </a:pPr>
            <a:endParaRPr lang="ko-KR" altLang="en-US" sz="2100" b="0" kern="0">
              <a:solidFill>
                <a:prstClr val="white"/>
              </a:solidFill>
              <a:latin typeface="Arial"/>
              <a:ea typeface="맑은 고딕" panose="020B0503020000020004" pitchFamily="34" charset="-127"/>
              <a:cs typeface="+mn-cs"/>
            </a:endParaRPr>
          </a:p>
        </p:txBody>
      </p:sp>
      <p:sp>
        <p:nvSpPr>
          <p:cNvPr id="25" name="Rectangle 30">
            <a:extLst>
              <a:ext uri="{FF2B5EF4-FFF2-40B4-BE49-F238E27FC236}">
                <a16:creationId xmlns:a16="http://schemas.microsoft.com/office/drawing/2014/main" id="{3BFEE74E-183A-4C32-9BDF-AC2573B061E0}"/>
              </a:ext>
            </a:extLst>
          </p:cNvPr>
          <p:cNvSpPr/>
          <p:nvPr/>
        </p:nvSpPr>
        <p:spPr>
          <a:xfrm>
            <a:off x="8275244" y="1746770"/>
            <a:ext cx="464433" cy="347432"/>
          </a:xfrm>
          <a:custGeom>
            <a:avLst/>
            <a:gdLst/>
            <a:ahLst/>
            <a:cxnLst/>
            <a:rect l="l" t="t" r="r" b="b"/>
            <a:pathLst>
              <a:path w="3240000" h="3230531">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rgbClr val="98DC56"/>
          </a:solidFill>
          <a:ln w="12700" cap="flat" cmpd="sng" algn="ctr">
            <a:noFill/>
            <a:prstDash val="solid"/>
            <a:miter lim="800000"/>
          </a:ln>
          <a:effectLst/>
        </p:spPr>
        <p:txBody>
          <a:bodyPr rot="0" spcFirstLastPara="0" vertOverflow="overflow" horzOverflow="overflow" vert="horz" wrap="square" lIns="69767" tIns="34883" rIns="69767" bIns="34883" numCol="1" spcCol="0" rtlCol="0" fromWordArt="0" anchor="ctr" anchorCtr="0" forceAA="0" compatLnSpc="1">
            <a:prstTxWarp prst="textNoShape">
              <a:avLst/>
            </a:prstTxWarp>
            <a:noAutofit/>
          </a:bodyPr>
          <a:lstStyle/>
          <a:p>
            <a:pPr algn="ctr" defTabSz="697671" fontAlgn="auto">
              <a:spcBef>
                <a:spcPts val="0"/>
              </a:spcBef>
              <a:spcAft>
                <a:spcPts val="0"/>
              </a:spcAft>
              <a:defRPr/>
            </a:pPr>
            <a:endParaRPr lang="ko-KR" altLang="en-US" sz="2100" b="0" kern="0">
              <a:solidFill>
                <a:prstClr val="white"/>
              </a:solidFill>
              <a:latin typeface="Arial"/>
              <a:ea typeface="맑은 고딕" panose="020B0503020000020004" pitchFamily="34" charset="-127"/>
              <a:cs typeface="+mn-cs"/>
            </a:endParaRPr>
          </a:p>
        </p:txBody>
      </p:sp>
      <p:sp>
        <p:nvSpPr>
          <p:cNvPr id="26" name="Trapezoid 13">
            <a:extLst>
              <a:ext uri="{FF2B5EF4-FFF2-40B4-BE49-F238E27FC236}">
                <a16:creationId xmlns:a16="http://schemas.microsoft.com/office/drawing/2014/main" id="{EAB635DE-58EF-4585-A0F5-0790A1957A5B}"/>
              </a:ext>
            </a:extLst>
          </p:cNvPr>
          <p:cNvSpPr/>
          <p:nvPr/>
        </p:nvSpPr>
        <p:spPr>
          <a:xfrm rot="1265748">
            <a:off x="4305054" y="3390856"/>
            <a:ext cx="529775" cy="336088"/>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rgbClr val="5EBEE4"/>
          </a:solidFill>
          <a:ln w="12700" cap="flat" cmpd="sng" algn="ctr">
            <a:noFill/>
            <a:prstDash val="solid"/>
            <a:miter lim="800000"/>
          </a:ln>
          <a:effectLst/>
        </p:spPr>
        <p:txBody>
          <a:bodyPr rot="0" spcFirstLastPara="0" vertOverflow="overflow" horzOverflow="overflow" vert="horz" wrap="square" lIns="69767" tIns="34883" rIns="69767" bIns="34883" numCol="1" spcCol="0" rtlCol="0" fromWordArt="0" anchor="ctr" anchorCtr="0" forceAA="0" compatLnSpc="1">
            <a:prstTxWarp prst="textNoShape">
              <a:avLst/>
            </a:prstTxWarp>
            <a:noAutofit/>
          </a:bodyPr>
          <a:lstStyle/>
          <a:p>
            <a:pPr algn="ctr" defTabSz="697671" fontAlgn="auto">
              <a:spcBef>
                <a:spcPts val="0"/>
              </a:spcBef>
              <a:spcAft>
                <a:spcPts val="0"/>
              </a:spcAft>
              <a:defRPr/>
            </a:pPr>
            <a:endParaRPr lang="ko-KR" altLang="en-US" sz="2100" b="0" kern="0">
              <a:solidFill>
                <a:prstClr val="white"/>
              </a:solidFill>
              <a:latin typeface="Arial"/>
              <a:ea typeface="맑은 고딕" panose="020B0503020000020004" pitchFamily="34" charset="-127"/>
              <a:cs typeface="+mn-cs"/>
            </a:endParaRPr>
          </a:p>
        </p:txBody>
      </p:sp>
      <p:sp>
        <p:nvSpPr>
          <p:cNvPr id="27" name="Rectangle 18">
            <a:extLst>
              <a:ext uri="{FF2B5EF4-FFF2-40B4-BE49-F238E27FC236}">
                <a16:creationId xmlns:a16="http://schemas.microsoft.com/office/drawing/2014/main" id="{D8BFBE69-EC90-491A-A905-789398F4B3A8}"/>
              </a:ext>
            </a:extLst>
          </p:cNvPr>
          <p:cNvSpPr/>
          <p:nvPr/>
        </p:nvSpPr>
        <p:spPr>
          <a:xfrm>
            <a:off x="6883711" y="3279270"/>
            <a:ext cx="490991" cy="285867"/>
          </a:xfrm>
          <a:custGeom>
            <a:avLst/>
            <a:gdLst/>
            <a:ahLst/>
            <a:cxnLst/>
            <a:rect l="l" t="t" r="r" b="b"/>
            <a:pathLst>
              <a:path w="3240000" h="2574247">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solidFill>
            <a:srgbClr val="5EBEE4"/>
          </a:solidFill>
          <a:ln w="12700" cap="flat" cmpd="sng" algn="ctr">
            <a:noFill/>
            <a:prstDash val="solid"/>
            <a:miter lim="800000"/>
          </a:ln>
          <a:effectLst/>
        </p:spPr>
        <p:txBody>
          <a:bodyPr rot="0" spcFirstLastPara="0" vertOverflow="overflow" horzOverflow="overflow" vert="horz" wrap="square" lIns="69767" tIns="34883" rIns="69767" bIns="34883" numCol="1" spcCol="0" rtlCol="0" fromWordArt="0" anchor="ctr" anchorCtr="0" forceAA="0" compatLnSpc="1">
            <a:prstTxWarp prst="textNoShape">
              <a:avLst/>
            </a:prstTxWarp>
            <a:noAutofit/>
          </a:bodyPr>
          <a:lstStyle/>
          <a:p>
            <a:pPr algn="ctr" defTabSz="697671" fontAlgn="auto">
              <a:spcBef>
                <a:spcPts val="0"/>
              </a:spcBef>
              <a:spcAft>
                <a:spcPts val="0"/>
              </a:spcAft>
              <a:defRPr/>
            </a:pPr>
            <a:endParaRPr lang="ko-KR" altLang="en-US" sz="2100" b="0" kern="0">
              <a:solidFill>
                <a:prstClr val="white"/>
              </a:solidFill>
              <a:latin typeface="Arial"/>
              <a:ea typeface="맑은 고딕" panose="020B0503020000020004" pitchFamily="34" charset="-127"/>
              <a:cs typeface="+mn-cs"/>
            </a:endParaRPr>
          </a:p>
        </p:txBody>
      </p:sp>
      <p:sp>
        <p:nvSpPr>
          <p:cNvPr id="28" name="Trapezoid 13">
            <a:extLst>
              <a:ext uri="{FF2B5EF4-FFF2-40B4-BE49-F238E27FC236}">
                <a16:creationId xmlns:a16="http://schemas.microsoft.com/office/drawing/2014/main" id="{EAB635DE-58EF-4585-A0F5-0790A1957A5B}"/>
              </a:ext>
            </a:extLst>
          </p:cNvPr>
          <p:cNvSpPr/>
          <p:nvPr/>
        </p:nvSpPr>
        <p:spPr>
          <a:xfrm rot="21223537">
            <a:off x="7701065" y="3442829"/>
            <a:ext cx="529775" cy="365577"/>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rgbClr val="5EBEE4"/>
          </a:solidFill>
          <a:ln w="12700" cap="flat" cmpd="sng" algn="ctr">
            <a:noFill/>
            <a:prstDash val="solid"/>
            <a:miter lim="800000"/>
          </a:ln>
          <a:effectLst/>
        </p:spPr>
        <p:txBody>
          <a:bodyPr rot="0" spcFirstLastPara="0" vertOverflow="overflow" horzOverflow="overflow" vert="horz" wrap="square" lIns="69767" tIns="34883" rIns="69767" bIns="34883" numCol="1" spcCol="0" rtlCol="0" fromWordArt="0" anchor="ctr" anchorCtr="0" forceAA="0" compatLnSpc="1">
            <a:prstTxWarp prst="textNoShape">
              <a:avLst/>
            </a:prstTxWarp>
            <a:noAutofit/>
          </a:bodyPr>
          <a:lstStyle/>
          <a:p>
            <a:pPr algn="ctr" defTabSz="697671" fontAlgn="auto">
              <a:spcBef>
                <a:spcPts val="0"/>
              </a:spcBef>
              <a:spcAft>
                <a:spcPts val="0"/>
              </a:spcAft>
              <a:defRPr/>
            </a:pPr>
            <a:endParaRPr lang="ko-KR" altLang="en-US" sz="2100" b="0" kern="0">
              <a:solidFill>
                <a:prstClr val="white"/>
              </a:solidFill>
              <a:latin typeface="Arial"/>
              <a:ea typeface="맑은 고딕" panose="020B0503020000020004" pitchFamily="34" charset="-127"/>
              <a:cs typeface="+mn-cs"/>
            </a:endParaRPr>
          </a:p>
        </p:txBody>
      </p:sp>
      <p:sp>
        <p:nvSpPr>
          <p:cNvPr id="30" name="Oval 44">
            <a:extLst>
              <a:ext uri="{FF2B5EF4-FFF2-40B4-BE49-F238E27FC236}">
                <a16:creationId xmlns:a16="http://schemas.microsoft.com/office/drawing/2014/main" id="{94195A6D-E3B2-4E10-BD54-AC5E4FED7A15}"/>
              </a:ext>
            </a:extLst>
          </p:cNvPr>
          <p:cNvSpPr>
            <a:spLocks noChangeAspect="1"/>
          </p:cNvSpPr>
          <p:nvPr/>
        </p:nvSpPr>
        <p:spPr>
          <a:xfrm>
            <a:off x="183726" y="1651255"/>
            <a:ext cx="478084" cy="427092"/>
          </a:xfrm>
          <a:custGeom>
            <a:avLst/>
            <a:gdLst/>
            <a:ahLst/>
            <a:cxnLst/>
            <a:rect l="l" t="t" r="r" b="b"/>
            <a:pathLst>
              <a:path w="2721114" h="3240000">
                <a:moveTo>
                  <a:pt x="2519839" y="2469622"/>
                </a:moveTo>
                <a:lnTo>
                  <a:pt x="2201779" y="2787682"/>
                </a:lnTo>
                <a:lnTo>
                  <a:pt x="2003023" y="2588926"/>
                </a:lnTo>
                <a:lnTo>
                  <a:pt x="1901669" y="2690281"/>
                </a:lnTo>
                <a:lnTo>
                  <a:pt x="2203868" y="2992480"/>
                </a:lnTo>
                <a:lnTo>
                  <a:pt x="2305222" y="2891125"/>
                </a:lnTo>
                <a:lnTo>
                  <a:pt x="2303133" y="2889037"/>
                </a:lnTo>
                <a:lnTo>
                  <a:pt x="2621194" y="2570977"/>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rgbClr val="4CD6B0"/>
          </a:solidFill>
          <a:ln w="12700" cap="flat" cmpd="sng" algn="ctr">
            <a:noFill/>
            <a:prstDash val="solid"/>
            <a:miter lim="800000"/>
          </a:ln>
          <a:effectLst/>
        </p:spPr>
        <p:txBody>
          <a:bodyPr rot="0" spcFirstLastPara="0" vertOverflow="overflow" horzOverflow="overflow" vert="horz" wrap="square" lIns="69767" tIns="34883" rIns="69767" bIns="34883" numCol="1" spcCol="0" rtlCol="0" fromWordArt="0" anchor="ctr" anchorCtr="0" forceAA="0" compatLnSpc="1">
            <a:prstTxWarp prst="textNoShape">
              <a:avLst/>
            </a:prstTxWarp>
            <a:noAutofit/>
          </a:bodyPr>
          <a:lstStyle/>
          <a:p>
            <a:pPr algn="ctr" defTabSz="697671" fontAlgn="auto">
              <a:spcBef>
                <a:spcPts val="0"/>
              </a:spcBef>
              <a:spcAft>
                <a:spcPts val="0"/>
              </a:spcAft>
              <a:defRPr/>
            </a:pPr>
            <a:endParaRPr lang="ko-KR" altLang="en-US" sz="2100" b="0" kern="0">
              <a:solidFill>
                <a:prstClr val="white"/>
              </a:solidFill>
              <a:latin typeface="Arial"/>
              <a:ea typeface="맑은 고딕" panose="020B0503020000020004" pitchFamily="34" charset="-127"/>
              <a:cs typeface="+mn-cs"/>
            </a:endParaRPr>
          </a:p>
        </p:txBody>
      </p:sp>
      <p:sp>
        <p:nvSpPr>
          <p:cNvPr id="2" name="Metin kutusu 1"/>
          <p:cNvSpPr txBox="1"/>
          <p:nvPr/>
        </p:nvSpPr>
        <p:spPr>
          <a:xfrm>
            <a:off x="439676" y="5289275"/>
            <a:ext cx="11146656" cy="1017260"/>
          </a:xfrm>
          <a:prstGeom prst="rect">
            <a:avLst/>
          </a:prstGeom>
          <a:noFill/>
        </p:spPr>
        <p:txBody>
          <a:bodyPr wrap="square" lIns="93023" tIns="46511" rIns="93023" bIns="46511" rtlCol="0">
            <a:spAutoFit/>
          </a:bodyPr>
          <a:lstStyle/>
          <a:p>
            <a:pPr algn="just"/>
            <a:r>
              <a:rPr lang="tr-TR" sz="2000" dirty="0" smtClean="0">
                <a:latin typeface="+mn-lt"/>
              </a:rPr>
              <a:t>Ortak </a:t>
            </a:r>
            <a:r>
              <a:rPr lang="tr-TR" sz="2000" dirty="0">
                <a:latin typeface="+mn-lt"/>
              </a:rPr>
              <a:t>Hakem Raporunun amacı, </a:t>
            </a:r>
            <a:r>
              <a:rPr lang="tr-TR" sz="2000" dirty="0" smtClean="0">
                <a:latin typeface="+mn-lt"/>
              </a:rPr>
              <a:t>hakemlerin </a:t>
            </a:r>
            <a:r>
              <a:rPr lang="tr-TR" sz="2000" dirty="0">
                <a:latin typeface="+mn-lt"/>
              </a:rPr>
              <a:t>birbirlerini ikna edebilmesi değil, yüksek ve düşük puana neden olan </a:t>
            </a:r>
            <a:r>
              <a:rPr lang="tr-TR" sz="2000" dirty="0" smtClean="0">
                <a:latin typeface="+mn-lt"/>
              </a:rPr>
              <a:t>hususların </a:t>
            </a:r>
            <a:r>
              <a:rPr lang="tr-TR" sz="2000" dirty="0">
                <a:latin typeface="+mn-lt"/>
              </a:rPr>
              <a:t>tüm hakemlerin dikkatine </a:t>
            </a:r>
            <a:r>
              <a:rPr lang="tr-TR" sz="2000" dirty="0" smtClean="0">
                <a:latin typeface="+mn-lt"/>
              </a:rPr>
              <a:t>sunulması, </a:t>
            </a:r>
            <a:r>
              <a:rPr lang="tr-TR" sz="2000" dirty="0">
                <a:latin typeface="+mn-lt"/>
              </a:rPr>
              <a:t>gerekiyorsa bu hususların yeniden </a:t>
            </a:r>
            <a:r>
              <a:rPr lang="tr-TR" sz="2000" dirty="0" smtClean="0">
                <a:latin typeface="+mn-lt"/>
              </a:rPr>
              <a:t>değerlendirilmesinin sağlanmasıdır.</a:t>
            </a:r>
            <a:endParaRPr lang="tr-TR" sz="2000" dirty="0">
              <a:latin typeface="+mn-lt"/>
            </a:endParaRPr>
          </a:p>
        </p:txBody>
      </p:sp>
      <p:sp>
        <p:nvSpPr>
          <p:cNvPr id="33" name="Dikdörtgen 32"/>
          <p:cNvSpPr/>
          <p:nvPr/>
        </p:nvSpPr>
        <p:spPr>
          <a:xfrm>
            <a:off x="50599" y="88433"/>
            <a:ext cx="12032252" cy="507813"/>
          </a:xfrm>
          <a:prstGeom prst="rect">
            <a:avLst/>
          </a:prstGeom>
        </p:spPr>
        <p:txBody>
          <a:bodyPr wrap="square" lIns="91423" tIns="45711" rIns="91423" bIns="45711">
            <a:spAutoFit/>
          </a:bodyPr>
          <a:lstStyle/>
          <a:p>
            <a:pPr algn="ctr" defTabSz="697758" fontAlgn="auto">
              <a:spcAft>
                <a:spcPts val="0"/>
              </a:spcAft>
              <a:defRPr/>
            </a:pPr>
            <a:r>
              <a:rPr lang="tr-TR" sz="2700" dirty="0">
                <a:solidFill>
                  <a:srgbClr val="FF0000"/>
                </a:solidFill>
                <a:latin typeface="Arial" panose="020B0604020202020204" pitchFamily="34" charset="0"/>
                <a:cs typeface="Arial" panose="020B0604020202020204" pitchFamily="34" charset="0"/>
              </a:rPr>
              <a:t>Ortak </a:t>
            </a:r>
            <a:r>
              <a:rPr lang="tr-TR" sz="2700" dirty="0" smtClean="0">
                <a:solidFill>
                  <a:srgbClr val="FF0000"/>
                </a:solidFill>
                <a:latin typeface="Arial" panose="020B0604020202020204" pitchFamily="34" charset="0"/>
                <a:cs typeface="Arial" panose="020B0604020202020204" pitchFamily="34" charset="0"/>
              </a:rPr>
              <a:t>Hakem </a:t>
            </a:r>
            <a:r>
              <a:rPr lang="tr-TR" sz="2700" dirty="0">
                <a:solidFill>
                  <a:srgbClr val="FF0000"/>
                </a:solidFill>
                <a:latin typeface="Arial" panose="020B0604020202020204" pitchFamily="34" charset="0"/>
                <a:cs typeface="Arial" panose="020B0604020202020204" pitchFamily="34" charset="0"/>
              </a:rPr>
              <a:t>Raporu Oluşturma</a:t>
            </a:r>
          </a:p>
        </p:txBody>
      </p:sp>
      <p:sp>
        <p:nvSpPr>
          <p:cNvPr id="31" name="Dikdörtgen 30"/>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Slayt Numarası Yer Tutucusu 2"/>
          <p:cNvSpPr>
            <a:spLocks noGrp="1"/>
          </p:cNvSpPr>
          <p:nvPr>
            <p:ph type="sldNum" sz="quarter" idx="12"/>
          </p:nvPr>
        </p:nvSpPr>
        <p:spPr>
          <a:xfrm>
            <a:off x="8824971" y="6238106"/>
            <a:ext cx="2742843" cy="365209"/>
          </a:xfrm>
        </p:spPr>
        <p:txBody>
          <a:bodyPr/>
          <a:lstStyle/>
          <a:p>
            <a:fld id="{6B5068A4-7AB1-4987-BEC0-486BCDB874F9}" type="slidenum">
              <a:rPr lang="tr-TR" sz="1200" smtClean="0"/>
              <a:t>77</a:t>
            </a:fld>
            <a:endParaRPr lang="tr-TR" sz="1200" dirty="0"/>
          </a:p>
        </p:txBody>
      </p:sp>
    </p:spTree>
    <p:extLst>
      <p:ext uri="{BB962C8B-B14F-4D97-AF65-F5344CB8AC3E}">
        <p14:creationId xmlns:p14="http://schemas.microsoft.com/office/powerpoint/2010/main" val="177792668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p:cNvPicPr>
            <a:picLocks noGrp="1" noChangeAspect="1"/>
          </p:cNvPicPr>
          <p:nvPr>
            <p:ph idx="1"/>
          </p:nvPr>
        </p:nvPicPr>
        <p:blipFill>
          <a:blip r:embed="rId3"/>
          <a:stretch>
            <a:fillRect/>
          </a:stretch>
        </p:blipFill>
        <p:spPr>
          <a:xfrm>
            <a:off x="6023198" y="92074"/>
            <a:ext cx="5329125" cy="6434063"/>
          </a:xfrm>
          <a:prstGeom prst="rect">
            <a:avLst/>
          </a:prstGeom>
          <a:ln>
            <a:solidFill>
              <a:schemeClr val="tx1"/>
            </a:solidFill>
          </a:ln>
        </p:spPr>
      </p:pic>
      <p:sp>
        <p:nvSpPr>
          <p:cNvPr id="4" name="Slayt Numarası Yer Tutucusu 3"/>
          <p:cNvSpPr>
            <a:spLocks noGrp="1"/>
          </p:cNvSpPr>
          <p:nvPr>
            <p:ph type="sldNum" sz="quarter" idx="12"/>
          </p:nvPr>
        </p:nvSpPr>
        <p:spPr>
          <a:xfrm>
            <a:off x="8903518" y="6238106"/>
            <a:ext cx="2742843" cy="365209"/>
          </a:xfrm>
        </p:spPr>
        <p:txBody>
          <a:bodyPr/>
          <a:lstStyle/>
          <a:p>
            <a:pPr marL="0" marR="0" lvl="0" indent="0" algn="r" defTabSz="930402" rtl="0" eaLnBrk="1" fontAlgn="base" latinLnBrk="0" hangingPunct="1">
              <a:lnSpc>
                <a:spcPct val="100000"/>
              </a:lnSpc>
              <a:spcBef>
                <a:spcPct val="0"/>
              </a:spcBef>
              <a:spcAft>
                <a:spcPct val="0"/>
              </a:spcAft>
              <a:buClrTx/>
              <a:buSzTx/>
              <a:buFontTx/>
              <a:buNone/>
              <a:tabLst/>
              <a:defRPr/>
            </a:pPr>
            <a:fld id="{DFA41D96-3544-4970-BD29-0BAF3C42BBD3}" type="slidenum">
              <a:rPr kumimoji="0" lang="en-US" sz="1200" b="1" i="0" u="none" strike="noStrike" kern="1200" cap="none" spc="0" normalizeH="0" baseline="0" noProof="0">
                <a:ln>
                  <a:noFill/>
                </a:ln>
                <a:solidFill>
                  <a:prstClr val="black">
                    <a:tint val="75000"/>
                  </a:prstClr>
                </a:solidFill>
                <a:effectLst/>
                <a:uLnTx/>
                <a:uFillTx/>
                <a:latin typeface="Arial" charset="0"/>
                <a:ea typeface="+mn-ea"/>
                <a:cs typeface="Arial" charset="0"/>
              </a:rPr>
              <a:pPr marL="0" marR="0" lvl="0" indent="0" algn="r" defTabSz="930402" rtl="0" eaLnBrk="1" fontAlgn="base" latinLnBrk="0" hangingPunct="1">
                <a:lnSpc>
                  <a:spcPct val="100000"/>
                </a:lnSpc>
                <a:spcBef>
                  <a:spcPct val="0"/>
                </a:spcBef>
                <a:spcAft>
                  <a:spcPct val="0"/>
                </a:spcAft>
                <a:buClrTx/>
                <a:buSzTx/>
                <a:buFontTx/>
                <a:buNone/>
                <a:tabLst/>
                <a:defRPr/>
              </a:pPr>
              <a:t>78</a:t>
            </a:fld>
            <a:endParaRPr kumimoji="0" lang="en-US" sz="1200" b="1" i="0" u="none" strike="noStrike" kern="1200" cap="none" spc="0" normalizeH="0" baseline="0" noProof="0" dirty="0">
              <a:ln>
                <a:noFill/>
              </a:ln>
              <a:solidFill>
                <a:prstClr val="black">
                  <a:tint val="75000"/>
                </a:prstClr>
              </a:solidFill>
              <a:effectLst/>
              <a:uLnTx/>
              <a:uFillTx/>
              <a:latin typeface="Arial" charset="0"/>
              <a:ea typeface="+mn-ea"/>
              <a:cs typeface="Arial" charset="0"/>
            </a:endParaRPr>
          </a:p>
        </p:txBody>
      </p:sp>
      <p:graphicFrame>
        <p:nvGraphicFramePr>
          <p:cNvPr id="13" name="Nesne 12"/>
          <p:cNvGraphicFramePr>
            <a:graphicFrameLocks noChangeAspect="1"/>
          </p:cNvGraphicFramePr>
          <p:nvPr>
            <p:extLst>
              <p:ext uri="{D42A27DB-BD31-4B8C-83A1-F6EECF244321}">
                <p14:modId xmlns:p14="http://schemas.microsoft.com/office/powerpoint/2010/main" val="832991274"/>
              </p:ext>
            </p:extLst>
          </p:nvPr>
        </p:nvGraphicFramePr>
        <p:xfrm>
          <a:off x="92075" y="92075"/>
          <a:ext cx="5827817" cy="6434063"/>
        </p:xfrm>
        <a:graphic>
          <a:graphicData uri="http://schemas.openxmlformats.org/presentationml/2006/ole">
            <mc:AlternateContent xmlns:mc="http://schemas.openxmlformats.org/markup-compatibility/2006">
              <mc:Choice xmlns:v="urn:schemas-microsoft-com:vml" Requires="v">
                <p:oleObj spid="_x0000_s2402" name="Acrobat Document" r:id="rId4" imgW="3777942" imgH="5346481" progId="AcroExch.Document.DC">
                  <p:embed/>
                </p:oleObj>
              </mc:Choice>
              <mc:Fallback>
                <p:oleObj name="Acrobat Document" r:id="rId4" imgW="3777942" imgH="5346481" progId="AcroExch.Document.DC">
                  <p:embed/>
                  <p:pic>
                    <p:nvPicPr>
                      <p:cNvPr id="13" name="Nesne 12"/>
                      <p:cNvPicPr/>
                      <p:nvPr/>
                    </p:nvPicPr>
                    <p:blipFill>
                      <a:blip r:embed="rId5"/>
                      <a:stretch>
                        <a:fillRect/>
                      </a:stretch>
                    </p:blipFill>
                    <p:spPr>
                      <a:xfrm>
                        <a:off x="92075" y="92075"/>
                        <a:ext cx="5827817" cy="6434063"/>
                      </a:xfrm>
                      <a:prstGeom prst="rect">
                        <a:avLst/>
                      </a:prstGeom>
                      <a:ln>
                        <a:solidFill>
                          <a:schemeClr val="tx1"/>
                        </a:solidFill>
                      </a:ln>
                    </p:spPr>
                  </p:pic>
                </p:oleObj>
              </mc:Fallback>
            </mc:AlternateContent>
          </a:graphicData>
        </a:graphic>
      </p:graphicFrame>
      <p:sp>
        <p:nvSpPr>
          <p:cNvPr id="3" name="Dikdörtgen 2"/>
          <p:cNvSpPr/>
          <p:nvPr/>
        </p:nvSpPr>
        <p:spPr>
          <a:xfrm>
            <a:off x="8471470" y="2565698"/>
            <a:ext cx="792088" cy="216024"/>
          </a:xfrm>
          <a:prstGeom prst="rect">
            <a:avLst/>
          </a:prstGeom>
          <a:solidFill>
            <a:schemeClr val="bg1"/>
          </a:solidFill>
          <a:ln w="12700" cap="flat" cmpd="sng" algn="ctr">
            <a:solidFill>
              <a:schemeClr val="bg1"/>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286" eaLnBrk="1" fontAlgn="auto" latinLnBrk="0" hangingPunct="1">
              <a:lnSpc>
                <a:spcPct val="100000"/>
              </a:lnSpc>
              <a:spcBef>
                <a:spcPts val="0"/>
              </a:spcBef>
              <a:spcAft>
                <a:spcPts val="0"/>
              </a:spcAft>
              <a:buClrTx/>
              <a:buSzTx/>
              <a:buFontTx/>
              <a:buNone/>
              <a:tabLst/>
            </a:pPr>
            <a:endParaRPr kumimoji="0" lang="tr-TR" sz="2700" b="0" i="0" u="none" strike="noStrike" kern="0" cap="none" spc="0" normalizeH="0" baseline="0" noProof="0" smtClean="0">
              <a:ln>
                <a:noFill/>
              </a:ln>
              <a:solidFill>
                <a:prstClr val="white"/>
              </a:solidFill>
              <a:effectLst/>
              <a:uLnTx/>
              <a:uFillTx/>
              <a:latin typeface="Arial"/>
              <a:cs typeface="+mn-cs"/>
            </a:endParaRPr>
          </a:p>
        </p:txBody>
      </p:sp>
      <p:sp>
        <p:nvSpPr>
          <p:cNvPr id="7" name="Dikdörtgen 6"/>
          <p:cNvSpPr/>
          <p:nvPr/>
        </p:nvSpPr>
        <p:spPr>
          <a:xfrm>
            <a:off x="9119542" y="2205658"/>
            <a:ext cx="792088" cy="216024"/>
          </a:xfrm>
          <a:prstGeom prst="rect">
            <a:avLst/>
          </a:prstGeom>
          <a:solidFill>
            <a:schemeClr val="bg1"/>
          </a:solidFill>
          <a:ln w="12700" cap="flat" cmpd="sng" algn="ctr">
            <a:solidFill>
              <a:schemeClr val="bg1"/>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286" eaLnBrk="1" fontAlgn="auto" latinLnBrk="0" hangingPunct="1">
              <a:lnSpc>
                <a:spcPct val="100000"/>
              </a:lnSpc>
              <a:spcBef>
                <a:spcPts val="0"/>
              </a:spcBef>
              <a:spcAft>
                <a:spcPts val="0"/>
              </a:spcAft>
              <a:buClrTx/>
              <a:buSzTx/>
              <a:buFontTx/>
              <a:buNone/>
              <a:tabLst/>
            </a:pPr>
            <a:endParaRPr kumimoji="0" lang="tr-TR" sz="2700" b="0" i="0" u="none" strike="noStrike" kern="0" cap="none" spc="0" normalizeH="0" baseline="0" noProof="0" smtClean="0">
              <a:ln>
                <a:noFill/>
              </a:ln>
              <a:solidFill>
                <a:prstClr val="white"/>
              </a:solidFill>
              <a:effectLst/>
              <a:uLnTx/>
              <a:uFillTx/>
              <a:latin typeface="Arial"/>
              <a:cs typeface="+mn-cs"/>
            </a:endParaRPr>
          </a:p>
        </p:txBody>
      </p:sp>
      <p:sp>
        <p:nvSpPr>
          <p:cNvPr id="8" name="Dikdörtgen 7"/>
          <p:cNvSpPr/>
          <p:nvPr/>
        </p:nvSpPr>
        <p:spPr>
          <a:xfrm>
            <a:off x="8245701" y="1845618"/>
            <a:ext cx="792088" cy="216024"/>
          </a:xfrm>
          <a:prstGeom prst="rect">
            <a:avLst/>
          </a:prstGeom>
          <a:solidFill>
            <a:schemeClr val="bg1"/>
          </a:solidFill>
          <a:ln w="12700" cap="flat" cmpd="sng" algn="ctr">
            <a:solidFill>
              <a:schemeClr val="bg1"/>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286" eaLnBrk="1" fontAlgn="auto" latinLnBrk="0" hangingPunct="1">
              <a:lnSpc>
                <a:spcPct val="100000"/>
              </a:lnSpc>
              <a:spcBef>
                <a:spcPts val="0"/>
              </a:spcBef>
              <a:spcAft>
                <a:spcPts val="0"/>
              </a:spcAft>
              <a:buClrTx/>
              <a:buSzTx/>
              <a:buFontTx/>
              <a:buNone/>
              <a:tabLst/>
            </a:pPr>
            <a:endParaRPr kumimoji="0" lang="tr-TR" sz="2700" b="0" i="0" u="none" strike="noStrike" kern="0" cap="none" spc="0" normalizeH="0" baseline="0" noProof="0" smtClean="0">
              <a:ln>
                <a:noFill/>
              </a:ln>
              <a:solidFill>
                <a:prstClr val="white"/>
              </a:solidFill>
              <a:effectLst/>
              <a:uLnTx/>
              <a:uFillTx/>
              <a:latin typeface="Arial"/>
              <a:cs typeface="+mn-cs"/>
            </a:endParaRPr>
          </a:p>
        </p:txBody>
      </p:sp>
      <p:sp>
        <p:nvSpPr>
          <p:cNvPr id="9" name="Dikdörtgen 8"/>
          <p:cNvSpPr/>
          <p:nvPr/>
        </p:nvSpPr>
        <p:spPr>
          <a:xfrm>
            <a:off x="9191550" y="2940832"/>
            <a:ext cx="504056" cy="216024"/>
          </a:xfrm>
          <a:prstGeom prst="rect">
            <a:avLst/>
          </a:prstGeom>
          <a:solidFill>
            <a:schemeClr val="bg1"/>
          </a:solidFill>
          <a:ln w="12700" cap="flat" cmpd="sng" algn="ctr">
            <a:solidFill>
              <a:schemeClr val="bg1"/>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286" eaLnBrk="1" fontAlgn="auto" latinLnBrk="0" hangingPunct="1">
              <a:lnSpc>
                <a:spcPct val="100000"/>
              </a:lnSpc>
              <a:spcBef>
                <a:spcPts val="0"/>
              </a:spcBef>
              <a:spcAft>
                <a:spcPts val="0"/>
              </a:spcAft>
              <a:buClrTx/>
              <a:buSzTx/>
              <a:buFontTx/>
              <a:buNone/>
              <a:tabLst/>
            </a:pPr>
            <a:endParaRPr kumimoji="0" lang="tr-TR" sz="2700" b="0" i="0" u="none" strike="noStrike" kern="0" cap="none" spc="0" normalizeH="0" baseline="0" noProof="0" smtClean="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385600887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96090" y="765498"/>
            <a:ext cx="10422696" cy="5074602"/>
          </a:xfrm>
        </p:spPr>
        <p:txBody>
          <a:bodyPr>
            <a:normAutofit/>
          </a:bodyPr>
          <a:lstStyle/>
          <a:p>
            <a:pPr algn="just"/>
            <a:r>
              <a:rPr lang="tr-TR" b="1" dirty="0"/>
              <a:t>Son gönderme tarihi ve gecikmeler: </a:t>
            </a:r>
            <a:r>
              <a:rPr lang="tr-TR" dirty="0"/>
              <a:t>Hakem raporlarının gecikme süreleri sistemde kayıt altında tutulmaktadır. Hakem, raporunu belirtilen tarihe kadar TÜBİTAK’a sunamadığı takdirde söz konusu rapor dikkate alınmayabilir. Bu durumda yeni bir hakem seçilebilir veya mevcut hakem raporları çerçevesinde değerlendirme sonuçlandırılabilir. Firmadan kaynaklı gecikmelerde, durum Başkanlığımıza iletilmelidir</a:t>
            </a:r>
            <a:r>
              <a:rPr lang="tr-TR" dirty="0" smtClean="0"/>
              <a:t>.</a:t>
            </a:r>
          </a:p>
          <a:p>
            <a:pPr algn="just"/>
            <a:r>
              <a:rPr lang="tr-TR" b="1" dirty="0"/>
              <a:t>Hakemliğin reddedilmesi: </a:t>
            </a:r>
            <a:r>
              <a:rPr lang="tr-TR" dirty="0"/>
              <a:t>Hakemlik talebi geri çevrildiğinde, gerekçesinin de bildirilmesi süreçlerin daha iyi işlemesine katkı sağlayacaktır. Özellikle, iş yoğunluğu, yurt dışında bulunma, sağlık sorunları vb. gibi zamana bağlı engeller var ise engelin ne zaman ortadan kalkacağı da belirtilmelidir.</a:t>
            </a:r>
          </a:p>
          <a:p>
            <a:endParaRPr lang="tr-TR" dirty="0" smtClean="0"/>
          </a:p>
          <a:p>
            <a:endParaRPr lang="tr-TR" dirty="0"/>
          </a:p>
          <a:p>
            <a:endParaRPr lang="tr-TR" dirty="0"/>
          </a:p>
          <a:p>
            <a:endParaRPr lang="tr-TR" dirty="0"/>
          </a:p>
        </p:txBody>
      </p:sp>
      <p:sp>
        <p:nvSpPr>
          <p:cNvPr id="4" name="Slayt Numarası Yer Tutucusu 3"/>
          <p:cNvSpPr>
            <a:spLocks noGrp="1"/>
          </p:cNvSpPr>
          <p:nvPr>
            <p:ph type="sldNum" sz="quarter" idx="12"/>
          </p:nvPr>
        </p:nvSpPr>
        <p:spPr>
          <a:xfrm>
            <a:off x="8824971" y="6238106"/>
            <a:ext cx="2742843" cy="365209"/>
          </a:xfrm>
        </p:spPr>
        <p:txBody>
          <a:bodyPr/>
          <a:lstStyle/>
          <a:p>
            <a:pPr defTabSz="930343">
              <a:defRPr/>
            </a:pPr>
            <a:fld id="{DFA41D96-3544-4970-BD29-0BAF3C42BBD3}" type="slidenum">
              <a:rPr lang="en-US" sz="1200"/>
              <a:pPr defTabSz="930343">
                <a:defRPr/>
              </a:pPr>
              <a:t>79</a:t>
            </a:fld>
            <a:endParaRPr lang="en-US" sz="1200" dirty="0"/>
          </a:p>
        </p:txBody>
      </p:sp>
      <p:sp>
        <p:nvSpPr>
          <p:cNvPr id="7" name="Dikdörtgen 6"/>
          <p:cNvSpPr/>
          <p:nvPr/>
        </p:nvSpPr>
        <p:spPr>
          <a:xfrm>
            <a:off x="50599" y="88433"/>
            <a:ext cx="12139814" cy="507813"/>
          </a:xfrm>
          <a:prstGeom prst="rect">
            <a:avLst/>
          </a:prstGeom>
        </p:spPr>
        <p:txBody>
          <a:bodyPr wrap="square" lIns="91423" tIns="45711" rIns="91423" bIns="45711">
            <a:spAutoFit/>
          </a:bodyPr>
          <a:lstStyle/>
          <a:p>
            <a:pPr algn="ctr" defTabSz="697758" fontAlgn="auto">
              <a:spcAft>
                <a:spcPts val="0"/>
              </a:spcAft>
              <a:defRPr/>
            </a:pPr>
            <a:r>
              <a:rPr lang="tr-TR" sz="2700" dirty="0">
                <a:solidFill>
                  <a:srgbClr val="FF0000"/>
                </a:solidFill>
                <a:latin typeface="Arial" panose="020B0604020202020204" pitchFamily="34" charset="0"/>
                <a:cs typeface="Arial" panose="020B0604020202020204" pitchFamily="34" charset="0"/>
              </a:rPr>
              <a:t>Sıkça Sorulan Sorular</a:t>
            </a:r>
          </a:p>
        </p:txBody>
      </p:sp>
      <p:sp>
        <p:nvSpPr>
          <p:cNvPr id="9" name="Dikdörtgen 8"/>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1" name="Resim 10"/>
          <p:cNvPicPr>
            <a:picLocks noChangeAspect="1"/>
          </p:cNvPicPr>
          <p:nvPr/>
        </p:nvPicPr>
        <p:blipFill>
          <a:blip r:embed="rId2"/>
          <a:stretch>
            <a:fillRect/>
          </a:stretch>
        </p:blipFill>
        <p:spPr>
          <a:xfrm>
            <a:off x="5159102" y="3765355"/>
            <a:ext cx="2208691" cy="2053838"/>
          </a:xfrm>
          <a:prstGeom prst="rect">
            <a:avLst/>
          </a:prstGeom>
        </p:spPr>
      </p:pic>
    </p:spTree>
    <p:extLst>
      <p:ext uri="{BB962C8B-B14F-4D97-AF65-F5344CB8AC3E}">
        <p14:creationId xmlns:p14="http://schemas.microsoft.com/office/powerpoint/2010/main" val="12672206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2"/>
          <p:cNvSpPr>
            <a:spLocks noGrp="1"/>
          </p:cNvSpPr>
          <p:nvPr>
            <p:ph idx="1"/>
          </p:nvPr>
        </p:nvSpPr>
        <p:spPr>
          <a:xfrm>
            <a:off x="340613" y="807394"/>
            <a:ext cx="11509187" cy="593840"/>
          </a:xfrm>
        </p:spPr>
        <p:txBody>
          <a:bodyPr>
            <a:noAutofit/>
          </a:bodyPr>
          <a:lstStyle/>
          <a:p>
            <a:pPr marL="201148" lvl="1" indent="0" algn="just">
              <a:spcBef>
                <a:spcPts val="200"/>
              </a:spcBef>
              <a:spcAft>
                <a:spcPts val="400"/>
              </a:spcAft>
              <a:buClr>
                <a:srgbClr val="D34817"/>
              </a:buClr>
              <a:buNone/>
            </a:pPr>
            <a:r>
              <a:rPr lang="tr-TR" sz="1800" dirty="0">
                <a:latin typeface="Arial" panose="020B0604020202020204" pitchFamily="34" charset="0"/>
                <a:cs typeface="Arial" panose="020B0604020202020204" pitchFamily="34" charset="0"/>
              </a:rPr>
              <a:t>Projeler için “</a:t>
            </a:r>
            <a:r>
              <a:rPr lang="tr-TR" sz="1800" b="1" dirty="0">
                <a:solidFill>
                  <a:srgbClr val="FF0000"/>
                </a:solidFill>
                <a:latin typeface="Arial" panose="020B0604020202020204" pitchFamily="34" charset="0"/>
                <a:cs typeface="Arial" panose="020B0604020202020204" pitchFamily="34" charset="0"/>
              </a:rPr>
              <a:t>NACE Kodu</a:t>
            </a:r>
            <a:r>
              <a:rPr lang="tr-TR" sz="1800" dirty="0">
                <a:latin typeface="Arial" panose="020B0604020202020204" pitchFamily="34" charset="0"/>
                <a:cs typeface="Arial" panose="020B0604020202020204" pitchFamily="34" charset="0"/>
              </a:rPr>
              <a:t>”, “</a:t>
            </a:r>
            <a:r>
              <a:rPr lang="tr-TR" sz="1800" b="1" dirty="0">
                <a:solidFill>
                  <a:srgbClr val="FF0000"/>
                </a:solidFill>
                <a:latin typeface="Arial" panose="020B0604020202020204" pitchFamily="34" charset="0"/>
                <a:cs typeface="Arial" panose="020B0604020202020204" pitchFamily="34" charset="0"/>
              </a:rPr>
              <a:t>Gümrük Tarife İstatistik Pozisyonu (GTIP) Kodu</a:t>
            </a:r>
            <a:r>
              <a:rPr lang="tr-TR" sz="1800" dirty="0">
                <a:latin typeface="Arial" panose="020B0604020202020204" pitchFamily="34" charset="0"/>
                <a:cs typeface="Arial" panose="020B0604020202020204" pitchFamily="34" charset="0"/>
              </a:rPr>
              <a:t>” ve “</a:t>
            </a:r>
            <a:r>
              <a:rPr lang="tr-TR" sz="1800" b="1" dirty="0">
                <a:solidFill>
                  <a:srgbClr val="FF0000"/>
                </a:solidFill>
                <a:latin typeface="Arial" panose="020B0604020202020204" pitchFamily="34" charset="0"/>
                <a:cs typeface="Arial" panose="020B0604020202020204" pitchFamily="34" charset="0"/>
              </a:rPr>
              <a:t>Teknoloji Hazırlık Seviyesi</a:t>
            </a:r>
            <a:r>
              <a:rPr lang="tr-TR" sz="1800" dirty="0">
                <a:solidFill>
                  <a:prstClr val="black">
                    <a:lumMod val="75000"/>
                    <a:lumOff val="25000"/>
                  </a:prstClr>
                </a:solidFill>
                <a:latin typeface="Arial" panose="020B0604020202020204" pitchFamily="34" charset="0"/>
                <a:cs typeface="Arial" panose="020B0604020202020204" pitchFamily="34" charset="0"/>
              </a:rPr>
              <a:t> </a:t>
            </a:r>
            <a:r>
              <a:rPr lang="tr-TR" sz="1800" dirty="0">
                <a:latin typeface="Arial" panose="020B0604020202020204" pitchFamily="34" charset="0"/>
                <a:cs typeface="Arial" panose="020B0604020202020204" pitchFamily="34" charset="0"/>
              </a:rPr>
              <a:t>(THS Kodu*)” istenmektedir.</a:t>
            </a:r>
          </a:p>
        </p:txBody>
      </p:sp>
      <p:sp>
        <p:nvSpPr>
          <p:cNvPr id="11" name="Dikdörtgen 10"/>
          <p:cNvSpPr/>
          <p:nvPr/>
        </p:nvSpPr>
        <p:spPr>
          <a:xfrm>
            <a:off x="-1" y="58795"/>
            <a:ext cx="12190413" cy="553926"/>
          </a:xfrm>
          <a:prstGeom prst="rect">
            <a:avLst/>
          </a:prstGeom>
        </p:spPr>
        <p:txBody>
          <a:bodyPr wrap="square">
            <a:spAutoFit/>
          </a:bodyPr>
          <a:lstStyle/>
          <a:p>
            <a:pPr algn="ctr" defTabSz="914309" fontAlgn="auto">
              <a:spcBef>
                <a:spcPts val="0"/>
              </a:spcBef>
              <a:spcAft>
                <a:spcPts val="0"/>
              </a:spcAft>
              <a:defRPr/>
            </a:pPr>
            <a:r>
              <a:rPr lang="tr-TR" sz="3000" dirty="0">
                <a:solidFill>
                  <a:srgbClr val="E20613"/>
                </a:solidFill>
                <a:latin typeface="Arial" panose="020B0604020202020204" pitchFamily="34" charset="0"/>
                <a:cs typeface="Arial" panose="020B0604020202020204" pitchFamily="34" charset="0"/>
              </a:rPr>
              <a:t>Çağrılı 1501/1507 Başvuru Sürecinde Yeni Bilgiler</a:t>
            </a:r>
          </a:p>
        </p:txBody>
      </p:sp>
      <p:sp>
        <p:nvSpPr>
          <p:cNvPr id="7" name="Dikdörtgen 6"/>
          <p:cNvSpPr/>
          <p:nvPr/>
        </p:nvSpPr>
        <p:spPr>
          <a:xfrm>
            <a:off x="387222" y="6103822"/>
            <a:ext cx="10999731" cy="461605"/>
          </a:xfrm>
          <a:prstGeom prst="rect">
            <a:avLst/>
          </a:prstGeom>
        </p:spPr>
        <p:txBody>
          <a:bodyPr wrap="square">
            <a:spAutoFit/>
          </a:bodyPr>
          <a:lstStyle/>
          <a:p>
            <a:pPr defTabSz="914309" fontAlgn="auto">
              <a:spcBef>
                <a:spcPts val="0"/>
              </a:spcBef>
              <a:spcAft>
                <a:spcPts val="0"/>
              </a:spcAft>
              <a:defRPr/>
            </a:pPr>
            <a:r>
              <a:rPr lang="tr-TR" sz="1200" b="0" dirty="0">
                <a:solidFill>
                  <a:prstClr val="black"/>
                </a:solidFill>
                <a:latin typeface="Calibri"/>
                <a:cs typeface="+mn-cs"/>
              </a:rPr>
              <a:t>*THS ile ilgili detaylı sunum </a:t>
            </a:r>
            <a:r>
              <a:rPr lang="tr-TR" sz="1200" b="0" dirty="0">
                <a:solidFill>
                  <a:prstClr val="black"/>
                </a:solidFill>
                <a:latin typeface="Calibri"/>
                <a:cs typeface="+mn-cs"/>
                <a:hlinkClick r:id="rId3"/>
              </a:rPr>
              <a:t>https://tubitak.gov.tr/sites/default/files/21566/teknoloji_hazirlik_seviyeleri_ve_oncelikli_teknoloji_alanlari_ar-ge_ve_yenilik_konulari.pdf</a:t>
            </a:r>
            <a:endParaRPr lang="tr-TR" sz="1200" b="0" dirty="0">
              <a:solidFill>
                <a:prstClr val="black"/>
              </a:solidFill>
              <a:latin typeface="Calibri"/>
              <a:cs typeface="+mn-cs"/>
            </a:endParaRPr>
          </a:p>
          <a:p>
            <a:pPr defTabSz="914309" fontAlgn="auto">
              <a:spcBef>
                <a:spcPts val="0"/>
              </a:spcBef>
              <a:spcAft>
                <a:spcPts val="0"/>
              </a:spcAft>
              <a:defRPr/>
            </a:pPr>
            <a:r>
              <a:rPr lang="tr-TR" sz="1200" b="0" dirty="0">
                <a:solidFill>
                  <a:prstClr val="black"/>
                </a:solidFill>
                <a:latin typeface="Calibri"/>
                <a:cs typeface="+mn-cs"/>
              </a:rPr>
              <a:t>** Not: Proje hem öncelikli alanda hem de Yeşil Mutabakata uygunsa sadece yüksek olan Yeşil Mutabakat puanı ek olarak verilecektir.</a:t>
            </a:r>
            <a:endParaRPr lang="en-US" sz="1200" b="0" dirty="0">
              <a:solidFill>
                <a:prstClr val="black"/>
              </a:solidFill>
              <a:latin typeface="Calibri"/>
              <a:cs typeface="+mn-cs"/>
            </a:endParaRPr>
          </a:p>
        </p:txBody>
      </p:sp>
      <p:sp>
        <p:nvSpPr>
          <p:cNvPr id="9" name="Dikdörtgen 8"/>
          <p:cNvSpPr/>
          <p:nvPr/>
        </p:nvSpPr>
        <p:spPr>
          <a:xfrm>
            <a:off x="4391184" y="564195"/>
            <a:ext cx="3386285" cy="457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fontAlgn="auto">
              <a:spcBef>
                <a:spcPts val="0"/>
              </a:spcBef>
              <a:spcAft>
                <a:spcPts val="0"/>
              </a:spcAft>
              <a:defRPr/>
            </a:pPr>
            <a:endParaRPr lang="tr-TR" sz="1800" b="0">
              <a:solidFill>
                <a:prstClr val="white"/>
              </a:solidFill>
              <a:latin typeface="Calibri"/>
            </a:endParaRPr>
          </a:p>
        </p:txBody>
      </p:sp>
      <p:grpSp>
        <p:nvGrpSpPr>
          <p:cNvPr id="83" name="Grup 82"/>
          <p:cNvGrpSpPr/>
          <p:nvPr/>
        </p:nvGrpSpPr>
        <p:grpSpPr>
          <a:xfrm>
            <a:off x="862350" y="1569182"/>
            <a:ext cx="2161893" cy="2089350"/>
            <a:chOff x="862462" y="1568146"/>
            <a:chExt cx="2162175" cy="2089622"/>
          </a:xfrm>
        </p:grpSpPr>
        <p:sp>
          <p:nvSpPr>
            <p:cNvPr id="65" name="Yuvarlatılmış Dikdörtgen 64"/>
            <p:cNvSpPr/>
            <p:nvPr/>
          </p:nvSpPr>
          <p:spPr>
            <a:xfrm>
              <a:off x="862462" y="1568146"/>
              <a:ext cx="2162175" cy="2089621"/>
            </a:xfrm>
            <a:prstGeom prst="roundRect">
              <a:avLst/>
            </a:prstGeom>
            <a:solidFill>
              <a:schemeClr val="bg1">
                <a:lumMod val="95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fontAlgn="auto">
                <a:spcBef>
                  <a:spcPts val="0"/>
                </a:spcBef>
                <a:spcAft>
                  <a:spcPts val="0"/>
                </a:spcAft>
              </a:pPr>
              <a:endParaRPr lang="tr-TR" sz="1800" b="0">
                <a:solidFill>
                  <a:prstClr val="white"/>
                </a:solidFill>
                <a:latin typeface="Calibri"/>
              </a:endParaRPr>
            </a:p>
          </p:txBody>
        </p:sp>
        <p:grpSp>
          <p:nvGrpSpPr>
            <p:cNvPr id="49" name="Grup 48"/>
            <p:cNvGrpSpPr/>
            <p:nvPr/>
          </p:nvGrpSpPr>
          <p:grpSpPr>
            <a:xfrm>
              <a:off x="999386" y="1656137"/>
              <a:ext cx="1888331" cy="2001631"/>
              <a:chOff x="2035968" y="1332951"/>
              <a:chExt cx="1888331" cy="2001631"/>
            </a:xfrm>
          </p:grpSpPr>
          <p:sp>
            <p:nvSpPr>
              <p:cNvPr id="34" name="Yuvarlatılmış Dikdörtgen 33"/>
              <p:cNvSpPr/>
              <p:nvPr/>
            </p:nvSpPr>
            <p:spPr>
              <a:xfrm>
                <a:off x="2035968" y="1332951"/>
                <a:ext cx="1888331" cy="1301060"/>
              </a:xfrm>
              <a:prstGeom prst="round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sp>
          <p:sp>
            <p:nvSpPr>
              <p:cNvPr id="35" name="Serbest Form 34"/>
              <p:cNvSpPr/>
              <p:nvPr/>
            </p:nvSpPr>
            <p:spPr>
              <a:xfrm>
                <a:off x="2035968" y="2634011"/>
                <a:ext cx="1888331" cy="700571"/>
              </a:xfrm>
              <a:custGeom>
                <a:avLst/>
                <a:gdLst>
                  <a:gd name="connsiteX0" fmla="*/ 0 w 1888331"/>
                  <a:gd name="connsiteY0" fmla="*/ 0 h 700571"/>
                  <a:gd name="connsiteX1" fmla="*/ 1888331 w 1888331"/>
                  <a:gd name="connsiteY1" fmla="*/ 0 h 700571"/>
                  <a:gd name="connsiteX2" fmla="*/ 1888331 w 1888331"/>
                  <a:gd name="connsiteY2" fmla="*/ 700571 h 700571"/>
                  <a:gd name="connsiteX3" fmla="*/ 0 w 1888331"/>
                  <a:gd name="connsiteY3" fmla="*/ 700571 h 700571"/>
                  <a:gd name="connsiteX4" fmla="*/ 0 w 1888331"/>
                  <a:gd name="connsiteY4" fmla="*/ 0 h 700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331" h="700571">
                    <a:moveTo>
                      <a:pt x="0" y="0"/>
                    </a:moveTo>
                    <a:lnTo>
                      <a:pt x="1888331" y="0"/>
                    </a:lnTo>
                    <a:lnTo>
                      <a:pt x="1888331" y="700571"/>
                    </a:lnTo>
                    <a:lnTo>
                      <a:pt x="0" y="7005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4665" tIns="234665" rIns="234665" bIns="0" numCol="1" spcCol="1270" anchor="t" anchorCtr="0">
                <a:noAutofit/>
              </a:bodyPr>
              <a:lstStyle/>
              <a:p>
                <a:pPr algn="ctr" defTabSz="1466703" fontAlgn="auto">
                  <a:lnSpc>
                    <a:spcPct val="90000"/>
                  </a:lnSpc>
                  <a:spcAft>
                    <a:spcPct val="35000"/>
                  </a:spcAft>
                </a:pPr>
                <a:r>
                  <a:rPr lang="tr-TR" sz="1800" dirty="0">
                    <a:solidFill>
                      <a:prstClr val="black"/>
                    </a:solidFill>
                    <a:latin typeface="Arial" panose="020B0604020202020204" pitchFamily="34" charset="0"/>
                    <a:cs typeface="Arial" panose="020B0604020202020204" pitchFamily="34" charset="0"/>
                  </a:rPr>
                  <a:t>5 puan</a:t>
                </a:r>
              </a:p>
            </p:txBody>
          </p:sp>
          <p:sp>
            <p:nvSpPr>
              <p:cNvPr id="48" name="Dikdörtgen 47"/>
              <p:cNvSpPr/>
              <p:nvPr/>
            </p:nvSpPr>
            <p:spPr>
              <a:xfrm>
                <a:off x="2165143" y="1606183"/>
                <a:ext cx="1629979" cy="738664"/>
              </a:xfrm>
              <a:prstGeom prst="rect">
                <a:avLst/>
              </a:prstGeom>
            </p:spPr>
            <p:txBody>
              <a:bodyPr wrap="square">
                <a:spAutoFit/>
              </a:bodyPr>
              <a:lstStyle/>
              <a:p>
                <a:pPr algn="ctr" defTabSz="914309" fontAlgn="auto">
                  <a:spcBef>
                    <a:spcPts val="0"/>
                  </a:spcBef>
                  <a:spcAft>
                    <a:spcPts val="0"/>
                  </a:spcAft>
                </a:pPr>
                <a:r>
                  <a:rPr lang="tr-TR" sz="1400" b="0" dirty="0">
                    <a:solidFill>
                      <a:prstClr val="black"/>
                    </a:solidFill>
                    <a:latin typeface="Arial" panose="020B0604020202020204" pitchFamily="34" charset="0"/>
                    <a:cs typeface="Arial" panose="020B0604020202020204" pitchFamily="34" charset="0"/>
                  </a:rPr>
                  <a:t>Proje önerisinin ortaklı olarak sunulması </a:t>
                </a:r>
              </a:p>
            </p:txBody>
          </p:sp>
        </p:grpSp>
      </p:grpSp>
      <p:grpSp>
        <p:nvGrpSpPr>
          <p:cNvPr id="85" name="Grup 84"/>
          <p:cNvGrpSpPr/>
          <p:nvPr/>
        </p:nvGrpSpPr>
        <p:grpSpPr>
          <a:xfrm>
            <a:off x="6095207" y="1587699"/>
            <a:ext cx="2161893" cy="2089349"/>
            <a:chOff x="6096000" y="1586665"/>
            <a:chExt cx="2162175" cy="2089621"/>
          </a:xfrm>
        </p:grpSpPr>
        <p:sp>
          <p:nvSpPr>
            <p:cNvPr id="90" name="Yuvarlatılmış Dikdörtgen 89"/>
            <p:cNvSpPr/>
            <p:nvPr/>
          </p:nvSpPr>
          <p:spPr>
            <a:xfrm>
              <a:off x="6096000" y="1586665"/>
              <a:ext cx="2162175" cy="2089621"/>
            </a:xfrm>
            <a:prstGeom prst="roundRect">
              <a:avLst/>
            </a:prstGeom>
            <a:solidFill>
              <a:schemeClr val="bg1">
                <a:lumMod val="95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fontAlgn="auto">
                <a:spcBef>
                  <a:spcPts val="0"/>
                </a:spcBef>
                <a:spcAft>
                  <a:spcPts val="0"/>
                </a:spcAft>
              </a:pPr>
              <a:endParaRPr lang="tr-TR" sz="1800" b="0">
                <a:solidFill>
                  <a:prstClr val="white"/>
                </a:solidFill>
                <a:latin typeface="Calibri"/>
              </a:endParaRPr>
            </a:p>
          </p:txBody>
        </p:sp>
        <p:grpSp>
          <p:nvGrpSpPr>
            <p:cNvPr id="51" name="Grup 50"/>
            <p:cNvGrpSpPr/>
            <p:nvPr/>
          </p:nvGrpSpPr>
          <p:grpSpPr>
            <a:xfrm>
              <a:off x="6261859" y="1684596"/>
              <a:ext cx="1888331" cy="1934956"/>
              <a:chOff x="6190456" y="1332951"/>
              <a:chExt cx="1888331" cy="1934956"/>
            </a:xfrm>
          </p:grpSpPr>
          <p:sp>
            <p:nvSpPr>
              <p:cNvPr id="38" name="Yuvarlatılmış Dikdörtgen 37"/>
              <p:cNvSpPr/>
              <p:nvPr/>
            </p:nvSpPr>
            <p:spPr>
              <a:xfrm>
                <a:off x="6190456" y="1332951"/>
                <a:ext cx="1888331" cy="1301060"/>
              </a:xfrm>
              <a:prstGeom prst="round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2451115"/>
                  <a:satOff val="-3409"/>
                  <a:lumOff val="-1307"/>
                  <a:alphaOff val="0"/>
                </a:schemeClr>
              </a:fillRef>
              <a:effectRef idx="1">
                <a:schemeClr val="accent5">
                  <a:hueOff val="-2451115"/>
                  <a:satOff val="-3409"/>
                  <a:lumOff val="-1307"/>
                  <a:alphaOff val="0"/>
                </a:schemeClr>
              </a:effectRef>
              <a:fontRef idx="minor">
                <a:schemeClr val="dk1"/>
              </a:fontRef>
            </p:style>
          </p:sp>
          <p:sp>
            <p:nvSpPr>
              <p:cNvPr id="39" name="Serbest Form 38"/>
              <p:cNvSpPr/>
              <p:nvPr/>
            </p:nvSpPr>
            <p:spPr>
              <a:xfrm>
                <a:off x="6190456" y="2567336"/>
                <a:ext cx="1888331" cy="700571"/>
              </a:xfrm>
              <a:custGeom>
                <a:avLst/>
                <a:gdLst>
                  <a:gd name="connsiteX0" fmla="*/ 0 w 1888331"/>
                  <a:gd name="connsiteY0" fmla="*/ 0 h 700571"/>
                  <a:gd name="connsiteX1" fmla="*/ 1888331 w 1888331"/>
                  <a:gd name="connsiteY1" fmla="*/ 0 h 700571"/>
                  <a:gd name="connsiteX2" fmla="*/ 1888331 w 1888331"/>
                  <a:gd name="connsiteY2" fmla="*/ 700571 h 700571"/>
                  <a:gd name="connsiteX3" fmla="*/ 0 w 1888331"/>
                  <a:gd name="connsiteY3" fmla="*/ 700571 h 700571"/>
                  <a:gd name="connsiteX4" fmla="*/ 0 w 1888331"/>
                  <a:gd name="connsiteY4" fmla="*/ 0 h 700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331" h="700571">
                    <a:moveTo>
                      <a:pt x="0" y="0"/>
                    </a:moveTo>
                    <a:lnTo>
                      <a:pt x="1888331" y="0"/>
                    </a:lnTo>
                    <a:lnTo>
                      <a:pt x="1888331" y="700571"/>
                    </a:lnTo>
                    <a:lnTo>
                      <a:pt x="0" y="7005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4665" tIns="234665" rIns="234665" bIns="0" numCol="1" spcCol="1270" anchor="t" anchorCtr="0">
                <a:noAutofit/>
              </a:bodyPr>
              <a:lstStyle/>
              <a:p>
                <a:pPr algn="ctr" defTabSz="1466703" fontAlgn="auto">
                  <a:lnSpc>
                    <a:spcPct val="90000"/>
                  </a:lnSpc>
                  <a:spcAft>
                    <a:spcPct val="35000"/>
                  </a:spcAft>
                </a:pPr>
                <a:r>
                  <a:rPr lang="tr-TR" sz="1800" dirty="0">
                    <a:solidFill>
                      <a:prstClr val="black"/>
                    </a:solidFill>
                    <a:latin typeface="Arial" panose="020B0604020202020204" pitchFamily="34" charset="0"/>
                    <a:cs typeface="Arial" panose="020B0604020202020204" pitchFamily="34" charset="0"/>
                  </a:rPr>
                  <a:t>5 ile 10 puan arası</a:t>
                </a:r>
              </a:p>
            </p:txBody>
          </p:sp>
          <p:sp>
            <p:nvSpPr>
              <p:cNvPr id="53" name="Dikdörtgen 52"/>
              <p:cNvSpPr/>
              <p:nvPr/>
            </p:nvSpPr>
            <p:spPr>
              <a:xfrm>
                <a:off x="6190456" y="1377943"/>
                <a:ext cx="1888331" cy="1169551"/>
              </a:xfrm>
              <a:prstGeom prst="rect">
                <a:avLst/>
              </a:prstGeom>
            </p:spPr>
            <p:txBody>
              <a:bodyPr wrap="square">
                <a:spAutoFit/>
              </a:bodyPr>
              <a:lstStyle/>
              <a:p>
                <a:pPr algn="ctr" defTabSz="914309" fontAlgn="auto">
                  <a:spcBef>
                    <a:spcPts val="0"/>
                  </a:spcBef>
                  <a:spcAft>
                    <a:spcPts val="0"/>
                  </a:spcAft>
                </a:pPr>
                <a:r>
                  <a:rPr lang="tr-TR" sz="1400" b="0" dirty="0">
                    <a:solidFill>
                      <a:prstClr val="black"/>
                    </a:solidFill>
                    <a:latin typeface="Arial" panose="020B0604020202020204" pitchFamily="34" charset="0"/>
                    <a:cs typeface="Arial" panose="020B0604020202020204" pitchFamily="34" charset="0"/>
                  </a:rPr>
                  <a:t>Geçmişte desteklenen TÜBİTAK projelerinin ticarileşme performansı</a:t>
                </a:r>
              </a:p>
            </p:txBody>
          </p:sp>
        </p:grpSp>
      </p:grpSp>
      <p:grpSp>
        <p:nvGrpSpPr>
          <p:cNvPr id="95" name="Grup 94"/>
          <p:cNvGrpSpPr/>
          <p:nvPr/>
        </p:nvGrpSpPr>
        <p:grpSpPr>
          <a:xfrm>
            <a:off x="8755032" y="1617153"/>
            <a:ext cx="2161893" cy="2089349"/>
            <a:chOff x="8756172" y="1616122"/>
            <a:chExt cx="2162175" cy="2089621"/>
          </a:xfrm>
        </p:grpSpPr>
        <p:sp>
          <p:nvSpPr>
            <p:cNvPr id="91" name="Yuvarlatılmış Dikdörtgen 90"/>
            <p:cNvSpPr/>
            <p:nvPr/>
          </p:nvSpPr>
          <p:spPr>
            <a:xfrm>
              <a:off x="8756172" y="1616122"/>
              <a:ext cx="2162175" cy="2089621"/>
            </a:xfrm>
            <a:prstGeom prst="roundRect">
              <a:avLst/>
            </a:prstGeom>
            <a:solidFill>
              <a:schemeClr val="bg1">
                <a:lumMod val="95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fontAlgn="auto">
                <a:spcBef>
                  <a:spcPts val="0"/>
                </a:spcBef>
                <a:spcAft>
                  <a:spcPts val="0"/>
                </a:spcAft>
              </a:pPr>
              <a:endParaRPr lang="tr-TR" sz="1800" b="0">
                <a:solidFill>
                  <a:prstClr val="white"/>
                </a:solidFill>
                <a:latin typeface="Calibri"/>
              </a:endParaRPr>
            </a:p>
          </p:txBody>
        </p:sp>
        <p:grpSp>
          <p:nvGrpSpPr>
            <p:cNvPr id="59" name="Grup 58"/>
            <p:cNvGrpSpPr/>
            <p:nvPr/>
          </p:nvGrpSpPr>
          <p:grpSpPr>
            <a:xfrm>
              <a:off x="8893095" y="1700402"/>
              <a:ext cx="1888332" cy="2001631"/>
              <a:chOff x="8267699" y="1332951"/>
              <a:chExt cx="1888332" cy="2001631"/>
            </a:xfrm>
          </p:grpSpPr>
          <p:sp>
            <p:nvSpPr>
              <p:cNvPr id="40" name="Yuvarlatılmış Dikdörtgen 39"/>
              <p:cNvSpPr/>
              <p:nvPr/>
            </p:nvSpPr>
            <p:spPr>
              <a:xfrm>
                <a:off x="8267700" y="1332951"/>
                <a:ext cx="1888331" cy="1301060"/>
              </a:xfrm>
              <a:prstGeom prst="round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3676672"/>
                  <a:satOff val="-5114"/>
                  <a:lumOff val="-1961"/>
                  <a:alphaOff val="0"/>
                </a:schemeClr>
              </a:fillRef>
              <a:effectRef idx="1">
                <a:schemeClr val="accent5">
                  <a:hueOff val="-3676672"/>
                  <a:satOff val="-5114"/>
                  <a:lumOff val="-1961"/>
                  <a:alphaOff val="0"/>
                </a:schemeClr>
              </a:effectRef>
              <a:fontRef idx="minor">
                <a:schemeClr val="dk1"/>
              </a:fontRef>
            </p:style>
          </p:sp>
          <p:sp>
            <p:nvSpPr>
              <p:cNvPr id="41" name="Serbest Form 40"/>
              <p:cNvSpPr/>
              <p:nvPr/>
            </p:nvSpPr>
            <p:spPr>
              <a:xfrm>
                <a:off x="8267700" y="2634011"/>
                <a:ext cx="1888331" cy="700571"/>
              </a:xfrm>
              <a:custGeom>
                <a:avLst/>
                <a:gdLst>
                  <a:gd name="connsiteX0" fmla="*/ 0 w 1888331"/>
                  <a:gd name="connsiteY0" fmla="*/ 0 h 700571"/>
                  <a:gd name="connsiteX1" fmla="*/ 1888331 w 1888331"/>
                  <a:gd name="connsiteY1" fmla="*/ 0 h 700571"/>
                  <a:gd name="connsiteX2" fmla="*/ 1888331 w 1888331"/>
                  <a:gd name="connsiteY2" fmla="*/ 700571 h 700571"/>
                  <a:gd name="connsiteX3" fmla="*/ 0 w 1888331"/>
                  <a:gd name="connsiteY3" fmla="*/ 700571 h 700571"/>
                  <a:gd name="connsiteX4" fmla="*/ 0 w 1888331"/>
                  <a:gd name="connsiteY4" fmla="*/ 0 h 700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331" h="700571">
                    <a:moveTo>
                      <a:pt x="0" y="0"/>
                    </a:moveTo>
                    <a:lnTo>
                      <a:pt x="1888331" y="0"/>
                    </a:lnTo>
                    <a:lnTo>
                      <a:pt x="1888331" y="700571"/>
                    </a:lnTo>
                    <a:lnTo>
                      <a:pt x="0" y="7005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4665" tIns="234665" rIns="234665" bIns="0" numCol="1" spcCol="1270" anchor="t" anchorCtr="0">
                <a:noAutofit/>
              </a:bodyPr>
              <a:lstStyle/>
              <a:p>
                <a:pPr algn="ctr" defTabSz="1466703" fontAlgn="auto">
                  <a:lnSpc>
                    <a:spcPct val="90000"/>
                  </a:lnSpc>
                  <a:spcAft>
                    <a:spcPct val="35000"/>
                  </a:spcAft>
                </a:pPr>
                <a:r>
                  <a:rPr lang="tr-TR" sz="2000" dirty="0">
                    <a:solidFill>
                      <a:prstClr val="black">
                        <a:hueOff val="0"/>
                        <a:satOff val="0"/>
                        <a:lumOff val="0"/>
                        <a:alphaOff val="0"/>
                      </a:prstClr>
                    </a:solidFill>
                    <a:latin typeface="Calibri"/>
                  </a:rPr>
                  <a:t>5 puan</a:t>
                </a:r>
              </a:p>
            </p:txBody>
          </p:sp>
          <p:sp>
            <p:nvSpPr>
              <p:cNvPr id="54" name="Dikdörtgen 53"/>
              <p:cNvSpPr/>
              <p:nvPr/>
            </p:nvSpPr>
            <p:spPr>
              <a:xfrm>
                <a:off x="8267699" y="1506427"/>
                <a:ext cx="1888331" cy="954107"/>
              </a:xfrm>
              <a:prstGeom prst="rect">
                <a:avLst/>
              </a:prstGeom>
            </p:spPr>
            <p:txBody>
              <a:bodyPr wrap="square">
                <a:spAutoFit/>
              </a:bodyPr>
              <a:lstStyle/>
              <a:p>
                <a:pPr algn="ctr" defTabSz="914309" fontAlgn="auto">
                  <a:spcBef>
                    <a:spcPts val="0"/>
                  </a:spcBef>
                  <a:spcAft>
                    <a:spcPts val="0"/>
                  </a:spcAft>
                </a:pPr>
                <a:r>
                  <a:rPr lang="sv-SE" sz="1400" b="0" dirty="0">
                    <a:solidFill>
                      <a:prstClr val="black"/>
                    </a:solidFill>
                    <a:latin typeface="Arial" panose="020B0604020202020204" pitchFamily="34" charset="0"/>
                    <a:cs typeface="Arial" panose="020B0604020202020204" pitchFamily="34" charset="0"/>
                  </a:rPr>
                  <a:t>Firmanın uluslararası fonlara proje başvurusunda bulunmuş olması </a:t>
                </a:r>
                <a:endParaRPr lang="tr-TR" sz="1400" b="0" dirty="0">
                  <a:solidFill>
                    <a:prstClr val="black"/>
                  </a:solidFill>
                  <a:latin typeface="Arial" panose="020B0604020202020204" pitchFamily="34" charset="0"/>
                  <a:cs typeface="Arial" panose="020B0604020202020204" pitchFamily="34" charset="0"/>
                </a:endParaRPr>
              </a:p>
            </p:txBody>
          </p:sp>
        </p:grpSp>
      </p:grpSp>
      <p:grpSp>
        <p:nvGrpSpPr>
          <p:cNvPr id="96" name="Grup 95"/>
          <p:cNvGrpSpPr/>
          <p:nvPr/>
        </p:nvGrpSpPr>
        <p:grpSpPr>
          <a:xfrm>
            <a:off x="2127567" y="3812209"/>
            <a:ext cx="2161893" cy="2089349"/>
            <a:chOff x="2127844" y="3811464"/>
            <a:chExt cx="2162175" cy="2089621"/>
          </a:xfrm>
        </p:grpSpPr>
        <p:sp>
          <p:nvSpPr>
            <p:cNvPr id="92" name="Yuvarlatılmış Dikdörtgen 91"/>
            <p:cNvSpPr/>
            <p:nvPr/>
          </p:nvSpPr>
          <p:spPr>
            <a:xfrm>
              <a:off x="2127844" y="3811464"/>
              <a:ext cx="2162175" cy="2089621"/>
            </a:xfrm>
            <a:prstGeom prst="roundRect">
              <a:avLst/>
            </a:prstGeom>
            <a:solidFill>
              <a:schemeClr val="bg1">
                <a:lumMod val="95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fontAlgn="auto">
                <a:spcBef>
                  <a:spcPts val="0"/>
                </a:spcBef>
                <a:spcAft>
                  <a:spcPts val="0"/>
                </a:spcAft>
              </a:pPr>
              <a:endParaRPr lang="tr-TR" sz="1800" b="0">
                <a:solidFill>
                  <a:prstClr val="white"/>
                </a:solidFill>
                <a:latin typeface="Calibri"/>
              </a:endParaRPr>
            </a:p>
          </p:txBody>
        </p:sp>
        <p:grpSp>
          <p:nvGrpSpPr>
            <p:cNvPr id="62" name="Grup 61"/>
            <p:cNvGrpSpPr/>
            <p:nvPr/>
          </p:nvGrpSpPr>
          <p:grpSpPr>
            <a:xfrm>
              <a:off x="2264767" y="3848623"/>
              <a:ext cx="1905595" cy="2050598"/>
              <a:chOff x="3074590" y="3474449"/>
              <a:chExt cx="1905595" cy="2050598"/>
            </a:xfrm>
          </p:grpSpPr>
          <p:sp>
            <p:nvSpPr>
              <p:cNvPr id="42" name="Yuvarlatılmış Dikdörtgen 41"/>
              <p:cNvSpPr/>
              <p:nvPr/>
            </p:nvSpPr>
            <p:spPr>
              <a:xfrm>
                <a:off x="3074590" y="3523416"/>
                <a:ext cx="1888331" cy="1301060"/>
              </a:xfrm>
              <a:prstGeom prst="round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4902230"/>
                  <a:satOff val="-6819"/>
                  <a:lumOff val="-2615"/>
                  <a:alphaOff val="0"/>
                </a:schemeClr>
              </a:fillRef>
              <a:effectRef idx="1">
                <a:schemeClr val="accent5">
                  <a:hueOff val="-4902230"/>
                  <a:satOff val="-6819"/>
                  <a:lumOff val="-2615"/>
                  <a:alphaOff val="0"/>
                </a:schemeClr>
              </a:effectRef>
              <a:fontRef idx="minor">
                <a:schemeClr val="dk1"/>
              </a:fontRef>
            </p:style>
          </p:sp>
          <p:sp>
            <p:nvSpPr>
              <p:cNvPr id="43" name="Serbest Form 42"/>
              <p:cNvSpPr/>
              <p:nvPr/>
            </p:nvSpPr>
            <p:spPr>
              <a:xfrm>
                <a:off x="3074590" y="4824476"/>
                <a:ext cx="1888331" cy="700571"/>
              </a:xfrm>
              <a:custGeom>
                <a:avLst/>
                <a:gdLst>
                  <a:gd name="connsiteX0" fmla="*/ 0 w 1888331"/>
                  <a:gd name="connsiteY0" fmla="*/ 0 h 700571"/>
                  <a:gd name="connsiteX1" fmla="*/ 1888331 w 1888331"/>
                  <a:gd name="connsiteY1" fmla="*/ 0 h 700571"/>
                  <a:gd name="connsiteX2" fmla="*/ 1888331 w 1888331"/>
                  <a:gd name="connsiteY2" fmla="*/ 700571 h 700571"/>
                  <a:gd name="connsiteX3" fmla="*/ 0 w 1888331"/>
                  <a:gd name="connsiteY3" fmla="*/ 700571 h 700571"/>
                  <a:gd name="connsiteX4" fmla="*/ 0 w 1888331"/>
                  <a:gd name="connsiteY4" fmla="*/ 0 h 700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331" h="700571">
                    <a:moveTo>
                      <a:pt x="0" y="0"/>
                    </a:moveTo>
                    <a:lnTo>
                      <a:pt x="1888331" y="0"/>
                    </a:lnTo>
                    <a:lnTo>
                      <a:pt x="1888331" y="700571"/>
                    </a:lnTo>
                    <a:lnTo>
                      <a:pt x="0" y="7005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4665" tIns="234665" rIns="234665" bIns="0" numCol="1" spcCol="1270" anchor="t" anchorCtr="0">
                <a:noAutofit/>
              </a:bodyPr>
              <a:lstStyle/>
              <a:p>
                <a:pPr algn="ctr" defTabSz="1466703" fontAlgn="auto">
                  <a:lnSpc>
                    <a:spcPct val="90000"/>
                  </a:lnSpc>
                  <a:spcAft>
                    <a:spcPct val="35000"/>
                  </a:spcAft>
                </a:pPr>
                <a:r>
                  <a:rPr lang="tr-TR" sz="1800" dirty="0">
                    <a:solidFill>
                      <a:prstClr val="black"/>
                    </a:solidFill>
                    <a:latin typeface="Arial" panose="020B0604020202020204" pitchFamily="34" charset="0"/>
                    <a:cs typeface="Arial" panose="020B0604020202020204" pitchFamily="34" charset="0"/>
                  </a:rPr>
                  <a:t>5 puan</a:t>
                </a:r>
              </a:p>
            </p:txBody>
          </p:sp>
          <p:sp>
            <p:nvSpPr>
              <p:cNvPr id="55" name="Dikdörtgen 54"/>
              <p:cNvSpPr/>
              <p:nvPr/>
            </p:nvSpPr>
            <p:spPr>
              <a:xfrm>
                <a:off x="3091854" y="3474449"/>
                <a:ext cx="1888331" cy="1384995"/>
              </a:xfrm>
              <a:prstGeom prst="rect">
                <a:avLst/>
              </a:prstGeom>
            </p:spPr>
            <p:txBody>
              <a:bodyPr wrap="square">
                <a:spAutoFit/>
              </a:bodyPr>
              <a:lstStyle/>
              <a:p>
                <a:pPr algn="ctr" defTabSz="914309" fontAlgn="auto">
                  <a:spcBef>
                    <a:spcPts val="0"/>
                  </a:spcBef>
                  <a:spcAft>
                    <a:spcPts val="0"/>
                  </a:spcAft>
                </a:pPr>
                <a:r>
                  <a:rPr lang="sv-SE" sz="1200" b="0" dirty="0">
                    <a:solidFill>
                      <a:prstClr val="black"/>
                    </a:solidFill>
                    <a:latin typeface="Arial" panose="020B0604020202020204" pitchFamily="34" charset="0"/>
                    <a:cs typeface="Arial" panose="020B0604020202020204" pitchFamily="34" charset="0"/>
                  </a:rPr>
                  <a:t>Proje önerisinin çağrıda belirtilen Öncelikli ve Kilit Teknolojilerde Ar-Ge ve Yenilik Konuları ile Stratejik ve İhtiyaç Odaklı Ar-Ge ve Yenilik Konularında olması </a:t>
                </a:r>
                <a:r>
                  <a:rPr lang="tr-TR" sz="1200" b="0" dirty="0">
                    <a:solidFill>
                      <a:prstClr val="black"/>
                    </a:solidFill>
                    <a:latin typeface="Arial" panose="020B0604020202020204" pitchFamily="34" charset="0"/>
                    <a:cs typeface="Arial" panose="020B0604020202020204" pitchFamily="34" charset="0"/>
                  </a:rPr>
                  <a:t>**</a:t>
                </a:r>
              </a:p>
            </p:txBody>
          </p:sp>
        </p:grpSp>
      </p:grpSp>
      <p:grpSp>
        <p:nvGrpSpPr>
          <p:cNvPr id="97" name="Grup 96"/>
          <p:cNvGrpSpPr/>
          <p:nvPr/>
        </p:nvGrpSpPr>
        <p:grpSpPr>
          <a:xfrm>
            <a:off x="5071401" y="3849363"/>
            <a:ext cx="2161893" cy="2094177"/>
            <a:chOff x="5072061" y="3848623"/>
            <a:chExt cx="2162175" cy="2094450"/>
          </a:xfrm>
        </p:grpSpPr>
        <p:sp>
          <p:nvSpPr>
            <p:cNvPr id="93" name="Yuvarlatılmış Dikdörtgen 92"/>
            <p:cNvSpPr/>
            <p:nvPr/>
          </p:nvSpPr>
          <p:spPr>
            <a:xfrm>
              <a:off x="5072061" y="3848623"/>
              <a:ext cx="2162175" cy="2089621"/>
            </a:xfrm>
            <a:prstGeom prst="roundRect">
              <a:avLst/>
            </a:prstGeom>
            <a:solidFill>
              <a:schemeClr val="bg1">
                <a:lumMod val="95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fontAlgn="auto">
                <a:spcBef>
                  <a:spcPts val="0"/>
                </a:spcBef>
                <a:spcAft>
                  <a:spcPts val="0"/>
                </a:spcAft>
              </a:pPr>
              <a:endParaRPr lang="tr-TR" sz="1800" b="0">
                <a:solidFill>
                  <a:prstClr val="white"/>
                </a:solidFill>
                <a:latin typeface="Calibri"/>
              </a:endParaRPr>
            </a:p>
          </p:txBody>
        </p:sp>
        <p:grpSp>
          <p:nvGrpSpPr>
            <p:cNvPr id="61" name="Grup 60"/>
            <p:cNvGrpSpPr/>
            <p:nvPr/>
          </p:nvGrpSpPr>
          <p:grpSpPr>
            <a:xfrm>
              <a:off x="5200352" y="3906578"/>
              <a:ext cx="1896963" cy="2036495"/>
              <a:chOff x="5143202" y="3488552"/>
              <a:chExt cx="1896963" cy="2036495"/>
            </a:xfrm>
          </p:grpSpPr>
          <p:sp>
            <p:nvSpPr>
              <p:cNvPr id="44" name="Yuvarlatılmış Dikdörtgen 43"/>
              <p:cNvSpPr/>
              <p:nvPr/>
            </p:nvSpPr>
            <p:spPr>
              <a:xfrm>
                <a:off x="5151834" y="3523416"/>
                <a:ext cx="1888331" cy="1301060"/>
              </a:xfrm>
              <a:prstGeom prst="round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6127787"/>
                  <a:satOff val="-8523"/>
                  <a:lumOff val="-3268"/>
                  <a:alphaOff val="0"/>
                </a:schemeClr>
              </a:fillRef>
              <a:effectRef idx="1">
                <a:schemeClr val="accent5">
                  <a:hueOff val="-6127787"/>
                  <a:satOff val="-8523"/>
                  <a:lumOff val="-3268"/>
                  <a:alphaOff val="0"/>
                </a:schemeClr>
              </a:effectRef>
              <a:fontRef idx="minor">
                <a:schemeClr val="dk1"/>
              </a:fontRef>
            </p:style>
          </p:sp>
          <p:sp>
            <p:nvSpPr>
              <p:cNvPr id="45" name="Serbest Form 44"/>
              <p:cNvSpPr/>
              <p:nvPr/>
            </p:nvSpPr>
            <p:spPr>
              <a:xfrm>
                <a:off x="5151834" y="4824476"/>
                <a:ext cx="1888331" cy="700571"/>
              </a:xfrm>
              <a:custGeom>
                <a:avLst/>
                <a:gdLst>
                  <a:gd name="connsiteX0" fmla="*/ 0 w 1888331"/>
                  <a:gd name="connsiteY0" fmla="*/ 0 h 700571"/>
                  <a:gd name="connsiteX1" fmla="*/ 1888331 w 1888331"/>
                  <a:gd name="connsiteY1" fmla="*/ 0 h 700571"/>
                  <a:gd name="connsiteX2" fmla="*/ 1888331 w 1888331"/>
                  <a:gd name="connsiteY2" fmla="*/ 700571 h 700571"/>
                  <a:gd name="connsiteX3" fmla="*/ 0 w 1888331"/>
                  <a:gd name="connsiteY3" fmla="*/ 700571 h 700571"/>
                  <a:gd name="connsiteX4" fmla="*/ 0 w 1888331"/>
                  <a:gd name="connsiteY4" fmla="*/ 0 h 700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331" h="700571">
                    <a:moveTo>
                      <a:pt x="0" y="0"/>
                    </a:moveTo>
                    <a:lnTo>
                      <a:pt x="1888331" y="0"/>
                    </a:lnTo>
                    <a:lnTo>
                      <a:pt x="1888331" y="700571"/>
                    </a:lnTo>
                    <a:lnTo>
                      <a:pt x="0" y="7005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4665" tIns="234665" rIns="234665" bIns="0" numCol="1" spcCol="1270" anchor="t" anchorCtr="0">
                <a:noAutofit/>
              </a:bodyPr>
              <a:lstStyle/>
              <a:p>
                <a:pPr algn="ctr" defTabSz="1466703" fontAlgn="auto">
                  <a:lnSpc>
                    <a:spcPct val="90000"/>
                  </a:lnSpc>
                  <a:spcAft>
                    <a:spcPct val="35000"/>
                  </a:spcAft>
                </a:pPr>
                <a:r>
                  <a:rPr lang="tr-TR" sz="1800" dirty="0">
                    <a:solidFill>
                      <a:prstClr val="black"/>
                    </a:solidFill>
                    <a:latin typeface="Arial" panose="020B0604020202020204" pitchFamily="34" charset="0"/>
                    <a:cs typeface="Arial" panose="020B0604020202020204" pitchFamily="34" charset="0"/>
                  </a:rPr>
                  <a:t>8 puan</a:t>
                </a:r>
              </a:p>
            </p:txBody>
          </p:sp>
          <p:sp>
            <p:nvSpPr>
              <p:cNvPr id="57" name="Dikdörtgen 56"/>
              <p:cNvSpPr/>
              <p:nvPr/>
            </p:nvSpPr>
            <p:spPr>
              <a:xfrm>
                <a:off x="5143202" y="3488552"/>
                <a:ext cx="1888331" cy="1292662"/>
              </a:xfrm>
              <a:prstGeom prst="rect">
                <a:avLst/>
              </a:prstGeom>
            </p:spPr>
            <p:txBody>
              <a:bodyPr wrap="square">
                <a:spAutoFit/>
              </a:bodyPr>
              <a:lstStyle/>
              <a:p>
                <a:pPr algn="ctr" defTabSz="914309" fontAlgn="auto">
                  <a:spcBef>
                    <a:spcPts val="0"/>
                  </a:spcBef>
                  <a:spcAft>
                    <a:spcPts val="0"/>
                  </a:spcAft>
                </a:pPr>
                <a:r>
                  <a:rPr lang="sv-SE" sz="1300" b="0" dirty="0">
                    <a:solidFill>
                      <a:prstClr val="black"/>
                    </a:solidFill>
                    <a:latin typeface="Arial" panose="020B0604020202020204" pitchFamily="34" charset="0"/>
                    <a:cs typeface="Arial" panose="020B0604020202020204" pitchFamily="34" charset="0"/>
                  </a:rPr>
                  <a:t>Avrupa Yeşil Mutabakatı ve İklim Değişikliğine Uyuma Yönelik Ar-Ge ve Yenilik Konuları arasında olması </a:t>
                </a:r>
                <a:r>
                  <a:rPr lang="tr-TR" sz="1300" b="0" dirty="0">
                    <a:solidFill>
                      <a:prstClr val="black"/>
                    </a:solidFill>
                    <a:latin typeface="Arial" panose="020B0604020202020204" pitchFamily="34" charset="0"/>
                    <a:cs typeface="Arial" panose="020B0604020202020204" pitchFamily="34" charset="0"/>
                  </a:rPr>
                  <a:t>**</a:t>
                </a:r>
              </a:p>
            </p:txBody>
          </p:sp>
        </p:grpSp>
      </p:grpSp>
      <p:grpSp>
        <p:nvGrpSpPr>
          <p:cNvPr id="98" name="Grup 97"/>
          <p:cNvGrpSpPr/>
          <p:nvPr/>
        </p:nvGrpSpPr>
        <p:grpSpPr>
          <a:xfrm>
            <a:off x="8014540" y="3859516"/>
            <a:ext cx="2161893" cy="2089349"/>
            <a:chOff x="8015583" y="3858778"/>
            <a:chExt cx="2162175" cy="2089621"/>
          </a:xfrm>
        </p:grpSpPr>
        <p:sp>
          <p:nvSpPr>
            <p:cNvPr id="94" name="Yuvarlatılmış Dikdörtgen 93"/>
            <p:cNvSpPr/>
            <p:nvPr/>
          </p:nvSpPr>
          <p:spPr>
            <a:xfrm>
              <a:off x="8015583" y="3858778"/>
              <a:ext cx="2162175" cy="2089621"/>
            </a:xfrm>
            <a:prstGeom prst="roundRect">
              <a:avLst/>
            </a:prstGeom>
            <a:solidFill>
              <a:schemeClr val="bg1">
                <a:lumMod val="95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fontAlgn="auto">
                <a:spcBef>
                  <a:spcPts val="0"/>
                </a:spcBef>
                <a:spcAft>
                  <a:spcPts val="0"/>
                </a:spcAft>
              </a:pPr>
              <a:endParaRPr lang="tr-TR" sz="1800" b="0">
                <a:solidFill>
                  <a:prstClr val="white"/>
                </a:solidFill>
                <a:latin typeface="Calibri"/>
              </a:endParaRPr>
            </a:p>
          </p:txBody>
        </p:sp>
        <p:grpSp>
          <p:nvGrpSpPr>
            <p:cNvPr id="60" name="Grup 59"/>
            <p:cNvGrpSpPr/>
            <p:nvPr/>
          </p:nvGrpSpPr>
          <p:grpSpPr>
            <a:xfrm>
              <a:off x="8153201" y="3931732"/>
              <a:ext cx="1896963" cy="2001631"/>
              <a:chOff x="7220446" y="3523416"/>
              <a:chExt cx="1896963" cy="2001631"/>
            </a:xfrm>
          </p:grpSpPr>
          <p:sp>
            <p:nvSpPr>
              <p:cNvPr id="46" name="Yuvarlatılmış Dikdörtgen 45"/>
              <p:cNvSpPr/>
              <p:nvPr/>
            </p:nvSpPr>
            <p:spPr>
              <a:xfrm>
                <a:off x="7229078" y="3523416"/>
                <a:ext cx="1888331" cy="1301060"/>
              </a:xfrm>
              <a:prstGeom prst="round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7353344"/>
                  <a:satOff val="-10228"/>
                  <a:lumOff val="-3922"/>
                  <a:alphaOff val="0"/>
                </a:schemeClr>
              </a:fillRef>
              <a:effectRef idx="1">
                <a:schemeClr val="accent5">
                  <a:hueOff val="-7353344"/>
                  <a:satOff val="-10228"/>
                  <a:lumOff val="-3922"/>
                  <a:alphaOff val="0"/>
                </a:schemeClr>
              </a:effectRef>
              <a:fontRef idx="minor">
                <a:schemeClr val="dk1"/>
              </a:fontRef>
            </p:style>
          </p:sp>
          <p:sp>
            <p:nvSpPr>
              <p:cNvPr id="47" name="Serbest Form 46"/>
              <p:cNvSpPr/>
              <p:nvPr/>
            </p:nvSpPr>
            <p:spPr>
              <a:xfrm>
                <a:off x="7229078" y="4824476"/>
                <a:ext cx="1888331" cy="700571"/>
              </a:xfrm>
              <a:custGeom>
                <a:avLst/>
                <a:gdLst>
                  <a:gd name="connsiteX0" fmla="*/ 0 w 1888331"/>
                  <a:gd name="connsiteY0" fmla="*/ 0 h 700571"/>
                  <a:gd name="connsiteX1" fmla="*/ 1888331 w 1888331"/>
                  <a:gd name="connsiteY1" fmla="*/ 0 h 700571"/>
                  <a:gd name="connsiteX2" fmla="*/ 1888331 w 1888331"/>
                  <a:gd name="connsiteY2" fmla="*/ 700571 h 700571"/>
                  <a:gd name="connsiteX3" fmla="*/ 0 w 1888331"/>
                  <a:gd name="connsiteY3" fmla="*/ 700571 h 700571"/>
                  <a:gd name="connsiteX4" fmla="*/ 0 w 1888331"/>
                  <a:gd name="connsiteY4" fmla="*/ 0 h 700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331" h="700571">
                    <a:moveTo>
                      <a:pt x="0" y="0"/>
                    </a:moveTo>
                    <a:lnTo>
                      <a:pt x="1888331" y="0"/>
                    </a:lnTo>
                    <a:lnTo>
                      <a:pt x="1888331" y="700571"/>
                    </a:lnTo>
                    <a:lnTo>
                      <a:pt x="0" y="7005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4665" tIns="234665" rIns="234665" bIns="0" numCol="1" spcCol="1270" anchor="t" anchorCtr="0">
                <a:noAutofit/>
              </a:bodyPr>
              <a:lstStyle/>
              <a:p>
                <a:pPr algn="ctr" defTabSz="1466703" fontAlgn="auto">
                  <a:lnSpc>
                    <a:spcPct val="90000"/>
                  </a:lnSpc>
                  <a:spcAft>
                    <a:spcPct val="35000"/>
                  </a:spcAft>
                </a:pPr>
                <a:r>
                  <a:rPr lang="tr-TR" sz="1800" dirty="0">
                    <a:solidFill>
                      <a:prstClr val="black"/>
                    </a:solidFill>
                    <a:latin typeface="Arial" panose="020B0604020202020204" pitchFamily="34" charset="0"/>
                    <a:cs typeface="Arial" panose="020B0604020202020204" pitchFamily="34" charset="0"/>
                  </a:rPr>
                  <a:t>5 puan</a:t>
                </a:r>
              </a:p>
            </p:txBody>
          </p:sp>
          <p:sp>
            <p:nvSpPr>
              <p:cNvPr id="58" name="Dikdörtgen 57"/>
              <p:cNvSpPr/>
              <p:nvPr/>
            </p:nvSpPr>
            <p:spPr>
              <a:xfrm>
                <a:off x="7220446" y="3720670"/>
                <a:ext cx="1888331" cy="892552"/>
              </a:xfrm>
              <a:prstGeom prst="rect">
                <a:avLst/>
              </a:prstGeom>
            </p:spPr>
            <p:txBody>
              <a:bodyPr wrap="square">
                <a:spAutoFit/>
              </a:bodyPr>
              <a:lstStyle/>
              <a:p>
                <a:pPr algn="ctr" defTabSz="914309" fontAlgn="auto">
                  <a:spcBef>
                    <a:spcPts val="0"/>
                  </a:spcBef>
                  <a:spcAft>
                    <a:spcPts val="0"/>
                  </a:spcAft>
                </a:pPr>
                <a:r>
                  <a:rPr lang="sv-SE" sz="1300" b="0" dirty="0">
                    <a:solidFill>
                      <a:prstClr val="black"/>
                    </a:solidFill>
                    <a:latin typeface="Arial" panose="020B0604020202020204" pitchFamily="34" charset="0"/>
                    <a:cs typeface="Arial" panose="020B0604020202020204" pitchFamily="34" charset="0"/>
                  </a:rPr>
                  <a:t>1702 Patent Lisans çağrıları çerçevesinde desteklenen projelerin devam projeleri</a:t>
                </a:r>
                <a:endParaRPr lang="tr-TR" sz="1300" b="0" dirty="0">
                  <a:solidFill>
                    <a:prstClr val="black"/>
                  </a:solidFill>
                  <a:latin typeface="Arial" panose="020B0604020202020204" pitchFamily="34" charset="0"/>
                  <a:cs typeface="Arial" panose="020B0604020202020204" pitchFamily="34" charset="0"/>
                </a:endParaRPr>
              </a:p>
            </p:txBody>
          </p:sp>
        </p:grpSp>
      </p:grpSp>
      <p:grpSp>
        <p:nvGrpSpPr>
          <p:cNvPr id="84" name="Grup 83"/>
          <p:cNvGrpSpPr/>
          <p:nvPr/>
        </p:nvGrpSpPr>
        <p:grpSpPr>
          <a:xfrm>
            <a:off x="3500990" y="1569182"/>
            <a:ext cx="2161893" cy="2098235"/>
            <a:chOff x="3501445" y="1568146"/>
            <a:chExt cx="2162175" cy="2098508"/>
          </a:xfrm>
        </p:grpSpPr>
        <p:sp>
          <p:nvSpPr>
            <p:cNvPr id="89" name="Yuvarlatılmış Dikdörtgen 88"/>
            <p:cNvSpPr/>
            <p:nvPr/>
          </p:nvSpPr>
          <p:spPr>
            <a:xfrm>
              <a:off x="3501445" y="1568146"/>
              <a:ext cx="2162175" cy="2089621"/>
            </a:xfrm>
            <a:prstGeom prst="roundRect">
              <a:avLst/>
            </a:prstGeom>
            <a:solidFill>
              <a:schemeClr val="bg1">
                <a:lumMod val="95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fontAlgn="auto">
                <a:spcBef>
                  <a:spcPts val="0"/>
                </a:spcBef>
                <a:spcAft>
                  <a:spcPts val="0"/>
                </a:spcAft>
              </a:pPr>
              <a:endParaRPr lang="tr-TR" sz="1800" b="0">
                <a:solidFill>
                  <a:prstClr val="white"/>
                </a:solidFill>
                <a:latin typeface="Calibri"/>
              </a:endParaRPr>
            </a:p>
          </p:txBody>
        </p:sp>
        <p:grpSp>
          <p:nvGrpSpPr>
            <p:cNvPr id="50" name="Grup 49"/>
            <p:cNvGrpSpPr/>
            <p:nvPr/>
          </p:nvGrpSpPr>
          <p:grpSpPr>
            <a:xfrm>
              <a:off x="3630623" y="1665023"/>
              <a:ext cx="1888331" cy="2001631"/>
              <a:chOff x="4113212" y="1332951"/>
              <a:chExt cx="1888331" cy="2001631"/>
            </a:xfrm>
          </p:grpSpPr>
          <p:sp>
            <p:nvSpPr>
              <p:cNvPr id="36" name="Yuvarlatılmış Dikdörtgen 35"/>
              <p:cNvSpPr/>
              <p:nvPr/>
            </p:nvSpPr>
            <p:spPr>
              <a:xfrm>
                <a:off x="4113212" y="1332951"/>
                <a:ext cx="1888331" cy="1301060"/>
              </a:xfrm>
              <a:prstGeom prst="round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1225557"/>
                  <a:satOff val="-1705"/>
                  <a:lumOff val="-654"/>
                  <a:alphaOff val="0"/>
                </a:schemeClr>
              </a:fillRef>
              <a:effectRef idx="1">
                <a:schemeClr val="accent5">
                  <a:hueOff val="-1225557"/>
                  <a:satOff val="-1705"/>
                  <a:lumOff val="-654"/>
                  <a:alphaOff val="0"/>
                </a:schemeClr>
              </a:effectRef>
              <a:fontRef idx="minor">
                <a:schemeClr val="dk1"/>
              </a:fontRef>
            </p:style>
          </p:sp>
          <p:sp>
            <p:nvSpPr>
              <p:cNvPr id="37" name="Serbest Form 36"/>
              <p:cNvSpPr/>
              <p:nvPr/>
            </p:nvSpPr>
            <p:spPr>
              <a:xfrm>
                <a:off x="4113212" y="2634011"/>
                <a:ext cx="1888331" cy="700571"/>
              </a:xfrm>
              <a:custGeom>
                <a:avLst/>
                <a:gdLst>
                  <a:gd name="connsiteX0" fmla="*/ 0 w 1888331"/>
                  <a:gd name="connsiteY0" fmla="*/ 0 h 700571"/>
                  <a:gd name="connsiteX1" fmla="*/ 1888331 w 1888331"/>
                  <a:gd name="connsiteY1" fmla="*/ 0 h 700571"/>
                  <a:gd name="connsiteX2" fmla="*/ 1888331 w 1888331"/>
                  <a:gd name="connsiteY2" fmla="*/ 700571 h 700571"/>
                  <a:gd name="connsiteX3" fmla="*/ 0 w 1888331"/>
                  <a:gd name="connsiteY3" fmla="*/ 700571 h 700571"/>
                  <a:gd name="connsiteX4" fmla="*/ 0 w 1888331"/>
                  <a:gd name="connsiteY4" fmla="*/ 0 h 700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331" h="700571">
                    <a:moveTo>
                      <a:pt x="0" y="0"/>
                    </a:moveTo>
                    <a:lnTo>
                      <a:pt x="1888331" y="0"/>
                    </a:lnTo>
                    <a:lnTo>
                      <a:pt x="1888331" y="700571"/>
                    </a:lnTo>
                    <a:lnTo>
                      <a:pt x="0" y="7005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4665" tIns="234665" rIns="234665" bIns="0" numCol="1" spcCol="1270" anchor="t" anchorCtr="0">
                <a:noAutofit/>
              </a:bodyPr>
              <a:lstStyle/>
              <a:p>
                <a:pPr algn="ctr" defTabSz="1466703" fontAlgn="auto">
                  <a:lnSpc>
                    <a:spcPct val="90000"/>
                  </a:lnSpc>
                  <a:spcAft>
                    <a:spcPct val="35000"/>
                  </a:spcAft>
                </a:pPr>
                <a:r>
                  <a:rPr lang="tr-TR" sz="1800" dirty="0">
                    <a:solidFill>
                      <a:prstClr val="black"/>
                    </a:solidFill>
                    <a:latin typeface="Arial" panose="020B0604020202020204" pitchFamily="34" charset="0"/>
                    <a:cs typeface="Arial" panose="020B0604020202020204" pitchFamily="34" charset="0"/>
                  </a:rPr>
                  <a:t>5 puan</a:t>
                </a:r>
              </a:p>
            </p:txBody>
          </p:sp>
          <p:sp>
            <p:nvSpPr>
              <p:cNvPr id="52" name="Dikdörtgen 51"/>
              <p:cNvSpPr/>
              <p:nvPr/>
            </p:nvSpPr>
            <p:spPr>
              <a:xfrm>
                <a:off x="4242387" y="1536651"/>
                <a:ext cx="1629979" cy="738664"/>
              </a:xfrm>
              <a:prstGeom prst="rect">
                <a:avLst/>
              </a:prstGeom>
            </p:spPr>
            <p:txBody>
              <a:bodyPr wrap="square">
                <a:spAutoFit/>
              </a:bodyPr>
              <a:lstStyle/>
              <a:p>
                <a:pPr algn="ctr" defTabSz="914309" fontAlgn="auto">
                  <a:spcBef>
                    <a:spcPts val="0"/>
                  </a:spcBef>
                  <a:spcAft>
                    <a:spcPts val="0"/>
                  </a:spcAft>
                </a:pPr>
                <a:r>
                  <a:rPr lang="tr-TR" sz="1400" b="0" dirty="0">
                    <a:solidFill>
                      <a:prstClr val="black"/>
                    </a:solidFill>
                    <a:latin typeface="Arial" panose="020B0604020202020204" pitchFamily="34" charset="0"/>
                    <a:cs typeface="Arial" panose="020B0604020202020204" pitchFamily="34" charset="0"/>
                  </a:rPr>
                  <a:t>Firmanın ilk TEYDEB başvurusu olması </a:t>
                </a:r>
              </a:p>
            </p:txBody>
          </p:sp>
        </p:grpSp>
      </p:grpSp>
    </p:spTree>
    <p:extLst>
      <p:ext uri="{BB962C8B-B14F-4D97-AF65-F5344CB8AC3E}">
        <p14:creationId xmlns:p14="http://schemas.microsoft.com/office/powerpoint/2010/main" val="216001549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a:spLocks noGrp="1"/>
          </p:cNvSpPr>
          <p:nvPr>
            <p:ph idx="1"/>
          </p:nvPr>
        </p:nvSpPr>
        <p:spPr>
          <a:xfrm>
            <a:off x="406573" y="1269554"/>
            <a:ext cx="10801730" cy="3682704"/>
          </a:xfrm>
        </p:spPr>
        <p:txBody>
          <a:bodyPr>
            <a:normAutofit/>
          </a:bodyPr>
          <a:lstStyle/>
          <a:p>
            <a:pPr algn="just"/>
            <a:r>
              <a:rPr lang="tr-TR" b="1" dirty="0" err="1" smtClean="0"/>
              <a:t>PRODİS'te</a:t>
            </a:r>
            <a:r>
              <a:rPr lang="tr-TR" b="1" dirty="0" smtClean="0"/>
              <a:t> </a:t>
            </a:r>
            <a:r>
              <a:rPr lang="tr-TR" b="1" dirty="0"/>
              <a:t>izleyiciliği kabul/ret etme </a:t>
            </a:r>
            <a:r>
              <a:rPr lang="tr-TR" b="1" dirty="0" smtClean="0"/>
              <a:t>seçeneğini bulamıyorum</a:t>
            </a:r>
            <a:r>
              <a:rPr lang="tr-TR" dirty="0" smtClean="0"/>
              <a:t>: </a:t>
            </a:r>
            <a:r>
              <a:rPr lang="tr-TR" dirty="0"/>
              <a:t>PRODİS platformunda izleyicilik için kabul/ret sekmesi bulunmamaktadır. Proje izleyiciliği görevini kabul etmemeniz durumunda ilgili grubun e-posta adresi (örnek: biyoteg.teydeb@tubitak.gov.tr) aracılığı ile Başkanlığımıza bilgi vermeniz gerekmektedir. </a:t>
            </a:r>
            <a:r>
              <a:rPr lang="tr-TR" dirty="0" smtClean="0"/>
              <a:t>İzleyiciliği </a:t>
            </a:r>
            <a:r>
              <a:rPr lang="tr-TR" dirty="0"/>
              <a:t>kabul etmeniz durumunda bu aşamada </a:t>
            </a:r>
            <a:r>
              <a:rPr lang="tr-TR" dirty="0" err="1"/>
              <a:t>PRODİS'te</a:t>
            </a:r>
            <a:r>
              <a:rPr lang="tr-TR" dirty="0"/>
              <a:t> herhangi bir işlem yapmanıza gerek bulunmamaktadır.  Projenin Ar-Ge Yardımı İstek Formları, kuruluş tarafından </a:t>
            </a:r>
            <a:r>
              <a:rPr lang="tr-TR" dirty="0" err="1"/>
              <a:t>TEYDEB'e</a:t>
            </a:r>
            <a:r>
              <a:rPr lang="tr-TR" dirty="0"/>
              <a:t> raporlandıkları zaman, proje izleyicilik sözleşmesi ile birlikte </a:t>
            </a:r>
            <a:r>
              <a:rPr lang="tr-TR" dirty="0">
                <a:hlinkClick r:id="rId2"/>
              </a:rPr>
              <a:t>http://eteydeb.tubitak.gov.tr/</a:t>
            </a:r>
            <a:r>
              <a:rPr lang="tr-TR" dirty="0"/>
              <a:t> adresinde tarafınıza sunulacaktır. Söz konusu görevlendirmeye ilişkin tarafınıza ayrıca bir e-posta iletilecek olup bu bildirimin ardından izleyicilik süreciniz başlayacaktır.</a:t>
            </a:r>
          </a:p>
          <a:p>
            <a:pPr algn="just"/>
            <a:endParaRPr lang="tr-TR" dirty="0"/>
          </a:p>
        </p:txBody>
      </p:sp>
      <p:sp>
        <p:nvSpPr>
          <p:cNvPr id="6" name="Dikdörtgen 5"/>
          <p:cNvSpPr/>
          <p:nvPr/>
        </p:nvSpPr>
        <p:spPr>
          <a:xfrm>
            <a:off x="50599" y="88433"/>
            <a:ext cx="12139814" cy="507813"/>
          </a:xfrm>
          <a:prstGeom prst="rect">
            <a:avLst/>
          </a:prstGeom>
        </p:spPr>
        <p:txBody>
          <a:bodyPr wrap="square" lIns="91423" tIns="45711" rIns="91423" bIns="45711">
            <a:spAutoFit/>
          </a:bodyPr>
          <a:lstStyle/>
          <a:p>
            <a:pPr algn="ctr" defTabSz="697758" fontAlgn="auto">
              <a:spcAft>
                <a:spcPts val="0"/>
              </a:spcAft>
              <a:defRPr/>
            </a:pPr>
            <a:r>
              <a:rPr lang="tr-TR" sz="2700" dirty="0">
                <a:solidFill>
                  <a:srgbClr val="FF0000"/>
                </a:solidFill>
                <a:latin typeface="Arial" panose="020B0604020202020204" pitchFamily="34" charset="0"/>
                <a:cs typeface="Arial" panose="020B0604020202020204" pitchFamily="34" charset="0"/>
              </a:rPr>
              <a:t>Sıkça Sorulan Sorular</a:t>
            </a:r>
          </a:p>
        </p:txBody>
      </p:sp>
      <p:sp>
        <p:nvSpPr>
          <p:cNvPr id="10" name="Dikdörtgen 9"/>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2" name="Resim 11"/>
          <p:cNvPicPr>
            <a:picLocks noChangeAspect="1"/>
          </p:cNvPicPr>
          <p:nvPr/>
        </p:nvPicPr>
        <p:blipFill>
          <a:blip r:embed="rId3"/>
          <a:stretch>
            <a:fillRect/>
          </a:stretch>
        </p:blipFill>
        <p:spPr>
          <a:xfrm>
            <a:off x="4703093" y="4437906"/>
            <a:ext cx="2208691" cy="2053838"/>
          </a:xfrm>
          <a:prstGeom prst="rect">
            <a:avLst/>
          </a:prstGeom>
        </p:spPr>
      </p:pic>
      <p:sp>
        <p:nvSpPr>
          <p:cNvPr id="2" name="Slayt Numarası Yer Tutucusu 1"/>
          <p:cNvSpPr>
            <a:spLocks noGrp="1"/>
          </p:cNvSpPr>
          <p:nvPr>
            <p:ph type="sldNum" sz="quarter" idx="12"/>
          </p:nvPr>
        </p:nvSpPr>
        <p:spPr>
          <a:xfrm>
            <a:off x="8831510" y="6238106"/>
            <a:ext cx="2742843" cy="365209"/>
          </a:xfrm>
        </p:spPr>
        <p:txBody>
          <a:bodyPr/>
          <a:lstStyle/>
          <a:p>
            <a:fld id="{6B5068A4-7AB1-4987-BEC0-486BCDB874F9}" type="slidenum">
              <a:rPr lang="tr-TR" sz="1200" smtClean="0"/>
              <a:t>80</a:t>
            </a:fld>
            <a:endParaRPr lang="tr-TR" sz="1200" dirty="0"/>
          </a:p>
        </p:txBody>
      </p:sp>
    </p:spTree>
    <p:extLst>
      <p:ext uri="{BB962C8B-B14F-4D97-AF65-F5344CB8AC3E}">
        <p14:creationId xmlns:p14="http://schemas.microsoft.com/office/powerpoint/2010/main" val="294472228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478582" y="693490"/>
            <a:ext cx="10873209" cy="4143057"/>
          </a:xfrm>
          <a:prstGeom prst="rect">
            <a:avLst/>
          </a:prstGeom>
        </p:spPr>
        <p:txBody>
          <a:bodyPr wrap="square">
            <a:spAutoFit/>
          </a:bodyPr>
          <a:lstStyle/>
          <a:p>
            <a:pPr marL="342900" indent="-342900" algn="just">
              <a:lnSpc>
                <a:spcPct val="107000"/>
              </a:lnSpc>
              <a:spcAft>
                <a:spcPts val="0"/>
              </a:spcAft>
              <a:buFont typeface="Arial" panose="020B0604020202020204" pitchFamily="34" charset="0"/>
              <a:buChar char="•"/>
            </a:pPr>
            <a:r>
              <a:rPr lang="tr-TR" sz="2100" dirty="0" smtClean="0">
                <a:latin typeface="+mn-lt"/>
                <a:cs typeface="+mn-cs"/>
              </a:rPr>
              <a:t>Hakem/izleyici </a:t>
            </a:r>
            <a:r>
              <a:rPr lang="tr-TR" sz="2100" dirty="0">
                <a:latin typeface="+mn-lt"/>
                <a:cs typeface="+mn-cs"/>
              </a:rPr>
              <a:t>değerlendirme raporları yalnızca e-imza ile mi </a:t>
            </a:r>
            <a:r>
              <a:rPr lang="tr-TR" sz="2100" dirty="0" smtClean="0">
                <a:latin typeface="+mn-lt"/>
                <a:cs typeface="+mn-cs"/>
              </a:rPr>
              <a:t>gönderilebilmektedir? </a:t>
            </a:r>
            <a:r>
              <a:rPr lang="tr-TR" sz="2100" b="0" dirty="0" smtClean="0">
                <a:latin typeface="+mn-lt"/>
                <a:cs typeface="+mn-cs"/>
              </a:rPr>
              <a:t>26.09.2020 </a:t>
            </a:r>
            <a:r>
              <a:rPr lang="tr-TR" sz="2100" b="0" dirty="0">
                <a:latin typeface="+mn-lt"/>
                <a:cs typeface="+mn-cs"/>
              </a:rPr>
              <a:t>tarihinden itibaren </a:t>
            </a:r>
            <a:r>
              <a:rPr lang="tr-TR" sz="2100" b="0" dirty="0" smtClean="0">
                <a:latin typeface="+mn-lt"/>
                <a:cs typeface="+mn-cs"/>
              </a:rPr>
              <a:t>TEYDEB destek programları kapsamında </a:t>
            </a:r>
            <a:r>
              <a:rPr lang="tr-TR" sz="2100" b="0" dirty="0">
                <a:latin typeface="+mn-lt"/>
                <a:cs typeface="+mn-cs"/>
              </a:rPr>
              <a:t>Hakem ve İzleyici Değerlendirme Raporları YALNIZCA e-imza ile imzalanarak elektronik ortamda gönderilebilmektedir. Söz konusu uygulama dikkate alınarak, e-imzanın hakem ve izleyiciler tarafından temin edilmesi ve bu konuda gerekli işlemlerin yapılması önem arz etmektedir</a:t>
            </a:r>
            <a:r>
              <a:rPr lang="tr-TR" sz="2100" b="0" dirty="0" smtClean="0">
                <a:latin typeface="+mn-lt"/>
                <a:cs typeface="+mn-cs"/>
              </a:rPr>
              <a:t>.</a:t>
            </a:r>
          </a:p>
          <a:p>
            <a:pPr marL="342900" indent="-342900" algn="just">
              <a:lnSpc>
                <a:spcPct val="107000"/>
              </a:lnSpc>
              <a:spcAft>
                <a:spcPts val="0"/>
              </a:spcAft>
              <a:buFont typeface="Arial" panose="020B0604020202020204" pitchFamily="34" charset="0"/>
              <a:buChar char="•"/>
            </a:pPr>
            <a:endParaRPr lang="tr-TR" sz="2100" b="0" dirty="0" smtClean="0">
              <a:latin typeface="+mn-lt"/>
              <a:cs typeface="+mn-cs"/>
            </a:endParaRPr>
          </a:p>
          <a:p>
            <a:pPr marL="342900" indent="-342900" algn="just">
              <a:lnSpc>
                <a:spcPct val="107000"/>
              </a:lnSpc>
              <a:spcAft>
                <a:spcPts val="0"/>
              </a:spcAft>
              <a:buFont typeface="Arial" panose="020B0604020202020204" pitchFamily="34" charset="0"/>
              <a:buChar char="•"/>
            </a:pPr>
            <a:r>
              <a:rPr lang="tr-TR" sz="2100" dirty="0">
                <a:latin typeface="+mn-lt"/>
              </a:rPr>
              <a:t>Firmanın daha önce sunmuş olduğu proje(</a:t>
            </a:r>
            <a:r>
              <a:rPr lang="tr-TR" sz="2100" dirty="0" err="1">
                <a:latin typeface="+mn-lt"/>
              </a:rPr>
              <a:t>ler</a:t>
            </a:r>
            <a:r>
              <a:rPr lang="tr-TR" sz="2100" dirty="0">
                <a:latin typeface="+mn-lt"/>
              </a:rPr>
              <a:t>)/dönem(</a:t>
            </a:r>
            <a:r>
              <a:rPr lang="tr-TR" sz="2100" dirty="0" err="1">
                <a:latin typeface="+mn-lt"/>
              </a:rPr>
              <a:t>ler</a:t>
            </a:r>
            <a:r>
              <a:rPr lang="tr-TR" sz="2100" dirty="0">
                <a:latin typeface="+mn-lt"/>
              </a:rPr>
              <a:t>) için firma ziyareti yapan bir hakemin/izleyicinin aynı firmanın sunmuş olduğu yeni proje(</a:t>
            </a:r>
            <a:r>
              <a:rPr lang="tr-TR" sz="2100" dirty="0" err="1">
                <a:latin typeface="+mn-lt"/>
              </a:rPr>
              <a:t>ler</a:t>
            </a:r>
            <a:r>
              <a:rPr lang="tr-TR" sz="2100" dirty="0">
                <a:latin typeface="+mn-lt"/>
              </a:rPr>
              <a:t>)/dönem(</a:t>
            </a:r>
            <a:r>
              <a:rPr lang="tr-TR" sz="2100" dirty="0" err="1">
                <a:latin typeface="+mn-lt"/>
              </a:rPr>
              <a:t>ler</a:t>
            </a:r>
            <a:r>
              <a:rPr lang="tr-TR" sz="2100" dirty="0">
                <a:latin typeface="+mn-lt"/>
              </a:rPr>
              <a:t>) için yeniden ziyaret yapması gerekli midir? </a:t>
            </a:r>
            <a:r>
              <a:rPr lang="tr-TR" sz="2100" b="0" dirty="0">
                <a:latin typeface="+mn-lt"/>
              </a:rPr>
              <a:t>Evet, firmanın sunmuş olduğu her farklı proje ve dönem için hakem/izleyici ziyareti yapılması beklenmektedir.</a:t>
            </a:r>
          </a:p>
          <a:p>
            <a:pPr marL="342900" indent="-342900" algn="just">
              <a:lnSpc>
                <a:spcPct val="107000"/>
              </a:lnSpc>
              <a:spcAft>
                <a:spcPts val="0"/>
              </a:spcAft>
              <a:buFont typeface="Arial" panose="020B0604020202020204" pitchFamily="34" charset="0"/>
              <a:buChar char="•"/>
            </a:pPr>
            <a:endParaRPr lang="tr-TR" sz="1800" b="0" dirty="0">
              <a:latin typeface="+mn-lt"/>
              <a:cs typeface="+mn-cs"/>
            </a:endParaRPr>
          </a:p>
          <a:p>
            <a:pPr algn="just">
              <a:lnSpc>
                <a:spcPct val="107000"/>
              </a:lnSpc>
              <a:spcAft>
                <a:spcPts val="0"/>
              </a:spcAft>
            </a:pPr>
            <a:r>
              <a:rPr lang="tr-TR" sz="1800" dirty="0">
                <a:latin typeface="+mn-lt"/>
                <a:cs typeface="+mn-cs"/>
              </a:rPr>
              <a:t> </a:t>
            </a:r>
            <a:endParaRPr lang="tr-TR"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Dikdörtgen 8"/>
          <p:cNvSpPr/>
          <p:nvPr/>
        </p:nvSpPr>
        <p:spPr>
          <a:xfrm>
            <a:off x="50599" y="88433"/>
            <a:ext cx="12139814" cy="507813"/>
          </a:xfrm>
          <a:prstGeom prst="rect">
            <a:avLst/>
          </a:prstGeom>
        </p:spPr>
        <p:txBody>
          <a:bodyPr wrap="square" lIns="91423" tIns="45711" rIns="91423" bIns="45711">
            <a:spAutoFit/>
          </a:bodyPr>
          <a:lstStyle/>
          <a:p>
            <a:pPr algn="ctr" defTabSz="697758" fontAlgn="auto">
              <a:spcAft>
                <a:spcPts val="0"/>
              </a:spcAft>
              <a:defRPr/>
            </a:pPr>
            <a:r>
              <a:rPr lang="tr-TR" sz="2700" dirty="0">
                <a:solidFill>
                  <a:srgbClr val="FF0000"/>
                </a:solidFill>
                <a:latin typeface="Arial" panose="020B0604020202020204" pitchFamily="34" charset="0"/>
                <a:cs typeface="Arial" panose="020B0604020202020204" pitchFamily="34" charset="0"/>
              </a:rPr>
              <a:t>Sıkça Sorulan Sorular</a:t>
            </a:r>
          </a:p>
        </p:txBody>
      </p:sp>
      <p:sp>
        <p:nvSpPr>
          <p:cNvPr id="10" name="Dikdörtgen 9"/>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3" name="Resim 12"/>
          <p:cNvPicPr>
            <a:picLocks noChangeAspect="1"/>
          </p:cNvPicPr>
          <p:nvPr/>
        </p:nvPicPr>
        <p:blipFill>
          <a:blip r:embed="rId2"/>
          <a:stretch>
            <a:fillRect/>
          </a:stretch>
        </p:blipFill>
        <p:spPr>
          <a:xfrm>
            <a:off x="7810192" y="4283515"/>
            <a:ext cx="2208691" cy="2053838"/>
          </a:xfrm>
          <a:prstGeom prst="rect">
            <a:avLst/>
          </a:prstGeom>
        </p:spPr>
      </p:pic>
      <p:sp>
        <p:nvSpPr>
          <p:cNvPr id="2" name="Slayt Numarası Yer Tutucusu 1"/>
          <p:cNvSpPr>
            <a:spLocks noGrp="1"/>
          </p:cNvSpPr>
          <p:nvPr>
            <p:ph type="sldNum" sz="quarter" idx="12"/>
          </p:nvPr>
        </p:nvSpPr>
        <p:spPr>
          <a:xfrm>
            <a:off x="8824971" y="6238106"/>
            <a:ext cx="2742843" cy="365209"/>
          </a:xfrm>
        </p:spPr>
        <p:txBody>
          <a:bodyPr/>
          <a:lstStyle/>
          <a:p>
            <a:fld id="{6B5068A4-7AB1-4987-BEC0-486BCDB874F9}" type="slidenum">
              <a:rPr lang="tr-TR" sz="1200" smtClean="0"/>
              <a:t>81</a:t>
            </a:fld>
            <a:endParaRPr lang="tr-TR" sz="1200" dirty="0"/>
          </a:p>
        </p:txBody>
      </p:sp>
    </p:spTree>
    <p:extLst>
      <p:ext uri="{BB962C8B-B14F-4D97-AF65-F5344CB8AC3E}">
        <p14:creationId xmlns:p14="http://schemas.microsoft.com/office/powerpoint/2010/main" val="323110666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34566" y="616188"/>
            <a:ext cx="11305256" cy="4541798"/>
          </a:xfrm>
        </p:spPr>
        <p:txBody>
          <a:bodyPr>
            <a:normAutofit fontScale="92500" lnSpcReduction="10000"/>
          </a:bodyPr>
          <a:lstStyle/>
          <a:p>
            <a:pPr algn="just">
              <a:lnSpc>
                <a:spcPct val="110000"/>
              </a:lnSpc>
              <a:spcAft>
                <a:spcPts val="800"/>
              </a:spcAft>
            </a:pPr>
            <a:r>
              <a:rPr lang="tr-TR" sz="2300" b="1" dirty="0" smtClean="0"/>
              <a:t>Firmanın </a:t>
            </a:r>
            <a:r>
              <a:rPr lang="tr-TR" sz="2300" b="1" dirty="0"/>
              <a:t>aynı zamanlarda sunmuş olduğu projeler/dönemler için ayrı ayrı ziyaret yapılması gerekli </a:t>
            </a:r>
            <a:r>
              <a:rPr lang="tr-TR" sz="2300" b="1" dirty="0" smtClean="0"/>
              <a:t>midir</a:t>
            </a:r>
            <a:r>
              <a:rPr lang="tr-TR" sz="2300" dirty="0" smtClean="0"/>
              <a:t>? </a:t>
            </a:r>
            <a:r>
              <a:rPr lang="tr-TR" sz="2300" dirty="0"/>
              <a:t>Hayır, tek bir ziyaret ile hakemi/izleyicisi olunan projeler/dönemler için firma ziyareti süreci tamamlanabilir.</a:t>
            </a:r>
          </a:p>
          <a:p>
            <a:pPr algn="just">
              <a:lnSpc>
                <a:spcPct val="110000"/>
              </a:lnSpc>
              <a:spcAft>
                <a:spcPts val="800"/>
              </a:spcAft>
            </a:pPr>
            <a:r>
              <a:rPr lang="tr-TR" sz="2300" b="1" dirty="0" smtClean="0"/>
              <a:t>Hakem/izleyici </a:t>
            </a:r>
            <a:r>
              <a:rPr lang="tr-TR" sz="2300" b="1" dirty="0"/>
              <a:t>firmanın başka bir projesinde danışman olarak yer almıştır. Danışmanlık görevleri halen devam etmektedir. Bu durumda, firmanın diğer projeleri için kendilerine iletilen hakemlik/izleyicilik görevleri kabul edilebilir </a:t>
            </a:r>
            <a:r>
              <a:rPr lang="tr-TR" sz="2300" b="1" dirty="0" smtClean="0"/>
              <a:t>mi? </a:t>
            </a:r>
            <a:r>
              <a:rPr lang="tr-TR" sz="2300" dirty="0"/>
              <a:t>Hayır, firmada danışman olarak görev yapılması nedeni ile firmanın diğer projelerine yönelik değerlendirme görevlerinin kabul edilmemesi beklenmektedir</a:t>
            </a:r>
            <a:r>
              <a:rPr lang="tr-TR" sz="2300" dirty="0" smtClean="0"/>
              <a:t>.</a:t>
            </a:r>
          </a:p>
          <a:p>
            <a:pPr algn="just">
              <a:lnSpc>
                <a:spcPct val="110000"/>
              </a:lnSpc>
              <a:spcAft>
                <a:spcPts val="800"/>
              </a:spcAft>
            </a:pPr>
            <a:r>
              <a:rPr lang="tr-TR" sz="2300" b="1" dirty="0">
                <a:ea typeface="Calibri" panose="020F0502020204030204" pitchFamily="34" charset="0"/>
                <a:cs typeface="Times New Roman" panose="02020603050405020304" pitchFamily="18" charset="0"/>
              </a:rPr>
              <a:t>Bugüne kadar hiç hakemlik ya da izleyicilik görevi almadım. Aynı bölümde birlikte çalıştığımız akademisyen arkadaşıma ise hakemlik görevi geliyor. Bunun için ne yapabilirim?</a:t>
            </a:r>
            <a:r>
              <a:rPr lang="tr-TR" sz="2300" dirty="0">
                <a:ea typeface="Calibri" panose="020F0502020204030204" pitchFamily="34" charset="0"/>
                <a:cs typeface="Times New Roman" panose="02020603050405020304" pitchFamily="18" charset="0"/>
              </a:rPr>
              <a:t> Hakem adayı seçimleri ARBİS veri tabanındaki bilgilere göre yapılmaktadır. </a:t>
            </a:r>
            <a:r>
              <a:rPr lang="tr-TR" sz="2300" dirty="0" err="1">
                <a:ea typeface="Calibri" panose="020F0502020204030204" pitchFamily="34" charset="0"/>
                <a:cs typeface="Times New Roman" panose="02020603050405020304" pitchFamily="18" charset="0"/>
              </a:rPr>
              <a:t>ARBİS’teki</a:t>
            </a:r>
            <a:r>
              <a:rPr lang="tr-TR" sz="2300" dirty="0">
                <a:ea typeface="Calibri" panose="020F0502020204030204" pitchFamily="34" charset="0"/>
                <a:cs typeface="Times New Roman" panose="02020603050405020304" pitchFamily="18" charset="0"/>
              </a:rPr>
              <a:t> bilgilerinizin güncellenmesi bu anlamda önem taşımaktadır.</a:t>
            </a:r>
          </a:p>
          <a:p>
            <a:pPr algn="just">
              <a:lnSpc>
                <a:spcPct val="110000"/>
              </a:lnSpc>
              <a:spcAft>
                <a:spcPts val="800"/>
              </a:spcAft>
            </a:pPr>
            <a:endParaRPr lang="tr-TR" sz="2200" dirty="0"/>
          </a:p>
          <a:p>
            <a:endParaRPr lang="tr-TR" dirty="0"/>
          </a:p>
        </p:txBody>
      </p:sp>
      <p:sp>
        <p:nvSpPr>
          <p:cNvPr id="7" name="Dikdörtgen 6"/>
          <p:cNvSpPr/>
          <p:nvPr/>
        </p:nvSpPr>
        <p:spPr>
          <a:xfrm>
            <a:off x="50599" y="88433"/>
            <a:ext cx="12139814" cy="507813"/>
          </a:xfrm>
          <a:prstGeom prst="rect">
            <a:avLst/>
          </a:prstGeom>
        </p:spPr>
        <p:txBody>
          <a:bodyPr wrap="square" lIns="91423" tIns="45711" rIns="91423" bIns="45711">
            <a:spAutoFit/>
          </a:bodyPr>
          <a:lstStyle/>
          <a:p>
            <a:pPr algn="ctr" defTabSz="697758" fontAlgn="auto">
              <a:spcAft>
                <a:spcPts val="0"/>
              </a:spcAft>
              <a:defRPr/>
            </a:pPr>
            <a:r>
              <a:rPr lang="tr-TR" sz="2700" dirty="0">
                <a:solidFill>
                  <a:srgbClr val="FF0000"/>
                </a:solidFill>
                <a:latin typeface="Arial" panose="020B0604020202020204" pitchFamily="34" charset="0"/>
                <a:cs typeface="Arial" panose="020B0604020202020204" pitchFamily="34" charset="0"/>
              </a:rPr>
              <a:t>Sıkça Sorulan Sorular</a:t>
            </a:r>
          </a:p>
        </p:txBody>
      </p:sp>
      <p:sp>
        <p:nvSpPr>
          <p:cNvPr id="8" name="Dikdörtgen 7"/>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2" name="Resim 11"/>
          <p:cNvPicPr>
            <a:picLocks noChangeAspect="1"/>
          </p:cNvPicPr>
          <p:nvPr/>
        </p:nvPicPr>
        <p:blipFill>
          <a:blip r:embed="rId2"/>
          <a:stretch>
            <a:fillRect/>
          </a:stretch>
        </p:blipFill>
        <p:spPr>
          <a:xfrm>
            <a:off x="6674138" y="4821926"/>
            <a:ext cx="1755267" cy="1632204"/>
          </a:xfrm>
          <a:prstGeom prst="rect">
            <a:avLst/>
          </a:prstGeom>
        </p:spPr>
      </p:pic>
      <p:sp>
        <p:nvSpPr>
          <p:cNvPr id="2" name="Slayt Numarası Yer Tutucusu 1"/>
          <p:cNvSpPr>
            <a:spLocks noGrp="1"/>
          </p:cNvSpPr>
          <p:nvPr>
            <p:ph type="sldNum" sz="quarter" idx="12"/>
          </p:nvPr>
        </p:nvSpPr>
        <p:spPr>
          <a:xfrm>
            <a:off x="8831510" y="6238106"/>
            <a:ext cx="2742843" cy="365209"/>
          </a:xfrm>
        </p:spPr>
        <p:txBody>
          <a:bodyPr/>
          <a:lstStyle/>
          <a:p>
            <a:fld id="{6B5068A4-7AB1-4987-BEC0-486BCDB874F9}" type="slidenum">
              <a:rPr lang="tr-TR" sz="1200" smtClean="0"/>
              <a:t>82</a:t>
            </a:fld>
            <a:endParaRPr lang="tr-TR" sz="1200"/>
          </a:p>
        </p:txBody>
      </p:sp>
    </p:spTree>
    <p:extLst>
      <p:ext uri="{BB962C8B-B14F-4D97-AF65-F5344CB8AC3E}">
        <p14:creationId xmlns:p14="http://schemas.microsoft.com/office/powerpoint/2010/main" val="177447721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ikdörtgen 13">
            <a:extLst>
              <a:ext uri="{FF2B5EF4-FFF2-40B4-BE49-F238E27FC236}">
                <a16:creationId xmlns:a16="http://schemas.microsoft.com/office/drawing/2014/main" id="{5C2DF3F0-3752-4BB6-A9B1-FBAAA344FFB9}"/>
              </a:ext>
            </a:extLst>
          </p:cNvPr>
          <p:cNvSpPr/>
          <p:nvPr/>
        </p:nvSpPr>
        <p:spPr>
          <a:xfrm>
            <a:off x="4367204" y="-26179"/>
            <a:ext cx="3496016" cy="507765"/>
          </a:xfrm>
          <a:prstGeom prst="rect">
            <a:avLst/>
          </a:prstGeom>
        </p:spPr>
        <p:txBody>
          <a:bodyPr wrap="none">
            <a:spAutoFit/>
          </a:bodyPr>
          <a:lstStyle/>
          <a:p>
            <a:pPr algn="ctr">
              <a:lnSpc>
                <a:spcPct val="90000"/>
              </a:lnSpc>
              <a:spcBef>
                <a:spcPct val="0"/>
              </a:spcBef>
            </a:pPr>
            <a:r>
              <a:rPr lang="tr-TR" altLang="tr-TR" sz="3000" dirty="0">
                <a:solidFill>
                  <a:srgbClr val="E20613"/>
                </a:solidFill>
                <a:latin typeface="Arial" panose="020B0604020202020204" pitchFamily="34" charset="0"/>
                <a:cs typeface="Arial" panose="020B0604020202020204" pitchFamily="34" charset="0"/>
              </a:rPr>
              <a:t>Program Mevzuatı</a:t>
            </a:r>
            <a:endParaRPr lang="tr-TR" sz="3000" dirty="0">
              <a:solidFill>
                <a:srgbClr val="E20613"/>
              </a:solidFill>
              <a:latin typeface="Arial" panose="020B0604020202020204" pitchFamily="34" charset="0"/>
              <a:cs typeface="Arial" panose="020B0604020202020204" pitchFamily="34" charset="0"/>
            </a:endParaRPr>
          </a:p>
        </p:txBody>
      </p:sp>
      <p:sp>
        <p:nvSpPr>
          <p:cNvPr id="8" name="Sağ Ok 7"/>
          <p:cNvSpPr/>
          <p:nvPr/>
        </p:nvSpPr>
        <p:spPr>
          <a:xfrm>
            <a:off x="2804916" y="7285420"/>
            <a:ext cx="1050980" cy="34018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up 3"/>
          <p:cNvGrpSpPr/>
          <p:nvPr/>
        </p:nvGrpSpPr>
        <p:grpSpPr>
          <a:xfrm>
            <a:off x="121618" y="743285"/>
            <a:ext cx="5396947" cy="3168438"/>
            <a:chOff x="121634" y="742140"/>
            <a:chExt cx="5397650" cy="3168851"/>
          </a:xfrm>
        </p:grpSpPr>
        <p:sp>
          <p:nvSpPr>
            <p:cNvPr id="9" name="Dikdörtgen 8"/>
            <p:cNvSpPr/>
            <p:nvPr/>
          </p:nvSpPr>
          <p:spPr>
            <a:xfrm>
              <a:off x="121634" y="742140"/>
              <a:ext cx="5107592" cy="1107996"/>
            </a:xfrm>
            <a:prstGeom prst="rect">
              <a:avLst/>
            </a:prstGeom>
          </p:spPr>
          <p:txBody>
            <a:bodyPr wrap="square">
              <a:spAutoFit/>
            </a:bodyPr>
            <a:lstStyle/>
            <a:p>
              <a:pPr algn="ctr"/>
              <a:r>
                <a:rPr lang="en-US" dirty="0">
                  <a:latin typeface="Arial" panose="020B0604020202020204" pitchFamily="34" charset="0"/>
                  <a:cs typeface="Arial" panose="020B0604020202020204" pitchFamily="34" charset="0"/>
                </a:rPr>
                <a:t>https://eteydeb.tubitak.gov.tr</a:t>
              </a:r>
            </a:p>
          </p:txBody>
        </p:sp>
        <p:grpSp>
          <p:nvGrpSpPr>
            <p:cNvPr id="11" name="Grup 10"/>
            <p:cNvGrpSpPr/>
            <p:nvPr/>
          </p:nvGrpSpPr>
          <p:grpSpPr>
            <a:xfrm>
              <a:off x="280064" y="1072610"/>
              <a:ext cx="5239220" cy="2838381"/>
              <a:chOff x="124398" y="667399"/>
              <a:chExt cx="11158195" cy="5829397"/>
            </a:xfrm>
          </p:grpSpPr>
          <p:pic>
            <p:nvPicPr>
              <p:cNvPr id="12" name="Resim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7546" y="667399"/>
                <a:ext cx="1213392" cy="789241"/>
              </a:xfrm>
              <a:prstGeom prst="rect">
                <a:avLst/>
              </a:prstGeom>
            </p:spPr>
          </p:pic>
          <p:pic>
            <p:nvPicPr>
              <p:cNvPr id="13" name="Resim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398" y="1062020"/>
                <a:ext cx="2897449" cy="5146467"/>
              </a:xfrm>
              <a:prstGeom prst="rect">
                <a:avLst/>
              </a:prstGeom>
            </p:spPr>
          </p:pic>
          <p:pic>
            <p:nvPicPr>
              <p:cNvPr id="15" name="Resi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6572" y="1424785"/>
                <a:ext cx="8416021" cy="5072011"/>
              </a:xfrm>
              <a:prstGeom prst="rect">
                <a:avLst/>
              </a:prstGeom>
            </p:spPr>
          </p:pic>
          <p:sp>
            <p:nvSpPr>
              <p:cNvPr id="16" name="Sağ Ok 15"/>
              <p:cNvSpPr/>
              <p:nvPr/>
            </p:nvSpPr>
            <p:spPr>
              <a:xfrm>
                <a:off x="2649615" y="4249030"/>
                <a:ext cx="1051117" cy="3402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 name="Grup 5"/>
          <p:cNvGrpSpPr/>
          <p:nvPr/>
        </p:nvGrpSpPr>
        <p:grpSpPr>
          <a:xfrm>
            <a:off x="6057111" y="2617410"/>
            <a:ext cx="5534369" cy="3581341"/>
            <a:chOff x="5781489" y="2425121"/>
            <a:chExt cx="6221076" cy="3973221"/>
          </a:xfrm>
        </p:grpSpPr>
        <p:pic>
          <p:nvPicPr>
            <p:cNvPr id="10" name="Resim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9205" y="3193297"/>
              <a:ext cx="596676" cy="388103"/>
            </a:xfrm>
            <a:prstGeom prst="rect">
              <a:avLst/>
            </a:prstGeom>
          </p:spPr>
        </p:pic>
        <p:grpSp>
          <p:nvGrpSpPr>
            <p:cNvPr id="23" name="Grup 22"/>
            <p:cNvGrpSpPr/>
            <p:nvPr/>
          </p:nvGrpSpPr>
          <p:grpSpPr>
            <a:xfrm>
              <a:off x="6330075" y="3581400"/>
              <a:ext cx="5316957" cy="2816942"/>
              <a:chOff x="680720" y="1656080"/>
              <a:chExt cx="10173017" cy="4592320"/>
            </a:xfrm>
          </p:grpSpPr>
          <p:pic>
            <p:nvPicPr>
              <p:cNvPr id="24" name="Resim 23"/>
              <p:cNvPicPr>
                <a:picLocks noChangeAspect="1"/>
              </p:cNvPicPr>
              <p:nvPr/>
            </p:nvPicPr>
            <p:blipFill>
              <a:blip r:embed="rId7"/>
              <a:stretch>
                <a:fillRect/>
              </a:stretch>
            </p:blipFill>
            <p:spPr>
              <a:xfrm>
                <a:off x="680720" y="1656080"/>
                <a:ext cx="10173017" cy="4592320"/>
              </a:xfrm>
              <a:prstGeom prst="rect">
                <a:avLst/>
              </a:prstGeom>
            </p:spPr>
          </p:pic>
          <p:sp>
            <p:nvSpPr>
              <p:cNvPr id="25" name="Sağ Ok 24"/>
              <p:cNvSpPr/>
              <p:nvPr/>
            </p:nvSpPr>
            <p:spPr>
              <a:xfrm>
                <a:off x="5923281" y="5776096"/>
                <a:ext cx="1617932" cy="3402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fontAlgn="auto">
                  <a:spcBef>
                    <a:spcPts val="0"/>
                  </a:spcBef>
                  <a:spcAft>
                    <a:spcPts val="0"/>
                  </a:spcAft>
                  <a:defRPr/>
                </a:pPr>
                <a:endParaRPr lang="en-US" sz="1800" b="0">
                  <a:solidFill>
                    <a:prstClr val="white"/>
                  </a:solidFill>
                  <a:latin typeface="Calibri"/>
                </a:endParaRPr>
              </a:p>
            </p:txBody>
          </p:sp>
        </p:grpSp>
        <p:sp>
          <p:nvSpPr>
            <p:cNvPr id="26" name="Dikdörtgen 25"/>
            <p:cNvSpPr/>
            <p:nvPr/>
          </p:nvSpPr>
          <p:spPr>
            <a:xfrm>
              <a:off x="5781489" y="2425121"/>
              <a:ext cx="6221076" cy="3482381"/>
            </a:xfrm>
            <a:prstGeom prst="rect">
              <a:avLst/>
            </a:prstGeom>
          </p:spPr>
          <p:txBody>
            <a:bodyPr wrap="square">
              <a:spAutoFit/>
            </a:bodyPr>
            <a:lstStyle/>
            <a:p>
              <a:pPr algn="ctr"/>
              <a:r>
                <a:rPr lang="en-US" dirty="0">
                  <a:latin typeface="Arial" panose="020B0604020202020204" pitchFamily="34" charset="0"/>
                  <a:cs typeface="Arial" panose="020B0604020202020204" pitchFamily="34" charset="0"/>
                </a:rPr>
                <a:t>https://tubitak.gov.tr/tr/destekler/sanayi/ulusal-destek-programlari/icerik-1501-tubitak-sanayi-ar-ge-projeleri-destekleme-programi</a:t>
              </a:r>
            </a:p>
          </p:txBody>
        </p:sp>
      </p:grpSp>
      <p:grpSp>
        <p:nvGrpSpPr>
          <p:cNvPr id="30" name="Grup 29"/>
          <p:cNvGrpSpPr/>
          <p:nvPr/>
        </p:nvGrpSpPr>
        <p:grpSpPr>
          <a:xfrm>
            <a:off x="397984" y="597599"/>
            <a:ext cx="11156742" cy="5434068"/>
            <a:chOff x="124398" y="1062020"/>
            <a:chExt cx="11158195" cy="5434776"/>
          </a:xfrm>
        </p:grpSpPr>
        <p:pic>
          <p:nvPicPr>
            <p:cNvPr id="31" name="Resim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398" y="1062020"/>
              <a:ext cx="2897449" cy="5146467"/>
            </a:xfrm>
            <a:prstGeom prst="rect">
              <a:avLst/>
            </a:prstGeom>
          </p:spPr>
        </p:pic>
        <p:pic>
          <p:nvPicPr>
            <p:cNvPr id="32" name="Resim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6572" y="1424785"/>
              <a:ext cx="8416021" cy="5072011"/>
            </a:xfrm>
            <a:prstGeom prst="rect">
              <a:avLst/>
            </a:prstGeom>
          </p:spPr>
        </p:pic>
        <p:sp>
          <p:nvSpPr>
            <p:cNvPr id="33" name="Sağ Ok 32"/>
            <p:cNvSpPr/>
            <p:nvPr/>
          </p:nvSpPr>
          <p:spPr>
            <a:xfrm>
              <a:off x="2649615" y="4249030"/>
              <a:ext cx="1051117" cy="340224"/>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up 33"/>
          <p:cNvGrpSpPr/>
          <p:nvPr/>
        </p:nvGrpSpPr>
        <p:grpSpPr>
          <a:xfrm>
            <a:off x="960173" y="1225962"/>
            <a:ext cx="10171692" cy="4591722"/>
            <a:chOff x="680720" y="1656080"/>
            <a:chExt cx="10173017" cy="4592320"/>
          </a:xfrm>
        </p:grpSpPr>
        <p:pic>
          <p:nvPicPr>
            <p:cNvPr id="35" name="Resim 34"/>
            <p:cNvPicPr>
              <a:picLocks noChangeAspect="1"/>
            </p:cNvPicPr>
            <p:nvPr/>
          </p:nvPicPr>
          <p:blipFill>
            <a:blip r:embed="rId7"/>
            <a:stretch>
              <a:fillRect/>
            </a:stretch>
          </p:blipFill>
          <p:spPr>
            <a:xfrm>
              <a:off x="680720" y="1656080"/>
              <a:ext cx="10173017" cy="4592320"/>
            </a:xfrm>
            <a:prstGeom prst="rect">
              <a:avLst/>
            </a:prstGeom>
          </p:spPr>
        </p:pic>
        <p:sp>
          <p:nvSpPr>
            <p:cNvPr id="36" name="Sağ Ok 35"/>
            <p:cNvSpPr/>
            <p:nvPr/>
          </p:nvSpPr>
          <p:spPr>
            <a:xfrm>
              <a:off x="5923281" y="5776096"/>
              <a:ext cx="1617932" cy="340224"/>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fontAlgn="auto">
                <a:spcBef>
                  <a:spcPts val="0"/>
                </a:spcBef>
                <a:spcAft>
                  <a:spcPts val="0"/>
                </a:spcAft>
                <a:defRPr/>
              </a:pPr>
              <a:endParaRPr lang="en-US" sz="1800" b="0">
                <a:solidFill>
                  <a:prstClr val="white"/>
                </a:solidFill>
                <a:latin typeface="Calibri"/>
              </a:endParaRPr>
            </a:p>
          </p:txBody>
        </p:sp>
      </p:grpSp>
      <p:sp>
        <p:nvSpPr>
          <p:cNvPr id="37" name="Dikdörtgen 36"/>
          <p:cNvSpPr/>
          <p:nvPr/>
        </p:nvSpPr>
        <p:spPr>
          <a:xfrm>
            <a:off x="4391184" y="515875"/>
            <a:ext cx="3386285" cy="457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17432239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0"/>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ikdörtgen 13">
            <a:extLst>
              <a:ext uri="{FF2B5EF4-FFF2-40B4-BE49-F238E27FC236}">
                <a16:creationId xmlns:a16="http://schemas.microsoft.com/office/drawing/2014/main" id="{5C2DF3F0-3752-4BB6-A9B1-FBAAA344FFB9}"/>
              </a:ext>
            </a:extLst>
          </p:cNvPr>
          <p:cNvSpPr/>
          <p:nvPr/>
        </p:nvSpPr>
        <p:spPr>
          <a:xfrm>
            <a:off x="2114123" y="52024"/>
            <a:ext cx="8000187" cy="507765"/>
          </a:xfrm>
          <a:prstGeom prst="rect">
            <a:avLst/>
          </a:prstGeom>
        </p:spPr>
        <p:txBody>
          <a:bodyPr wrap="none">
            <a:spAutoFit/>
          </a:bodyPr>
          <a:lstStyle/>
          <a:p>
            <a:pPr algn="ctr">
              <a:lnSpc>
                <a:spcPct val="90000"/>
              </a:lnSpc>
              <a:spcBef>
                <a:spcPct val="0"/>
              </a:spcBef>
            </a:pPr>
            <a:r>
              <a:rPr lang="tr-TR" altLang="tr-TR" sz="3000" dirty="0">
                <a:solidFill>
                  <a:srgbClr val="E20613"/>
                </a:solidFill>
                <a:latin typeface="Arial" panose="020B0604020202020204" pitchFamily="34" charset="0"/>
                <a:cs typeface="Arial" panose="020B0604020202020204" pitchFamily="34" charset="0"/>
              </a:rPr>
              <a:t>Tamamlanan Proje Bilgilerine Ulaşmak için</a:t>
            </a:r>
            <a:endParaRPr lang="tr-TR" sz="3000" dirty="0">
              <a:solidFill>
                <a:srgbClr val="E20613"/>
              </a:solidFill>
              <a:latin typeface="Arial" panose="020B0604020202020204" pitchFamily="34" charset="0"/>
              <a:cs typeface="Arial" panose="020B0604020202020204" pitchFamily="34" charset="0"/>
            </a:endParaRPr>
          </a:p>
        </p:txBody>
      </p:sp>
      <p:sp>
        <p:nvSpPr>
          <p:cNvPr id="5" name="Dikdörtgen 4"/>
          <p:cNvSpPr/>
          <p:nvPr/>
        </p:nvSpPr>
        <p:spPr>
          <a:xfrm>
            <a:off x="4391184" y="564195"/>
            <a:ext cx="3386285" cy="457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Dikdörtgen 1"/>
          <p:cNvSpPr/>
          <p:nvPr/>
        </p:nvSpPr>
        <p:spPr>
          <a:xfrm>
            <a:off x="472310" y="1225347"/>
            <a:ext cx="3191561" cy="2377264"/>
          </a:xfrm>
          <a:prstGeom prst="rect">
            <a:avLst/>
          </a:prstGeom>
        </p:spPr>
        <p:txBody>
          <a:bodyPr wrap="square">
            <a:spAutoFit/>
          </a:bodyPr>
          <a:lstStyle/>
          <a:p>
            <a:pPr algn="just">
              <a:lnSpc>
                <a:spcPct val="150000"/>
              </a:lnSpc>
              <a:spcBef>
                <a:spcPts val="600"/>
              </a:spcBef>
              <a:spcAft>
                <a:spcPts val="600"/>
              </a:spcAft>
            </a:pPr>
            <a:r>
              <a:rPr lang="tr-TR" sz="1100" dirty="0">
                <a:latin typeface="Times" panose="02020603050405020304" pitchFamily="18" charset="0"/>
                <a:ea typeface="Times New Roman" panose="02020603050405020304" pitchFamily="18" charset="0"/>
                <a:cs typeface="Times" panose="02020603050405020304" pitchFamily="18" charset="0"/>
              </a:rPr>
              <a:t>TÜBİTAK Açık Bilim Politikası doğrultusunda yeni iş birliklerinin oluşturulmasına yardımcı olmak ve tamamlanan projelerin ticarileştirilmesine katkı sağlamak amacıyla TEYDEB tarafından desteklenen tamamlanmış projelere ait bilgilere 18.05.2021 tarihinden itibaren TEYDEB ana web sayfası olan </a:t>
            </a:r>
            <a:r>
              <a:rPr lang="tr-TR" sz="1100" u="sng" dirty="0">
                <a:solidFill>
                  <a:srgbClr val="0000FF"/>
                </a:solidFill>
                <a:latin typeface="Times" panose="02020603050405020304" pitchFamily="18" charset="0"/>
                <a:ea typeface="Times New Roman" panose="02020603050405020304" pitchFamily="18" charset="0"/>
                <a:cs typeface="Times" panose="02020603050405020304" pitchFamily="18" charset="0"/>
                <a:hlinkClick r:id="rId3"/>
              </a:rPr>
              <a:t>https://eteydeb.tubitak.gov.tr/teydebanasayfa.htm</a:t>
            </a:r>
            <a:r>
              <a:rPr lang="tr-TR" sz="1100" dirty="0">
                <a:latin typeface="Times" panose="02020603050405020304" pitchFamily="18" charset="0"/>
                <a:ea typeface="Times New Roman" panose="02020603050405020304" pitchFamily="18" charset="0"/>
                <a:cs typeface="Times" panose="02020603050405020304" pitchFamily="18" charset="0"/>
              </a:rPr>
              <a:t> linki üzerinden erişim sağlanabilmektedir.</a:t>
            </a:r>
          </a:p>
        </p:txBody>
      </p:sp>
      <p:pic>
        <p:nvPicPr>
          <p:cNvPr id="3" name="Resim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4012562" y="800572"/>
            <a:ext cx="7976910" cy="4601076"/>
          </a:xfrm>
          <a:prstGeom prst="rect">
            <a:avLst/>
          </a:prstGeom>
        </p:spPr>
      </p:pic>
      <p:sp>
        <p:nvSpPr>
          <p:cNvPr id="4" name="Dikdörtgen 3"/>
          <p:cNvSpPr/>
          <p:nvPr/>
        </p:nvSpPr>
        <p:spPr>
          <a:xfrm>
            <a:off x="545941" y="3968128"/>
            <a:ext cx="6095206" cy="2554212"/>
          </a:xfrm>
          <a:prstGeom prst="rect">
            <a:avLst/>
          </a:prstGeom>
        </p:spPr>
        <p:txBody>
          <a:bodyPr>
            <a:spAutoFit/>
          </a:bodyPr>
          <a:lstStyle/>
          <a:p>
            <a:pPr algn="just">
              <a:lnSpc>
                <a:spcPct val="150000"/>
              </a:lnSpc>
              <a:spcBef>
                <a:spcPts val="600"/>
              </a:spcBef>
              <a:spcAft>
                <a:spcPts val="600"/>
              </a:spcAft>
            </a:pPr>
            <a:r>
              <a:rPr lang="tr-TR" sz="1000" u="sng" dirty="0">
                <a:latin typeface="Times" panose="02020603050405020304" pitchFamily="18" charset="0"/>
                <a:ea typeface="Times New Roman" panose="02020603050405020304" pitchFamily="18" charset="0"/>
                <a:cs typeface="Times" panose="02020603050405020304" pitchFamily="18" charset="0"/>
              </a:rPr>
              <a:t>PAYLAŞILAN VERİ ALANLARI:</a:t>
            </a:r>
            <a:endParaRPr lang="tr-TR" sz="1000" dirty="0">
              <a:latin typeface="Times" panose="02020603050405020304" pitchFamily="18" charset="0"/>
              <a:ea typeface="Times New Roman" panose="02020603050405020304" pitchFamily="18" charset="0"/>
              <a:cs typeface="Times" panose="02020603050405020304" pitchFamily="18" charset="0"/>
            </a:endParaRPr>
          </a:p>
          <a:p>
            <a:pPr marL="342866" indent="-342866" algn="just">
              <a:buSzPts val="1000"/>
              <a:buFont typeface="Symbol" panose="05050102010706020507" pitchFamily="18" charset="2"/>
              <a:buChar char=""/>
              <a:tabLst>
                <a:tab pos="457154" algn="l"/>
              </a:tabLst>
            </a:pPr>
            <a:r>
              <a:rPr lang="tr-TR" sz="1000" dirty="0">
                <a:latin typeface="Times" panose="02020603050405020304" pitchFamily="18" charset="0"/>
                <a:ea typeface="Calibri" panose="020F0502020204030204" pitchFamily="34" charset="0"/>
                <a:cs typeface="Times" panose="02020603050405020304" pitchFamily="18" charset="0"/>
              </a:rPr>
              <a:t>Proje Adı</a:t>
            </a:r>
          </a:p>
          <a:p>
            <a:pPr marL="342866" indent="-342866" algn="just">
              <a:buSzPts val="1000"/>
              <a:buFont typeface="Symbol" panose="05050102010706020507" pitchFamily="18" charset="2"/>
              <a:buChar char=""/>
              <a:tabLst>
                <a:tab pos="457154" algn="l"/>
              </a:tabLst>
            </a:pPr>
            <a:r>
              <a:rPr lang="tr-TR" sz="1000" dirty="0">
                <a:latin typeface="Times" panose="02020603050405020304" pitchFamily="18" charset="0"/>
                <a:ea typeface="Calibri" panose="020F0502020204030204" pitchFamily="34" charset="0"/>
                <a:cs typeface="Times" panose="02020603050405020304" pitchFamily="18" charset="0"/>
              </a:rPr>
              <a:t>Kuruluş Adı</a:t>
            </a:r>
          </a:p>
          <a:p>
            <a:pPr marL="342866" indent="-342866" algn="just">
              <a:buSzPts val="1000"/>
              <a:buFont typeface="Symbol" panose="05050102010706020507" pitchFamily="18" charset="2"/>
              <a:buChar char=""/>
              <a:tabLst>
                <a:tab pos="457154" algn="l"/>
              </a:tabLst>
            </a:pPr>
            <a:r>
              <a:rPr lang="tr-TR" sz="1000" dirty="0">
                <a:latin typeface="Times" panose="02020603050405020304" pitchFamily="18" charset="0"/>
                <a:ea typeface="Calibri" panose="020F0502020204030204" pitchFamily="34" charset="0"/>
                <a:cs typeface="Times" panose="02020603050405020304" pitchFamily="18" charset="0"/>
              </a:rPr>
              <a:t>Kuruluş İli</a:t>
            </a:r>
          </a:p>
          <a:p>
            <a:pPr marL="342866" indent="-342866" algn="just">
              <a:buSzPts val="1000"/>
              <a:buFont typeface="Symbol" panose="05050102010706020507" pitchFamily="18" charset="2"/>
              <a:buChar char=""/>
              <a:tabLst>
                <a:tab pos="457154" algn="l"/>
              </a:tabLst>
            </a:pPr>
            <a:r>
              <a:rPr lang="tr-TR" sz="1000" dirty="0">
                <a:latin typeface="Times" panose="02020603050405020304" pitchFamily="18" charset="0"/>
                <a:ea typeface="Calibri" panose="020F0502020204030204" pitchFamily="34" charset="0"/>
                <a:cs typeface="Times" panose="02020603050405020304" pitchFamily="18" charset="0"/>
              </a:rPr>
              <a:t>Proje Başlama / Bitiş Tarihi</a:t>
            </a:r>
          </a:p>
          <a:p>
            <a:pPr marL="342866" indent="-342866" algn="just">
              <a:buSzPts val="1000"/>
              <a:buFont typeface="Symbol" panose="05050102010706020507" pitchFamily="18" charset="2"/>
              <a:buChar char=""/>
              <a:tabLst>
                <a:tab pos="457154" algn="l"/>
              </a:tabLst>
            </a:pPr>
            <a:r>
              <a:rPr lang="tr-TR" sz="1000" dirty="0">
                <a:latin typeface="Times" panose="02020603050405020304" pitchFamily="18" charset="0"/>
                <a:ea typeface="Calibri" panose="020F0502020204030204" pitchFamily="34" charset="0"/>
                <a:cs typeface="Times" panose="02020603050405020304" pitchFamily="18" charset="0"/>
              </a:rPr>
              <a:t>Anahtar Kelimeler</a:t>
            </a:r>
          </a:p>
          <a:p>
            <a:pPr marL="342866" indent="-342866" algn="just">
              <a:buSzPts val="1000"/>
              <a:buFont typeface="Symbol" panose="05050102010706020507" pitchFamily="18" charset="2"/>
              <a:buChar char=""/>
              <a:tabLst>
                <a:tab pos="457154" algn="l"/>
              </a:tabLst>
            </a:pPr>
            <a:r>
              <a:rPr lang="tr-TR" sz="1000" dirty="0">
                <a:latin typeface="Times" panose="02020603050405020304" pitchFamily="18" charset="0"/>
                <a:ea typeface="Calibri" panose="020F0502020204030204" pitchFamily="34" charset="0"/>
                <a:cs typeface="Times" panose="02020603050405020304" pitchFamily="18" charset="0"/>
              </a:rPr>
              <a:t>Bilimsel Teknolojik Faaliyet Alanı</a:t>
            </a:r>
          </a:p>
          <a:p>
            <a:pPr marL="342866" indent="-342866" algn="just">
              <a:buSzPts val="1000"/>
              <a:buFont typeface="Symbol" panose="05050102010706020507" pitchFamily="18" charset="2"/>
              <a:buChar char=""/>
              <a:tabLst>
                <a:tab pos="457154" algn="l"/>
              </a:tabLst>
            </a:pPr>
            <a:r>
              <a:rPr lang="tr-TR" sz="1000" dirty="0">
                <a:latin typeface="Times" panose="02020603050405020304" pitchFamily="18" charset="0"/>
                <a:ea typeface="Calibri" panose="020F0502020204030204" pitchFamily="34" charset="0"/>
                <a:cs typeface="Times" panose="02020603050405020304" pitchFamily="18" charset="0"/>
              </a:rPr>
              <a:t>Ar-Ge Çalışmalarının Yürütüleceği Sektör</a:t>
            </a:r>
          </a:p>
          <a:p>
            <a:pPr marL="342866" indent="-342866" algn="just">
              <a:buSzPts val="1000"/>
              <a:buFont typeface="Symbol" panose="05050102010706020507" pitchFamily="18" charset="2"/>
              <a:buChar char=""/>
              <a:tabLst>
                <a:tab pos="457154" algn="l"/>
              </a:tabLst>
            </a:pPr>
            <a:r>
              <a:rPr lang="tr-TR" sz="1000" dirty="0">
                <a:latin typeface="Times" panose="02020603050405020304" pitchFamily="18" charset="0"/>
                <a:ea typeface="Calibri" panose="020F0502020204030204" pitchFamily="34" charset="0"/>
                <a:cs typeface="Times" panose="02020603050405020304" pitchFamily="18" charset="0"/>
              </a:rPr>
              <a:t>Proje Çıktılarının Kullanılacağı Sektör</a:t>
            </a:r>
          </a:p>
          <a:p>
            <a:pPr marL="342866" indent="-342866" algn="just">
              <a:buSzPts val="1000"/>
              <a:buFont typeface="Symbol" panose="05050102010706020507" pitchFamily="18" charset="2"/>
              <a:buChar char=""/>
              <a:tabLst>
                <a:tab pos="457154" algn="l"/>
              </a:tabLst>
            </a:pPr>
            <a:r>
              <a:rPr lang="tr-TR" sz="1000" dirty="0">
                <a:latin typeface="Times" panose="02020603050405020304" pitchFamily="18" charset="0"/>
                <a:ea typeface="Calibri" panose="020F0502020204030204" pitchFamily="34" charset="0"/>
                <a:cs typeface="Times" panose="02020603050405020304" pitchFamily="18" charset="0"/>
              </a:rPr>
              <a:t>Projenin Özeti (Kuruluşun Onay Vermesi Durumunda)</a:t>
            </a:r>
          </a:p>
          <a:p>
            <a:pPr marL="342866" indent="-342866" algn="just">
              <a:buSzPts val="1000"/>
              <a:buFont typeface="Symbol" panose="05050102010706020507" pitchFamily="18" charset="2"/>
              <a:buChar char=""/>
              <a:tabLst>
                <a:tab pos="457154" algn="l"/>
              </a:tabLst>
            </a:pPr>
            <a:r>
              <a:rPr lang="tr-TR" sz="1000" dirty="0">
                <a:latin typeface="Times" panose="02020603050405020304" pitchFamily="18" charset="0"/>
                <a:ea typeface="Calibri" panose="020F0502020204030204" pitchFamily="34" charset="0"/>
                <a:cs typeface="Times" panose="02020603050405020304" pitchFamily="18" charset="0"/>
              </a:rPr>
              <a:t>Projenin Amacı  (Kuruluşun Onay Vermesi Durumunda)</a:t>
            </a:r>
          </a:p>
          <a:p>
            <a:pPr marL="342866" indent="-342866" algn="just">
              <a:buSzPts val="1000"/>
              <a:buFont typeface="Symbol" panose="05050102010706020507" pitchFamily="18" charset="2"/>
              <a:buChar char=""/>
              <a:tabLst>
                <a:tab pos="457154" algn="l"/>
              </a:tabLst>
            </a:pPr>
            <a:r>
              <a:rPr lang="tr-TR" sz="1000" dirty="0">
                <a:latin typeface="Times" panose="02020603050405020304" pitchFamily="18" charset="0"/>
                <a:ea typeface="Calibri" panose="020F0502020204030204" pitchFamily="34" charset="0"/>
                <a:cs typeface="Times" panose="02020603050405020304" pitchFamily="18" charset="0"/>
              </a:rPr>
              <a:t>Tamamlanmış Projeler için Proje Çıktılarının Teknik Özellikleri (Kuruluşun Onay Vermesi Durumunda)</a:t>
            </a:r>
          </a:p>
          <a:p>
            <a:pPr marL="342866" indent="-342866" algn="just">
              <a:buSzPts val="1000"/>
              <a:buFont typeface="Symbol" panose="05050102010706020507" pitchFamily="18" charset="2"/>
              <a:buChar char=""/>
              <a:tabLst>
                <a:tab pos="457154" algn="l"/>
              </a:tabLst>
            </a:pPr>
            <a:r>
              <a:rPr lang="tr-TR" sz="1000" dirty="0">
                <a:latin typeface="Times" panose="02020603050405020304" pitchFamily="18" charset="0"/>
                <a:ea typeface="Calibri" panose="020F0502020204030204" pitchFamily="34" charset="0"/>
                <a:cs typeface="Times" panose="02020603050405020304" pitchFamily="18" charset="0"/>
              </a:rPr>
              <a:t>Tamamlanmış Projeler için Proje Çıktılarının Teknik Özellikleri (Kuruluşun Onay Vermesi Durumunda</a:t>
            </a:r>
          </a:p>
        </p:txBody>
      </p:sp>
    </p:spTree>
    <p:extLst>
      <p:ext uri="{BB962C8B-B14F-4D97-AF65-F5344CB8AC3E}">
        <p14:creationId xmlns:p14="http://schemas.microsoft.com/office/powerpoint/2010/main" val="4115725272"/>
      </p:ext>
    </p:extLst>
  </p:cSld>
  <p:clrMapOvr>
    <a:masterClrMapping/>
  </p:clrMapOvr>
  <p:transition spd="slow"/>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5C2DF3F0-3752-4BB6-A9B1-FBAAA344FFB9}"/>
              </a:ext>
            </a:extLst>
          </p:cNvPr>
          <p:cNvSpPr/>
          <p:nvPr/>
        </p:nvSpPr>
        <p:spPr>
          <a:xfrm>
            <a:off x="3248092" y="52024"/>
            <a:ext cx="5732235" cy="507765"/>
          </a:xfrm>
          <a:prstGeom prst="rect">
            <a:avLst/>
          </a:prstGeom>
        </p:spPr>
        <p:txBody>
          <a:bodyPr wrap="none">
            <a:spAutoFit/>
          </a:bodyPr>
          <a:lstStyle/>
          <a:p>
            <a:pPr algn="ctr">
              <a:lnSpc>
                <a:spcPct val="90000"/>
              </a:lnSpc>
              <a:spcBef>
                <a:spcPct val="0"/>
              </a:spcBef>
            </a:pPr>
            <a:r>
              <a:rPr lang="tr-TR" sz="3000" dirty="0" err="1">
                <a:solidFill>
                  <a:srgbClr val="E20613"/>
                </a:solidFill>
                <a:latin typeface="Arial" panose="020B0604020202020204" pitchFamily="34" charset="0"/>
                <a:cs typeface="Arial" panose="020B0604020202020204" pitchFamily="34" charset="0"/>
              </a:rPr>
              <a:t>Twitter</a:t>
            </a:r>
            <a:r>
              <a:rPr lang="tr-TR" sz="3000" dirty="0">
                <a:solidFill>
                  <a:srgbClr val="E20613"/>
                </a:solidFill>
                <a:latin typeface="Arial" panose="020B0604020202020204" pitchFamily="34" charset="0"/>
                <a:cs typeface="Arial" panose="020B0604020202020204" pitchFamily="34" charset="0"/>
              </a:rPr>
              <a:t> ve </a:t>
            </a:r>
            <a:r>
              <a:rPr lang="tr-TR" sz="3000" dirty="0" err="1">
                <a:solidFill>
                  <a:srgbClr val="E20613"/>
                </a:solidFill>
                <a:latin typeface="Arial" panose="020B0604020202020204" pitchFamily="34" charset="0"/>
                <a:cs typeface="Arial" panose="020B0604020202020204" pitchFamily="34" charset="0"/>
              </a:rPr>
              <a:t>Instagram</a:t>
            </a:r>
            <a:r>
              <a:rPr lang="tr-TR" sz="3000" dirty="0">
                <a:solidFill>
                  <a:srgbClr val="E20613"/>
                </a:solidFill>
                <a:latin typeface="Arial" panose="020B0604020202020204" pitchFamily="34" charset="0"/>
                <a:cs typeface="Arial" panose="020B0604020202020204" pitchFamily="34" charset="0"/>
              </a:rPr>
              <a:t> Hesapları</a:t>
            </a:r>
          </a:p>
        </p:txBody>
      </p:sp>
      <p:sp>
        <p:nvSpPr>
          <p:cNvPr id="9" name="Dikdörtgen 8"/>
          <p:cNvSpPr/>
          <p:nvPr/>
        </p:nvSpPr>
        <p:spPr>
          <a:xfrm>
            <a:off x="4391184" y="564195"/>
            <a:ext cx="3386285" cy="457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a:extLst>
              <a:ext uri="{FF2B5EF4-FFF2-40B4-BE49-F238E27FC236}">
                <a16:creationId xmlns:a16="http://schemas.microsoft.com/office/drawing/2014/main" id="{5C2DF3F0-3752-4BB6-A9B1-FBAAA344FFB9}"/>
              </a:ext>
            </a:extLst>
          </p:cNvPr>
          <p:cNvSpPr/>
          <p:nvPr/>
        </p:nvSpPr>
        <p:spPr>
          <a:xfrm>
            <a:off x="3395162" y="1740536"/>
            <a:ext cx="3245979" cy="1077078"/>
          </a:xfrm>
          <a:prstGeom prst="rect">
            <a:avLst/>
          </a:prstGeom>
        </p:spPr>
        <p:txBody>
          <a:bodyPr wrap="none">
            <a:spAutoFit/>
          </a:bodyPr>
          <a:lstStyle/>
          <a:p>
            <a:pPr algn="ctr"/>
            <a:r>
              <a:rPr lang="tr-TR" sz="3200" dirty="0">
                <a:latin typeface="Arial" pitchFamily="34" charset="0"/>
                <a:cs typeface="Arial" pitchFamily="34" charset="0"/>
              </a:rPr>
              <a:t>@</a:t>
            </a:r>
            <a:r>
              <a:rPr lang="tr-TR" sz="3200" dirty="0" err="1">
                <a:latin typeface="Arial" pitchFamily="34" charset="0"/>
                <a:cs typeface="Arial" pitchFamily="34" charset="0"/>
              </a:rPr>
              <a:t>Tubitak</a:t>
            </a:r>
            <a:endParaRPr lang="tr-TR" sz="3200" dirty="0">
              <a:latin typeface="Arial" pitchFamily="34" charset="0"/>
              <a:cs typeface="Arial" pitchFamily="34" charset="0"/>
            </a:endParaRPr>
          </a:p>
          <a:p>
            <a:pPr algn="ctr"/>
            <a:r>
              <a:rPr lang="tr-TR" sz="3200" dirty="0">
                <a:latin typeface="Arial" pitchFamily="34" charset="0"/>
                <a:cs typeface="Arial" pitchFamily="34" charset="0"/>
              </a:rPr>
              <a:t>@</a:t>
            </a:r>
            <a:r>
              <a:rPr lang="tr-TR" sz="3200" dirty="0" err="1">
                <a:latin typeface="Arial" pitchFamily="34" charset="0"/>
                <a:cs typeface="Arial" pitchFamily="34" charset="0"/>
              </a:rPr>
              <a:t>tubitakteydeb</a:t>
            </a:r>
            <a:endParaRPr lang="tr-TR" sz="3000" dirty="0">
              <a:latin typeface="Arial" panose="020B0604020202020204" pitchFamily="34" charset="0"/>
              <a:cs typeface="Arial" panose="020B0604020202020204" pitchFamily="34" charset="0"/>
            </a:endParaRPr>
          </a:p>
        </p:txBody>
      </p:sp>
      <p:pic>
        <p:nvPicPr>
          <p:cNvPr id="3" name="Resim 2"/>
          <p:cNvPicPr>
            <a:picLocks noChangeAspect="1"/>
          </p:cNvPicPr>
          <p:nvPr/>
        </p:nvPicPr>
        <p:blipFill>
          <a:blip r:embed="rId2"/>
          <a:stretch>
            <a:fillRect/>
          </a:stretch>
        </p:blipFill>
        <p:spPr>
          <a:xfrm>
            <a:off x="6815577" y="706769"/>
            <a:ext cx="1132144" cy="1039993"/>
          </a:xfrm>
          <a:prstGeom prst="rect">
            <a:avLst/>
          </a:prstGeom>
        </p:spPr>
      </p:pic>
      <p:sp>
        <p:nvSpPr>
          <p:cNvPr id="11" name="Dikdörtgen 10">
            <a:extLst>
              <a:ext uri="{FF2B5EF4-FFF2-40B4-BE49-F238E27FC236}">
                <a16:creationId xmlns:a16="http://schemas.microsoft.com/office/drawing/2014/main" id="{5C2DF3F0-3752-4BB6-A9B1-FBAAA344FFB9}"/>
              </a:ext>
            </a:extLst>
          </p:cNvPr>
          <p:cNvSpPr/>
          <p:nvPr/>
        </p:nvSpPr>
        <p:spPr>
          <a:xfrm>
            <a:off x="6477656" y="1698541"/>
            <a:ext cx="1926880" cy="584699"/>
          </a:xfrm>
          <a:prstGeom prst="rect">
            <a:avLst/>
          </a:prstGeom>
        </p:spPr>
        <p:txBody>
          <a:bodyPr wrap="none">
            <a:spAutoFit/>
          </a:bodyPr>
          <a:lstStyle/>
          <a:p>
            <a:pPr algn="ctr"/>
            <a:r>
              <a:rPr lang="tr-TR" sz="3200" dirty="0">
                <a:latin typeface="Arial" pitchFamily="34" charset="0"/>
                <a:cs typeface="Arial" pitchFamily="34" charset="0"/>
              </a:rPr>
              <a:t>@</a:t>
            </a:r>
            <a:r>
              <a:rPr lang="tr-TR" sz="3200" dirty="0" err="1">
                <a:latin typeface="Arial" pitchFamily="34" charset="0"/>
                <a:cs typeface="Arial" pitchFamily="34" charset="0"/>
              </a:rPr>
              <a:t>tubitak</a:t>
            </a:r>
            <a:endParaRPr lang="tr-TR" sz="3200" dirty="0">
              <a:latin typeface="Arial" pitchFamily="34" charset="0"/>
              <a:cs typeface="Arial" pitchFamily="34" charset="0"/>
            </a:endParaRPr>
          </a:p>
        </p:txBody>
      </p:sp>
      <p:pic>
        <p:nvPicPr>
          <p:cNvPr id="12" name="Resim 11"/>
          <p:cNvPicPr>
            <a:picLocks noChangeAspect="1"/>
          </p:cNvPicPr>
          <p:nvPr/>
        </p:nvPicPr>
        <p:blipFill>
          <a:blip r:embed="rId3"/>
          <a:stretch>
            <a:fillRect/>
          </a:stretch>
        </p:blipFill>
        <p:spPr>
          <a:xfrm>
            <a:off x="4549636" y="912171"/>
            <a:ext cx="888904" cy="694457"/>
          </a:xfrm>
          <a:prstGeom prst="rect">
            <a:avLst/>
          </a:prstGeom>
        </p:spPr>
      </p:pic>
      <p:grpSp>
        <p:nvGrpSpPr>
          <p:cNvPr id="6" name="Grup 5"/>
          <p:cNvGrpSpPr/>
          <p:nvPr/>
        </p:nvGrpSpPr>
        <p:grpSpPr>
          <a:xfrm>
            <a:off x="3128094" y="2951522"/>
            <a:ext cx="5972231" cy="3343307"/>
            <a:chOff x="3128501" y="2950666"/>
            <a:chExt cx="5973009" cy="3343742"/>
          </a:xfrm>
        </p:grpSpPr>
        <p:pic>
          <p:nvPicPr>
            <p:cNvPr id="4" name="Resim 3"/>
            <p:cNvPicPr>
              <a:picLocks noChangeAspect="1"/>
            </p:cNvPicPr>
            <p:nvPr/>
          </p:nvPicPr>
          <p:blipFill>
            <a:blip r:embed="rId4"/>
            <a:stretch>
              <a:fillRect/>
            </a:stretch>
          </p:blipFill>
          <p:spPr>
            <a:xfrm>
              <a:off x="3128501" y="2950666"/>
              <a:ext cx="5973009" cy="3343742"/>
            </a:xfrm>
            <a:prstGeom prst="rect">
              <a:avLst/>
            </a:prstGeom>
          </p:spPr>
        </p:pic>
        <p:pic>
          <p:nvPicPr>
            <p:cNvPr id="2" name="Resim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166369">
              <a:off x="4507256" y="4283243"/>
              <a:ext cx="576311" cy="638744"/>
            </a:xfrm>
            <a:prstGeom prst="rect">
              <a:avLst/>
            </a:prstGeom>
          </p:spPr>
        </p:pic>
      </p:grpSp>
    </p:spTree>
    <p:extLst>
      <p:ext uri="{BB962C8B-B14F-4D97-AF65-F5344CB8AC3E}">
        <p14:creationId xmlns:p14="http://schemas.microsoft.com/office/powerpoint/2010/main" val="392875093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694524" y="5498099"/>
            <a:ext cx="1393055" cy="121337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91423" tIns="45711" rIns="91423" bIns="45711" rtlCol="0" anchor="ctr"/>
          <a:lstStyle/>
          <a:p>
            <a:pPr algn="ctr"/>
            <a:endParaRPr lang="en-US">
              <a:solidFill>
                <a:schemeClr val="bg1"/>
              </a:solidFill>
            </a:endParaRPr>
          </a:p>
        </p:txBody>
      </p:sp>
      <p:sp>
        <p:nvSpPr>
          <p:cNvPr id="5" name="Unvan 1"/>
          <p:cNvSpPr txBox="1">
            <a:spLocks/>
          </p:cNvSpPr>
          <p:nvPr/>
        </p:nvSpPr>
        <p:spPr>
          <a:xfrm>
            <a:off x="3145785" y="2235181"/>
            <a:ext cx="5898843" cy="1901359"/>
          </a:xfrm>
          <a:prstGeom prst="rect">
            <a:avLst/>
          </a:prstGeom>
        </p:spPr>
        <p:txBody>
          <a:bodyPr vert="horz" lIns="91423" tIns="45711" rIns="91423" bIns="45711"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4800" dirty="0">
                <a:solidFill>
                  <a:srgbClr val="E20613"/>
                </a:solidFill>
                <a:latin typeface="Arial" panose="020B0604020202020204" pitchFamily="34" charset="0"/>
                <a:cs typeface="Arial" panose="020B0604020202020204" pitchFamily="34" charset="0"/>
              </a:rPr>
              <a:t>Teşekkürler</a:t>
            </a:r>
          </a:p>
        </p:txBody>
      </p:sp>
      <p:pic>
        <p:nvPicPr>
          <p:cNvPr id="3" name="Picture 2" descr="C:\Users\sabahat.yazici\Desktop\Sanayi ve Teknoloji Bakanlığı Yeni Logo Versiyon 1-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73738" y="5578793"/>
            <a:ext cx="1090646" cy="1068603"/>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387345" y="5157986"/>
            <a:ext cx="5516880" cy="1169551"/>
          </a:xfrm>
          <a:prstGeom prst="rect">
            <a:avLst/>
          </a:prstGeom>
        </p:spPr>
        <p:txBody>
          <a:bodyPr wrap="square">
            <a:spAutoFit/>
          </a:bodyPr>
          <a:lstStyle/>
          <a:p>
            <a:r>
              <a:rPr lang="tr-TR" sz="1400" b="1" dirty="0">
                <a:solidFill>
                  <a:srgbClr val="FF0000"/>
                </a:solidFill>
              </a:rPr>
              <a:t>TEYDEB süreçleri dinamik olduğu için</a:t>
            </a:r>
            <a:r>
              <a:rPr lang="tr-TR" sz="1400" b="1" dirty="0"/>
              <a:t> </a:t>
            </a:r>
            <a:r>
              <a:rPr lang="tr-TR" sz="1400" dirty="0"/>
              <a:t>bilgiler değişebilmektedir</a:t>
            </a:r>
            <a:r>
              <a:rPr lang="tr-TR" sz="1400" b="1" dirty="0"/>
              <a:t>. </a:t>
            </a:r>
          </a:p>
          <a:p>
            <a:r>
              <a:rPr lang="tr-TR" sz="1400" dirty="0"/>
              <a:t>Bu bilgiler </a:t>
            </a:r>
            <a:r>
              <a:rPr lang="tr-TR" sz="1400" dirty="0" smtClean="0"/>
              <a:t>10</a:t>
            </a:r>
            <a:r>
              <a:rPr lang="tr-TR" sz="1400" b="1" dirty="0" smtClean="0"/>
              <a:t>.05.2024 </a:t>
            </a:r>
            <a:r>
              <a:rPr lang="tr-TR" sz="1400" b="1" dirty="0"/>
              <a:t>tarihi itibariyle günceldir</a:t>
            </a:r>
            <a:r>
              <a:rPr lang="tr-TR" sz="1400" dirty="0"/>
              <a:t>. </a:t>
            </a:r>
          </a:p>
          <a:p>
            <a:r>
              <a:rPr lang="tr-TR" sz="1400" b="1" dirty="0" smtClean="0">
                <a:solidFill>
                  <a:srgbClr val="00B0F0"/>
                </a:solidFill>
              </a:rPr>
              <a:t>En güncel bilgiler için bizi </a:t>
            </a:r>
            <a:r>
              <a:rPr lang="tr-TR" sz="1400" b="1" dirty="0">
                <a:solidFill>
                  <a:srgbClr val="00B0F0"/>
                </a:solidFill>
              </a:rPr>
              <a:t>sosyal medya hesaplarımızdan </a:t>
            </a:r>
            <a:r>
              <a:rPr lang="tr-TR" sz="1400" b="1" dirty="0" smtClean="0">
                <a:solidFill>
                  <a:srgbClr val="00B0F0"/>
                </a:solidFill>
              </a:rPr>
              <a:t>takip </a:t>
            </a:r>
            <a:r>
              <a:rPr lang="tr-TR" sz="1400" b="1" dirty="0">
                <a:solidFill>
                  <a:srgbClr val="00B0F0"/>
                </a:solidFill>
              </a:rPr>
              <a:t>ediniz</a:t>
            </a:r>
            <a:r>
              <a:rPr lang="tr-TR" sz="1400" dirty="0"/>
              <a:t>.</a:t>
            </a:r>
            <a:endParaRPr lang="tr-TR" sz="2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29254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2"/>
          <p:cNvSpPr>
            <a:spLocks noGrp="1"/>
          </p:cNvSpPr>
          <p:nvPr>
            <p:ph idx="1"/>
          </p:nvPr>
        </p:nvSpPr>
        <p:spPr>
          <a:xfrm>
            <a:off x="447037" y="1764692"/>
            <a:ext cx="11103688" cy="2344557"/>
          </a:xfrm>
        </p:spPr>
        <p:txBody>
          <a:bodyPr>
            <a:noAutofit/>
          </a:bodyPr>
          <a:lstStyle/>
          <a:p>
            <a:pPr marL="201148" lvl="1" indent="0" algn="just">
              <a:spcBef>
                <a:spcPts val="200"/>
              </a:spcBef>
              <a:spcAft>
                <a:spcPts val="400"/>
              </a:spcAft>
              <a:buClr>
                <a:srgbClr val="D34817"/>
              </a:buClr>
              <a:buNone/>
            </a:pPr>
            <a:r>
              <a:rPr lang="tr-TR" sz="2200" b="1" dirty="0">
                <a:solidFill>
                  <a:prstClr val="black">
                    <a:lumMod val="75000"/>
                    <a:lumOff val="25000"/>
                  </a:prstClr>
                </a:solidFill>
              </a:rPr>
              <a:t>Kurul Değerlendirme Eşik Değeri: </a:t>
            </a:r>
            <a:r>
              <a:rPr lang="tr-TR" sz="2200" dirty="0">
                <a:solidFill>
                  <a:prstClr val="black">
                    <a:lumMod val="75000"/>
                    <a:lumOff val="25000"/>
                  </a:prstClr>
                </a:solidFill>
              </a:rPr>
              <a:t>Eşik ve altında puana sahip projeler reddedilir. ( Son çağrıda 1501: 60, 1507: 55) </a:t>
            </a:r>
          </a:p>
          <a:p>
            <a:pPr marL="201148" lvl="1" indent="0" algn="just">
              <a:spcBef>
                <a:spcPts val="200"/>
              </a:spcBef>
              <a:spcAft>
                <a:spcPts val="400"/>
              </a:spcAft>
              <a:buClr>
                <a:srgbClr val="D34817"/>
              </a:buClr>
              <a:buNone/>
            </a:pPr>
            <a:endParaRPr lang="tr-TR" sz="2200" b="1" dirty="0">
              <a:solidFill>
                <a:prstClr val="black">
                  <a:lumMod val="75000"/>
                  <a:lumOff val="25000"/>
                </a:prstClr>
              </a:solidFill>
            </a:endParaRPr>
          </a:p>
          <a:p>
            <a:pPr marL="201148" lvl="1" indent="0" algn="just">
              <a:spcBef>
                <a:spcPts val="200"/>
              </a:spcBef>
              <a:spcAft>
                <a:spcPts val="400"/>
              </a:spcAft>
              <a:buClr>
                <a:srgbClr val="D34817"/>
              </a:buClr>
              <a:buNone/>
            </a:pPr>
            <a:r>
              <a:rPr lang="tr-TR" sz="2200" b="1" dirty="0">
                <a:solidFill>
                  <a:prstClr val="black">
                    <a:lumMod val="75000"/>
                    <a:lumOff val="25000"/>
                  </a:prstClr>
                </a:solidFill>
              </a:rPr>
              <a:t>Kabul Eşik Değeri: </a:t>
            </a:r>
            <a:r>
              <a:rPr lang="tr-TR" sz="2200" dirty="0">
                <a:solidFill>
                  <a:prstClr val="black">
                    <a:lumMod val="75000"/>
                    <a:lumOff val="25000"/>
                  </a:prstClr>
                </a:solidFill>
              </a:rPr>
              <a:t>TÜBİTAK tarafından desteklenebilecek minimum proje puanıdır. Bu puan ve üzerindeki projeler desteklenebilir projelerdir. ( Son çağrıda 1501: 70, 1507: 65) </a:t>
            </a:r>
          </a:p>
          <a:p>
            <a:pPr marL="201148" lvl="1" indent="0" algn="just">
              <a:spcBef>
                <a:spcPts val="200"/>
              </a:spcBef>
              <a:spcAft>
                <a:spcPts val="400"/>
              </a:spcAft>
              <a:buClr>
                <a:srgbClr val="D34817"/>
              </a:buClr>
              <a:buNone/>
            </a:pPr>
            <a:endParaRPr lang="tr-TR" sz="2200" dirty="0">
              <a:solidFill>
                <a:prstClr val="black">
                  <a:lumMod val="75000"/>
                  <a:lumOff val="25000"/>
                </a:prstClr>
              </a:solidFill>
            </a:endParaRPr>
          </a:p>
          <a:p>
            <a:pPr marL="201148" lvl="1" indent="0" algn="just">
              <a:spcBef>
                <a:spcPts val="200"/>
              </a:spcBef>
              <a:spcAft>
                <a:spcPts val="400"/>
              </a:spcAft>
              <a:buClr>
                <a:srgbClr val="D34817"/>
              </a:buClr>
              <a:buNone/>
            </a:pPr>
            <a:r>
              <a:rPr lang="tr-TR" sz="2200" b="1" dirty="0">
                <a:solidFill>
                  <a:prstClr val="black">
                    <a:lumMod val="75000"/>
                    <a:lumOff val="25000"/>
                  </a:prstClr>
                </a:solidFill>
              </a:rPr>
              <a:t>Bütçe Eşik Değeri: </a:t>
            </a:r>
            <a:r>
              <a:rPr lang="tr-TR" sz="2200" dirty="0">
                <a:solidFill>
                  <a:prstClr val="black">
                    <a:lumMod val="75000"/>
                    <a:lumOff val="25000"/>
                  </a:prstClr>
                </a:solidFill>
              </a:rPr>
              <a:t>Çağrıya ayrılan bütçenin, KABUL eşik değerini geçen projeler için yetersiz kalması durumunda, bütçe imkanları çerçevesinde yeni bir eşik değer belirlenir. Bu yeni değerin  üzerindeki projeler desteklenir.</a:t>
            </a:r>
          </a:p>
        </p:txBody>
      </p:sp>
      <p:sp>
        <p:nvSpPr>
          <p:cNvPr id="11" name="Dikdörtgen 10"/>
          <p:cNvSpPr/>
          <p:nvPr/>
        </p:nvSpPr>
        <p:spPr>
          <a:xfrm>
            <a:off x="-1" y="54468"/>
            <a:ext cx="12190413" cy="553926"/>
          </a:xfrm>
          <a:prstGeom prst="rect">
            <a:avLst/>
          </a:prstGeom>
        </p:spPr>
        <p:txBody>
          <a:bodyPr wrap="square">
            <a:spAutoFit/>
          </a:bodyPr>
          <a:lstStyle/>
          <a:p>
            <a:pPr algn="ctr" defTabSz="914309" fontAlgn="auto">
              <a:spcBef>
                <a:spcPts val="0"/>
              </a:spcBef>
              <a:spcAft>
                <a:spcPts val="0"/>
              </a:spcAft>
              <a:defRPr/>
            </a:pPr>
            <a:r>
              <a:rPr lang="tr-TR" sz="3000" b="0" dirty="0">
                <a:solidFill>
                  <a:srgbClr val="E20613"/>
                </a:solidFill>
                <a:latin typeface="Arial" panose="020B0604020202020204" pitchFamily="34" charset="0"/>
                <a:cs typeface="Arial" panose="020B0604020202020204" pitchFamily="34" charset="0"/>
              </a:rPr>
              <a:t>Kabul Eşik Değeri &amp; Bütçe Eşik Değeri</a:t>
            </a:r>
          </a:p>
        </p:txBody>
      </p:sp>
      <p:pic>
        <p:nvPicPr>
          <p:cNvPr id="3076" name="Picture 4" descr="Yiğiter Yelkovan | Computer Engineer &amp; Sprinter: Sırıkla Atlama'da Yeni Bir  Çağ - Renaud Ravillenie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99462" y="4581922"/>
            <a:ext cx="2914745" cy="1865437"/>
          </a:xfrm>
          <a:prstGeom prst="rect">
            <a:avLst/>
          </a:prstGeom>
          <a:noFill/>
          <a:extLst>
            <a:ext uri="{909E8E84-426E-40DD-AFC4-6F175D3DCCD1}">
              <a14:hiddenFill xmlns:a14="http://schemas.microsoft.com/office/drawing/2010/main">
                <a:solidFill>
                  <a:srgbClr val="FFFFFF"/>
                </a:solidFill>
              </a14:hiddenFill>
            </a:ext>
          </a:extLst>
        </p:spPr>
      </p:pic>
      <p:sp>
        <p:nvSpPr>
          <p:cNvPr id="8" name="Dikdörtgen 7"/>
          <p:cNvSpPr/>
          <p:nvPr/>
        </p:nvSpPr>
        <p:spPr>
          <a:xfrm>
            <a:off x="4391184" y="564195"/>
            <a:ext cx="3386285" cy="457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644421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1_Blank Presentation">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is Teması">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Blank Presentation">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Blank Presentation">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Blank Presentation">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Blank Presentation">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Blank Presentation">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EBEE4"/>
        </a:solidFill>
        <a:ln w="12700" cap="flat" cmpd="sng" algn="ctr">
          <a:noFill/>
          <a:prstDash val="solid"/>
          <a:miter lim="800000"/>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0" marR="0" indent="0" algn="ctr" defTabSz="914286" eaLnBrk="1" fontAlgn="auto" latinLnBrk="0" hangingPunct="1">
          <a:lnSpc>
            <a:spcPct val="100000"/>
          </a:lnSpc>
          <a:spcBef>
            <a:spcPts val="0"/>
          </a:spcBef>
          <a:spcAft>
            <a:spcPts val="0"/>
          </a:spcAft>
          <a:buClrTx/>
          <a:buSzTx/>
          <a:buFontTx/>
          <a:buNone/>
          <a:tabLst/>
          <a:defRPr kumimoji="0" sz="2700" b="0" i="0" u="none" strike="noStrike" kern="0" cap="none" spc="0" normalizeH="0" baseline="0" noProof="0" smtClean="0">
            <a:ln>
              <a:noFill/>
            </a:ln>
            <a:solidFill>
              <a:prstClr val="white"/>
            </a:solidFill>
            <a:effectLst/>
            <a:uLnTx/>
            <a:uFillTx/>
            <a:latin typeface="Arial"/>
            <a:cs typeface="+mn-cs"/>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EBEE4"/>
        </a:solidFill>
        <a:ln w="12700" cap="flat" cmpd="sng" algn="ctr">
          <a:noFill/>
          <a:prstDash val="solid"/>
          <a:miter lim="800000"/>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0" marR="0" indent="0" algn="ctr" defTabSz="914286" eaLnBrk="1" fontAlgn="auto" latinLnBrk="0" hangingPunct="1">
          <a:lnSpc>
            <a:spcPct val="100000"/>
          </a:lnSpc>
          <a:spcBef>
            <a:spcPts val="0"/>
          </a:spcBef>
          <a:spcAft>
            <a:spcPts val="0"/>
          </a:spcAft>
          <a:buClrTx/>
          <a:buSzTx/>
          <a:buFontTx/>
          <a:buNone/>
          <a:tabLst/>
          <a:defRPr kumimoji="0" sz="2700" b="0" i="0" u="none" strike="noStrike" kern="0" cap="none" spc="0" normalizeH="0" baseline="0" noProof="0" smtClean="0">
            <a:ln>
              <a:noFill/>
            </a:ln>
            <a:solidFill>
              <a:prstClr val="white"/>
            </a:solidFill>
            <a:effectLst/>
            <a:uLnTx/>
            <a:uFillTx/>
            <a:latin typeface="Arial"/>
            <a:cs typeface="+mn-cs"/>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EBEE4"/>
        </a:solidFill>
        <a:ln w="12700" cap="flat" cmpd="sng" algn="ctr">
          <a:noFill/>
          <a:prstDash val="solid"/>
          <a:miter lim="800000"/>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0" marR="0" indent="0" algn="ctr" defTabSz="914286" eaLnBrk="1" fontAlgn="auto" latinLnBrk="0" hangingPunct="1">
          <a:lnSpc>
            <a:spcPct val="100000"/>
          </a:lnSpc>
          <a:spcBef>
            <a:spcPts val="0"/>
          </a:spcBef>
          <a:spcAft>
            <a:spcPts val="0"/>
          </a:spcAft>
          <a:buClrTx/>
          <a:buSzTx/>
          <a:buFontTx/>
          <a:buNone/>
          <a:tabLst/>
          <a:defRPr kumimoji="0" sz="2700" b="0" i="0" u="none" strike="noStrike" kern="0" cap="none" spc="0" normalizeH="0" baseline="0" noProof="0" smtClean="0">
            <a:ln>
              <a:noFill/>
            </a:ln>
            <a:solidFill>
              <a:prstClr val="white"/>
            </a:solidFill>
            <a:effectLst/>
            <a:uLnTx/>
            <a:uFillTx/>
            <a:latin typeface="Arial"/>
            <a:cs typeface="+mn-cs"/>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SYSTEM:Applications (Mac OS 9):Microsoft Office 98:Templates:Blank Presentation</Template>
  <TotalTime>64382</TotalTime>
  <Words>6657</Words>
  <Application>Microsoft Office PowerPoint</Application>
  <PresentationFormat>Özel</PresentationFormat>
  <Paragraphs>777</Paragraphs>
  <Slides>86</Slides>
  <Notes>39</Notes>
  <HiddenSlides>1</HiddenSlides>
  <MMClips>0</MMClips>
  <ScaleCrop>false</ScaleCrop>
  <HeadingPairs>
    <vt:vector size="8" baseType="variant">
      <vt:variant>
        <vt:lpstr>Kullanılan Yazı Tipleri</vt:lpstr>
      </vt:variant>
      <vt:variant>
        <vt:i4>18</vt:i4>
      </vt:variant>
      <vt:variant>
        <vt:lpstr>Tema</vt:lpstr>
      </vt:variant>
      <vt:variant>
        <vt:i4>11</vt:i4>
      </vt:variant>
      <vt:variant>
        <vt:lpstr>Eklenmiş OLE Hizmet Programları</vt:lpstr>
      </vt:variant>
      <vt:variant>
        <vt:i4>1</vt:i4>
      </vt:variant>
      <vt:variant>
        <vt:lpstr>Slayt Başlıkları</vt:lpstr>
      </vt:variant>
      <vt:variant>
        <vt:i4>86</vt:i4>
      </vt:variant>
    </vt:vector>
  </HeadingPairs>
  <TitlesOfParts>
    <vt:vector size="116" baseType="lpstr">
      <vt:lpstr>맑은 고딕</vt:lpstr>
      <vt:lpstr>ＭＳ Ｐゴシック</vt:lpstr>
      <vt:lpstr>ＭＳ Ｐゴシック</vt:lpstr>
      <vt:lpstr>Arial</vt:lpstr>
      <vt:lpstr>Arial Black</vt:lpstr>
      <vt:lpstr>Calibri</vt:lpstr>
      <vt:lpstr>Calibri Light</vt:lpstr>
      <vt:lpstr>Code2000</vt:lpstr>
      <vt:lpstr>Corbel</vt:lpstr>
      <vt:lpstr>FreeSans</vt:lpstr>
      <vt:lpstr>Futura Bk BT</vt:lpstr>
      <vt:lpstr>Futura Lt BT</vt:lpstr>
      <vt:lpstr>Gotham Narrow Ultra</vt:lpstr>
      <vt:lpstr>Symbol</vt:lpstr>
      <vt:lpstr>Times</vt:lpstr>
      <vt:lpstr>Times New Roman</vt:lpstr>
      <vt:lpstr>Verdana</vt:lpstr>
      <vt:lpstr>Wingdings</vt:lpstr>
      <vt:lpstr>1_Blank Presentation</vt:lpstr>
      <vt:lpstr>2_Blank Presentation</vt:lpstr>
      <vt:lpstr>3_Blank Presentation</vt:lpstr>
      <vt:lpstr>4_Blank Presentation</vt:lpstr>
      <vt:lpstr>5_Blank Presentation</vt:lpstr>
      <vt:lpstr>8_Blank Presentation</vt:lpstr>
      <vt:lpstr>2_Office Teması</vt:lpstr>
      <vt:lpstr>3_Office Teması</vt:lpstr>
      <vt:lpstr>4_Office Teması</vt:lpstr>
      <vt:lpstr>1_Office Teması</vt:lpstr>
      <vt:lpstr>5_Office Teması</vt:lpstr>
      <vt:lpstr>Acrobat Document</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Proje No</vt:lpstr>
      <vt:lpstr>Proje No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TEYDEB Hakem İstatistikleri (2011-2023)</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  Daha sağlıklı bir karar süreci yürütülmesi amacıyla;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bek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Nihan Tiltak</dc:creator>
  <cp:lastModifiedBy>Hasan Selçuk Selek</cp:lastModifiedBy>
  <cp:revision>4587</cp:revision>
  <cp:lastPrinted>2020-08-12T10:58:41Z</cp:lastPrinted>
  <dcterms:created xsi:type="dcterms:W3CDTF">2006-03-31T10:41:33Z</dcterms:created>
  <dcterms:modified xsi:type="dcterms:W3CDTF">2024-05-13T19:06:53Z</dcterms:modified>
</cp:coreProperties>
</file>