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7.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8.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1.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heme/themeOverride2.xml" ContentType="application/vnd.openxmlformats-officedocument.themeOverride+xml"/>
  <Override PartName="/ppt/notesSlides/notesSlide1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heme/themeOverride3.xml" ContentType="application/vnd.openxmlformats-officedocument.themeOverr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heme/themeOverride4.xml" ContentType="application/vnd.openxmlformats-officedocument.themeOverr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heme/themeOverride5.xml" ContentType="application/vnd.openxmlformats-officedocument.themeOverr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theme/themeOverride6.xml" ContentType="application/vnd.openxmlformats-officedocument.themeOverr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bookmarkIdSeed="10">
  <p:sldMasterIdLst>
    <p:sldMasterId id="2147483902" r:id="rId1"/>
    <p:sldMasterId id="2147483909" r:id="rId2"/>
    <p:sldMasterId id="2147483916" r:id="rId3"/>
    <p:sldMasterId id="2147483930" r:id="rId4"/>
    <p:sldMasterId id="2147483947" r:id="rId5"/>
    <p:sldMasterId id="2147483962" r:id="rId6"/>
    <p:sldMasterId id="2147483976" r:id="rId7"/>
    <p:sldMasterId id="2147483993" r:id="rId8"/>
    <p:sldMasterId id="2147484007" r:id="rId9"/>
  </p:sldMasterIdLst>
  <p:notesMasterIdLst>
    <p:notesMasterId r:id="rId53"/>
  </p:notesMasterIdLst>
  <p:handoutMasterIdLst>
    <p:handoutMasterId r:id="rId54"/>
  </p:handoutMasterIdLst>
  <p:sldIdLst>
    <p:sldId id="1331" r:id="rId10"/>
    <p:sldId id="1296" r:id="rId11"/>
    <p:sldId id="1351" r:id="rId12"/>
    <p:sldId id="1352" r:id="rId13"/>
    <p:sldId id="1287" r:id="rId14"/>
    <p:sldId id="1353" r:id="rId15"/>
    <p:sldId id="1311" r:id="rId16"/>
    <p:sldId id="1285" r:id="rId17"/>
    <p:sldId id="1281" r:id="rId18"/>
    <p:sldId id="1315" r:id="rId19"/>
    <p:sldId id="1308" r:id="rId20"/>
    <p:sldId id="1272" r:id="rId21"/>
    <p:sldId id="1316" r:id="rId22"/>
    <p:sldId id="1288" r:id="rId23"/>
    <p:sldId id="1317" r:id="rId24"/>
    <p:sldId id="1318" r:id="rId25"/>
    <p:sldId id="1319" r:id="rId26"/>
    <p:sldId id="1320" r:id="rId27"/>
    <p:sldId id="1321" r:id="rId28"/>
    <p:sldId id="1324" r:id="rId29"/>
    <p:sldId id="1289" r:id="rId30"/>
    <p:sldId id="1325" r:id="rId31"/>
    <p:sldId id="1309" r:id="rId32"/>
    <p:sldId id="1348" r:id="rId33"/>
    <p:sldId id="1326" r:id="rId34"/>
    <p:sldId id="1327" r:id="rId35"/>
    <p:sldId id="1328" r:id="rId36"/>
    <p:sldId id="1339" r:id="rId37"/>
    <p:sldId id="1340" r:id="rId38"/>
    <p:sldId id="1343" r:id="rId39"/>
    <p:sldId id="1344" r:id="rId40"/>
    <p:sldId id="1345" r:id="rId41"/>
    <p:sldId id="1346" r:id="rId42"/>
    <p:sldId id="1292" r:id="rId43"/>
    <p:sldId id="1350" r:id="rId44"/>
    <p:sldId id="1310" r:id="rId45"/>
    <p:sldId id="1313" r:id="rId46"/>
    <p:sldId id="1334" r:id="rId47"/>
    <p:sldId id="1335" r:id="rId48"/>
    <p:sldId id="1314" r:id="rId49"/>
    <p:sldId id="1298" r:id="rId50"/>
    <p:sldId id="1305" r:id="rId51"/>
    <p:sldId id="1267" r:id="rId52"/>
  </p:sldIdLst>
  <p:sldSz cx="12192000" cy="6858000"/>
  <p:notesSz cx="6797675" cy="9928225"/>
  <p:defaultTextStyle>
    <a:defPPr rtl="0">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asan Selçuk Selek" initials="HSS" lastIdx="13" clrIdx="0">
    <p:extLst>
      <p:ext uri="{19B8F6BF-5375-455C-9EA6-DF929625EA0E}">
        <p15:presenceInfo xmlns:p15="http://schemas.microsoft.com/office/powerpoint/2012/main" userId="Hasan Selçuk Selek" providerId="None"/>
      </p:ext>
    </p:extLst>
  </p:cmAuthor>
  <p:cmAuthor id="2" name="Onder Zor" initials="OZ" lastIdx="17" clrIdx="1">
    <p:extLst>
      <p:ext uri="{19B8F6BF-5375-455C-9EA6-DF929625EA0E}">
        <p15:presenceInfo xmlns:p15="http://schemas.microsoft.com/office/powerpoint/2012/main" userId="Onder Zo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582CB"/>
    <a:srgbClr val="FFFFCC"/>
    <a:srgbClr val="6C0000"/>
    <a:srgbClr val="D7E4BD"/>
    <a:srgbClr val="BDFFDB"/>
    <a:srgbClr val="93FFC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C4B1156A-380E-4F78-BDF5-A606A8083BF9}">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69CF1AB2-1976-4502-BF36-3FF5EA218861}" styleName="Orta Stil 4 - Vurgu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22838BEF-8BB2-4498-84A7-C5851F593DF1}" styleName="Orta Stil 4 - Vurgu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3C2FFA5D-87B4-456A-9821-1D502468CF0F}" styleName="Tema Uygulanmış Stil 1 - Vurgu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606" autoAdjust="0"/>
    <p:restoredTop sz="89264" autoAdjust="0"/>
  </p:normalViewPr>
  <p:slideViewPr>
    <p:cSldViewPr snapToGrid="0">
      <p:cViewPr varScale="1">
        <p:scale>
          <a:sx n="61" d="100"/>
          <a:sy n="61" d="100"/>
        </p:scale>
        <p:origin x="1052" y="60"/>
      </p:cViewPr>
      <p:guideLst>
        <p:guide orient="horz" pos="2160"/>
        <p:guide pos="3840"/>
      </p:guideLst>
    </p:cSldViewPr>
  </p:slideViewPr>
  <p:outlineViewPr>
    <p:cViewPr>
      <p:scale>
        <a:sx n="33" d="100"/>
        <a:sy n="33" d="100"/>
      </p:scale>
      <p:origin x="0" y="1488"/>
    </p:cViewPr>
  </p:outlineViewPr>
  <p:notesTextViewPr>
    <p:cViewPr>
      <p:scale>
        <a:sx n="1" d="1"/>
        <a:sy n="1" d="1"/>
      </p:scale>
      <p:origin x="0" y="0"/>
    </p:cViewPr>
  </p:notesTextViewPr>
  <p:sorterViewPr>
    <p:cViewPr>
      <p:scale>
        <a:sx n="100" d="100"/>
        <a:sy n="100" d="100"/>
      </p:scale>
      <p:origin x="0" y="0"/>
    </p:cViewPr>
  </p:sorterViewPr>
  <p:notesViewPr>
    <p:cSldViewPr snapToGrid="0" showGuides="1">
      <p:cViewPr>
        <p:scale>
          <a:sx n="86" d="100"/>
          <a:sy n="86" d="100"/>
        </p:scale>
        <p:origin x="3036" y="6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slide" Target="slides/slide41.xml"/><Relationship Id="rId55" Type="http://schemas.openxmlformats.org/officeDocument/2006/relationships/commentAuthors" Target="commentAuthor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notesMaster" Target="notesMasters/notesMaster1.xml"/><Relationship Id="rId58" Type="http://schemas.openxmlformats.org/officeDocument/2006/relationships/theme" Target="theme/theme1.xml"/><Relationship Id="rId5" Type="http://schemas.openxmlformats.org/officeDocument/2006/relationships/slideMaster" Target="slideMasters/slideMaster5.xml"/><Relationship Id="rId19" Type="http://schemas.openxmlformats.org/officeDocument/2006/relationships/slide" Target="slides/slide10.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42.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tableStyles" Target="tableStyles.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viewProps" Target="viewProps.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s>
</file>

<file path=ppt/charts/_rels/chart1.xml.rels><?xml version="1.0" encoding="UTF-8" standalone="yes"?>
<Relationships xmlns="http://schemas.openxmlformats.org/package/2006/relationships"><Relationship Id="rId3" Type="http://schemas.openxmlformats.org/officeDocument/2006/relationships/oleObject" Target="Kitap1"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dPt>
            <c:idx val="0"/>
            <c:bubble3D val="0"/>
            <c:spPr>
              <a:solidFill>
                <a:schemeClr val="accent1"/>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1-2D16-4343-8B74-8D718189A637}"/>
              </c:ext>
            </c:extLst>
          </c:dPt>
          <c:dPt>
            <c:idx val="1"/>
            <c:bubble3D val="0"/>
            <c:explosion val="16"/>
            <c:spPr>
              <a:solidFill>
                <a:schemeClr val="accent2"/>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3-2D16-4343-8B74-8D718189A637}"/>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tr-TR"/>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15:layout/>
              </c:ext>
            </c:extLst>
          </c:dLbls>
          <c:cat>
            <c:strRef>
              <c:f>Sayfa1!$A$1:$B$1</c:f>
              <c:strCache>
                <c:ptCount val="2"/>
                <c:pt idx="0">
                  <c:v>TÜBİTAK</c:v>
                </c:pt>
                <c:pt idx="1">
                  <c:v>KOBİ</c:v>
                </c:pt>
              </c:strCache>
            </c:strRef>
          </c:cat>
          <c:val>
            <c:numRef>
              <c:f>Sayfa1!$A$2:$B$2</c:f>
              <c:numCache>
                <c:formatCode>General</c:formatCode>
                <c:ptCount val="2"/>
                <c:pt idx="0">
                  <c:v>75</c:v>
                </c:pt>
                <c:pt idx="1">
                  <c:v>25</c:v>
                </c:pt>
              </c:numCache>
            </c:numRef>
          </c:val>
          <c:extLst>
            <c:ext xmlns:c16="http://schemas.microsoft.com/office/drawing/2014/chart" uri="{C3380CC4-5D6E-409C-BE32-E72D297353CC}">
              <c16:uniqueId val="{00000004-2D16-4343-8B74-8D718189A637}"/>
            </c:ext>
          </c:extLst>
        </c:ser>
        <c:dLbls>
          <c:dLblPos val="ctr"/>
          <c:showLegendKey val="0"/>
          <c:showVal val="0"/>
          <c:showCatName val="0"/>
          <c:showSerName val="0"/>
          <c:showPercent val="1"/>
          <c:showBubbleSize val="0"/>
          <c:showLeaderLines val="1"/>
        </c:dLbls>
      </c:pie3DChart>
      <c:spPr>
        <a:noFill/>
        <a:ln>
          <a:noFill/>
        </a:ln>
        <a:effectLst/>
      </c:spPr>
    </c:plotArea>
    <c:legend>
      <c:legendPos val="r"/>
      <c:layout>
        <c:manualLayout>
          <c:xMode val="edge"/>
          <c:yMode val="edge"/>
          <c:x val="0.70699518810148732"/>
          <c:y val="0.59317074948964721"/>
          <c:w val="0.27356036745406825"/>
          <c:h val="0.24421405657626125"/>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tr-TR"/>
        </a:p>
      </c:txPr>
    </c:legend>
    <c:plotVisOnly val="1"/>
    <c:dispBlanksAs val="gap"/>
    <c:showDLblsOverMax val="0"/>
  </c:chart>
  <c:spPr>
    <a:noFill/>
    <a:ln w="9525" cap="flat" cmpd="sng" algn="ctr">
      <a:solidFill>
        <a:schemeClr val="dk1">
          <a:lumMod val="25000"/>
          <a:lumOff val="75000"/>
        </a:schemeClr>
      </a:solidFill>
      <a:round/>
    </a:ln>
    <a:effectLst/>
  </c:spPr>
  <c:txPr>
    <a:bodyPr/>
    <a:lstStyle/>
    <a:p>
      <a:pPr>
        <a:defRPr/>
      </a:pPr>
      <a:endParaRPr lang="tr-T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 Bilgi Yer Tutucusu 1"/>
          <p:cNvSpPr>
            <a:spLocks noGrp="1"/>
          </p:cNvSpPr>
          <p:nvPr>
            <p:ph type="hdr" sz="quarter"/>
          </p:nvPr>
        </p:nvSpPr>
        <p:spPr>
          <a:xfrm>
            <a:off x="4" y="2"/>
            <a:ext cx="2945659" cy="498135"/>
          </a:xfrm>
          <a:prstGeom prst="rect">
            <a:avLst/>
          </a:prstGeom>
        </p:spPr>
        <p:txBody>
          <a:bodyPr vert="horz" lIns="91440" tIns="45720" rIns="91440" bIns="45720" rtlCol="0"/>
          <a:lstStyle>
            <a:lvl1pPr algn="l">
              <a:defRPr sz="1200"/>
            </a:lvl1pPr>
          </a:lstStyle>
          <a:p>
            <a:pPr rtl="0"/>
            <a:endParaRPr lang="tr-TR" dirty="0"/>
          </a:p>
        </p:txBody>
      </p:sp>
      <p:sp>
        <p:nvSpPr>
          <p:cNvPr id="3" name="Tarih Yer Tutucusu 2"/>
          <p:cNvSpPr>
            <a:spLocks noGrp="1"/>
          </p:cNvSpPr>
          <p:nvPr>
            <p:ph type="dt" sz="quarter" idx="1"/>
          </p:nvPr>
        </p:nvSpPr>
        <p:spPr>
          <a:xfrm>
            <a:off x="3850447" y="2"/>
            <a:ext cx="2945659" cy="498135"/>
          </a:xfrm>
          <a:prstGeom prst="rect">
            <a:avLst/>
          </a:prstGeom>
        </p:spPr>
        <p:txBody>
          <a:bodyPr vert="horz" lIns="91440" tIns="45720" rIns="91440" bIns="45720" rtlCol="0"/>
          <a:lstStyle>
            <a:lvl1pPr algn="r">
              <a:defRPr sz="1200"/>
            </a:lvl1pPr>
          </a:lstStyle>
          <a:p>
            <a:pPr rtl="0"/>
            <a:fld id="{D128A38C-8588-4CF4-A9FF-5E354C9075FE}" type="datetime1">
              <a:rPr lang="tr-TR" smtClean="0"/>
              <a:t>13.05.2024</a:t>
            </a:fld>
            <a:endParaRPr lang="tr-TR" dirty="0"/>
          </a:p>
        </p:txBody>
      </p:sp>
      <p:sp>
        <p:nvSpPr>
          <p:cNvPr id="4" name="Alt Bilgi Yer Tutucusu 3"/>
          <p:cNvSpPr>
            <a:spLocks noGrp="1"/>
          </p:cNvSpPr>
          <p:nvPr>
            <p:ph type="ftr" sz="quarter" idx="2"/>
          </p:nvPr>
        </p:nvSpPr>
        <p:spPr>
          <a:xfrm>
            <a:off x="4" y="9430091"/>
            <a:ext cx="2945659" cy="498134"/>
          </a:xfrm>
          <a:prstGeom prst="rect">
            <a:avLst/>
          </a:prstGeom>
        </p:spPr>
        <p:txBody>
          <a:bodyPr vert="horz" lIns="91440" tIns="45720" rIns="91440" bIns="45720" rtlCol="0" anchor="b"/>
          <a:lstStyle>
            <a:lvl1pPr algn="l">
              <a:defRPr sz="1200"/>
            </a:lvl1pPr>
          </a:lstStyle>
          <a:p>
            <a:pPr rtl="0"/>
            <a:endParaRPr lang="tr-TR" dirty="0"/>
          </a:p>
        </p:txBody>
      </p:sp>
      <p:sp>
        <p:nvSpPr>
          <p:cNvPr id="5" name="Slayt Numarası Yer Tutucusu 4"/>
          <p:cNvSpPr>
            <a:spLocks noGrp="1"/>
          </p:cNvSpPr>
          <p:nvPr>
            <p:ph type="sldNum" sz="quarter" idx="3"/>
          </p:nvPr>
        </p:nvSpPr>
        <p:spPr>
          <a:xfrm>
            <a:off x="3850447" y="9430091"/>
            <a:ext cx="2945659" cy="498134"/>
          </a:xfrm>
          <a:prstGeom prst="rect">
            <a:avLst/>
          </a:prstGeom>
        </p:spPr>
        <p:txBody>
          <a:bodyPr vert="horz" lIns="91440" tIns="45720" rIns="91440" bIns="45720" rtlCol="0" anchor="b"/>
          <a:lstStyle>
            <a:lvl1pPr algn="r">
              <a:defRPr sz="1200"/>
            </a:lvl1pPr>
          </a:lstStyle>
          <a:p>
            <a:pPr rtl="0"/>
            <a:fld id="{84A4F617-7A30-41D4-AB86-5D833C98E18B}" type="slidenum">
              <a:rPr lang="tr-TR" smtClean="0"/>
              <a:t>‹#›</a:t>
            </a:fld>
            <a:endParaRPr lang="tr-TR" dirty="0"/>
          </a:p>
        </p:txBody>
      </p:sp>
    </p:spTree>
    <p:extLst>
      <p:ext uri="{BB962C8B-B14F-4D97-AF65-F5344CB8AC3E}">
        <p14:creationId xmlns:p14="http://schemas.microsoft.com/office/powerpoint/2010/main" val="994624810"/>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 Bilgi Yer Tutucusu 1"/>
          <p:cNvSpPr>
            <a:spLocks noGrp="1"/>
          </p:cNvSpPr>
          <p:nvPr>
            <p:ph type="hdr" sz="quarter"/>
          </p:nvPr>
        </p:nvSpPr>
        <p:spPr>
          <a:xfrm>
            <a:off x="4" y="2"/>
            <a:ext cx="2945659" cy="498135"/>
          </a:xfrm>
          <a:prstGeom prst="rect">
            <a:avLst/>
          </a:prstGeom>
        </p:spPr>
        <p:txBody>
          <a:bodyPr vert="horz" lIns="91440" tIns="45720" rIns="91440" bIns="45720" rtlCol="0"/>
          <a:lstStyle>
            <a:lvl1pPr algn="l">
              <a:defRPr sz="1200"/>
            </a:lvl1pPr>
          </a:lstStyle>
          <a:p>
            <a:pPr rtl="0"/>
            <a:endParaRPr lang="tr-TR" noProof="0" dirty="0"/>
          </a:p>
        </p:txBody>
      </p:sp>
      <p:sp>
        <p:nvSpPr>
          <p:cNvPr id="3" name="Tarih Yer Tutucusu 2"/>
          <p:cNvSpPr>
            <a:spLocks noGrp="1"/>
          </p:cNvSpPr>
          <p:nvPr>
            <p:ph type="dt" idx="1"/>
          </p:nvPr>
        </p:nvSpPr>
        <p:spPr>
          <a:xfrm>
            <a:off x="3850447" y="2"/>
            <a:ext cx="2945659" cy="498135"/>
          </a:xfrm>
          <a:prstGeom prst="rect">
            <a:avLst/>
          </a:prstGeom>
        </p:spPr>
        <p:txBody>
          <a:bodyPr vert="horz" lIns="91440" tIns="45720" rIns="91440" bIns="45720" rtlCol="0"/>
          <a:lstStyle>
            <a:lvl1pPr algn="r">
              <a:defRPr sz="1200"/>
            </a:lvl1pPr>
          </a:lstStyle>
          <a:p>
            <a:pPr rtl="0"/>
            <a:fld id="{565C354D-8E33-4330-A532-95271D370E46}" type="datetime1">
              <a:rPr lang="tr-TR" noProof="0" smtClean="0"/>
              <a:t>13.05.2024</a:t>
            </a:fld>
            <a:endParaRPr lang="tr-TR" noProof="0" dirty="0"/>
          </a:p>
        </p:txBody>
      </p:sp>
      <p:sp>
        <p:nvSpPr>
          <p:cNvPr id="4" name="Slayt Görüntüsü Yer Tutucusu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pPr rtl="0"/>
            <a:endParaRPr lang="tr-TR" noProof="0" dirty="0"/>
          </a:p>
        </p:txBody>
      </p:sp>
      <p:sp>
        <p:nvSpPr>
          <p:cNvPr id="5" name="Notlar Yer Tutucusu 4"/>
          <p:cNvSpPr>
            <a:spLocks noGrp="1"/>
          </p:cNvSpPr>
          <p:nvPr>
            <p:ph type="body" sz="quarter" idx="3"/>
          </p:nvPr>
        </p:nvSpPr>
        <p:spPr>
          <a:xfrm>
            <a:off x="679768" y="4777960"/>
            <a:ext cx="5438140" cy="3909239"/>
          </a:xfrm>
          <a:prstGeom prst="rect">
            <a:avLst/>
          </a:prstGeom>
        </p:spPr>
        <p:txBody>
          <a:bodyPr vert="horz" lIns="91440" tIns="45720" rIns="91440" bIns="45720" rtlCol="0"/>
          <a:lstStyle/>
          <a:p>
            <a:pPr lvl="0" rtl="0"/>
            <a:r>
              <a:rPr lang="tr-TR" noProof="0" dirty="0"/>
              <a:t>Asıl metin stillerini düzenlemek için tıklayın</a:t>
            </a:r>
          </a:p>
          <a:p>
            <a:pPr lvl="1" rtl="0"/>
            <a:r>
              <a:rPr lang="tr-TR" noProof="0" dirty="0"/>
              <a:t>İkinci düzey</a:t>
            </a:r>
          </a:p>
          <a:p>
            <a:pPr lvl="2" rtl="0"/>
            <a:r>
              <a:rPr lang="tr-TR" noProof="0" dirty="0"/>
              <a:t>Üçüncü düzey</a:t>
            </a:r>
          </a:p>
          <a:p>
            <a:pPr lvl="3" rtl="0"/>
            <a:r>
              <a:rPr lang="tr-TR" noProof="0" dirty="0"/>
              <a:t>Dördüncü düzey</a:t>
            </a:r>
          </a:p>
          <a:p>
            <a:pPr lvl="4" rtl="0"/>
            <a:r>
              <a:rPr lang="tr-TR" noProof="0" dirty="0"/>
              <a:t>Beşinci düzey</a:t>
            </a:r>
          </a:p>
        </p:txBody>
      </p:sp>
      <p:sp>
        <p:nvSpPr>
          <p:cNvPr id="6" name="Alt Bilgi Yer Tutucusu 5"/>
          <p:cNvSpPr>
            <a:spLocks noGrp="1"/>
          </p:cNvSpPr>
          <p:nvPr>
            <p:ph type="ftr" sz="quarter" idx="4"/>
          </p:nvPr>
        </p:nvSpPr>
        <p:spPr>
          <a:xfrm>
            <a:off x="4" y="9430091"/>
            <a:ext cx="2945659" cy="498134"/>
          </a:xfrm>
          <a:prstGeom prst="rect">
            <a:avLst/>
          </a:prstGeom>
        </p:spPr>
        <p:txBody>
          <a:bodyPr vert="horz" lIns="91440" tIns="45720" rIns="91440" bIns="45720" rtlCol="0" anchor="b"/>
          <a:lstStyle>
            <a:lvl1pPr algn="l">
              <a:defRPr sz="1200"/>
            </a:lvl1pPr>
          </a:lstStyle>
          <a:p>
            <a:pPr rtl="0"/>
            <a:endParaRPr lang="tr-TR" noProof="0" dirty="0"/>
          </a:p>
        </p:txBody>
      </p:sp>
      <p:sp>
        <p:nvSpPr>
          <p:cNvPr id="7" name="Slayt Numarası Yer Tutucusu 6"/>
          <p:cNvSpPr>
            <a:spLocks noGrp="1"/>
          </p:cNvSpPr>
          <p:nvPr>
            <p:ph type="sldNum" sz="quarter" idx="5"/>
          </p:nvPr>
        </p:nvSpPr>
        <p:spPr>
          <a:xfrm>
            <a:off x="3850447" y="9430091"/>
            <a:ext cx="2945659" cy="498134"/>
          </a:xfrm>
          <a:prstGeom prst="rect">
            <a:avLst/>
          </a:prstGeom>
        </p:spPr>
        <p:txBody>
          <a:bodyPr vert="horz" lIns="91440" tIns="45720" rIns="91440" bIns="45720" rtlCol="0" anchor="b"/>
          <a:lstStyle>
            <a:lvl1pPr algn="r">
              <a:defRPr sz="1200"/>
            </a:lvl1pPr>
          </a:lstStyle>
          <a:p>
            <a:pPr rtl="0"/>
            <a:fld id="{1B9A179D-2D27-49E2-B022-8EDDA2EFE682}" type="slidenum">
              <a:rPr lang="tr-TR" noProof="0" smtClean="0"/>
              <a:t>‹#›</a:t>
            </a:fld>
            <a:endParaRPr lang="tr-TR" noProof="0" dirty="0"/>
          </a:p>
        </p:txBody>
      </p:sp>
    </p:spTree>
    <p:extLst>
      <p:ext uri="{BB962C8B-B14F-4D97-AF65-F5344CB8AC3E}">
        <p14:creationId xmlns:p14="http://schemas.microsoft.com/office/powerpoint/2010/main" val="1174603481"/>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CE7F05-F000-4729-8478-A9D6F5DD8C1E}" type="slidenum">
              <a:rPr kumimoji="0" lang="tr-T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430888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indent="0">
              <a:buFont typeface="Arial" panose="020B0604020202020204" pitchFamily="34" charset="0"/>
              <a:buNone/>
            </a:pPr>
            <a:endParaRPr lang="en-US" dirty="0" smtClean="0"/>
          </a:p>
        </p:txBody>
      </p:sp>
    </p:spTree>
    <p:extLst>
      <p:ext uri="{BB962C8B-B14F-4D97-AF65-F5344CB8AC3E}">
        <p14:creationId xmlns:p14="http://schemas.microsoft.com/office/powerpoint/2010/main" val="33815256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indent="0">
              <a:buFont typeface="Arial" panose="020B0604020202020204" pitchFamily="34" charset="0"/>
              <a:buNone/>
            </a:pPr>
            <a:endParaRPr lang="en-US" dirty="0" smtClean="0"/>
          </a:p>
        </p:txBody>
      </p:sp>
    </p:spTree>
    <p:extLst>
      <p:ext uri="{BB962C8B-B14F-4D97-AF65-F5344CB8AC3E}">
        <p14:creationId xmlns:p14="http://schemas.microsoft.com/office/powerpoint/2010/main" val="16018478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sz="1200" dirty="0" smtClean="0">
                <a:effectLst/>
              </a:rPr>
              <a:t>Proje başvurusunda beyan edilen giderlerin %75'inin ödenmemektedir.</a:t>
            </a:r>
            <a:r>
              <a:rPr lang="tr-TR" sz="1200" baseline="0" dirty="0" smtClean="0">
                <a:effectLst/>
              </a:rPr>
              <a:t> D</a:t>
            </a:r>
            <a:r>
              <a:rPr lang="tr-TR" sz="1200" dirty="0" smtClean="0">
                <a:effectLst/>
              </a:rPr>
              <a:t>önemde beyan edilen</a:t>
            </a:r>
            <a:r>
              <a:rPr lang="tr-TR" sz="1200" baseline="0" dirty="0" smtClean="0">
                <a:effectLst/>
              </a:rPr>
              <a:t> </a:t>
            </a:r>
            <a:r>
              <a:rPr lang="tr-TR" sz="1200" dirty="0" smtClean="0">
                <a:effectLst/>
              </a:rPr>
              <a:t>giderlerin değerlendirilmesi sonrası belirlenen dönemsel desteklemeye esas harcama tutarının %75'ini</a:t>
            </a:r>
            <a:r>
              <a:rPr lang="tr-TR" sz="1200" baseline="0" dirty="0" smtClean="0">
                <a:effectLst/>
              </a:rPr>
              <a:t> ödenmektedir. </a:t>
            </a:r>
            <a:endParaRPr lang="tr-TR" dirty="0"/>
          </a:p>
        </p:txBody>
      </p:sp>
    </p:spTree>
    <p:extLst>
      <p:ext uri="{BB962C8B-B14F-4D97-AF65-F5344CB8AC3E}">
        <p14:creationId xmlns:p14="http://schemas.microsoft.com/office/powerpoint/2010/main" val="7323597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kern="1200" dirty="0" smtClean="0">
                <a:solidFill>
                  <a:schemeClr val="tx1"/>
                </a:solidFill>
                <a:effectLst/>
                <a:latin typeface="+mn-lt"/>
                <a:ea typeface="+mn-ea"/>
                <a:cs typeface="+mn-cs"/>
              </a:rPr>
              <a:t>Sunulan döneme ait iş paketinde yapılan çalışmalar,</a:t>
            </a:r>
            <a:r>
              <a:rPr lang="tr-TR" sz="1200" kern="1200" baseline="0" dirty="0" smtClean="0">
                <a:solidFill>
                  <a:schemeClr val="tx1"/>
                </a:solidFill>
                <a:effectLst/>
                <a:latin typeface="+mn-lt"/>
                <a:ea typeface="+mn-ea"/>
                <a:cs typeface="+mn-cs"/>
              </a:rPr>
              <a:t> </a:t>
            </a:r>
            <a:r>
              <a:rPr lang="tr-TR" sz="1200" kern="1200" dirty="0" smtClean="0">
                <a:solidFill>
                  <a:schemeClr val="tx1"/>
                </a:solidFill>
                <a:effectLst/>
                <a:latin typeface="+mn-lt"/>
                <a:ea typeface="+mn-ea"/>
                <a:cs typeface="+mn-cs"/>
              </a:rPr>
              <a:t>kullanılan yöntemi, karşılaşılan teknik problemler ve çözüm yöntemlerini, elde edilen sonuçları ve teknik kazanımları kapsamalıdır.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tr-TR"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tr-TR" sz="1200" kern="1200" dirty="0" smtClean="0">
                <a:solidFill>
                  <a:schemeClr val="tx1"/>
                </a:solidFill>
                <a:effectLst/>
                <a:latin typeface="+mn-lt"/>
                <a:ea typeface="+mn-ea"/>
                <a:cs typeface="+mn-cs"/>
              </a:rPr>
              <a:t>Gerçekleşen çıktılar bölümünde</a:t>
            </a:r>
            <a:r>
              <a:rPr lang="tr-TR" sz="1200" b="1" kern="1200" baseline="0" dirty="0" smtClean="0">
                <a:solidFill>
                  <a:schemeClr val="tx1"/>
                </a:solidFill>
                <a:effectLst/>
                <a:latin typeface="+mn-lt"/>
                <a:ea typeface="+mn-ea"/>
                <a:cs typeface="+mn-cs"/>
              </a:rPr>
              <a:t> </a:t>
            </a:r>
            <a:r>
              <a:rPr lang="tr-TR" sz="1200" kern="1200" dirty="0" smtClean="0">
                <a:solidFill>
                  <a:schemeClr val="tx1"/>
                </a:solidFill>
                <a:effectLst/>
                <a:latin typeface="+mn-lt"/>
                <a:ea typeface="+mn-ea"/>
                <a:cs typeface="+mn-cs"/>
              </a:rPr>
              <a:t>iş paketinde üretilen çıktılar belirtilmelidir.</a:t>
            </a:r>
          </a:p>
          <a:p>
            <a:endParaRPr lang="tr-TR"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tr-TR" sz="1200" kern="1200" dirty="0" smtClean="0">
                <a:solidFill>
                  <a:schemeClr val="tx1"/>
                </a:solidFill>
                <a:effectLst/>
                <a:latin typeface="+mn-lt"/>
                <a:ea typeface="+mn-ea"/>
                <a:cs typeface="+mn-cs"/>
              </a:rPr>
              <a:t>İlgili dönem süresince faaliyette bulunulan her bir iş paketi için İş Paketinde Gerçekleşen Faaliyet Bilgileri formu ayrı ayrı doldurulmalıdır.</a:t>
            </a:r>
          </a:p>
        </p:txBody>
      </p:sp>
    </p:spTree>
    <p:extLst>
      <p:ext uri="{BB962C8B-B14F-4D97-AF65-F5344CB8AC3E}">
        <p14:creationId xmlns:p14="http://schemas.microsoft.com/office/powerpoint/2010/main" val="23565255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sz="1200" kern="1200" dirty="0" smtClean="0">
                <a:solidFill>
                  <a:schemeClr val="tx1"/>
                </a:solidFill>
                <a:effectLst/>
                <a:latin typeface="+mn-lt"/>
                <a:ea typeface="+mn-ea"/>
                <a:cs typeface="+mn-cs"/>
              </a:rPr>
              <a:t>Projenin kapsam, süre ve maliyet olarak Proje Öneri Bilgileri ile karşılaştırması</a:t>
            </a:r>
            <a:r>
              <a:rPr lang="tr-TR" sz="1200" kern="1200" baseline="0" dirty="0" smtClean="0">
                <a:solidFill>
                  <a:schemeClr val="tx1"/>
                </a:solidFill>
                <a:effectLst/>
                <a:latin typeface="+mn-lt"/>
                <a:ea typeface="+mn-ea"/>
                <a:cs typeface="+mn-cs"/>
              </a:rPr>
              <a:t> yapılması gerekmektedir. </a:t>
            </a:r>
            <a:endParaRPr lang="tr-TR" dirty="0"/>
          </a:p>
        </p:txBody>
      </p:sp>
    </p:spTree>
    <p:extLst>
      <p:ext uri="{BB962C8B-B14F-4D97-AF65-F5344CB8AC3E}">
        <p14:creationId xmlns:p14="http://schemas.microsoft.com/office/powerpoint/2010/main" val="21814771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kern="1200" dirty="0" smtClean="0">
                <a:solidFill>
                  <a:schemeClr val="tx1"/>
                </a:solidFill>
                <a:effectLst/>
                <a:latin typeface="+mn-lt"/>
                <a:ea typeface="+mn-ea"/>
                <a:cs typeface="+mn-cs"/>
              </a:rPr>
              <a:t>Her bir iş paketi için,</a:t>
            </a:r>
            <a:r>
              <a:rPr lang="tr-TR" sz="1200" kern="1200" dirty="0" smtClean="0">
                <a:solidFill>
                  <a:schemeClr val="tx1"/>
                </a:solidFill>
                <a:effectLst/>
                <a:latin typeface="+mn-lt"/>
                <a:ea typeface="+mn-ea"/>
                <a:cs typeface="+mn-cs"/>
              </a:rPr>
              <a:t> dönem sonu dahil, toplam (birikimli) planlanan ve gerçekleşen adam-ay tutarları, farkları, farkların gerekçesi verilmelidir.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tr-TR"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tr-TR" sz="1200" kern="1200" dirty="0" smtClean="0">
                <a:solidFill>
                  <a:schemeClr val="tx1"/>
                </a:solidFill>
                <a:effectLst/>
                <a:latin typeface="+mn-lt"/>
                <a:ea typeface="+mn-ea"/>
                <a:cs typeface="+mn-cs"/>
              </a:rPr>
              <a:t>Hiç başlamamış iş paketleri, dönem içinde gerçekleşen sütunu ve birikimli gerçekleşen sütununa çizgi çekilerek gösterilmelidir.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tr-TR"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tr-TR" dirty="0" smtClean="0"/>
          </a:p>
          <a:p>
            <a:endParaRPr lang="tr-TR" dirty="0"/>
          </a:p>
        </p:txBody>
      </p:sp>
    </p:spTree>
    <p:extLst>
      <p:ext uri="{BB962C8B-B14F-4D97-AF65-F5344CB8AC3E}">
        <p14:creationId xmlns:p14="http://schemas.microsoft.com/office/powerpoint/2010/main" val="24209987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sz="1200" kern="1200" dirty="0" smtClean="0">
                <a:solidFill>
                  <a:schemeClr val="tx1"/>
                </a:solidFill>
                <a:effectLst/>
                <a:latin typeface="+mn-lt"/>
                <a:ea typeface="+mn-ea"/>
                <a:cs typeface="+mn-cs"/>
              </a:rPr>
              <a:t>Alınan</a:t>
            </a:r>
            <a:r>
              <a:rPr lang="tr-TR" sz="1200" kern="1200" baseline="0" dirty="0" smtClean="0">
                <a:solidFill>
                  <a:schemeClr val="tx1"/>
                </a:solidFill>
                <a:effectLst/>
                <a:latin typeface="+mn-lt"/>
                <a:ea typeface="+mn-ea"/>
                <a:cs typeface="+mn-cs"/>
              </a:rPr>
              <a:t> Alet/Teçhizat/Yazılım/Yayın</a:t>
            </a:r>
            <a:r>
              <a:rPr lang="tr-TR" sz="1200" kern="1200" dirty="0" smtClean="0">
                <a:solidFill>
                  <a:schemeClr val="tx1"/>
                </a:solidFill>
                <a:effectLst/>
                <a:latin typeface="+mn-lt"/>
                <a:ea typeface="+mn-ea"/>
                <a:cs typeface="+mn-cs"/>
              </a:rPr>
              <a:t> alımların yapıldığı dönem ve miktarları bu tabloda yazılmalıdır. </a:t>
            </a:r>
            <a:br>
              <a:rPr lang="tr-TR" sz="1200" kern="1200" dirty="0" smtClean="0">
                <a:solidFill>
                  <a:schemeClr val="tx1"/>
                </a:solidFill>
                <a:effectLst/>
                <a:latin typeface="+mn-lt"/>
                <a:ea typeface="+mn-ea"/>
                <a:cs typeface="+mn-cs"/>
              </a:rPr>
            </a:br>
            <a:endParaRPr lang="tr-TR" sz="1200" kern="1200" dirty="0" smtClean="0">
              <a:solidFill>
                <a:schemeClr val="tx1"/>
              </a:solidFill>
              <a:effectLst/>
              <a:latin typeface="+mn-lt"/>
              <a:ea typeface="+mn-ea"/>
              <a:cs typeface="+mn-cs"/>
            </a:endParaRPr>
          </a:p>
          <a:p>
            <a:r>
              <a:rPr lang="tr-TR" sz="1200" kern="1200" dirty="0" smtClean="0">
                <a:solidFill>
                  <a:schemeClr val="tx1"/>
                </a:solidFill>
                <a:effectLst/>
                <a:latin typeface="+mn-lt"/>
                <a:ea typeface="+mn-ea"/>
                <a:cs typeface="+mn-cs"/>
              </a:rPr>
              <a:t>Gerçekleşen alımlarda öneriye</a:t>
            </a:r>
            <a:r>
              <a:rPr lang="tr-TR" sz="1200" kern="1200" baseline="0" dirty="0" smtClean="0">
                <a:solidFill>
                  <a:schemeClr val="tx1"/>
                </a:solidFill>
                <a:effectLst/>
                <a:latin typeface="+mn-lt"/>
                <a:ea typeface="+mn-ea"/>
                <a:cs typeface="+mn-cs"/>
              </a:rPr>
              <a:t> göre</a:t>
            </a:r>
            <a:r>
              <a:rPr lang="tr-TR" sz="1200" kern="1200" dirty="0" smtClean="0">
                <a:solidFill>
                  <a:schemeClr val="tx1"/>
                </a:solidFill>
                <a:effectLst/>
                <a:latin typeface="+mn-lt"/>
                <a:ea typeface="+mn-ea"/>
                <a:cs typeface="+mn-cs"/>
              </a:rPr>
              <a:t> miktar, özellik veya çeşit farklılıkları var ise, öngörülmeyen</a:t>
            </a:r>
            <a:r>
              <a:rPr lang="tr-TR" sz="1200" kern="1200" baseline="0" dirty="0" smtClean="0">
                <a:solidFill>
                  <a:schemeClr val="tx1"/>
                </a:solidFill>
                <a:effectLst/>
                <a:latin typeface="+mn-lt"/>
                <a:ea typeface="+mn-ea"/>
                <a:cs typeface="+mn-cs"/>
              </a:rPr>
              <a:t> giderler varsa, planlanan ancak alınmayacak giderler varsa gerekçeleri ile birlikte burada sunulmalıdır.</a:t>
            </a:r>
            <a:endParaRPr lang="tr-TR" dirty="0"/>
          </a:p>
        </p:txBody>
      </p:sp>
    </p:spTree>
    <p:extLst>
      <p:ext uri="{BB962C8B-B14F-4D97-AF65-F5344CB8AC3E}">
        <p14:creationId xmlns:p14="http://schemas.microsoft.com/office/powerpoint/2010/main" val="8840680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sz="1200" kern="1200" dirty="0" smtClean="0">
                <a:solidFill>
                  <a:schemeClr val="tx1"/>
                </a:solidFill>
                <a:effectLst/>
                <a:latin typeface="+mn-lt"/>
                <a:ea typeface="+mn-ea"/>
                <a:cs typeface="+mn-cs"/>
              </a:rPr>
              <a:t>Alınan</a:t>
            </a:r>
            <a:r>
              <a:rPr lang="tr-TR" sz="1200" kern="1200" baseline="0" dirty="0" smtClean="0">
                <a:solidFill>
                  <a:schemeClr val="tx1"/>
                </a:solidFill>
                <a:effectLst/>
                <a:latin typeface="+mn-lt"/>
                <a:ea typeface="+mn-ea"/>
                <a:cs typeface="+mn-cs"/>
              </a:rPr>
              <a:t> Malzeme </a:t>
            </a:r>
            <a:r>
              <a:rPr lang="tr-TR" sz="1200" kern="1200" dirty="0" smtClean="0">
                <a:solidFill>
                  <a:schemeClr val="tx1"/>
                </a:solidFill>
                <a:effectLst/>
                <a:latin typeface="+mn-lt"/>
                <a:ea typeface="+mn-ea"/>
                <a:cs typeface="+mn-cs"/>
              </a:rPr>
              <a:t>alımların yapıldığı dönem ve miktarları bu tabloda yazılmalıdır. </a:t>
            </a:r>
            <a:br>
              <a:rPr lang="tr-TR" sz="1200" kern="1200" dirty="0" smtClean="0">
                <a:solidFill>
                  <a:schemeClr val="tx1"/>
                </a:solidFill>
                <a:effectLst/>
                <a:latin typeface="+mn-lt"/>
                <a:ea typeface="+mn-ea"/>
                <a:cs typeface="+mn-cs"/>
              </a:rPr>
            </a:br>
            <a:endParaRPr lang="tr-TR" sz="1200" kern="1200" dirty="0" smtClean="0">
              <a:solidFill>
                <a:schemeClr val="tx1"/>
              </a:solidFill>
              <a:effectLst/>
              <a:latin typeface="+mn-lt"/>
              <a:ea typeface="+mn-ea"/>
              <a:cs typeface="+mn-cs"/>
            </a:endParaRPr>
          </a:p>
          <a:p>
            <a:r>
              <a:rPr lang="tr-TR" sz="1200" kern="1200" dirty="0" smtClean="0">
                <a:solidFill>
                  <a:schemeClr val="tx1"/>
                </a:solidFill>
                <a:effectLst/>
                <a:latin typeface="+mn-lt"/>
                <a:ea typeface="+mn-ea"/>
                <a:cs typeface="+mn-cs"/>
              </a:rPr>
              <a:t>Gerçekleşen alımlarda öneriye</a:t>
            </a:r>
            <a:r>
              <a:rPr lang="tr-TR" sz="1200" kern="1200" baseline="0" dirty="0" smtClean="0">
                <a:solidFill>
                  <a:schemeClr val="tx1"/>
                </a:solidFill>
                <a:effectLst/>
                <a:latin typeface="+mn-lt"/>
                <a:ea typeface="+mn-ea"/>
                <a:cs typeface="+mn-cs"/>
              </a:rPr>
              <a:t> göre</a:t>
            </a:r>
            <a:r>
              <a:rPr lang="tr-TR" sz="1200" kern="1200" dirty="0" smtClean="0">
                <a:solidFill>
                  <a:schemeClr val="tx1"/>
                </a:solidFill>
                <a:effectLst/>
                <a:latin typeface="+mn-lt"/>
                <a:ea typeface="+mn-ea"/>
                <a:cs typeface="+mn-cs"/>
              </a:rPr>
              <a:t> miktar, özellik veya çeşit farklılıkları var ise, öngörülmeyen</a:t>
            </a:r>
            <a:r>
              <a:rPr lang="tr-TR" sz="1200" kern="1200" baseline="0" dirty="0" smtClean="0">
                <a:solidFill>
                  <a:schemeClr val="tx1"/>
                </a:solidFill>
                <a:effectLst/>
                <a:latin typeface="+mn-lt"/>
                <a:ea typeface="+mn-ea"/>
                <a:cs typeface="+mn-cs"/>
              </a:rPr>
              <a:t> giderler varsa, planlanan ancak alınmayacak giderler varsa gerekçeleri ile birlikte burada sunulmalıdır.</a:t>
            </a:r>
            <a:endParaRPr lang="tr-TR" dirty="0" smtClean="0"/>
          </a:p>
        </p:txBody>
      </p:sp>
    </p:spTree>
    <p:extLst>
      <p:ext uri="{BB962C8B-B14F-4D97-AF65-F5344CB8AC3E}">
        <p14:creationId xmlns:p14="http://schemas.microsoft.com/office/powerpoint/2010/main" val="29314177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sz="1200" kern="1200" dirty="0" smtClean="0">
                <a:solidFill>
                  <a:schemeClr val="tx1"/>
                </a:solidFill>
                <a:effectLst/>
                <a:latin typeface="+mn-lt"/>
                <a:ea typeface="+mn-ea"/>
                <a:cs typeface="+mn-cs"/>
              </a:rPr>
              <a:t>Alınan</a:t>
            </a:r>
            <a:r>
              <a:rPr lang="tr-TR" sz="1200" kern="1200" baseline="0" dirty="0" smtClean="0">
                <a:solidFill>
                  <a:schemeClr val="tx1"/>
                </a:solidFill>
                <a:effectLst/>
                <a:latin typeface="+mn-lt"/>
                <a:ea typeface="+mn-ea"/>
                <a:cs typeface="+mn-cs"/>
              </a:rPr>
              <a:t> </a:t>
            </a:r>
            <a:r>
              <a:rPr lang="tr-TR" sz="1200" kern="1200" dirty="0" smtClean="0">
                <a:solidFill>
                  <a:schemeClr val="tx1"/>
                </a:solidFill>
                <a:effectLst/>
                <a:latin typeface="+mn-lt"/>
                <a:ea typeface="+mn-ea"/>
                <a:cs typeface="+mn-cs"/>
              </a:rPr>
              <a:t>seyahat, danışmanlık, hizmet alımları</a:t>
            </a:r>
            <a:r>
              <a:rPr lang="tr-TR" sz="1200" kern="1200" baseline="0" dirty="0" smtClean="0">
                <a:solidFill>
                  <a:schemeClr val="tx1"/>
                </a:solidFill>
                <a:effectLst/>
                <a:latin typeface="+mn-lt"/>
                <a:ea typeface="+mn-ea"/>
                <a:cs typeface="+mn-cs"/>
              </a:rPr>
              <a:t> </a:t>
            </a:r>
            <a:r>
              <a:rPr lang="tr-TR" sz="1200" kern="1200" dirty="0" smtClean="0">
                <a:solidFill>
                  <a:schemeClr val="tx1"/>
                </a:solidFill>
                <a:effectLst/>
                <a:latin typeface="+mn-lt"/>
                <a:ea typeface="+mn-ea"/>
                <a:cs typeface="+mn-cs"/>
              </a:rPr>
              <a:t>yapıldığı dönem ile birlikte</a:t>
            </a:r>
            <a:r>
              <a:rPr lang="tr-TR" sz="1200" kern="1200" baseline="0" dirty="0" smtClean="0">
                <a:solidFill>
                  <a:schemeClr val="tx1"/>
                </a:solidFill>
                <a:effectLst/>
                <a:latin typeface="+mn-lt"/>
                <a:ea typeface="+mn-ea"/>
                <a:cs typeface="+mn-cs"/>
              </a:rPr>
              <a:t> </a:t>
            </a:r>
            <a:r>
              <a:rPr lang="tr-TR" sz="1200" kern="1200" dirty="0" smtClean="0">
                <a:solidFill>
                  <a:schemeClr val="tx1"/>
                </a:solidFill>
                <a:effectLst/>
                <a:latin typeface="+mn-lt"/>
                <a:ea typeface="+mn-ea"/>
                <a:cs typeface="+mn-cs"/>
              </a:rPr>
              <a:t>bu tabloda yazılmalıdır. </a:t>
            </a:r>
            <a:br>
              <a:rPr lang="tr-TR" sz="1200" kern="1200" dirty="0" smtClean="0">
                <a:solidFill>
                  <a:schemeClr val="tx1"/>
                </a:solidFill>
                <a:effectLst/>
                <a:latin typeface="+mn-lt"/>
                <a:ea typeface="+mn-ea"/>
                <a:cs typeface="+mn-cs"/>
              </a:rPr>
            </a:br>
            <a:endParaRPr lang="tr-TR" sz="1200" kern="1200" dirty="0" smtClean="0">
              <a:solidFill>
                <a:schemeClr val="tx1"/>
              </a:solidFill>
              <a:effectLst/>
              <a:latin typeface="+mn-lt"/>
              <a:ea typeface="+mn-ea"/>
              <a:cs typeface="+mn-cs"/>
            </a:endParaRPr>
          </a:p>
          <a:p>
            <a:r>
              <a:rPr lang="tr-TR" sz="1200" kern="1200" dirty="0" smtClean="0">
                <a:solidFill>
                  <a:schemeClr val="tx1"/>
                </a:solidFill>
                <a:effectLst/>
                <a:latin typeface="+mn-lt"/>
                <a:ea typeface="+mn-ea"/>
                <a:cs typeface="+mn-cs"/>
              </a:rPr>
              <a:t>Gerçekleşen alımlarda öneri</a:t>
            </a:r>
            <a:r>
              <a:rPr lang="tr-TR" sz="1200" kern="1200" baseline="0" dirty="0" smtClean="0">
                <a:solidFill>
                  <a:schemeClr val="tx1"/>
                </a:solidFill>
                <a:effectLst/>
                <a:latin typeface="+mn-lt"/>
                <a:ea typeface="+mn-ea"/>
                <a:cs typeface="+mn-cs"/>
              </a:rPr>
              <a:t>ye göre</a:t>
            </a:r>
            <a:r>
              <a:rPr lang="tr-TR" sz="1200" kern="1200" dirty="0" smtClean="0">
                <a:solidFill>
                  <a:schemeClr val="tx1"/>
                </a:solidFill>
                <a:effectLst/>
                <a:latin typeface="+mn-lt"/>
                <a:ea typeface="+mn-ea"/>
                <a:cs typeface="+mn-cs"/>
              </a:rPr>
              <a:t> miktar, özellik veya çeşit farklılıkları var ise, öngörülmeyen</a:t>
            </a:r>
            <a:r>
              <a:rPr lang="tr-TR" sz="1200" kern="1200" baseline="0" dirty="0" smtClean="0">
                <a:solidFill>
                  <a:schemeClr val="tx1"/>
                </a:solidFill>
                <a:effectLst/>
                <a:latin typeface="+mn-lt"/>
                <a:ea typeface="+mn-ea"/>
                <a:cs typeface="+mn-cs"/>
              </a:rPr>
              <a:t> giderler varsa, planlanan ancak alınmayacak giderler varsa gerekçeleri ile birlikte burada sunulmalıdır.</a:t>
            </a:r>
            <a:endParaRPr lang="tr-TR" dirty="0" smtClean="0"/>
          </a:p>
        </p:txBody>
      </p:sp>
    </p:spTree>
    <p:extLst>
      <p:ext uri="{BB962C8B-B14F-4D97-AF65-F5344CB8AC3E}">
        <p14:creationId xmlns:p14="http://schemas.microsoft.com/office/powerpoint/2010/main" val="38092273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sz="1200" kern="1200" dirty="0" smtClean="0">
                <a:solidFill>
                  <a:schemeClr val="tx1"/>
                </a:solidFill>
                <a:effectLst/>
                <a:latin typeface="+mn-lt"/>
                <a:ea typeface="+mn-ea"/>
                <a:cs typeface="+mn-cs"/>
              </a:rPr>
              <a:t>İş paketi, planlanan, gerçekleşen başlama bitiş tarihleri ve süreleri,  planlanan süreden sapma ve gerekçesi ile, iş paketi başlangıç tarihinden dönem sonuna kadar geçen sürede iş paketinde tamamlanan faaliyetlerin iş paketinin tüm faaliyetlerine oranı bu tabloda verilmelidir. Tabloda, planlanan başlama bitiş tarihi son güncel durumu yansıtacak şekilde verilmelidir. İş paketi başlama bitiş tarihleri ve sürelerinde değişiklik var ise, ilk önerilen tarih veya süre tabloda parantez içinde veya tablonun altında dipnotla gösterilmelidir. Gerçekleşen süre, iş paketinde toplam çalışılan süreyi göstermelidir. Dönem içinde çalışılan süre ise, iş paketinde dönem içinde çalışılan süreyi göstermelidir. Bu tablodaki sapma sütunu süredeki sapmayı ifade eder.</a:t>
            </a:r>
          </a:p>
          <a:p>
            <a:r>
              <a:rPr lang="tr-TR" sz="1200" kern="1200" dirty="0" smtClean="0">
                <a:solidFill>
                  <a:schemeClr val="tx1"/>
                </a:solidFill>
                <a:effectLst/>
                <a:latin typeface="+mn-lt"/>
                <a:ea typeface="+mn-ea"/>
                <a:cs typeface="+mn-cs"/>
              </a:rPr>
              <a:t> </a:t>
            </a:r>
          </a:p>
          <a:p>
            <a:r>
              <a:rPr lang="tr-TR" sz="1200" kern="1200" dirty="0" smtClean="0">
                <a:solidFill>
                  <a:schemeClr val="tx1"/>
                </a:solidFill>
                <a:effectLst/>
                <a:latin typeface="+mn-lt"/>
                <a:ea typeface="+mn-ea"/>
                <a:cs typeface="+mn-cs"/>
              </a:rPr>
              <a:t>İş paketi birikimli gerçekleşme oranı; iş paketi başlangıcından dönem sonuna kadar olan faaliyetlerin gerçekleşme (tamamlanma) oranıdır. </a:t>
            </a:r>
          </a:p>
          <a:p>
            <a:r>
              <a:rPr lang="tr-TR" sz="1200" kern="1200" dirty="0" smtClean="0">
                <a:solidFill>
                  <a:schemeClr val="tx1"/>
                </a:solidFill>
                <a:effectLst/>
                <a:latin typeface="+mn-lt"/>
                <a:ea typeface="+mn-ea"/>
                <a:cs typeface="+mn-cs"/>
              </a:rPr>
              <a:t> </a:t>
            </a:r>
          </a:p>
          <a:p>
            <a:r>
              <a:rPr lang="tr-TR" sz="1200" kern="1200" dirty="0" smtClean="0">
                <a:solidFill>
                  <a:schemeClr val="tx1"/>
                </a:solidFill>
                <a:effectLst/>
                <a:latin typeface="+mn-lt"/>
                <a:ea typeface="+mn-ea"/>
                <a:cs typeface="+mn-cs"/>
              </a:rPr>
              <a:t>Tabloda dönem içinde çalışılmasa veya henüz başlamış olmasa dahi tüm iş paketleri verilmeli, bunların gerçekleşme bilgilerine ilişkin sütunlara çizgi çekilmelidir.</a:t>
            </a:r>
          </a:p>
          <a:p>
            <a:endParaRPr lang="tr-TR" sz="1200" kern="1200" dirty="0" smtClean="0">
              <a:solidFill>
                <a:schemeClr val="tx1"/>
              </a:solidFill>
              <a:effectLst/>
              <a:latin typeface="+mn-lt"/>
              <a:ea typeface="+mn-ea"/>
              <a:cs typeface="+mn-cs"/>
            </a:endParaRPr>
          </a:p>
          <a:p>
            <a:r>
              <a:rPr lang="tr-TR" sz="1200" kern="1200" dirty="0" smtClean="0">
                <a:solidFill>
                  <a:schemeClr val="tx1"/>
                </a:solidFill>
                <a:effectLst/>
                <a:latin typeface="+mn-lt"/>
                <a:ea typeface="+mn-ea"/>
                <a:cs typeface="+mn-cs"/>
              </a:rPr>
              <a:t>Dönem</a:t>
            </a:r>
            <a:r>
              <a:rPr lang="tr-TR" sz="1200" kern="1200" baseline="0" dirty="0" smtClean="0">
                <a:solidFill>
                  <a:schemeClr val="tx1"/>
                </a:solidFill>
                <a:effectLst/>
                <a:latin typeface="+mn-lt"/>
                <a:ea typeface="+mn-ea"/>
                <a:cs typeface="+mn-cs"/>
              </a:rPr>
              <a:t> raporlarındaki bilgiler hazırlanırken bir önceki dönem raporlarında sunulan gerçekleşme oranları da dikkate alınmalıdır. </a:t>
            </a:r>
            <a:endParaRPr lang="tr-TR" sz="1200" kern="1200" dirty="0" smtClean="0">
              <a:solidFill>
                <a:schemeClr val="tx1"/>
              </a:solidFill>
              <a:effectLst/>
              <a:latin typeface="+mn-lt"/>
              <a:ea typeface="+mn-ea"/>
              <a:cs typeface="+mn-cs"/>
            </a:endParaRPr>
          </a:p>
        </p:txBody>
      </p:sp>
    </p:spTree>
    <p:extLst>
      <p:ext uri="{BB962C8B-B14F-4D97-AF65-F5344CB8AC3E}">
        <p14:creationId xmlns:p14="http://schemas.microsoft.com/office/powerpoint/2010/main" val="5150284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baseline="0" dirty="0" smtClean="0"/>
              <a:t>PRODİS üzerinden kod değişikliği yapıldıktan sonra </a:t>
            </a:r>
            <a:r>
              <a:rPr lang="tr-TR" dirty="0" smtClean="0"/>
              <a:t>Destek</a:t>
            </a:r>
            <a:r>
              <a:rPr lang="tr-TR" baseline="0" dirty="0" smtClean="0"/>
              <a:t> karar yazısının firmaya ulaşıp ulaşmadığı firma tarafından da kontrol edilmelidir. </a:t>
            </a:r>
            <a:endParaRPr lang="tr-TR" dirty="0"/>
          </a:p>
        </p:txBody>
      </p:sp>
    </p:spTree>
    <p:extLst>
      <p:ext uri="{BB962C8B-B14F-4D97-AF65-F5344CB8AC3E}">
        <p14:creationId xmlns:p14="http://schemas.microsoft.com/office/powerpoint/2010/main" val="37769344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sz="1200" kern="1200" dirty="0" smtClean="0">
                <a:solidFill>
                  <a:schemeClr val="tx1"/>
                </a:solidFill>
                <a:effectLst/>
                <a:latin typeface="+mn-lt"/>
                <a:ea typeface="+mn-ea"/>
                <a:cs typeface="+mn-cs"/>
              </a:rPr>
              <a:t>Planlanan ve gerçekleşen ara çıktıların beklenen/gerçekleşen tarihleri ile yer aldığı tablo sunulmalı, gecikmeler, ara çıktılarda değişiklik gibi sapmaların gerekçesi açıklanmalıdır. Proje başlangıç tarihinden itibaren gerçekleşen tüm ara çıktılar birikimli olarak yazılmalıdır.</a:t>
            </a:r>
          </a:p>
          <a:p>
            <a:endParaRPr lang="tr-TR" dirty="0" smtClean="0"/>
          </a:p>
        </p:txBody>
      </p:sp>
    </p:spTree>
    <p:extLst>
      <p:ext uri="{BB962C8B-B14F-4D97-AF65-F5344CB8AC3E}">
        <p14:creationId xmlns:p14="http://schemas.microsoft.com/office/powerpoint/2010/main" val="21274020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kern="1200" dirty="0" smtClean="0">
                <a:solidFill>
                  <a:schemeClr val="tx1"/>
                </a:solidFill>
                <a:effectLst/>
                <a:latin typeface="+mn-lt"/>
                <a:ea typeface="+mn-ea"/>
                <a:cs typeface="+mn-cs"/>
              </a:rPr>
              <a:t>Sözleşme imzalandıktan sonra, projede yapılan veya yapılacak tüm değişiklikler, revizyonlar, talepler ayrıca gönderilmemeli, sadece Ar-Ge Yardımı İstek </a:t>
            </a:r>
            <a:r>
              <a:rPr lang="tr-TR" sz="1200" kern="1200" dirty="0" err="1" smtClean="0">
                <a:solidFill>
                  <a:schemeClr val="tx1"/>
                </a:solidFill>
                <a:effectLst/>
                <a:latin typeface="+mn-lt"/>
                <a:ea typeface="+mn-ea"/>
                <a:cs typeface="+mn-cs"/>
              </a:rPr>
              <a:t>Formu’nun</a:t>
            </a:r>
            <a:r>
              <a:rPr lang="tr-TR" sz="1200" kern="1200" dirty="0" smtClean="0">
                <a:solidFill>
                  <a:schemeClr val="tx1"/>
                </a:solidFill>
                <a:effectLst/>
                <a:latin typeface="+mn-lt"/>
                <a:ea typeface="+mn-ea"/>
                <a:cs typeface="+mn-cs"/>
              </a:rPr>
              <a:t> (AGY300) bu bölümünde sunulmalıdır.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tr-TR"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kern="1200" dirty="0" smtClean="0">
                <a:solidFill>
                  <a:schemeClr val="tx1"/>
                </a:solidFill>
                <a:effectLst/>
                <a:latin typeface="+mn-lt"/>
                <a:ea typeface="+mn-ea"/>
                <a:cs typeface="+mn-cs"/>
              </a:rPr>
              <a:t>Daha önceki dönemlerde sunulan ve uygun bulunan değişikliklere yer verilmemelidir.</a:t>
            </a:r>
            <a:r>
              <a:rPr lang="tr-TR" sz="1200" kern="1200" dirty="0" smtClean="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tr-TR"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tr-TR" sz="1200" kern="1200" dirty="0" smtClean="0">
                <a:solidFill>
                  <a:schemeClr val="tx1"/>
                </a:solidFill>
                <a:effectLst/>
                <a:latin typeface="+mn-lt"/>
                <a:ea typeface="+mn-ea"/>
                <a:cs typeface="+mn-cs"/>
              </a:rPr>
              <a:t>İş paketleri faaliyetleri, hedefleri, çıktıları veya yöntemlerinde bir değişiklik varsa ya da projeye yeni bir iş paketi ilave ediliyorsa değişiklik gerekçesi ve proje zaman/maliyet planına etkisi ayrıntılı olarak açıklanmalıdır.</a:t>
            </a:r>
          </a:p>
          <a:p>
            <a:endParaRPr lang="tr-TR" dirty="0" smtClean="0"/>
          </a:p>
          <a:p>
            <a:endParaRPr lang="tr-TR" dirty="0" smtClean="0"/>
          </a:p>
        </p:txBody>
      </p:sp>
    </p:spTree>
    <p:extLst>
      <p:ext uri="{BB962C8B-B14F-4D97-AF65-F5344CB8AC3E}">
        <p14:creationId xmlns:p14="http://schemas.microsoft.com/office/powerpoint/2010/main" val="23610398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tr-TR" sz="1200" b="1" kern="1200" dirty="0" smtClean="0">
                <a:solidFill>
                  <a:schemeClr val="tx1"/>
                </a:solidFill>
                <a:effectLst/>
                <a:latin typeface="+mn-lt"/>
                <a:ea typeface="+mn-ea"/>
                <a:cs typeface="+mn-cs"/>
              </a:rPr>
              <a:t>Proje</a:t>
            </a:r>
            <a:r>
              <a:rPr lang="tr-TR" sz="1200" b="1" kern="1200" baseline="0" dirty="0" smtClean="0">
                <a:solidFill>
                  <a:schemeClr val="tx1"/>
                </a:solidFill>
                <a:effectLst/>
                <a:latin typeface="+mn-lt"/>
                <a:ea typeface="+mn-ea"/>
                <a:cs typeface="+mn-cs"/>
              </a:rPr>
              <a:t> bütçesinde ve proje süresinde meydana gelen değişiklikler gerekçeleri ile birlikte proje değişiklik bildiriminde sunulmalıdır. </a:t>
            </a:r>
            <a:endParaRPr lang="tr-TR" dirty="0" smtClean="0"/>
          </a:p>
          <a:p>
            <a:r>
              <a:rPr lang="tr-TR" dirty="0" smtClean="0"/>
              <a:t>Proje ekibinde yapılan değişiklikler</a:t>
            </a:r>
            <a:r>
              <a:rPr lang="tr-TR" baseline="0" dirty="0" smtClean="0"/>
              <a:t> belirtilmeli ve p</a:t>
            </a:r>
            <a:r>
              <a:rPr lang="tr-TR" dirty="0" smtClean="0"/>
              <a:t>roje</a:t>
            </a:r>
            <a:r>
              <a:rPr lang="tr-TR" baseline="0" dirty="0" smtClean="0"/>
              <a:t> ekibine yeni personel eklenmesi durumunda kişinin özgeçmişi ek olarak sunulmalıdır.  </a:t>
            </a:r>
          </a:p>
          <a:p>
            <a:endParaRPr lang="tr-TR" baseline="0" dirty="0" smtClean="0"/>
          </a:p>
          <a:p>
            <a:r>
              <a:rPr lang="tr-TR" sz="1200" b="1" kern="1200" dirty="0" smtClean="0">
                <a:solidFill>
                  <a:schemeClr val="tx1"/>
                </a:solidFill>
                <a:effectLst/>
                <a:latin typeface="+mn-lt"/>
                <a:ea typeface="+mn-ea"/>
                <a:cs typeface="+mn-cs"/>
              </a:rPr>
              <a:t>Projelerin maliyet artışları TÜBİTAK bütçe imkanları dahilinde destek kapsamında değerlendirilecektir.</a:t>
            </a:r>
          </a:p>
        </p:txBody>
      </p:sp>
    </p:spTree>
    <p:extLst>
      <p:ext uri="{BB962C8B-B14F-4D97-AF65-F5344CB8AC3E}">
        <p14:creationId xmlns:p14="http://schemas.microsoft.com/office/powerpoint/2010/main" val="27317046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en-US" dirty="0" smtClean="0"/>
          </a:p>
        </p:txBody>
      </p:sp>
    </p:spTree>
    <p:extLst>
      <p:ext uri="{BB962C8B-B14F-4D97-AF65-F5344CB8AC3E}">
        <p14:creationId xmlns:p14="http://schemas.microsoft.com/office/powerpoint/2010/main" val="34489369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smtClean="0"/>
              <a:t>Mücbir sebep olarak kabul edilebilecek haller; olağanüstü doğa olayları, deprem, yangın, su baskını benzeri doğal afetler, kanuni grev, lokavt, genel salgın hastalık, ambargo, yabancı ülkelerin kısıtlamaları, terör eylemleri, sabotaj, savaş (ilan edilmiş olsun ya da olmasın) ve abluka olması, kısmi veya genel seferberlik ilanı ve benzeri haller ile proje için kritik öneme sahip proje bütçe kalemlerinin teminindeki güçlüklerdir. </a:t>
            </a:r>
          </a:p>
          <a:p>
            <a:endParaRPr lang="tr-TR" dirty="0" smtClean="0"/>
          </a:p>
          <a:p>
            <a:r>
              <a:rPr lang="tr-TR" dirty="0" smtClean="0"/>
              <a:t>Mücbir sebep olarak kabul edilebilmesi için mücbir sebebin yetkili/ilgili merciler tarafından belgelendirilmiş olması zorunludur.</a:t>
            </a:r>
            <a:r>
              <a:rPr lang="tr-TR" baseline="0" dirty="0" smtClean="0"/>
              <a:t> Ancak, </a:t>
            </a:r>
            <a:r>
              <a:rPr lang="tr-TR" dirty="0" smtClean="0"/>
              <a:t>resmi yetkililerden/mercilerden belge alınamadığı için açık bir şekilde belgelendirilememesi halinde, kuruluşun sunduğu bilgi ve belgeler değerlendirilerek ilgili Grubun önerisi ve TÜBİTAK Başkanı onayı ile mücbir sebep kapsamına girdiğine karar verilebilir.</a:t>
            </a:r>
            <a:endParaRPr lang="tr-TR" dirty="0"/>
          </a:p>
        </p:txBody>
      </p:sp>
    </p:spTree>
    <p:extLst>
      <p:ext uri="{BB962C8B-B14F-4D97-AF65-F5344CB8AC3E}">
        <p14:creationId xmlns:p14="http://schemas.microsoft.com/office/powerpoint/2010/main" val="25339061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kern="1200" dirty="0" smtClean="0">
                <a:solidFill>
                  <a:schemeClr val="tx1"/>
                </a:solidFill>
                <a:effectLst/>
                <a:latin typeface="+mn-lt"/>
                <a:ea typeface="+mn-ea"/>
                <a:cs typeface="+mn-cs"/>
              </a:rPr>
              <a:t>Proje yönetimine ilişkin dönem içinde yapılan bilgi yönetimi, risk yönetimi, kaynak yönetimi gibi çalışmalar bu bölümde anlatılmalıdır. </a:t>
            </a:r>
          </a:p>
        </p:txBody>
      </p:sp>
    </p:spTree>
    <p:extLst>
      <p:ext uri="{BB962C8B-B14F-4D97-AF65-F5344CB8AC3E}">
        <p14:creationId xmlns:p14="http://schemas.microsoft.com/office/powerpoint/2010/main" val="343250323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kern="1200" dirty="0" smtClean="0">
                <a:solidFill>
                  <a:schemeClr val="tx1"/>
                </a:solidFill>
                <a:effectLst/>
                <a:latin typeface="+mn-lt"/>
                <a:ea typeface="+mn-ea"/>
                <a:cs typeface="+mn-cs"/>
              </a:rPr>
              <a:t>Projenin hedefleri ve destek kararında belirtilen desteğe esas Ar-Ge unsurlarını dikkate alınarak,</a:t>
            </a:r>
            <a:r>
              <a:rPr lang="tr-TR" sz="1200" kern="1200" baseline="0" dirty="0" smtClean="0">
                <a:solidFill>
                  <a:schemeClr val="tx1"/>
                </a:solidFill>
                <a:effectLst/>
                <a:latin typeface="+mn-lt"/>
                <a:ea typeface="+mn-ea"/>
                <a:cs typeface="+mn-cs"/>
              </a:rPr>
              <a:t> </a:t>
            </a:r>
            <a:r>
              <a:rPr lang="tr-TR" sz="1200" kern="1200" dirty="0" smtClean="0">
                <a:solidFill>
                  <a:schemeClr val="tx1"/>
                </a:solidFill>
                <a:effectLst/>
                <a:latin typeface="+mn-lt"/>
                <a:ea typeface="+mn-ea"/>
                <a:cs typeface="+mn-cs"/>
              </a:rPr>
              <a:t>proje başlangıcından sunulan dönem sonuna kadarki süreçte, projede başarılan sonuçları ve elde edilen kazanımlar açıklanmalıdır</a:t>
            </a:r>
          </a:p>
        </p:txBody>
      </p:sp>
    </p:spTree>
    <p:extLst>
      <p:ext uri="{BB962C8B-B14F-4D97-AF65-F5344CB8AC3E}">
        <p14:creationId xmlns:p14="http://schemas.microsoft.com/office/powerpoint/2010/main" val="202093866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sz="1200" kern="1200" dirty="0" smtClean="0">
                <a:solidFill>
                  <a:schemeClr val="tx1"/>
                </a:solidFill>
                <a:effectLst/>
                <a:latin typeface="+mn-lt"/>
                <a:ea typeface="+mn-ea"/>
                <a:cs typeface="+mn-cs"/>
              </a:rPr>
              <a:t>Raporda</a:t>
            </a:r>
            <a:r>
              <a:rPr lang="tr-TR" sz="1200" kern="1200" baseline="0" dirty="0" smtClean="0">
                <a:solidFill>
                  <a:schemeClr val="tx1"/>
                </a:solidFill>
                <a:effectLst/>
                <a:latin typeface="+mn-lt"/>
                <a:ea typeface="+mn-ea"/>
                <a:cs typeface="+mn-cs"/>
              </a:rPr>
              <a:t> sunulan </a:t>
            </a:r>
            <a:r>
              <a:rPr lang="tr-TR" sz="1200" kern="1200" dirty="0" smtClean="0">
                <a:solidFill>
                  <a:schemeClr val="tx1"/>
                </a:solidFill>
                <a:effectLst/>
                <a:latin typeface="+mn-lt"/>
                <a:ea typeface="+mn-ea"/>
                <a:cs typeface="+mn-cs"/>
              </a:rPr>
              <a:t>açıklamaları destekleyici rapor, çıktı vb. doküman Dönem Raporuna eklenebilir.</a:t>
            </a:r>
          </a:p>
          <a:p>
            <a:endParaRPr lang="tr-TR"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tr-TR" sz="1200" kern="1200" dirty="0" smtClean="0">
                <a:solidFill>
                  <a:schemeClr val="tx1"/>
                </a:solidFill>
                <a:effectLst/>
                <a:latin typeface="+mn-lt"/>
                <a:ea typeface="+mn-ea"/>
                <a:cs typeface="+mn-cs"/>
              </a:rPr>
              <a:t>Ayrıca destek karar yazısında istenen hizmet alımı sözleşmeleri</a:t>
            </a:r>
            <a:r>
              <a:rPr lang="tr-TR" baseline="0" dirty="0" smtClean="0"/>
              <a:t> proje özel olarak hazırlanıp sunulmalı.  Personel değişiklikleri olması durumunda yeni eklenen personelin özgeçmişleri de eklenmelidir. </a:t>
            </a:r>
            <a:endParaRPr lang="tr-TR" dirty="0" smtClean="0"/>
          </a:p>
          <a:p>
            <a:endParaRPr lang="tr-TR" dirty="0"/>
          </a:p>
        </p:txBody>
      </p:sp>
    </p:spTree>
    <p:extLst>
      <p:ext uri="{BB962C8B-B14F-4D97-AF65-F5344CB8AC3E}">
        <p14:creationId xmlns:p14="http://schemas.microsoft.com/office/powerpoint/2010/main" val="189612618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Tree>
    <p:extLst>
      <p:ext uri="{BB962C8B-B14F-4D97-AF65-F5344CB8AC3E}">
        <p14:creationId xmlns:p14="http://schemas.microsoft.com/office/powerpoint/2010/main" val="366204283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Tree>
    <p:extLst>
      <p:ext uri="{BB962C8B-B14F-4D97-AF65-F5344CB8AC3E}">
        <p14:creationId xmlns:p14="http://schemas.microsoft.com/office/powerpoint/2010/main" val="4758912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Tree>
    <p:extLst>
      <p:ext uri="{BB962C8B-B14F-4D97-AF65-F5344CB8AC3E}">
        <p14:creationId xmlns:p14="http://schemas.microsoft.com/office/powerpoint/2010/main" val="269742080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Tree>
    <p:extLst>
      <p:ext uri="{BB962C8B-B14F-4D97-AF65-F5344CB8AC3E}">
        <p14:creationId xmlns:p14="http://schemas.microsoft.com/office/powerpoint/2010/main" val="191631148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Tree>
    <p:extLst>
      <p:ext uri="{BB962C8B-B14F-4D97-AF65-F5344CB8AC3E}">
        <p14:creationId xmlns:p14="http://schemas.microsoft.com/office/powerpoint/2010/main" val="195164765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Tree>
    <p:extLst>
      <p:ext uri="{BB962C8B-B14F-4D97-AF65-F5344CB8AC3E}">
        <p14:creationId xmlns:p14="http://schemas.microsoft.com/office/powerpoint/2010/main" val="260514528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Tree>
    <p:extLst>
      <p:ext uri="{BB962C8B-B14F-4D97-AF65-F5344CB8AC3E}">
        <p14:creationId xmlns:p14="http://schemas.microsoft.com/office/powerpoint/2010/main" val="276683578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sz="1200" kern="1200" dirty="0" smtClean="0">
                <a:solidFill>
                  <a:schemeClr val="tx1"/>
                </a:solidFill>
                <a:effectLst/>
                <a:latin typeface="+mn-lt"/>
                <a:ea typeface="+mn-ea"/>
                <a:cs typeface="+mn-cs"/>
              </a:rPr>
              <a:t>Proje</a:t>
            </a:r>
            <a:r>
              <a:rPr lang="tr-TR" sz="1200" kern="1200" baseline="0" dirty="0" smtClean="0">
                <a:solidFill>
                  <a:schemeClr val="tx1"/>
                </a:solidFill>
                <a:effectLst/>
                <a:latin typeface="+mn-lt"/>
                <a:ea typeface="+mn-ea"/>
                <a:cs typeface="+mn-cs"/>
              </a:rPr>
              <a:t> sonuç raporu 4 ana bölümden oluşmaktadır. </a:t>
            </a:r>
            <a:r>
              <a:rPr lang="tr-TR" sz="1200" kern="1200" dirty="0" smtClean="0">
                <a:solidFill>
                  <a:schemeClr val="tx1"/>
                </a:solidFill>
                <a:effectLst/>
                <a:latin typeface="+mn-lt"/>
                <a:ea typeface="+mn-ea"/>
                <a:cs typeface="+mn-cs"/>
              </a:rPr>
              <a:t>Projenin son döneminde destek talebi olmasa dahi, PRODİS üzerinden elektronik olarak doldurulmalıdır.</a:t>
            </a:r>
          </a:p>
          <a:p>
            <a:r>
              <a:rPr lang="tr-TR" sz="1200" kern="1200" dirty="0" smtClean="0">
                <a:solidFill>
                  <a:schemeClr val="tx1"/>
                </a:solidFill>
                <a:effectLst/>
                <a:latin typeface="+mn-lt"/>
                <a:ea typeface="+mn-ea"/>
                <a:cs typeface="+mn-cs"/>
              </a:rPr>
              <a:t> </a:t>
            </a:r>
          </a:p>
          <a:p>
            <a:endParaRPr lang="tr-TR" dirty="0"/>
          </a:p>
        </p:txBody>
      </p:sp>
    </p:spTree>
    <p:extLst>
      <p:ext uri="{BB962C8B-B14F-4D97-AF65-F5344CB8AC3E}">
        <p14:creationId xmlns:p14="http://schemas.microsoft.com/office/powerpoint/2010/main" val="141093537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algn="just"/>
            <a:r>
              <a:rPr lang="tr-TR" dirty="0" smtClean="0"/>
              <a:t>Ticarileşme izleme süreci, projenin ticarileşme başarısının takip edildiği bir süre </a:t>
            </a:r>
            <a:r>
              <a:rPr lang="tr-TR" baseline="0" dirty="0" smtClean="0"/>
              <a:t>olacaktır. </a:t>
            </a:r>
          </a:p>
          <a:p>
            <a:pPr algn="just"/>
            <a:endParaRPr lang="tr-TR" baseline="0" dirty="0" smtClean="0"/>
          </a:p>
          <a:p>
            <a:pPr marL="0" marR="0" lvl="0" indent="0" algn="just" defTabSz="914400" rtl="0" eaLnBrk="1" fontAlgn="auto" latinLnBrk="0" hangingPunct="1">
              <a:lnSpc>
                <a:spcPct val="100000"/>
              </a:lnSpc>
              <a:spcBef>
                <a:spcPts val="0"/>
              </a:spcBef>
              <a:spcAft>
                <a:spcPts val="0"/>
              </a:spcAft>
              <a:buClrTx/>
              <a:buSzTx/>
              <a:buFontTx/>
              <a:buNone/>
              <a:tabLst/>
              <a:defRPr/>
            </a:pPr>
            <a:r>
              <a:rPr lang="tr-TR" baseline="0" dirty="0" smtClean="0"/>
              <a:t>Firmalar proje sonuç raporu ile birlikte projenin son döneminde, </a:t>
            </a:r>
            <a:r>
              <a:rPr lang="tr-TR" dirty="0" smtClean="0"/>
              <a:t>proje çıktısının ticarileşmesi için projenin tamamlanma aşamasına kadar yapılmış veya proje tamamlandıktan sonra yapılması planlanan çalışmaları ve açıklamaları içeren belgeyi</a:t>
            </a:r>
            <a:r>
              <a:rPr lang="tr-TR" baseline="0" dirty="0" smtClean="0"/>
              <a:t> sunacaklardır. </a:t>
            </a:r>
          </a:p>
          <a:p>
            <a:pPr algn="just"/>
            <a:endParaRPr lang="tr-TR" baseline="0" dirty="0" smtClean="0"/>
          </a:p>
          <a:p>
            <a:pPr algn="just"/>
            <a:r>
              <a:rPr lang="tr-TR" dirty="0" smtClean="0"/>
              <a:t>Ticarileşme izleme süreci </a:t>
            </a:r>
            <a:r>
              <a:rPr lang="tr-TR" baseline="0" dirty="0" smtClean="0"/>
              <a:t>Ü</a:t>
            </a:r>
            <a:r>
              <a:rPr lang="tr-TR" dirty="0" smtClean="0"/>
              <a:t>ç dönem şeklinde tanımlanmıştır. Birinci ticarileşme dönemi proje destek bitiş tarihinden sonraki birinci yılın sonu, ikinci ticarileşme dönemi proje destek bitiş tarihinden sonraki üçüncü yılın sonu, üçüncü ticarileşme dönemi proje destek bitiş tarihinden sonraki beşinci yılın sonu</a:t>
            </a:r>
            <a:r>
              <a:rPr lang="tr-TR" baseline="0" dirty="0" smtClean="0"/>
              <a:t>dur. Firmalar bu dönemlerde </a:t>
            </a:r>
            <a:r>
              <a:rPr lang="tr-TR" dirty="0" smtClean="0"/>
              <a:t>proje çıktılarının ticari durumuna ilişkin bilgileri içeren Ticarileşme</a:t>
            </a:r>
            <a:r>
              <a:rPr lang="tr-TR" baseline="0" dirty="0" smtClean="0"/>
              <a:t> Raporunu Başkanlığımıza sunacaktır.</a:t>
            </a:r>
          </a:p>
          <a:p>
            <a:pPr algn="just"/>
            <a:endParaRPr lang="tr-TR" baseline="0" dirty="0" smtClean="0"/>
          </a:p>
          <a:p>
            <a:pPr algn="just" rtl="0" eaLnBrk="1" fontAlgn="t" latinLnBrk="0" hangingPunct="1"/>
            <a:r>
              <a:rPr lang="tr-TR" dirty="0" smtClean="0"/>
              <a:t>Ticarileşme</a:t>
            </a:r>
            <a:r>
              <a:rPr lang="tr-TR" baseline="0" dirty="0" smtClean="0"/>
              <a:t> aşaması ile birlikte firmalar için bir </a:t>
            </a:r>
            <a:r>
              <a:rPr lang="tr-TR" sz="1200" dirty="0" smtClean="0"/>
              <a:t>Projelerin Ticarileşme Başarı Puanı hesaplanacaktır. Bu hesaplamada</a:t>
            </a:r>
            <a:r>
              <a:rPr lang="tr-TR" sz="1200" baseline="0" dirty="0" smtClean="0"/>
              <a:t> </a:t>
            </a:r>
            <a:r>
              <a:rPr lang="tr-TR" sz="1200" b="0" i="0" u="none" strike="noStrike" kern="1200" dirty="0" smtClean="0">
                <a:solidFill>
                  <a:schemeClr val="tx1"/>
                </a:solidFill>
                <a:effectLst/>
                <a:latin typeface="+mn-lt"/>
                <a:ea typeface="+mn-ea"/>
                <a:cs typeface="+mn-cs"/>
              </a:rPr>
              <a:t>yurt içi satış:</a:t>
            </a:r>
            <a:r>
              <a:rPr lang="tr-TR" sz="1200" b="0" i="0" u="none" strike="noStrike" kern="1200" baseline="0" dirty="0" smtClean="0">
                <a:solidFill>
                  <a:schemeClr val="tx1"/>
                </a:solidFill>
                <a:effectLst/>
                <a:latin typeface="+mn-lt"/>
                <a:ea typeface="+mn-ea"/>
                <a:cs typeface="+mn-cs"/>
              </a:rPr>
              <a:t> </a:t>
            </a:r>
            <a:r>
              <a:rPr lang="tr-TR" sz="1200" b="0" i="0" u="none" strike="noStrike" kern="1200" dirty="0" smtClean="0">
                <a:solidFill>
                  <a:schemeClr val="tx1"/>
                </a:solidFill>
                <a:effectLst/>
                <a:latin typeface="+mn-lt"/>
                <a:ea typeface="+mn-ea"/>
                <a:cs typeface="+mn-cs"/>
              </a:rPr>
              <a:t>yurt dışı satış,</a:t>
            </a:r>
            <a:r>
              <a:rPr lang="tr-TR" sz="1200" b="0" i="0" u="none" strike="noStrike" kern="1200" baseline="0" dirty="0" smtClean="0">
                <a:solidFill>
                  <a:schemeClr val="tx1"/>
                </a:solidFill>
                <a:effectLst/>
                <a:latin typeface="+mn-lt"/>
                <a:ea typeface="+mn-ea"/>
                <a:cs typeface="+mn-cs"/>
              </a:rPr>
              <a:t> </a:t>
            </a:r>
            <a:r>
              <a:rPr lang="tr-TR" sz="1200" b="0" i="0" u="none" strike="noStrike" kern="1200" dirty="0" smtClean="0">
                <a:solidFill>
                  <a:schemeClr val="tx1"/>
                </a:solidFill>
                <a:effectLst/>
                <a:latin typeface="+mn-lt"/>
                <a:ea typeface="+mn-ea"/>
                <a:cs typeface="+mn-cs"/>
              </a:rPr>
              <a:t>maliyet değişimi,</a:t>
            </a:r>
            <a:r>
              <a:rPr lang="tr-TR" sz="1200" b="0" i="0" u="none" strike="noStrike" kern="1200" baseline="0" dirty="0" smtClean="0">
                <a:solidFill>
                  <a:schemeClr val="tx1"/>
                </a:solidFill>
                <a:effectLst/>
                <a:latin typeface="+mn-lt"/>
                <a:ea typeface="+mn-ea"/>
                <a:cs typeface="+mn-cs"/>
              </a:rPr>
              <a:t> </a:t>
            </a:r>
            <a:r>
              <a:rPr lang="tr-TR" sz="1200" b="0" i="0" u="none" strike="noStrike" kern="1200" dirty="0" smtClean="0">
                <a:solidFill>
                  <a:schemeClr val="tx1"/>
                </a:solidFill>
                <a:effectLst/>
                <a:latin typeface="+mn-lt"/>
                <a:ea typeface="+mn-ea"/>
                <a:cs typeface="+mn-cs"/>
              </a:rPr>
              <a:t>firma kaynaklarındaki değişim, diğer çıktılar ve kazanımlar</a:t>
            </a:r>
            <a:r>
              <a:rPr lang="tr-TR" sz="1200" b="0" i="0" u="none" strike="noStrike" kern="1200" baseline="0" dirty="0" smtClean="0">
                <a:solidFill>
                  <a:schemeClr val="tx1"/>
                </a:solidFill>
                <a:effectLst/>
                <a:latin typeface="+mn-lt"/>
                <a:ea typeface="+mn-ea"/>
                <a:cs typeface="+mn-cs"/>
              </a:rPr>
              <a:t> dikkate alınacaktır. </a:t>
            </a:r>
            <a:endParaRPr lang="tr-TR" sz="1200" b="0" i="0" u="none" strike="noStrike" kern="1200" dirty="0" smtClean="0">
              <a:solidFill>
                <a:schemeClr val="tx1"/>
              </a:solidFill>
              <a:effectLst/>
              <a:latin typeface="+mn-lt"/>
              <a:ea typeface="+mn-ea"/>
              <a:cs typeface="+mn-cs"/>
            </a:endParaRPr>
          </a:p>
          <a:p>
            <a:endParaRPr lang="tr-TR" dirty="0" smtClean="0"/>
          </a:p>
          <a:p>
            <a:endParaRPr lang="tr-TR" baseline="0" dirty="0" smtClean="0"/>
          </a:p>
          <a:p>
            <a:endParaRPr lang="tr-TR" dirty="0"/>
          </a:p>
        </p:txBody>
      </p:sp>
    </p:spTree>
    <p:extLst>
      <p:ext uri="{BB962C8B-B14F-4D97-AF65-F5344CB8AC3E}">
        <p14:creationId xmlns:p14="http://schemas.microsoft.com/office/powerpoint/2010/main" val="242436110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Tree>
    <p:extLst>
      <p:ext uri="{BB962C8B-B14F-4D97-AF65-F5344CB8AC3E}">
        <p14:creationId xmlns:p14="http://schemas.microsoft.com/office/powerpoint/2010/main" val="328570328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en-US" dirty="0" smtClean="0"/>
          </a:p>
        </p:txBody>
      </p:sp>
    </p:spTree>
    <p:extLst>
      <p:ext uri="{BB962C8B-B14F-4D97-AF65-F5344CB8AC3E}">
        <p14:creationId xmlns:p14="http://schemas.microsoft.com/office/powerpoint/2010/main" val="134290637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sz="1200" b="0" i="0" u="none" strike="noStrike" kern="1200" baseline="0" dirty="0" smtClean="0">
                <a:solidFill>
                  <a:schemeClr val="tx1"/>
                </a:solidFill>
                <a:latin typeface="+mn-lt"/>
                <a:ea typeface="+mn-ea"/>
                <a:cs typeface="+mn-cs"/>
              </a:rPr>
              <a:t>Mücbir sebep olarak kabul edilebilecek haller; olağanüstü doğa olayları, deprem, yangın, su baskını benzeri doğal afetler, kanuni grev, lokavt, genel salgın hastalık, ambargo ve yabancı ülkelerin kısıtlamaları, terör eylemleri, sabotaj, savaş (ilan edilmiş olsun ya da olmasın) ve abluka olması, kısmi veya genel seferberlik ilanı ve benzeri hallerdir. </a:t>
            </a:r>
          </a:p>
          <a:p>
            <a:endParaRPr lang="tr-TR" sz="1200" b="0" i="0" u="none" strike="noStrike" kern="1200" baseline="0" dirty="0" smtClean="0">
              <a:solidFill>
                <a:schemeClr val="tx1"/>
              </a:solidFill>
              <a:latin typeface="+mn-lt"/>
              <a:ea typeface="+mn-ea"/>
              <a:cs typeface="+mn-cs"/>
            </a:endParaRPr>
          </a:p>
          <a:p>
            <a:r>
              <a:rPr lang="tr-TR" sz="1200" b="0" i="0" u="none" strike="noStrike" kern="1200" baseline="0" dirty="0" smtClean="0">
                <a:solidFill>
                  <a:schemeClr val="tx1"/>
                </a:solidFill>
                <a:latin typeface="+mn-lt"/>
                <a:ea typeface="+mn-ea"/>
                <a:cs typeface="+mn-cs"/>
              </a:rPr>
              <a:t>Mücbir sebep olarak kabul edilebilmesi için mücbir sebebin yetkili/ilgili merciler tarafından belgelendirilmiş olması zorunludur. </a:t>
            </a:r>
            <a:endParaRPr lang="tr-TR" dirty="0"/>
          </a:p>
        </p:txBody>
      </p:sp>
    </p:spTree>
    <p:extLst>
      <p:ext uri="{BB962C8B-B14F-4D97-AF65-F5344CB8AC3E}">
        <p14:creationId xmlns:p14="http://schemas.microsoft.com/office/powerpoint/2010/main" val="187139844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fi-FI" sz="1200" b="0" i="0" u="none" strike="noStrike" kern="1200" baseline="0" dirty="0" smtClean="0">
                <a:solidFill>
                  <a:schemeClr val="tx1"/>
                </a:solidFill>
                <a:latin typeface="+mn-lt"/>
                <a:ea typeface="+mn-ea"/>
                <a:cs typeface="+mn-cs"/>
              </a:rPr>
              <a:t>Kuruluşun kastı olduğuna karar verilmesi halinde </a:t>
            </a:r>
            <a:r>
              <a:rPr lang="tr-TR" sz="1200" b="0" i="0" u="none" strike="noStrike" kern="1200" baseline="0" dirty="0" smtClean="0">
                <a:solidFill>
                  <a:schemeClr val="tx1"/>
                </a:solidFill>
                <a:latin typeface="+mn-lt"/>
                <a:ea typeface="+mn-ea"/>
                <a:cs typeface="+mn-cs"/>
              </a:rPr>
              <a:t>proje kapsamında kuruluşa yapılan tüm ödemeler gecikme faizi uygulanarak tahsil edilir. </a:t>
            </a:r>
          </a:p>
          <a:p>
            <a:endParaRPr lang="tr-TR" sz="1200" b="0" i="0" u="none" strike="noStrike" kern="1200" baseline="0" dirty="0" smtClean="0">
              <a:solidFill>
                <a:schemeClr val="tx1"/>
              </a:solidFill>
              <a:latin typeface="+mn-lt"/>
              <a:ea typeface="+mn-ea"/>
              <a:cs typeface="+mn-cs"/>
            </a:endParaRPr>
          </a:p>
          <a:p>
            <a:r>
              <a:rPr lang="tr-TR" sz="1200" b="0" i="0" u="none" strike="noStrike" kern="1200" baseline="0" dirty="0" smtClean="0">
                <a:solidFill>
                  <a:schemeClr val="tx1"/>
                </a:solidFill>
                <a:latin typeface="+mn-lt"/>
                <a:ea typeface="+mn-ea"/>
                <a:cs typeface="+mn-cs"/>
              </a:rPr>
              <a:t>Üç takvim yılı süresince yeni proje başvurusu kabul edilmeme durumu da firmanın kastına göre uygulanabilir. </a:t>
            </a:r>
          </a:p>
          <a:p>
            <a:endParaRPr lang="tr-TR" sz="1200" b="0" i="0" u="none" strike="noStrike" kern="1200" baseline="0" dirty="0" smtClean="0">
              <a:solidFill>
                <a:schemeClr val="tx1"/>
              </a:solidFill>
              <a:latin typeface="+mn-lt"/>
              <a:ea typeface="+mn-ea"/>
              <a:cs typeface="+mn-cs"/>
            </a:endParaRPr>
          </a:p>
          <a:p>
            <a:r>
              <a:rPr lang="tr-TR" sz="1200" b="0" i="0" u="none" strike="noStrike" kern="1200" baseline="0" dirty="0" smtClean="0">
                <a:solidFill>
                  <a:schemeClr val="tx1"/>
                </a:solidFill>
                <a:latin typeface="+mn-lt"/>
                <a:ea typeface="+mn-ea"/>
                <a:cs typeface="+mn-cs"/>
              </a:rPr>
              <a:t>Kuruluşun kastının olmadığı durumlarda ise yapılan ödemeler geri alınmamaktadır. </a:t>
            </a:r>
          </a:p>
          <a:p>
            <a:endParaRPr lang="tr-TR" sz="1200" b="0" i="0" u="none" strike="noStrike" kern="1200" baseline="0" dirty="0" smtClean="0">
              <a:solidFill>
                <a:schemeClr val="tx1"/>
              </a:solidFill>
              <a:latin typeface="+mn-lt"/>
              <a:ea typeface="+mn-ea"/>
              <a:cs typeface="+mn-cs"/>
            </a:endParaRPr>
          </a:p>
          <a:p>
            <a:endParaRPr lang="tr-TR" dirty="0"/>
          </a:p>
        </p:txBody>
      </p:sp>
    </p:spTree>
    <p:extLst>
      <p:ext uri="{BB962C8B-B14F-4D97-AF65-F5344CB8AC3E}">
        <p14:creationId xmlns:p14="http://schemas.microsoft.com/office/powerpoint/2010/main" val="40790130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Tree>
    <p:extLst>
      <p:ext uri="{BB962C8B-B14F-4D97-AF65-F5344CB8AC3E}">
        <p14:creationId xmlns:p14="http://schemas.microsoft.com/office/powerpoint/2010/main" val="310747799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smtClean="0"/>
              <a:t>Bildirilmediği</a:t>
            </a:r>
            <a:r>
              <a:rPr lang="tr-TR" baseline="0" dirty="0" smtClean="0"/>
              <a:t> durumlarda kasıt nedeniyle proje yürürlükten kaldırılmaktadır. Kamuya satış ile ilgili bir durumun oluşması durumunda uygulama esaslarının ilgili maddelerinin detaylı olarak incelenmesi önerilmektedir. </a:t>
            </a:r>
            <a:endParaRPr lang="tr-TR" dirty="0"/>
          </a:p>
        </p:txBody>
      </p:sp>
    </p:spTree>
    <p:extLst>
      <p:ext uri="{BB962C8B-B14F-4D97-AF65-F5344CB8AC3E}">
        <p14:creationId xmlns:p14="http://schemas.microsoft.com/office/powerpoint/2010/main" val="222888386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Tree>
    <p:extLst>
      <p:ext uri="{BB962C8B-B14F-4D97-AF65-F5344CB8AC3E}">
        <p14:creationId xmlns:p14="http://schemas.microsoft.com/office/powerpoint/2010/main" val="174895463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Tree>
    <p:extLst>
      <p:ext uri="{BB962C8B-B14F-4D97-AF65-F5344CB8AC3E}">
        <p14:creationId xmlns:p14="http://schemas.microsoft.com/office/powerpoint/2010/main" val="41099170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Tree>
    <p:extLst>
      <p:ext uri="{BB962C8B-B14F-4D97-AF65-F5344CB8AC3E}">
        <p14:creationId xmlns:p14="http://schemas.microsoft.com/office/powerpoint/2010/main" val="38748603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en-US" baseline="0" dirty="0"/>
          </a:p>
        </p:txBody>
      </p:sp>
    </p:spTree>
    <p:extLst>
      <p:ext uri="{BB962C8B-B14F-4D97-AF65-F5344CB8AC3E}">
        <p14:creationId xmlns:p14="http://schemas.microsoft.com/office/powerpoint/2010/main" val="23699411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Tree>
    <p:extLst>
      <p:ext uri="{BB962C8B-B14F-4D97-AF65-F5344CB8AC3E}">
        <p14:creationId xmlns:p14="http://schemas.microsoft.com/office/powerpoint/2010/main" val="41691067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Tree>
    <p:extLst>
      <p:ext uri="{BB962C8B-B14F-4D97-AF65-F5344CB8AC3E}">
        <p14:creationId xmlns:p14="http://schemas.microsoft.com/office/powerpoint/2010/main" val="6238613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sz="1200" b="0" i="0" u="none" strike="noStrike" kern="1200" baseline="0" dirty="0" smtClean="0">
                <a:solidFill>
                  <a:schemeClr val="tx1"/>
                </a:solidFill>
                <a:latin typeface="+mn-lt"/>
                <a:ea typeface="+mn-ea"/>
                <a:cs typeface="+mn-cs"/>
              </a:rPr>
              <a:t>Projenin herhangi bir döneminde proje faaliyetlerinin yapılmaması veya dönemin harcama ve giderlerine yönelik talepte bulunulmayacağı durumunda dahi PRODİS üzerinden bu kapsamda istenen bilgilerin sunulması zorunludur. </a:t>
            </a:r>
          </a:p>
          <a:p>
            <a:endParaRPr lang="tr-TR" sz="1200" b="0" i="0" u="none" strike="noStrike" kern="1200" baseline="0" dirty="0" smtClean="0">
              <a:solidFill>
                <a:schemeClr val="tx1"/>
              </a:solidFill>
              <a:latin typeface="+mn-lt"/>
              <a:ea typeface="+mn-ea"/>
              <a:cs typeface="+mn-cs"/>
            </a:endParaRPr>
          </a:p>
          <a:p>
            <a:r>
              <a:rPr lang="tr-TR" dirty="0" smtClean="0"/>
              <a:t>Ortaklı projelerde her bir kuruluşun destek kapsamı, destek karar yazısında ayrı ayrı belirtilmektedir. Her bir kuruluş izleme aşamasında kendi destek kapsamına uygun olarak  giderlerini ayrı ayrı sunar. Her bir kuruluşun dönemdeki destekleme esas harcama tutarları, sundukları bu giderlerin değerlendirilmesi sonucu ayrı ayrı belirlenir.</a:t>
            </a:r>
            <a:endParaRPr lang="tr-TR" sz="1200" b="0" i="0" u="none" strike="noStrike" kern="1200" baseline="0" dirty="0">
              <a:solidFill>
                <a:schemeClr val="tx1"/>
              </a:solidFill>
              <a:latin typeface="+mn-lt"/>
              <a:ea typeface="+mn-ea"/>
              <a:cs typeface="+mn-cs"/>
            </a:endParaRPr>
          </a:p>
        </p:txBody>
      </p:sp>
    </p:spTree>
    <p:extLst>
      <p:ext uri="{BB962C8B-B14F-4D97-AF65-F5344CB8AC3E}">
        <p14:creationId xmlns:p14="http://schemas.microsoft.com/office/powerpoint/2010/main" val="8690768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sz="1200" dirty="0" smtClean="0">
                <a:effectLst/>
              </a:rPr>
              <a:t>  </a:t>
            </a:r>
            <a:endParaRPr lang="tr-TR" dirty="0"/>
          </a:p>
        </p:txBody>
      </p:sp>
    </p:spTree>
    <p:extLst>
      <p:ext uri="{BB962C8B-B14F-4D97-AF65-F5344CB8AC3E}">
        <p14:creationId xmlns:p14="http://schemas.microsoft.com/office/powerpoint/2010/main" val="279830655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Başlık Slaydı">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258" y="-70508"/>
            <a:ext cx="12241449" cy="6928509"/>
          </a:xfrm>
          <a:prstGeom prst="rect">
            <a:avLst/>
          </a:prstGeom>
        </p:spPr>
      </p:pic>
      <p:sp>
        <p:nvSpPr>
          <p:cNvPr id="12" name="1 Başlık"/>
          <p:cNvSpPr>
            <a:spLocks noGrp="1"/>
          </p:cNvSpPr>
          <p:nvPr>
            <p:ph type="ctrTitle"/>
          </p:nvPr>
        </p:nvSpPr>
        <p:spPr>
          <a:xfrm>
            <a:off x="939802" y="3184531"/>
            <a:ext cx="10363201" cy="1470025"/>
          </a:xfrm>
        </p:spPr>
        <p:txBody>
          <a:bodyPr>
            <a:normAutofit/>
          </a:bodyPr>
          <a:lstStyle>
            <a:lvl1pPr algn="ctr">
              <a:defRPr sz="4800" b="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defRPr>
            </a:lvl1pPr>
          </a:lstStyle>
          <a:p>
            <a:r>
              <a:rPr lang="en-US" noProof="0" dirty="0"/>
              <a:t>Click to edit Master title style</a:t>
            </a:r>
            <a:endParaRPr lang="tr-TR" noProof="0" dirty="0"/>
          </a:p>
        </p:txBody>
      </p:sp>
      <p:sp>
        <p:nvSpPr>
          <p:cNvPr id="13" name="2 Alt Başlık"/>
          <p:cNvSpPr>
            <a:spLocks noGrp="1"/>
          </p:cNvSpPr>
          <p:nvPr>
            <p:ph type="subTitle" idx="1" hasCustomPrompt="1"/>
          </p:nvPr>
        </p:nvSpPr>
        <p:spPr>
          <a:xfrm>
            <a:off x="1828801" y="5118100"/>
            <a:ext cx="8534400" cy="520700"/>
          </a:xfrm>
        </p:spPr>
        <p:txBody>
          <a:bodyPr>
            <a:normAutofit/>
          </a:bodyPr>
          <a:lstStyle>
            <a:lvl1pPr marL="0" indent="0" algn="ctr">
              <a:buNone/>
              <a:defRPr sz="2800" b="1">
                <a:solidFill>
                  <a:schemeClr val="accent4">
                    <a:lumMod val="40000"/>
                    <a:lumOff val="60000"/>
                  </a:schemeClr>
                </a:solidFill>
                <a:latin typeface="Arial" panose="020B0604020202020204" pitchFamily="34" charset="0"/>
                <a:cs typeface="Arial" panose="020B0604020202020204" pitchFamily="34" charset="0"/>
              </a:defRPr>
            </a:lvl1pPr>
            <a:lvl2pPr marL="457153" indent="0" algn="ctr">
              <a:buNone/>
              <a:defRPr>
                <a:solidFill>
                  <a:schemeClr val="tx1">
                    <a:tint val="75000"/>
                  </a:schemeClr>
                </a:solidFill>
              </a:defRPr>
            </a:lvl2pPr>
            <a:lvl3pPr marL="914306" indent="0" algn="ctr">
              <a:buNone/>
              <a:defRPr>
                <a:solidFill>
                  <a:schemeClr val="tx1">
                    <a:tint val="75000"/>
                  </a:schemeClr>
                </a:solidFill>
              </a:defRPr>
            </a:lvl3pPr>
            <a:lvl4pPr marL="1371459" indent="0" algn="ctr">
              <a:buNone/>
              <a:defRPr>
                <a:solidFill>
                  <a:schemeClr val="tx1">
                    <a:tint val="75000"/>
                  </a:schemeClr>
                </a:solidFill>
              </a:defRPr>
            </a:lvl4pPr>
            <a:lvl5pPr marL="1828612" indent="0" algn="ctr">
              <a:buNone/>
              <a:defRPr>
                <a:solidFill>
                  <a:schemeClr val="tx1">
                    <a:tint val="75000"/>
                  </a:schemeClr>
                </a:solidFill>
              </a:defRPr>
            </a:lvl5pPr>
            <a:lvl6pPr marL="2285765" indent="0" algn="ctr">
              <a:buNone/>
              <a:defRPr>
                <a:solidFill>
                  <a:schemeClr val="tx1">
                    <a:tint val="75000"/>
                  </a:schemeClr>
                </a:solidFill>
              </a:defRPr>
            </a:lvl6pPr>
            <a:lvl7pPr marL="2742919" indent="0" algn="ctr">
              <a:buNone/>
              <a:defRPr>
                <a:solidFill>
                  <a:schemeClr val="tx1">
                    <a:tint val="75000"/>
                  </a:schemeClr>
                </a:solidFill>
              </a:defRPr>
            </a:lvl7pPr>
            <a:lvl8pPr marL="3200071" indent="0" algn="ctr">
              <a:buNone/>
              <a:defRPr>
                <a:solidFill>
                  <a:schemeClr val="tx1">
                    <a:tint val="75000"/>
                  </a:schemeClr>
                </a:solidFill>
              </a:defRPr>
            </a:lvl8pPr>
            <a:lvl9pPr marL="3657225" indent="0" algn="ctr">
              <a:buNone/>
              <a:defRPr>
                <a:solidFill>
                  <a:schemeClr val="tx1">
                    <a:tint val="75000"/>
                  </a:schemeClr>
                </a:solidFill>
              </a:defRPr>
            </a:lvl9pPr>
          </a:lstStyle>
          <a:p>
            <a:r>
              <a:rPr lang="tr-TR" dirty="0"/>
              <a:t>Tarih</a:t>
            </a:r>
            <a:endParaRPr lang="en-US" dirty="0"/>
          </a:p>
        </p:txBody>
      </p:sp>
      <p:sp>
        <p:nvSpPr>
          <p:cNvPr id="14" name="4 Altbilgi Yer Tutucusu"/>
          <p:cNvSpPr>
            <a:spLocks noGrp="1"/>
          </p:cNvSpPr>
          <p:nvPr>
            <p:ph type="ftr" sz="quarter" idx="11"/>
          </p:nvPr>
        </p:nvSpPr>
        <p:spPr>
          <a:xfrm>
            <a:off x="4165601" y="6356356"/>
            <a:ext cx="3860800" cy="365125"/>
          </a:xfrm>
        </p:spPr>
        <p:txBody>
          <a:bodyPr/>
          <a:lstStyle>
            <a:lvl1pPr>
              <a:defRPr>
                <a:solidFill>
                  <a:schemeClr val="bg1"/>
                </a:solidFill>
                <a:latin typeface="Arial" panose="020B0604020202020204" pitchFamily="34" charset="0"/>
                <a:cs typeface="Arial" panose="020B0604020202020204" pitchFamily="34" charset="0"/>
              </a:defRPr>
            </a:lvl1pPr>
          </a:lstStyle>
          <a:p>
            <a:pPr marL="0" marR="0" lvl="0" indent="0" algn="ctr" defTabSz="914213" rtl="0" eaLnBrk="1" fontAlgn="auto" latinLnBrk="0" hangingPunct="1">
              <a:lnSpc>
                <a:spcPct val="100000"/>
              </a:lnSpc>
              <a:spcBef>
                <a:spcPts val="0"/>
              </a:spcBef>
              <a:spcAft>
                <a:spcPts val="0"/>
              </a:spcAft>
              <a:buClrTx/>
              <a:buSzTx/>
              <a:buFontTx/>
              <a:buNone/>
              <a:tabLst/>
              <a:defRPr/>
            </a:pPr>
            <a:r>
              <a:rPr kumimoji="0" lang="tr-TR" altLang="tr-TR"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Toplantı Adı, vb.</a:t>
            </a:r>
          </a:p>
        </p:txBody>
      </p:sp>
    </p:spTree>
    <p:extLst>
      <p:ext uri="{BB962C8B-B14F-4D97-AF65-F5344CB8AC3E}">
        <p14:creationId xmlns:p14="http://schemas.microsoft.com/office/powerpoint/2010/main" val="38433593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woTxTwoObj" preserve="1">
  <p:cSld name="Karşılaştırma">
    <p:spTree>
      <p:nvGrpSpPr>
        <p:cNvPr id="1" name=""/>
        <p:cNvGrpSpPr/>
        <p:nvPr/>
      </p:nvGrpSpPr>
      <p:grpSpPr>
        <a:xfrm>
          <a:off x="0" y="0"/>
          <a:ext cx="0" cy="0"/>
          <a:chOff x="0" y="0"/>
          <a:chExt cx="0" cy="0"/>
        </a:xfrm>
      </p:grpSpPr>
      <p:sp>
        <p:nvSpPr>
          <p:cNvPr id="2" name="1 Başlık"/>
          <p:cNvSpPr>
            <a:spLocks noGrp="1"/>
          </p:cNvSpPr>
          <p:nvPr>
            <p:ph type="title"/>
          </p:nvPr>
        </p:nvSpPr>
        <p:spPr>
          <a:xfrm>
            <a:off x="4" y="0"/>
            <a:ext cx="10896601" cy="622300"/>
          </a:xfrm>
          <a:prstGeom prst="rect">
            <a:avLst/>
          </a:prstGeom>
        </p:spPr>
        <p:txBody>
          <a:bodyPr>
            <a:normAutofit/>
          </a:bodyPr>
          <a:lstStyle>
            <a:lvl1pPr>
              <a:defRPr sz="2400" b="1">
                <a:latin typeface="+mn-lt"/>
              </a:defRPr>
            </a:lvl1pPr>
          </a:lstStyle>
          <a:p>
            <a:r>
              <a:rPr lang="tr-TR" dirty="0"/>
              <a:t>Asıl başlık stili için tıklatın</a:t>
            </a:r>
            <a:endParaRPr lang="en-US" dirty="0"/>
          </a:p>
        </p:txBody>
      </p:sp>
      <p:sp>
        <p:nvSpPr>
          <p:cNvPr id="3" name="2 Metin Yer Tutucusu"/>
          <p:cNvSpPr>
            <a:spLocks noGrp="1"/>
          </p:cNvSpPr>
          <p:nvPr>
            <p:ph type="body" idx="1"/>
          </p:nvPr>
        </p:nvSpPr>
        <p:spPr>
          <a:xfrm>
            <a:off x="623392" y="1124745"/>
            <a:ext cx="5373125" cy="792088"/>
          </a:xfrm>
          <a:prstGeom prst="rect">
            <a:avLst/>
          </a:prstGeom>
        </p:spPr>
        <p:txBody>
          <a:bodyPr>
            <a:noAutofit/>
          </a:bodyPr>
          <a:lstStyle>
            <a:lvl1pPr marL="0" indent="0">
              <a:buNone/>
              <a:defRPr sz="2200" b="1">
                <a:latin typeface="+mn-lt"/>
              </a:defRPr>
            </a:lvl1pPr>
            <a:lvl2pPr marL="457153" indent="0">
              <a:buNone/>
              <a:defRPr sz="2000" b="1"/>
            </a:lvl2pPr>
            <a:lvl3pPr marL="914306" indent="0">
              <a:buNone/>
              <a:defRPr sz="1800" b="1"/>
            </a:lvl3pPr>
            <a:lvl4pPr marL="1371459" indent="0">
              <a:buNone/>
              <a:defRPr sz="1600" b="1"/>
            </a:lvl4pPr>
            <a:lvl5pPr marL="1828612" indent="0">
              <a:buNone/>
              <a:defRPr sz="1600" b="1"/>
            </a:lvl5pPr>
            <a:lvl6pPr marL="2285765" indent="0">
              <a:buNone/>
              <a:defRPr sz="1600" b="1"/>
            </a:lvl6pPr>
            <a:lvl7pPr marL="2742919" indent="0">
              <a:buNone/>
              <a:defRPr sz="1600" b="1"/>
            </a:lvl7pPr>
            <a:lvl8pPr marL="3200071" indent="0">
              <a:buNone/>
              <a:defRPr sz="1600" b="1"/>
            </a:lvl8pPr>
            <a:lvl9pPr marL="3657225" indent="0">
              <a:buNone/>
              <a:defRPr sz="1600" b="1"/>
            </a:lvl9pPr>
          </a:lstStyle>
          <a:p>
            <a:pPr lvl="0"/>
            <a:r>
              <a:rPr lang="tr-TR" dirty="0"/>
              <a:t>Asıl metin stillerini düzenlemek için tıklatın</a:t>
            </a:r>
          </a:p>
        </p:txBody>
      </p:sp>
      <p:sp>
        <p:nvSpPr>
          <p:cNvPr id="4" name="3 İçerik Yer Tutucusu"/>
          <p:cNvSpPr>
            <a:spLocks noGrp="1"/>
          </p:cNvSpPr>
          <p:nvPr>
            <p:ph sz="half" idx="2"/>
          </p:nvPr>
        </p:nvSpPr>
        <p:spPr>
          <a:xfrm>
            <a:off x="623392" y="1988850"/>
            <a:ext cx="5373125" cy="4137323"/>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tr-TR" dirty="0"/>
              <a:t>Asıl metin stillerini düzenlemek için tıklatın</a:t>
            </a:r>
          </a:p>
          <a:p>
            <a:pPr lvl="1"/>
            <a:r>
              <a:rPr lang="tr-TR" dirty="0"/>
              <a:t>İkinci düzey</a:t>
            </a:r>
          </a:p>
          <a:p>
            <a:pPr lvl="2"/>
            <a:r>
              <a:rPr lang="tr-TR" dirty="0"/>
              <a:t>Üçüncü düzey</a:t>
            </a:r>
          </a:p>
          <a:p>
            <a:pPr lvl="3"/>
            <a:r>
              <a:rPr lang="tr-TR" dirty="0"/>
              <a:t>Dördüncü düzey</a:t>
            </a:r>
          </a:p>
          <a:p>
            <a:pPr lvl="4"/>
            <a:r>
              <a:rPr lang="tr-TR" dirty="0"/>
              <a:t>Beşinci düzey</a:t>
            </a:r>
            <a:endParaRPr lang="en-US" dirty="0"/>
          </a:p>
        </p:txBody>
      </p:sp>
      <p:sp>
        <p:nvSpPr>
          <p:cNvPr id="5" name="4 Metin Yer Tutucusu"/>
          <p:cNvSpPr>
            <a:spLocks noGrp="1"/>
          </p:cNvSpPr>
          <p:nvPr>
            <p:ph type="body" sz="quarter" idx="3"/>
          </p:nvPr>
        </p:nvSpPr>
        <p:spPr>
          <a:xfrm>
            <a:off x="6193377" y="1124745"/>
            <a:ext cx="5389033" cy="792088"/>
          </a:xfrm>
          <a:prstGeom prst="rect">
            <a:avLst/>
          </a:prstGeom>
        </p:spPr>
        <p:txBody>
          <a:bodyPr>
            <a:noAutofit/>
          </a:bodyPr>
          <a:lstStyle>
            <a:lvl1pPr marL="0" indent="0">
              <a:buNone/>
              <a:defRPr sz="2200" b="1">
                <a:latin typeface="+mn-lt"/>
              </a:defRPr>
            </a:lvl1pPr>
            <a:lvl2pPr marL="457153" indent="0">
              <a:buNone/>
              <a:defRPr sz="2000" b="1"/>
            </a:lvl2pPr>
            <a:lvl3pPr marL="914306" indent="0">
              <a:buNone/>
              <a:defRPr sz="1800" b="1"/>
            </a:lvl3pPr>
            <a:lvl4pPr marL="1371459" indent="0">
              <a:buNone/>
              <a:defRPr sz="1600" b="1"/>
            </a:lvl4pPr>
            <a:lvl5pPr marL="1828612" indent="0">
              <a:buNone/>
              <a:defRPr sz="1600" b="1"/>
            </a:lvl5pPr>
            <a:lvl6pPr marL="2285765" indent="0">
              <a:buNone/>
              <a:defRPr sz="1600" b="1"/>
            </a:lvl6pPr>
            <a:lvl7pPr marL="2742919" indent="0">
              <a:buNone/>
              <a:defRPr sz="1600" b="1"/>
            </a:lvl7pPr>
            <a:lvl8pPr marL="3200071" indent="0">
              <a:buNone/>
              <a:defRPr sz="1600" b="1"/>
            </a:lvl8pPr>
            <a:lvl9pPr marL="3657225" indent="0">
              <a:buNone/>
              <a:defRPr sz="1600" b="1"/>
            </a:lvl9pPr>
          </a:lstStyle>
          <a:p>
            <a:pPr lvl="0"/>
            <a:r>
              <a:rPr lang="tr-TR" dirty="0"/>
              <a:t>Asıl metin stillerini düzenlemek için tıklatın</a:t>
            </a:r>
          </a:p>
        </p:txBody>
      </p:sp>
      <p:sp>
        <p:nvSpPr>
          <p:cNvPr id="6" name="5 İçerik Yer Tutucusu"/>
          <p:cNvSpPr>
            <a:spLocks noGrp="1"/>
          </p:cNvSpPr>
          <p:nvPr>
            <p:ph sz="quarter" idx="4"/>
          </p:nvPr>
        </p:nvSpPr>
        <p:spPr>
          <a:xfrm>
            <a:off x="6193377" y="1988850"/>
            <a:ext cx="5389033" cy="4137323"/>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tr-TR" dirty="0"/>
              <a:t>Asıl metin stillerini düzenlemek için tıklatın</a:t>
            </a:r>
          </a:p>
          <a:p>
            <a:pPr lvl="1"/>
            <a:r>
              <a:rPr lang="tr-TR" dirty="0"/>
              <a:t>İkinci düzey</a:t>
            </a:r>
          </a:p>
          <a:p>
            <a:pPr lvl="2"/>
            <a:r>
              <a:rPr lang="tr-TR" dirty="0"/>
              <a:t>Üçüncü düzey</a:t>
            </a:r>
          </a:p>
          <a:p>
            <a:pPr lvl="3"/>
            <a:r>
              <a:rPr lang="tr-TR" dirty="0"/>
              <a:t>Dördüncü düzey</a:t>
            </a:r>
          </a:p>
          <a:p>
            <a:pPr lvl="4"/>
            <a:r>
              <a:rPr lang="tr-TR" dirty="0"/>
              <a:t>Beşinci düzey</a:t>
            </a:r>
            <a:endParaRPr lang="en-US" dirty="0"/>
          </a:p>
        </p:txBody>
      </p:sp>
      <p:sp>
        <p:nvSpPr>
          <p:cNvPr id="7" name="3 Veri Yer Tutucusu"/>
          <p:cNvSpPr>
            <a:spLocks noGrp="1"/>
          </p:cNvSpPr>
          <p:nvPr>
            <p:ph type="dt" sz="half" idx="10"/>
          </p:nvPr>
        </p:nvSpPr>
        <p:spPr>
          <a:xfrm>
            <a:off x="609600" y="6356364"/>
            <a:ext cx="2844800" cy="365125"/>
          </a:xfrm>
          <a:prstGeom prst="rect">
            <a:avLst/>
          </a:prstGeom>
        </p:spPr>
        <p:txBody>
          <a:bodyPr/>
          <a:lstStyle>
            <a:lvl1pPr>
              <a:defRPr>
                <a:latin typeface="+mn-lt"/>
              </a:defRPr>
            </a:lvl1pPr>
          </a:lstStyle>
          <a:p>
            <a:pPr marL="0" marR="0" lvl="0" indent="0" algn="l" defTabSz="914213" rtl="0" eaLnBrk="1" fontAlgn="auto" latinLnBrk="0" hangingPunct="1">
              <a:lnSpc>
                <a:spcPct val="100000"/>
              </a:lnSpc>
              <a:spcBef>
                <a:spcPts val="0"/>
              </a:spcBef>
              <a:spcAft>
                <a:spcPts val="0"/>
              </a:spcAft>
              <a:buClrTx/>
              <a:buSzTx/>
              <a:buFontTx/>
              <a:buNone/>
              <a:tabLst/>
              <a:defRPr/>
            </a:pPr>
            <a:endParaRPr kumimoji="0" lang="en-US" altLang="tr-TR" sz="1200" b="0" i="0" u="none" strike="noStrike" kern="1200" cap="none" spc="0" normalizeH="0" baseline="0" noProof="0" dirty="0">
              <a:ln>
                <a:noFill/>
              </a:ln>
              <a:solidFill>
                <a:srgbClr val="898989"/>
              </a:solidFill>
              <a:effectLst/>
              <a:uLnTx/>
              <a:uFillTx/>
              <a:latin typeface="Arial"/>
              <a:ea typeface="+mn-ea"/>
              <a:cs typeface="Arial" panose="020B0604020202020204" pitchFamily="34" charset="0"/>
            </a:endParaRPr>
          </a:p>
        </p:txBody>
      </p:sp>
      <p:sp>
        <p:nvSpPr>
          <p:cNvPr id="8" name="4 Altbilgi Yer Tutucusu"/>
          <p:cNvSpPr>
            <a:spLocks noGrp="1"/>
          </p:cNvSpPr>
          <p:nvPr>
            <p:ph type="ftr" sz="quarter" idx="11"/>
          </p:nvPr>
        </p:nvSpPr>
        <p:spPr>
          <a:xfrm>
            <a:off x="4165601" y="6356364"/>
            <a:ext cx="3860800" cy="365125"/>
          </a:xfrm>
          <a:prstGeom prst="rect">
            <a:avLst/>
          </a:prstGeom>
        </p:spPr>
        <p:txBody>
          <a:bodyPr/>
          <a:lstStyle>
            <a:lvl1pPr>
              <a:defRPr>
                <a:latin typeface="+mn-lt"/>
              </a:defRPr>
            </a:lvl1pPr>
          </a:lstStyle>
          <a:p>
            <a:pPr marL="0" marR="0" lvl="0" indent="0" algn="ctr" defTabSz="914213" rtl="0" eaLnBrk="1" fontAlgn="auto" latinLnBrk="0" hangingPunct="1">
              <a:lnSpc>
                <a:spcPct val="100000"/>
              </a:lnSpc>
              <a:spcBef>
                <a:spcPts val="0"/>
              </a:spcBef>
              <a:spcAft>
                <a:spcPts val="0"/>
              </a:spcAft>
              <a:buClrTx/>
              <a:buSzTx/>
              <a:buFontTx/>
              <a:buNone/>
              <a:tabLst/>
              <a:defRPr/>
            </a:pPr>
            <a:r>
              <a:rPr kumimoji="0" lang="tr-TR" altLang="tr-TR" sz="1200" b="0" i="0" u="none" strike="noStrike" kern="1200" cap="none" spc="0" normalizeH="0" baseline="0" noProof="0">
                <a:ln>
                  <a:noFill/>
                </a:ln>
                <a:solidFill>
                  <a:srgbClr val="898989"/>
                </a:solidFill>
                <a:effectLst/>
                <a:uLnTx/>
                <a:uFillTx/>
                <a:latin typeface="Arial"/>
                <a:ea typeface="+mn-ea"/>
                <a:cs typeface="Arial" panose="020B0604020202020204" pitchFamily="34" charset="0"/>
              </a:rPr>
              <a:t>Toplantı Adı, vb.</a:t>
            </a:r>
          </a:p>
        </p:txBody>
      </p:sp>
      <p:sp>
        <p:nvSpPr>
          <p:cNvPr id="11" name="Slide Number Placeholder 19"/>
          <p:cNvSpPr txBox="1">
            <a:spLocks/>
          </p:cNvSpPr>
          <p:nvPr userDrawn="1"/>
        </p:nvSpPr>
        <p:spPr>
          <a:xfrm>
            <a:off x="9309887" y="6600346"/>
            <a:ext cx="2919303" cy="366057"/>
          </a:xfrm>
          <a:prstGeom prst="rect">
            <a:avLst/>
          </a:prstGeom>
        </p:spPr>
        <p:txBody>
          <a:bodyPr lIns="93040" tIns="46520" rIns="93040" bIns="46520"/>
          <a:lstStyle>
            <a:defPPr rtl="0">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74B379A-8968-4E49-B7C7-EB6E50A494BB}"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Arial"/>
              <a:ea typeface="+mn-ea"/>
              <a:cs typeface="Arial" panose="020B0604020202020204" pitchFamily="34" charset="0"/>
            </a:endParaRPr>
          </a:p>
        </p:txBody>
      </p:sp>
    </p:spTree>
    <p:extLst>
      <p:ext uri="{BB962C8B-B14F-4D97-AF65-F5344CB8AC3E}">
        <p14:creationId xmlns:p14="http://schemas.microsoft.com/office/powerpoint/2010/main" val="272107127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idx="1"/>
          </p:nvPr>
        </p:nvSpPr>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EF6A40F3-D762-48C5-B757-13FFFC7ECF74}" type="datetimeFigureOut">
              <a:rPr lang="tr-TR" smtClean="0">
                <a:solidFill>
                  <a:prstClr val="black">
                    <a:tint val="75000"/>
                  </a:prstClr>
                </a:solidFill>
              </a:rPr>
              <a:pPr/>
              <a:t>13.05.2024</a:t>
            </a:fld>
            <a:endParaRPr lang="tr-TR">
              <a:solidFill>
                <a:prstClr val="black">
                  <a:tint val="75000"/>
                </a:prstClr>
              </a:solidFill>
            </a:endParaRPr>
          </a:p>
        </p:txBody>
      </p:sp>
      <p:sp>
        <p:nvSpPr>
          <p:cNvPr id="5" name="Altbilgi Yer Tutucusu 4"/>
          <p:cNvSpPr>
            <a:spLocks noGrp="1"/>
          </p:cNvSpPr>
          <p:nvPr>
            <p:ph type="ftr" sz="quarter" idx="11"/>
          </p:nvPr>
        </p:nvSpPr>
        <p:spPr/>
        <p:txBody>
          <a:bodyPr/>
          <a:lstStyle/>
          <a:p>
            <a:endParaRPr lang="tr-TR">
              <a:solidFill>
                <a:prstClr val="black">
                  <a:tint val="75000"/>
                </a:prstClr>
              </a:solidFill>
            </a:endParaRPr>
          </a:p>
        </p:txBody>
      </p:sp>
      <p:sp>
        <p:nvSpPr>
          <p:cNvPr id="6" name="Slayt Numarası Yer Tutucusu 5"/>
          <p:cNvSpPr>
            <a:spLocks noGrp="1"/>
          </p:cNvSpPr>
          <p:nvPr>
            <p:ph type="sldNum" sz="quarter" idx="12"/>
          </p:nvPr>
        </p:nvSpPr>
        <p:spPr/>
        <p:txBody>
          <a:bodyPr/>
          <a:lstStyle/>
          <a:p>
            <a:fld id="{6B5068A4-7AB1-4987-BEC0-486BCDB874F9}"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280440347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831850" y="1709738"/>
            <a:ext cx="10515600" cy="2852737"/>
          </a:xfrm>
        </p:spPr>
        <p:txBody>
          <a:bodyPr anchor="b"/>
          <a:lstStyle>
            <a:lvl1pPr>
              <a:defRPr sz="6000"/>
            </a:lvl1pPr>
          </a:lstStyle>
          <a:p>
            <a:r>
              <a:rPr lang="tr-TR"/>
              <a:t>Asıl başlık stili için tıklatın</a:t>
            </a:r>
          </a:p>
        </p:txBody>
      </p:sp>
      <p:sp>
        <p:nvSpPr>
          <p:cNvPr id="3" name="Metin Yer Tutucus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düzenlemek için tıklatın</a:t>
            </a:r>
          </a:p>
        </p:txBody>
      </p:sp>
      <p:sp>
        <p:nvSpPr>
          <p:cNvPr id="4" name="Veri Yer Tutucusu 3"/>
          <p:cNvSpPr>
            <a:spLocks noGrp="1"/>
          </p:cNvSpPr>
          <p:nvPr>
            <p:ph type="dt" sz="half" idx="10"/>
          </p:nvPr>
        </p:nvSpPr>
        <p:spPr/>
        <p:txBody>
          <a:bodyPr/>
          <a:lstStyle/>
          <a:p>
            <a:fld id="{EF6A40F3-D762-48C5-B757-13FFFC7ECF74}" type="datetimeFigureOut">
              <a:rPr lang="tr-TR" smtClean="0">
                <a:solidFill>
                  <a:prstClr val="black">
                    <a:tint val="75000"/>
                  </a:prstClr>
                </a:solidFill>
              </a:rPr>
              <a:pPr/>
              <a:t>13.05.2024</a:t>
            </a:fld>
            <a:endParaRPr lang="tr-TR">
              <a:solidFill>
                <a:prstClr val="black">
                  <a:tint val="75000"/>
                </a:prstClr>
              </a:solidFill>
            </a:endParaRPr>
          </a:p>
        </p:txBody>
      </p:sp>
      <p:sp>
        <p:nvSpPr>
          <p:cNvPr id="5" name="Altbilgi Yer Tutucusu 4"/>
          <p:cNvSpPr>
            <a:spLocks noGrp="1"/>
          </p:cNvSpPr>
          <p:nvPr>
            <p:ph type="ftr" sz="quarter" idx="11"/>
          </p:nvPr>
        </p:nvSpPr>
        <p:spPr/>
        <p:txBody>
          <a:bodyPr/>
          <a:lstStyle/>
          <a:p>
            <a:endParaRPr lang="tr-TR">
              <a:solidFill>
                <a:prstClr val="black">
                  <a:tint val="75000"/>
                </a:prstClr>
              </a:solidFill>
            </a:endParaRPr>
          </a:p>
        </p:txBody>
      </p:sp>
      <p:sp>
        <p:nvSpPr>
          <p:cNvPr id="6" name="Slayt Numarası Yer Tutucusu 5"/>
          <p:cNvSpPr>
            <a:spLocks noGrp="1"/>
          </p:cNvSpPr>
          <p:nvPr>
            <p:ph type="sldNum" sz="quarter" idx="12"/>
          </p:nvPr>
        </p:nvSpPr>
        <p:spPr/>
        <p:txBody>
          <a:bodyPr/>
          <a:lstStyle/>
          <a:p>
            <a:fld id="{6B5068A4-7AB1-4987-BEC0-486BCDB874F9}"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227999382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sz="half" idx="1"/>
          </p:nvPr>
        </p:nvSpPr>
        <p:spPr>
          <a:xfrm>
            <a:off x="838200" y="1825625"/>
            <a:ext cx="5181600" cy="435133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p:cNvSpPr>
            <a:spLocks noGrp="1"/>
          </p:cNvSpPr>
          <p:nvPr>
            <p:ph sz="half" idx="2"/>
          </p:nvPr>
        </p:nvSpPr>
        <p:spPr>
          <a:xfrm>
            <a:off x="6172200" y="1825625"/>
            <a:ext cx="5181600" cy="435133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p:cNvSpPr>
            <a:spLocks noGrp="1"/>
          </p:cNvSpPr>
          <p:nvPr>
            <p:ph type="dt" sz="half" idx="10"/>
          </p:nvPr>
        </p:nvSpPr>
        <p:spPr/>
        <p:txBody>
          <a:bodyPr/>
          <a:lstStyle/>
          <a:p>
            <a:fld id="{EF6A40F3-D762-48C5-B757-13FFFC7ECF74}" type="datetimeFigureOut">
              <a:rPr lang="tr-TR" smtClean="0">
                <a:solidFill>
                  <a:prstClr val="black">
                    <a:tint val="75000"/>
                  </a:prstClr>
                </a:solidFill>
              </a:rPr>
              <a:pPr/>
              <a:t>13.05.2024</a:t>
            </a:fld>
            <a:endParaRPr lang="tr-TR">
              <a:solidFill>
                <a:prstClr val="black">
                  <a:tint val="75000"/>
                </a:prstClr>
              </a:solidFill>
            </a:endParaRPr>
          </a:p>
        </p:txBody>
      </p:sp>
      <p:sp>
        <p:nvSpPr>
          <p:cNvPr id="6" name="Altbilgi Yer Tutucusu 5"/>
          <p:cNvSpPr>
            <a:spLocks noGrp="1"/>
          </p:cNvSpPr>
          <p:nvPr>
            <p:ph type="ftr" sz="quarter" idx="11"/>
          </p:nvPr>
        </p:nvSpPr>
        <p:spPr/>
        <p:txBody>
          <a:bodyPr/>
          <a:lstStyle/>
          <a:p>
            <a:endParaRPr lang="tr-TR">
              <a:solidFill>
                <a:prstClr val="black">
                  <a:tint val="75000"/>
                </a:prstClr>
              </a:solidFill>
            </a:endParaRPr>
          </a:p>
        </p:txBody>
      </p:sp>
      <p:sp>
        <p:nvSpPr>
          <p:cNvPr id="7" name="Slayt Numarası Yer Tutucusu 6"/>
          <p:cNvSpPr>
            <a:spLocks noGrp="1"/>
          </p:cNvSpPr>
          <p:nvPr>
            <p:ph type="sldNum" sz="quarter" idx="12"/>
          </p:nvPr>
        </p:nvSpPr>
        <p:spPr/>
        <p:txBody>
          <a:bodyPr/>
          <a:lstStyle/>
          <a:p>
            <a:fld id="{6B5068A4-7AB1-4987-BEC0-486BCDB874F9}"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1652063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88" y="365125"/>
            <a:ext cx="10515600" cy="1325563"/>
          </a:xfrm>
        </p:spPr>
        <p:txBody>
          <a:bodyPr/>
          <a:lstStyle/>
          <a:p>
            <a:r>
              <a:rPr lang="tr-TR"/>
              <a:t>Asıl başlık stili için tıklatın</a:t>
            </a:r>
          </a:p>
        </p:txBody>
      </p:sp>
      <p:sp>
        <p:nvSpPr>
          <p:cNvPr id="3" name="Metin Yer Tutucus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4" name="İçerik Yer Tutucusu 3"/>
          <p:cNvSpPr>
            <a:spLocks noGrp="1"/>
          </p:cNvSpPr>
          <p:nvPr>
            <p:ph sz="half" idx="2"/>
          </p:nvPr>
        </p:nvSpPr>
        <p:spPr>
          <a:xfrm>
            <a:off x="839788" y="2505075"/>
            <a:ext cx="5157787" cy="368458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6" name="İçerik Yer Tutucusu 5"/>
          <p:cNvSpPr>
            <a:spLocks noGrp="1"/>
          </p:cNvSpPr>
          <p:nvPr>
            <p:ph sz="quarter" idx="4"/>
          </p:nvPr>
        </p:nvSpPr>
        <p:spPr>
          <a:xfrm>
            <a:off x="6172200" y="2505075"/>
            <a:ext cx="5183188" cy="368458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p:cNvSpPr>
            <a:spLocks noGrp="1"/>
          </p:cNvSpPr>
          <p:nvPr>
            <p:ph type="dt" sz="half" idx="10"/>
          </p:nvPr>
        </p:nvSpPr>
        <p:spPr/>
        <p:txBody>
          <a:bodyPr/>
          <a:lstStyle/>
          <a:p>
            <a:fld id="{EF6A40F3-D762-48C5-B757-13FFFC7ECF74}" type="datetimeFigureOut">
              <a:rPr lang="tr-TR" smtClean="0">
                <a:solidFill>
                  <a:prstClr val="black">
                    <a:tint val="75000"/>
                  </a:prstClr>
                </a:solidFill>
              </a:rPr>
              <a:pPr/>
              <a:t>13.05.2024</a:t>
            </a:fld>
            <a:endParaRPr lang="tr-TR">
              <a:solidFill>
                <a:prstClr val="black">
                  <a:tint val="75000"/>
                </a:prstClr>
              </a:solidFill>
            </a:endParaRPr>
          </a:p>
        </p:txBody>
      </p:sp>
      <p:sp>
        <p:nvSpPr>
          <p:cNvPr id="8" name="Altbilgi Yer Tutucusu 7"/>
          <p:cNvSpPr>
            <a:spLocks noGrp="1"/>
          </p:cNvSpPr>
          <p:nvPr>
            <p:ph type="ftr" sz="quarter" idx="11"/>
          </p:nvPr>
        </p:nvSpPr>
        <p:spPr/>
        <p:txBody>
          <a:bodyPr/>
          <a:lstStyle/>
          <a:p>
            <a:endParaRPr lang="tr-TR">
              <a:solidFill>
                <a:prstClr val="black">
                  <a:tint val="75000"/>
                </a:prstClr>
              </a:solidFill>
            </a:endParaRPr>
          </a:p>
        </p:txBody>
      </p:sp>
      <p:sp>
        <p:nvSpPr>
          <p:cNvPr id="9" name="Slayt Numarası Yer Tutucusu 8"/>
          <p:cNvSpPr>
            <a:spLocks noGrp="1"/>
          </p:cNvSpPr>
          <p:nvPr>
            <p:ph type="sldNum" sz="quarter" idx="12"/>
          </p:nvPr>
        </p:nvSpPr>
        <p:spPr/>
        <p:txBody>
          <a:bodyPr/>
          <a:lstStyle/>
          <a:p>
            <a:fld id="{6B5068A4-7AB1-4987-BEC0-486BCDB874F9}"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11365013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Veri Yer Tutucusu 2"/>
          <p:cNvSpPr>
            <a:spLocks noGrp="1"/>
          </p:cNvSpPr>
          <p:nvPr>
            <p:ph type="dt" sz="half" idx="10"/>
          </p:nvPr>
        </p:nvSpPr>
        <p:spPr/>
        <p:txBody>
          <a:bodyPr/>
          <a:lstStyle/>
          <a:p>
            <a:fld id="{EF6A40F3-D762-48C5-B757-13FFFC7ECF74}" type="datetimeFigureOut">
              <a:rPr lang="tr-TR" smtClean="0">
                <a:solidFill>
                  <a:prstClr val="black">
                    <a:tint val="75000"/>
                  </a:prstClr>
                </a:solidFill>
              </a:rPr>
              <a:pPr/>
              <a:t>13.05.2024</a:t>
            </a:fld>
            <a:endParaRPr lang="tr-TR">
              <a:solidFill>
                <a:prstClr val="black">
                  <a:tint val="75000"/>
                </a:prstClr>
              </a:solidFill>
            </a:endParaRPr>
          </a:p>
        </p:txBody>
      </p:sp>
      <p:sp>
        <p:nvSpPr>
          <p:cNvPr id="4" name="Altbilgi Yer Tutucusu 3"/>
          <p:cNvSpPr>
            <a:spLocks noGrp="1"/>
          </p:cNvSpPr>
          <p:nvPr>
            <p:ph type="ftr" sz="quarter" idx="11"/>
          </p:nvPr>
        </p:nvSpPr>
        <p:spPr/>
        <p:txBody>
          <a:bodyPr/>
          <a:lstStyle/>
          <a:p>
            <a:endParaRPr lang="tr-TR">
              <a:solidFill>
                <a:prstClr val="black">
                  <a:tint val="75000"/>
                </a:prstClr>
              </a:solidFill>
            </a:endParaRPr>
          </a:p>
        </p:txBody>
      </p:sp>
      <p:sp>
        <p:nvSpPr>
          <p:cNvPr id="5" name="Slayt Numarası Yer Tutucusu 4"/>
          <p:cNvSpPr>
            <a:spLocks noGrp="1"/>
          </p:cNvSpPr>
          <p:nvPr>
            <p:ph type="sldNum" sz="quarter" idx="12"/>
          </p:nvPr>
        </p:nvSpPr>
        <p:spPr/>
        <p:txBody>
          <a:bodyPr/>
          <a:lstStyle/>
          <a:p>
            <a:fld id="{6B5068A4-7AB1-4987-BEC0-486BCDB874F9}"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220760613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EF6A40F3-D762-48C5-B757-13FFFC7ECF74}" type="datetimeFigureOut">
              <a:rPr lang="tr-TR" smtClean="0">
                <a:solidFill>
                  <a:prstClr val="black">
                    <a:tint val="75000"/>
                  </a:prstClr>
                </a:solidFill>
              </a:rPr>
              <a:pPr/>
              <a:t>13.05.2024</a:t>
            </a:fld>
            <a:endParaRPr lang="tr-TR">
              <a:solidFill>
                <a:prstClr val="black">
                  <a:tint val="75000"/>
                </a:prstClr>
              </a:solidFill>
            </a:endParaRPr>
          </a:p>
        </p:txBody>
      </p:sp>
      <p:sp>
        <p:nvSpPr>
          <p:cNvPr id="3" name="Altbilgi Yer Tutucusu 2"/>
          <p:cNvSpPr>
            <a:spLocks noGrp="1"/>
          </p:cNvSpPr>
          <p:nvPr>
            <p:ph type="ftr" sz="quarter" idx="11"/>
          </p:nvPr>
        </p:nvSpPr>
        <p:spPr/>
        <p:txBody>
          <a:bodyPr/>
          <a:lstStyle/>
          <a:p>
            <a:endParaRPr lang="tr-TR">
              <a:solidFill>
                <a:prstClr val="black">
                  <a:tint val="75000"/>
                </a:prstClr>
              </a:solidFill>
            </a:endParaRPr>
          </a:p>
        </p:txBody>
      </p:sp>
      <p:sp>
        <p:nvSpPr>
          <p:cNvPr id="4" name="Slayt Numarası Yer Tutucusu 3"/>
          <p:cNvSpPr>
            <a:spLocks noGrp="1"/>
          </p:cNvSpPr>
          <p:nvPr>
            <p:ph type="sldNum" sz="quarter" idx="12"/>
          </p:nvPr>
        </p:nvSpPr>
        <p:spPr/>
        <p:txBody>
          <a:bodyPr/>
          <a:lstStyle/>
          <a:p>
            <a:fld id="{6B5068A4-7AB1-4987-BEC0-486BCDB874F9}"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205888724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İçerik Yer Tutucus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tıklatın</a:t>
            </a:r>
          </a:p>
        </p:txBody>
      </p:sp>
      <p:sp>
        <p:nvSpPr>
          <p:cNvPr id="5" name="Veri Yer Tutucusu 4"/>
          <p:cNvSpPr>
            <a:spLocks noGrp="1"/>
          </p:cNvSpPr>
          <p:nvPr>
            <p:ph type="dt" sz="half" idx="10"/>
          </p:nvPr>
        </p:nvSpPr>
        <p:spPr/>
        <p:txBody>
          <a:bodyPr/>
          <a:lstStyle/>
          <a:p>
            <a:fld id="{EF6A40F3-D762-48C5-B757-13FFFC7ECF74}" type="datetimeFigureOut">
              <a:rPr lang="tr-TR" smtClean="0">
                <a:solidFill>
                  <a:prstClr val="black">
                    <a:tint val="75000"/>
                  </a:prstClr>
                </a:solidFill>
              </a:rPr>
              <a:pPr/>
              <a:t>13.05.2024</a:t>
            </a:fld>
            <a:endParaRPr lang="tr-TR">
              <a:solidFill>
                <a:prstClr val="black">
                  <a:tint val="75000"/>
                </a:prstClr>
              </a:solidFill>
            </a:endParaRPr>
          </a:p>
        </p:txBody>
      </p:sp>
      <p:sp>
        <p:nvSpPr>
          <p:cNvPr id="6" name="Altbilgi Yer Tutucusu 5"/>
          <p:cNvSpPr>
            <a:spLocks noGrp="1"/>
          </p:cNvSpPr>
          <p:nvPr>
            <p:ph type="ftr" sz="quarter" idx="11"/>
          </p:nvPr>
        </p:nvSpPr>
        <p:spPr/>
        <p:txBody>
          <a:bodyPr/>
          <a:lstStyle/>
          <a:p>
            <a:endParaRPr lang="tr-TR">
              <a:solidFill>
                <a:prstClr val="black">
                  <a:tint val="75000"/>
                </a:prstClr>
              </a:solidFill>
            </a:endParaRPr>
          </a:p>
        </p:txBody>
      </p:sp>
      <p:sp>
        <p:nvSpPr>
          <p:cNvPr id="7" name="Slayt Numarası Yer Tutucusu 6"/>
          <p:cNvSpPr>
            <a:spLocks noGrp="1"/>
          </p:cNvSpPr>
          <p:nvPr>
            <p:ph type="sldNum" sz="quarter" idx="12"/>
          </p:nvPr>
        </p:nvSpPr>
        <p:spPr/>
        <p:txBody>
          <a:bodyPr/>
          <a:lstStyle/>
          <a:p>
            <a:fld id="{6B5068A4-7AB1-4987-BEC0-486BCDB874F9}"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62770621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Resim Yer Tutucus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tıklatın</a:t>
            </a:r>
          </a:p>
        </p:txBody>
      </p:sp>
      <p:sp>
        <p:nvSpPr>
          <p:cNvPr id="5" name="Veri Yer Tutucusu 4"/>
          <p:cNvSpPr>
            <a:spLocks noGrp="1"/>
          </p:cNvSpPr>
          <p:nvPr>
            <p:ph type="dt" sz="half" idx="10"/>
          </p:nvPr>
        </p:nvSpPr>
        <p:spPr/>
        <p:txBody>
          <a:bodyPr/>
          <a:lstStyle/>
          <a:p>
            <a:fld id="{EF6A40F3-D762-48C5-B757-13FFFC7ECF74}" type="datetimeFigureOut">
              <a:rPr lang="tr-TR" smtClean="0">
                <a:solidFill>
                  <a:prstClr val="black">
                    <a:tint val="75000"/>
                  </a:prstClr>
                </a:solidFill>
              </a:rPr>
              <a:pPr/>
              <a:t>13.05.2024</a:t>
            </a:fld>
            <a:endParaRPr lang="tr-TR">
              <a:solidFill>
                <a:prstClr val="black">
                  <a:tint val="75000"/>
                </a:prstClr>
              </a:solidFill>
            </a:endParaRPr>
          </a:p>
        </p:txBody>
      </p:sp>
      <p:sp>
        <p:nvSpPr>
          <p:cNvPr id="6" name="Altbilgi Yer Tutucusu 5"/>
          <p:cNvSpPr>
            <a:spLocks noGrp="1"/>
          </p:cNvSpPr>
          <p:nvPr>
            <p:ph type="ftr" sz="quarter" idx="11"/>
          </p:nvPr>
        </p:nvSpPr>
        <p:spPr/>
        <p:txBody>
          <a:bodyPr/>
          <a:lstStyle/>
          <a:p>
            <a:endParaRPr lang="tr-TR">
              <a:solidFill>
                <a:prstClr val="black">
                  <a:tint val="75000"/>
                </a:prstClr>
              </a:solidFill>
            </a:endParaRPr>
          </a:p>
        </p:txBody>
      </p:sp>
      <p:sp>
        <p:nvSpPr>
          <p:cNvPr id="7" name="Slayt Numarası Yer Tutucusu 6"/>
          <p:cNvSpPr>
            <a:spLocks noGrp="1"/>
          </p:cNvSpPr>
          <p:nvPr>
            <p:ph type="sldNum" sz="quarter" idx="12"/>
          </p:nvPr>
        </p:nvSpPr>
        <p:spPr/>
        <p:txBody>
          <a:bodyPr/>
          <a:lstStyle/>
          <a:p>
            <a:fld id="{6B5068A4-7AB1-4987-BEC0-486BCDB874F9}"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400876083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Dikey Metin Yer Tutucusu 2"/>
          <p:cNvSpPr>
            <a:spLocks noGrp="1"/>
          </p:cNvSpPr>
          <p:nvPr>
            <p:ph type="body" orient="vert" idx="1"/>
          </p:nvPr>
        </p:nvSpPr>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EF6A40F3-D762-48C5-B757-13FFFC7ECF74}" type="datetimeFigureOut">
              <a:rPr lang="tr-TR" smtClean="0">
                <a:solidFill>
                  <a:prstClr val="black">
                    <a:tint val="75000"/>
                  </a:prstClr>
                </a:solidFill>
              </a:rPr>
              <a:pPr/>
              <a:t>13.05.2024</a:t>
            </a:fld>
            <a:endParaRPr lang="tr-TR">
              <a:solidFill>
                <a:prstClr val="black">
                  <a:tint val="75000"/>
                </a:prstClr>
              </a:solidFill>
            </a:endParaRPr>
          </a:p>
        </p:txBody>
      </p:sp>
      <p:sp>
        <p:nvSpPr>
          <p:cNvPr id="5" name="Altbilgi Yer Tutucusu 4"/>
          <p:cNvSpPr>
            <a:spLocks noGrp="1"/>
          </p:cNvSpPr>
          <p:nvPr>
            <p:ph type="ftr" sz="quarter" idx="11"/>
          </p:nvPr>
        </p:nvSpPr>
        <p:spPr/>
        <p:txBody>
          <a:bodyPr/>
          <a:lstStyle/>
          <a:p>
            <a:endParaRPr lang="tr-TR">
              <a:solidFill>
                <a:prstClr val="black">
                  <a:tint val="75000"/>
                </a:prstClr>
              </a:solidFill>
            </a:endParaRPr>
          </a:p>
        </p:txBody>
      </p:sp>
      <p:sp>
        <p:nvSpPr>
          <p:cNvPr id="6" name="Slayt Numarası Yer Tutucusu 5"/>
          <p:cNvSpPr>
            <a:spLocks noGrp="1"/>
          </p:cNvSpPr>
          <p:nvPr>
            <p:ph type="sldNum" sz="quarter" idx="12"/>
          </p:nvPr>
        </p:nvSpPr>
        <p:spPr/>
        <p:txBody>
          <a:bodyPr/>
          <a:lstStyle/>
          <a:p>
            <a:fld id="{6B5068A4-7AB1-4987-BEC0-486BCDB874F9}"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89648514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p:spPr>
        <p:txBody>
          <a:bodyPr vert="eaVert"/>
          <a:lstStyle/>
          <a:p>
            <a:r>
              <a:rPr lang="tr-TR"/>
              <a:t>Asıl başlık stili için tıklatın</a:t>
            </a:r>
          </a:p>
        </p:txBody>
      </p:sp>
      <p:sp>
        <p:nvSpPr>
          <p:cNvPr id="3" name="Dikey Metin Yer Tutucusu 2"/>
          <p:cNvSpPr>
            <a:spLocks noGrp="1"/>
          </p:cNvSpPr>
          <p:nvPr>
            <p:ph type="body" orient="vert" idx="1"/>
          </p:nvPr>
        </p:nvSpPr>
        <p:spPr>
          <a:xfrm>
            <a:off x="838200" y="365125"/>
            <a:ext cx="7734300" cy="5811838"/>
          </a:xfrm>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EF6A40F3-D762-48C5-B757-13FFFC7ECF74}" type="datetimeFigureOut">
              <a:rPr lang="tr-TR" smtClean="0">
                <a:solidFill>
                  <a:prstClr val="black">
                    <a:tint val="75000"/>
                  </a:prstClr>
                </a:solidFill>
              </a:rPr>
              <a:pPr/>
              <a:t>13.05.2024</a:t>
            </a:fld>
            <a:endParaRPr lang="tr-TR">
              <a:solidFill>
                <a:prstClr val="black">
                  <a:tint val="75000"/>
                </a:prstClr>
              </a:solidFill>
            </a:endParaRPr>
          </a:p>
        </p:txBody>
      </p:sp>
      <p:sp>
        <p:nvSpPr>
          <p:cNvPr id="5" name="Altbilgi Yer Tutucusu 4"/>
          <p:cNvSpPr>
            <a:spLocks noGrp="1"/>
          </p:cNvSpPr>
          <p:nvPr>
            <p:ph type="ftr" sz="quarter" idx="11"/>
          </p:nvPr>
        </p:nvSpPr>
        <p:spPr/>
        <p:txBody>
          <a:bodyPr/>
          <a:lstStyle/>
          <a:p>
            <a:endParaRPr lang="tr-TR">
              <a:solidFill>
                <a:prstClr val="black">
                  <a:tint val="75000"/>
                </a:prstClr>
              </a:solidFill>
            </a:endParaRPr>
          </a:p>
        </p:txBody>
      </p:sp>
      <p:sp>
        <p:nvSpPr>
          <p:cNvPr id="6" name="Slayt Numarası Yer Tutucusu 5"/>
          <p:cNvSpPr>
            <a:spLocks noGrp="1"/>
          </p:cNvSpPr>
          <p:nvPr>
            <p:ph type="sldNum" sz="quarter" idx="12"/>
          </p:nvPr>
        </p:nvSpPr>
        <p:spPr/>
        <p:txBody>
          <a:bodyPr/>
          <a:lstStyle/>
          <a:p>
            <a:fld id="{6B5068A4-7AB1-4987-BEC0-486BCDB874F9}"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18656521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1_Custom Layou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duotone>
              <a:schemeClr val="accent4">
                <a:shade val="45000"/>
                <a:satMod val="135000"/>
              </a:schemeClr>
              <a:prstClr val="white"/>
            </a:duotone>
            <a:extLst>
              <a:ext uri="{BEBA8EAE-BF5A-486C-A8C5-ECC9F3942E4B}">
                <a14:imgProps xmlns:a14="http://schemas.microsoft.com/office/drawing/2010/main">
                  <a14:imgLayer r:embed="rId3">
                    <a14:imgEffect>
                      <a14:colorTemperature colorTemp="7649"/>
                    </a14:imgEffect>
                    <a14:imgEffect>
                      <a14:saturation sat="56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70573" y="-70508"/>
            <a:ext cx="12246383" cy="6928509"/>
          </a:xfrm>
          <a:prstGeom prst="rect">
            <a:avLst/>
          </a:prstGeom>
        </p:spPr>
      </p:pic>
      <p:sp>
        <p:nvSpPr>
          <p:cNvPr id="7" name="1 Başlık"/>
          <p:cNvSpPr>
            <a:spLocks noGrp="1"/>
          </p:cNvSpPr>
          <p:nvPr>
            <p:ph type="ctrTitle" hasCustomPrompt="1"/>
          </p:nvPr>
        </p:nvSpPr>
        <p:spPr>
          <a:xfrm>
            <a:off x="939802" y="3184531"/>
            <a:ext cx="10363201" cy="1470025"/>
          </a:xfrm>
        </p:spPr>
        <p:txBody>
          <a:bodyPr>
            <a:normAutofit/>
          </a:bodyPr>
          <a:lstStyle>
            <a:lvl1pPr algn="ctr">
              <a:defRPr sz="4800" b="1">
                <a:solidFill>
                  <a:srgbClr val="7030A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defRPr>
            </a:lvl1pPr>
          </a:lstStyle>
          <a:p>
            <a:r>
              <a:rPr lang="tr-TR" noProof="0" dirty="0"/>
              <a:t>İlginize teşekkür ederiz.</a:t>
            </a:r>
          </a:p>
        </p:txBody>
      </p:sp>
      <p:sp>
        <p:nvSpPr>
          <p:cNvPr id="8" name="3 Veri Yer Tutucusu"/>
          <p:cNvSpPr>
            <a:spLocks noGrp="1"/>
          </p:cNvSpPr>
          <p:nvPr>
            <p:ph type="dt" sz="half" idx="10"/>
          </p:nvPr>
        </p:nvSpPr>
        <p:spPr>
          <a:xfrm>
            <a:off x="609600" y="6356356"/>
            <a:ext cx="2844800" cy="365125"/>
          </a:xfrm>
        </p:spPr>
        <p:txBody>
          <a:bodyPr/>
          <a:lstStyle>
            <a:lvl1pPr>
              <a:defRPr>
                <a:latin typeface="Corbel" pitchFamily="34" charset="0"/>
              </a:defRPr>
            </a:lvl1pPr>
          </a:lstStyle>
          <a:p>
            <a:pPr marL="0" marR="0" lvl="0" indent="0" algn="l" defTabSz="914213" rtl="0" eaLnBrk="1" fontAlgn="auto" latinLnBrk="0" hangingPunct="1">
              <a:lnSpc>
                <a:spcPct val="100000"/>
              </a:lnSpc>
              <a:spcBef>
                <a:spcPts val="0"/>
              </a:spcBef>
              <a:spcAft>
                <a:spcPts val="0"/>
              </a:spcAft>
              <a:buClrTx/>
              <a:buSzTx/>
              <a:buFontTx/>
              <a:buNone/>
              <a:tabLst/>
              <a:defRPr/>
            </a:pPr>
            <a:endParaRPr kumimoji="0" lang="en-US" altLang="tr-TR" sz="1200" b="0" i="0" u="none" strike="noStrike" kern="1200" cap="none" spc="0" normalizeH="0" baseline="0" noProof="0" dirty="0">
              <a:ln>
                <a:noFill/>
              </a:ln>
              <a:solidFill>
                <a:srgbClr val="898989"/>
              </a:solidFill>
              <a:effectLst/>
              <a:uLnTx/>
              <a:uFillTx/>
              <a:latin typeface="Corbel" pitchFamily="34" charset="0"/>
              <a:ea typeface="+mn-ea"/>
              <a:cs typeface="Arial" panose="020B0604020202020204" pitchFamily="34" charset="0"/>
            </a:endParaRPr>
          </a:p>
        </p:txBody>
      </p:sp>
      <p:sp>
        <p:nvSpPr>
          <p:cNvPr id="9" name="4 Altbilgi Yer Tutucusu"/>
          <p:cNvSpPr>
            <a:spLocks noGrp="1"/>
          </p:cNvSpPr>
          <p:nvPr>
            <p:ph type="ftr" sz="quarter" idx="11"/>
          </p:nvPr>
        </p:nvSpPr>
        <p:spPr>
          <a:xfrm>
            <a:off x="4165601" y="6356356"/>
            <a:ext cx="3860800" cy="365125"/>
          </a:xfrm>
        </p:spPr>
        <p:txBody>
          <a:bodyPr/>
          <a:lstStyle>
            <a:lvl1pPr>
              <a:defRPr>
                <a:latin typeface="Corbel" pitchFamily="34" charset="0"/>
              </a:defRPr>
            </a:lvl1pPr>
          </a:lstStyle>
          <a:p>
            <a:pPr marL="0" marR="0" lvl="0" indent="0" algn="ctr" defTabSz="914213" rtl="0" eaLnBrk="1" fontAlgn="auto" latinLnBrk="0" hangingPunct="1">
              <a:lnSpc>
                <a:spcPct val="100000"/>
              </a:lnSpc>
              <a:spcBef>
                <a:spcPts val="0"/>
              </a:spcBef>
              <a:spcAft>
                <a:spcPts val="0"/>
              </a:spcAft>
              <a:buClrTx/>
              <a:buSzTx/>
              <a:buFontTx/>
              <a:buNone/>
              <a:tabLst/>
              <a:defRPr/>
            </a:pPr>
            <a:r>
              <a:rPr kumimoji="0" lang="tr-TR" altLang="tr-TR" sz="1200" b="0" i="0" u="none" strike="noStrike" kern="1200" cap="none" spc="0" normalizeH="0" baseline="0" noProof="0">
                <a:ln>
                  <a:noFill/>
                </a:ln>
                <a:solidFill>
                  <a:srgbClr val="898989"/>
                </a:solidFill>
                <a:effectLst/>
                <a:uLnTx/>
                <a:uFillTx/>
                <a:latin typeface="Corbel" pitchFamily="34" charset="0"/>
                <a:ea typeface="+mn-ea"/>
                <a:cs typeface="Arial" panose="020B0604020202020204" pitchFamily="34" charset="0"/>
              </a:rPr>
              <a:t>Toplantı Adı, vb.</a:t>
            </a:r>
          </a:p>
        </p:txBody>
      </p:sp>
    </p:spTree>
    <p:extLst>
      <p:ext uri="{BB962C8B-B14F-4D97-AF65-F5344CB8AC3E}">
        <p14:creationId xmlns:p14="http://schemas.microsoft.com/office/powerpoint/2010/main" val="384230239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lum bright="70000" contrast="-70000"/>
          </a:blip>
          <a:stretch>
            <a:fillRect/>
          </a:stretch>
        </p:blipFill>
        <p:spPr>
          <a:xfrm>
            <a:off x="-529" y="-297"/>
            <a:ext cx="12193057" cy="6858594"/>
          </a:xfrm>
          <a:prstGeom prst="rect">
            <a:avLst/>
          </a:prstGeom>
        </p:spPr>
      </p:pic>
      <p:sp>
        <p:nvSpPr>
          <p:cNvPr id="7" name="1 Başlık"/>
          <p:cNvSpPr>
            <a:spLocks noGrp="1"/>
          </p:cNvSpPr>
          <p:nvPr>
            <p:ph type="ctrTitle" hasCustomPrompt="1"/>
          </p:nvPr>
        </p:nvSpPr>
        <p:spPr>
          <a:xfrm>
            <a:off x="939800" y="3184526"/>
            <a:ext cx="10363200" cy="1470025"/>
          </a:xfrm>
        </p:spPr>
        <p:txBody>
          <a:bodyPr>
            <a:normAutofit/>
          </a:bodyPr>
          <a:lstStyle>
            <a:lvl1pPr algn="ctr">
              <a:defRPr sz="4800" b="1">
                <a:solidFill>
                  <a:srgbClr val="7030A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defRPr>
            </a:lvl1pPr>
          </a:lstStyle>
          <a:p>
            <a:r>
              <a:rPr lang="tr-TR" noProof="0" dirty="0"/>
              <a:t>İlginize teşekkür ederiz.</a:t>
            </a:r>
          </a:p>
        </p:txBody>
      </p:sp>
      <p:sp>
        <p:nvSpPr>
          <p:cNvPr id="8" name="3 Veri Yer Tutucusu"/>
          <p:cNvSpPr>
            <a:spLocks noGrp="1"/>
          </p:cNvSpPr>
          <p:nvPr>
            <p:ph type="dt" sz="half" idx="10"/>
          </p:nvPr>
        </p:nvSpPr>
        <p:spPr>
          <a:xfrm>
            <a:off x="609600" y="6356351"/>
            <a:ext cx="2844800" cy="365125"/>
          </a:xfrm>
        </p:spPr>
        <p:txBody>
          <a:bodyPr/>
          <a:lstStyle>
            <a:lvl1pPr>
              <a:defRPr>
                <a:latin typeface="Corbel"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tr-TR" sz="1200" b="0" i="0" u="none" strike="noStrike" kern="1200" cap="none" spc="0" normalizeH="0" baseline="0" noProof="0" dirty="0">
              <a:ln>
                <a:noFill/>
              </a:ln>
              <a:solidFill>
                <a:srgbClr val="898989"/>
              </a:solidFill>
              <a:effectLst/>
              <a:uLnTx/>
              <a:uFillTx/>
              <a:latin typeface="Corbel" pitchFamily="34" charset="0"/>
              <a:ea typeface="+mn-ea"/>
              <a:cs typeface="Arial" panose="020B0604020202020204" pitchFamily="34" charset="0"/>
            </a:endParaRPr>
          </a:p>
        </p:txBody>
      </p:sp>
      <p:sp>
        <p:nvSpPr>
          <p:cNvPr id="9" name="4 Altbilgi Yer Tutucusu"/>
          <p:cNvSpPr>
            <a:spLocks noGrp="1"/>
          </p:cNvSpPr>
          <p:nvPr>
            <p:ph type="ftr" sz="quarter" idx="11"/>
          </p:nvPr>
        </p:nvSpPr>
        <p:spPr>
          <a:xfrm>
            <a:off x="4165600" y="6356351"/>
            <a:ext cx="3860800" cy="365125"/>
          </a:xfrm>
        </p:spPr>
        <p:txBody>
          <a:bodyPr/>
          <a:lstStyle>
            <a:lvl1pPr>
              <a:defRPr>
                <a:latin typeface="Corbel"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altLang="tr-TR" sz="1200" b="0" i="0" u="none" strike="noStrike" kern="1200" cap="none" spc="0" normalizeH="0" baseline="0" noProof="0">
                <a:ln>
                  <a:noFill/>
                </a:ln>
                <a:solidFill>
                  <a:srgbClr val="898989"/>
                </a:solidFill>
                <a:effectLst/>
                <a:uLnTx/>
                <a:uFillTx/>
                <a:latin typeface="Corbel" pitchFamily="34" charset="0"/>
                <a:ea typeface="+mn-ea"/>
                <a:cs typeface="Arial" panose="020B0604020202020204" pitchFamily="34" charset="0"/>
              </a:rPr>
              <a:t>Toplantı Adı, vb.</a:t>
            </a:r>
          </a:p>
        </p:txBody>
      </p:sp>
    </p:spTree>
    <p:extLst>
      <p:ext uri="{BB962C8B-B14F-4D97-AF65-F5344CB8AC3E}">
        <p14:creationId xmlns:p14="http://schemas.microsoft.com/office/powerpoint/2010/main" val="3614097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4" y="2130431"/>
            <a:ext cx="10363201" cy="1470025"/>
          </a:xfr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472196" indent="0" algn="ctr">
              <a:buNone/>
              <a:defRPr>
                <a:solidFill>
                  <a:schemeClr val="tx1">
                    <a:tint val="75000"/>
                  </a:schemeClr>
                </a:solidFill>
              </a:defRPr>
            </a:lvl2pPr>
            <a:lvl3pPr marL="944393" indent="0" algn="ctr">
              <a:buNone/>
              <a:defRPr>
                <a:solidFill>
                  <a:schemeClr val="tx1">
                    <a:tint val="75000"/>
                  </a:schemeClr>
                </a:solidFill>
              </a:defRPr>
            </a:lvl3pPr>
            <a:lvl4pPr marL="1416590" indent="0" algn="ctr">
              <a:buNone/>
              <a:defRPr>
                <a:solidFill>
                  <a:schemeClr val="tx1">
                    <a:tint val="75000"/>
                  </a:schemeClr>
                </a:solidFill>
              </a:defRPr>
            </a:lvl4pPr>
            <a:lvl5pPr marL="1888787" indent="0" algn="ctr">
              <a:buNone/>
              <a:defRPr>
                <a:solidFill>
                  <a:schemeClr val="tx1">
                    <a:tint val="75000"/>
                  </a:schemeClr>
                </a:solidFill>
              </a:defRPr>
            </a:lvl5pPr>
            <a:lvl6pPr marL="2360984" indent="0" algn="ctr">
              <a:buNone/>
              <a:defRPr>
                <a:solidFill>
                  <a:schemeClr val="tx1">
                    <a:tint val="75000"/>
                  </a:schemeClr>
                </a:solidFill>
              </a:defRPr>
            </a:lvl6pPr>
            <a:lvl7pPr marL="2833180" indent="0" algn="ctr">
              <a:buNone/>
              <a:defRPr>
                <a:solidFill>
                  <a:schemeClr val="tx1">
                    <a:tint val="75000"/>
                  </a:schemeClr>
                </a:solidFill>
              </a:defRPr>
            </a:lvl7pPr>
            <a:lvl8pPr marL="3305377" indent="0" algn="ctr">
              <a:buNone/>
              <a:defRPr>
                <a:solidFill>
                  <a:schemeClr val="tx1">
                    <a:tint val="75000"/>
                  </a:schemeClr>
                </a:solidFill>
              </a:defRPr>
            </a:lvl8pPr>
            <a:lvl9pPr marL="3777574"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44393"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a:ea typeface="+mn-ea"/>
              <a:cs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944393"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Arial"/>
                <a:ea typeface="+mn-ea"/>
                <a:cs typeface="Arial" panose="020B0604020202020204" pitchFamily="34" charset="0"/>
              </a:rPr>
              <a:t>Toplantı Adı, vb.</a:t>
            </a:r>
          </a:p>
        </p:txBody>
      </p:sp>
      <p:sp>
        <p:nvSpPr>
          <p:cNvPr id="6" name="Slide Number Placeholder 5"/>
          <p:cNvSpPr>
            <a:spLocks noGrp="1"/>
          </p:cNvSpPr>
          <p:nvPr>
            <p:ph type="sldNum" sz="quarter" idx="12"/>
          </p:nvPr>
        </p:nvSpPr>
        <p:spPr/>
        <p:txBody>
          <a:bodyPr lIns="91431" tIns="45715" rIns="91431" bIns="45715"/>
          <a:lstStyle/>
          <a:p>
            <a:pPr marL="0" marR="0" lvl="0" indent="0" algn="l" defTabSz="94439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tint val="75000"/>
                </a:prstClr>
              </a:solidFill>
              <a:effectLst/>
              <a:uLnTx/>
              <a:uFillTx/>
              <a:latin typeface="Arial"/>
              <a:ea typeface="+mn-ea"/>
              <a:cs typeface="+mn-cs"/>
            </a:endParaRPr>
          </a:p>
        </p:txBody>
      </p:sp>
      <p:sp>
        <p:nvSpPr>
          <p:cNvPr id="9" name="Slide Number Placeholder 19"/>
          <p:cNvSpPr txBox="1">
            <a:spLocks/>
          </p:cNvSpPr>
          <p:nvPr userDrawn="1"/>
        </p:nvSpPr>
        <p:spPr>
          <a:xfrm>
            <a:off x="9309887" y="6600346"/>
            <a:ext cx="2919303" cy="366057"/>
          </a:xfrm>
          <a:prstGeom prst="rect">
            <a:avLst/>
          </a:prstGeom>
        </p:spPr>
        <p:txBody>
          <a:bodyPr lIns="93040" tIns="46520" rIns="93040" bIns="46520"/>
          <a:lstStyle>
            <a:defPPr rtl="0">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74B379A-8968-4E49-B7C7-EB6E50A494BB}"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Arial"/>
              <a:ea typeface="+mn-ea"/>
              <a:cs typeface="Arial" panose="020B0604020202020204" pitchFamily="34" charset="0"/>
            </a:endParaRPr>
          </a:p>
        </p:txBody>
      </p:sp>
    </p:spTree>
    <p:extLst>
      <p:ext uri="{BB962C8B-B14F-4D97-AF65-F5344CB8AC3E}">
        <p14:creationId xmlns:p14="http://schemas.microsoft.com/office/powerpoint/2010/main" val="38464448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524000" y="1122363"/>
            <a:ext cx="9144000" cy="2387600"/>
          </a:xfrm>
        </p:spPr>
        <p:txBody>
          <a:bodyPr anchor="b"/>
          <a:lstStyle>
            <a:lvl1pPr algn="ctr">
              <a:defRPr sz="6000"/>
            </a:lvl1pPr>
          </a:lstStyle>
          <a:p>
            <a:r>
              <a:rPr lang="tr-TR" smtClean="0"/>
              <a:t>Asıl başlık stili için tıklatın</a:t>
            </a:r>
            <a:endParaRPr lang="tr-TR"/>
          </a:p>
        </p:txBody>
      </p:sp>
      <p:sp>
        <p:nvSpPr>
          <p:cNvPr id="3" name="Alt Başlı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smtClean="0"/>
              <a:t>Asıl alt başlık stilini düzenlemek için tıklayın</a:t>
            </a:r>
            <a:endParaRPr lang="tr-TR"/>
          </a:p>
        </p:txBody>
      </p:sp>
      <p:sp>
        <p:nvSpPr>
          <p:cNvPr id="4" name="Veri Yer Tutucusu 3"/>
          <p:cNvSpPr>
            <a:spLocks noGrp="1"/>
          </p:cNvSpPr>
          <p:nvPr>
            <p:ph type="dt" sz="half" idx="10"/>
          </p:nvPr>
        </p:nvSpPr>
        <p:spPr/>
        <p:txBody>
          <a:bodyPr/>
          <a:lstStyle/>
          <a:p>
            <a:fld id="{EF6A40F3-D762-48C5-B757-13FFFC7ECF74}" type="datetimeFigureOut">
              <a:rPr lang="tr-TR" smtClean="0">
                <a:solidFill>
                  <a:prstClr val="black">
                    <a:tint val="75000"/>
                  </a:prstClr>
                </a:solidFill>
              </a:rPr>
              <a:pPr/>
              <a:t>13.05.2024</a:t>
            </a:fld>
            <a:endParaRPr lang="tr-TR">
              <a:solidFill>
                <a:prstClr val="black">
                  <a:tint val="75000"/>
                </a:prstClr>
              </a:solidFill>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altLang="tr-TR" sz="12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t>Toplantı Adı, vb.</a:t>
            </a:r>
            <a:endParaRPr kumimoji="0" lang="tr-TR" altLang="tr-TR"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6" name="Slayt Numarası Yer Tutucusu 5"/>
          <p:cNvSpPr>
            <a:spLocks noGrp="1"/>
          </p:cNvSpPr>
          <p:nvPr>
            <p:ph type="sldNum" sz="quarter" idx="12"/>
          </p:nvPr>
        </p:nvSpPr>
        <p:spPr/>
        <p:txBody>
          <a:bodyPr/>
          <a:lstStyle/>
          <a:p>
            <a:fld id="{6B5068A4-7AB1-4987-BEC0-486BCDB874F9}" type="slidenum">
              <a:rPr lang="tr-TR" smtClean="0">
                <a:solidFill>
                  <a:prstClr val="black">
                    <a:tint val="75000"/>
                  </a:prstClr>
                </a:solidFill>
              </a:rPr>
              <a:pPr/>
              <a:t>‹#›</a:t>
            </a:fld>
            <a:endParaRPr lang="tr-TR">
              <a:solidFill>
                <a:prstClr val="black">
                  <a:tint val="75000"/>
                </a:prstClr>
              </a:solidFill>
            </a:endParaRPr>
          </a:p>
        </p:txBody>
      </p:sp>
      <p:pic>
        <p:nvPicPr>
          <p:cNvPr id="7" name="Resim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1306159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idx="1"/>
          </p:nvPr>
        </p:nvSpPr>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tr-TR" sz="1200" b="0" i="0" u="none" strike="noStrike" kern="1200" cap="none" spc="0" normalizeH="0" baseline="0" noProof="0" dirty="0">
              <a:ln>
                <a:noFill/>
              </a:ln>
              <a:solidFill>
                <a:srgbClr val="898989"/>
              </a:solidFill>
              <a:effectLst/>
              <a:uLnTx/>
              <a:uFillTx/>
              <a:latin typeface="Arial"/>
              <a:ea typeface="+mn-ea"/>
              <a:cs typeface="Arial" panose="020B0604020202020204" pitchFamily="34" charset="0"/>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altLang="tr-TR" sz="1200" b="0" i="0" u="none" strike="noStrike" kern="1200" cap="none" spc="0" normalizeH="0" baseline="0" noProof="0" smtClean="0">
                <a:ln>
                  <a:noFill/>
                </a:ln>
                <a:solidFill>
                  <a:srgbClr val="898989"/>
                </a:solidFill>
                <a:effectLst/>
                <a:uLnTx/>
                <a:uFillTx/>
                <a:latin typeface="Arial"/>
                <a:ea typeface="+mn-ea"/>
                <a:cs typeface="Arial" panose="020B0604020202020204" pitchFamily="34" charset="0"/>
              </a:rPr>
              <a:t>Toplantı Adı, vb.</a:t>
            </a:r>
            <a:endParaRPr kumimoji="0" lang="tr-TR" altLang="tr-TR" sz="1200" b="0" i="0" u="none" strike="noStrike" kern="1200" cap="none" spc="0" normalizeH="0" baseline="0" noProof="0">
              <a:ln>
                <a:noFill/>
              </a:ln>
              <a:solidFill>
                <a:srgbClr val="898989"/>
              </a:solidFill>
              <a:effectLst/>
              <a:uLnTx/>
              <a:uFillTx/>
              <a:latin typeface="Arial"/>
              <a:ea typeface="+mn-ea"/>
              <a:cs typeface="Arial" panose="020B0604020202020204" pitchFamily="34" charset="0"/>
            </a:endParaRPr>
          </a:p>
        </p:txBody>
      </p:sp>
      <p:sp>
        <p:nvSpPr>
          <p:cNvPr id="6" name="Slayt Numarası Yer Tutucusu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4026C08-5BA6-495F-B527-3EF67B7D534B}" type="slidenum">
              <a:rPr kumimoji="0" lang="en-US" altLang="tr-TR" sz="1200" b="0" i="0" u="none" strike="noStrike" kern="1200" cap="none" spc="0" normalizeH="0" baseline="0" noProof="0" smtClean="0">
                <a:ln>
                  <a:noFill/>
                </a:ln>
                <a:solidFill>
                  <a:srgbClr val="898989"/>
                </a:solidFill>
                <a:effectLst/>
                <a:uLnTx/>
                <a:uFillTx/>
                <a:latin typeface="Arial"/>
                <a:ea typeface="MS PGothic"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r>
              <a:rPr kumimoji="0" lang="tr-TR" altLang="tr-TR" sz="1200" b="0" i="0" u="none" strike="noStrike" kern="1200" cap="none" spc="0" normalizeH="0" baseline="0" noProof="0" smtClean="0">
                <a:ln>
                  <a:noFill/>
                </a:ln>
                <a:solidFill>
                  <a:srgbClr val="898989"/>
                </a:solidFill>
                <a:effectLst/>
                <a:uLnTx/>
                <a:uFillTx/>
                <a:latin typeface="Arial"/>
                <a:ea typeface="MS PGothic" pitchFamily="34" charset="-128"/>
                <a:cs typeface="Arial" panose="020B0604020202020204" pitchFamily="34" charset="0"/>
              </a:rPr>
              <a:t>/90</a:t>
            </a:r>
            <a:endParaRPr kumimoji="0" lang="en-US" altLang="tr-TR" sz="1200" b="0" i="0" u="none" strike="noStrike" kern="1200" cap="none" spc="0" normalizeH="0" baseline="0" noProof="0" dirty="0">
              <a:ln>
                <a:noFill/>
              </a:ln>
              <a:solidFill>
                <a:srgbClr val="898989"/>
              </a:solidFill>
              <a:effectLst/>
              <a:uLnTx/>
              <a:uFillTx/>
              <a:latin typeface="Arial"/>
              <a:ea typeface="MS PGothic" pitchFamily="34" charset="-128"/>
              <a:cs typeface="Arial" panose="020B0604020202020204" pitchFamily="34" charset="0"/>
            </a:endParaRPr>
          </a:p>
        </p:txBody>
      </p:sp>
      <p:pic>
        <p:nvPicPr>
          <p:cNvPr id="7" name="Resim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22283"/>
          </a:xfrm>
          <a:prstGeom prst="rect">
            <a:avLst/>
          </a:prstGeom>
        </p:spPr>
      </p:pic>
    </p:spTree>
    <p:extLst>
      <p:ext uri="{BB962C8B-B14F-4D97-AF65-F5344CB8AC3E}">
        <p14:creationId xmlns:p14="http://schemas.microsoft.com/office/powerpoint/2010/main" val="31676494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831850" y="1709738"/>
            <a:ext cx="10515600" cy="2852737"/>
          </a:xfrm>
        </p:spPr>
        <p:txBody>
          <a:bodyPr anchor="b"/>
          <a:lstStyle>
            <a:lvl1pPr>
              <a:defRPr sz="6000"/>
            </a:lvl1pPr>
          </a:lstStyle>
          <a:p>
            <a:r>
              <a:rPr lang="tr-TR" smtClean="0"/>
              <a:t>Asıl başlık stili için tıklatın</a:t>
            </a:r>
            <a:endParaRPr lang="tr-TR"/>
          </a:p>
        </p:txBody>
      </p:sp>
      <p:sp>
        <p:nvSpPr>
          <p:cNvPr id="3" name="Metin Yer Tutucus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smtClean="0"/>
              <a:t>Asıl metin stillerini düzenle</a:t>
            </a:r>
          </a:p>
        </p:txBody>
      </p:sp>
      <p:sp>
        <p:nvSpPr>
          <p:cNvPr id="4" name="Veri Yer Tutucusu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tr-TR" sz="1200" b="0" i="0" u="none" strike="noStrike" kern="1200" cap="none" spc="0" normalizeH="0" baseline="0" noProof="0">
              <a:ln>
                <a:noFill/>
              </a:ln>
              <a:solidFill>
                <a:srgbClr val="898989"/>
              </a:solidFill>
              <a:effectLst/>
              <a:uLnTx/>
              <a:uFillTx/>
              <a:latin typeface="Arial"/>
              <a:ea typeface="MS PGothic" pitchFamily="34" charset="-128"/>
              <a:cs typeface="Arial" panose="020B0604020202020204" pitchFamily="34" charset="0"/>
            </a:endParaRPr>
          </a:p>
        </p:txBody>
      </p:sp>
      <p:sp>
        <p:nvSpPr>
          <p:cNvPr id="5" name="Altbilgi Yer Tutucusu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tr-TR" altLang="tr-TR" sz="1200" b="0" i="0" u="none" strike="noStrike" kern="1200" cap="none" spc="0" normalizeH="0" baseline="0" noProof="0" smtClean="0">
                <a:ln>
                  <a:noFill/>
                </a:ln>
                <a:solidFill>
                  <a:srgbClr val="898989"/>
                </a:solidFill>
                <a:effectLst/>
                <a:uLnTx/>
                <a:uFillTx/>
                <a:latin typeface="Arial"/>
                <a:ea typeface="MS PGothic" pitchFamily="34" charset="-128"/>
                <a:cs typeface="Arial" panose="020B0604020202020204" pitchFamily="34" charset="0"/>
              </a:rPr>
              <a:t>Toplantı Adı, vb.</a:t>
            </a:r>
            <a:endParaRPr kumimoji="0" lang="tr-TR" altLang="tr-TR" sz="1200" b="0" i="0" u="none" strike="noStrike" kern="1200" cap="none" spc="0" normalizeH="0" baseline="0" noProof="0">
              <a:ln>
                <a:noFill/>
              </a:ln>
              <a:solidFill>
                <a:srgbClr val="898989"/>
              </a:solidFill>
              <a:effectLst/>
              <a:uLnTx/>
              <a:uFillTx/>
              <a:latin typeface="Arial"/>
              <a:ea typeface="MS PGothic" pitchFamily="34" charset="-128"/>
              <a:cs typeface="Arial" panose="020B0604020202020204" pitchFamily="34" charset="0"/>
            </a:endParaRPr>
          </a:p>
        </p:txBody>
      </p:sp>
      <p:sp>
        <p:nvSpPr>
          <p:cNvPr id="6" name="Slayt Numarası Yer Tutucusu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4026C08-5BA6-495F-B527-3EF67B7D534B}" type="slidenum">
              <a:rPr kumimoji="0" lang="en-US" altLang="tr-TR" sz="1200" b="0" i="0" u="none" strike="noStrike" kern="1200" cap="none" spc="0" normalizeH="0" baseline="0" noProof="0" smtClean="0">
                <a:ln>
                  <a:noFill/>
                </a:ln>
                <a:solidFill>
                  <a:srgbClr val="898989"/>
                </a:solidFill>
                <a:effectLst/>
                <a:uLnTx/>
                <a:uFillTx/>
                <a:latin typeface="Arial"/>
                <a:ea typeface="MS PGothic"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r>
              <a:rPr kumimoji="0" lang="tr-TR" altLang="tr-TR" sz="1200" b="0" i="0" u="none" strike="noStrike" kern="1200" cap="none" spc="0" normalizeH="0" baseline="0" noProof="0" smtClean="0">
                <a:ln>
                  <a:noFill/>
                </a:ln>
                <a:solidFill>
                  <a:srgbClr val="898989"/>
                </a:solidFill>
                <a:effectLst/>
                <a:uLnTx/>
                <a:uFillTx/>
                <a:latin typeface="Arial"/>
                <a:ea typeface="MS PGothic" pitchFamily="34" charset="-128"/>
                <a:cs typeface="Arial" panose="020B0604020202020204" pitchFamily="34" charset="0"/>
              </a:rPr>
              <a:t>/44</a:t>
            </a:r>
            <a:endParaRPr kumimoji="0" lang="en-US" altLang="tr-TR" sz="1200" b="0" i="0" u="none" strike="noStrike" kern="1200" cap="none" spc="0" normalizeH="0" baseline="0" noProof="0" dirty="0">
              <a:ln>
                <a:noFill/>
              </a:ln>
              <a:solidFill>
                <a:srgbClr val="898989"/>
              </a:solidFill>
              <a:effectLst/>
              <a:uLnTx/>
              <a:uFillTx/>
              <a:latin typeface="Arial"/>
              <a:ea typeface="MS PGothic" pitchFamily="34" charset="-128"/>
              <a:cs typeface="Arial" panose="020B0604020202020204" pitchFamily="34" charset="0"/>
            </a:endParaRPr>
          </a:p>
        </p:txBody>
      </p:sp>
    </p:spTree>
    <p:extLst>
      <p:ext uri="{BB962C8B-B14F-4D97-AF65-F5344CB8AC3E}">
        <p14:creationId xmlns:p14="http://schemas.microsoft.com/office/powerpoint/2010/main" val="3883326162"/>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sz="half" idx="1"/>
          </p:nvPr>
        </p:nvSpPr>
        <p:spPr>
          <a:xfrm>
            <a:off x="838200" y="1825625"/>
            <a:ext cx="5181600" cy="435133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İçerik Yer Tutucusu 3"/>
          <p:cNvSpPr>
            <a:spLocks noGrp="1"/>
          </p:cNvSpPr>
          <p:nvPr>
            <p:ph sz="half" idx="2"/>
          </p:nvPr>
        </p:nvSpPr>
        <p:spPr>
          <a:xfrm>
            <a:off x="6172200" y="1825625"/>
            <a:ext cx="5181600" cy="435133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tr-TR" sz="1200" b="0" i="0" u="none" strike="noStrike" kern="1200" cap="none" spc="0" normalizeH="0" baseline="0" noProof="0" dirty="0">
              <a:ln>
                <a:noFill/>
              </a:ln>
              <a:solidFill>
                <a:srgbClr val="898989"/>
              </a:solidFill>
              <a:effectLst/>
              <a:uLnTx/>
              <a:uFillTx/>
              <a:latin typeface="Arial"/>
              <a:ea typeface="+mn-ea"/>
              <a:cs typeface="Arial" panose="020B0604020202020204" pitchFamily="34" charset="0"/>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altLang="tr-TR" sz="1200" b="0" i="0" u="none" strike="noStrike" kern="1200" cap="none" spc="0" normalizeH="0" baseline="0" noProof="0" smtClean="0">
                <a:ln>
                  <a:noFill/>
                </a:ln>
                <a:solidFill>
                  <a:srgbClr val="898989"/>
                </a:solidFill>
                <a:effectLst/>
                <a:uLnTx/>
                <a:uFillTx/>
                <a:latin typeface="Arial"/>
                <a:ea typeface="+mn-ea"/>
                <a:cs typeface="Arial" panose="020B0604020202020204" pitchFamily="34" charset="0"/>
              </a:rPr>
              <a:t>Toplantı Adı, vb.</a:t>
            </a:r>
            <a:endParaRPr kumimoji="0" lang="tr-TR" altLang="tr-TR" sz="1200" b="0" i="0" u="none" strike="noStrike" kern="1200" cap="none" spc="0" normalizeH="0" baseline="0" noProof="0">
              <a:ln>
                <a:noFill/>
              </a:ln>
              <a:solidFill>
                <a:srgbClr val="898989"/>
              </a:solidFill>
              <a:effectLst/>
              <a:uLnTx/>
              <a:uFillTx/>
              <a:latin typeface="Arial"/>
              <a:ea typeface="+mn-ea"/>
              <a:cs typeface="Arial" panose="020B0604020202020204" pitchFamily="34" charset="0"/>
            </a:endParaRPr>
          </a:p>
        </p:txBody>
      </p:sp>
      <p:sp>
        <p:nvSpPr>
          <p:cNvPr id="7" name="Slayt Numarası Yer Tutucusu 6"/>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4026C08-5BA6-495F-B527-3EF67B7D534B}" type="slidenum">
              <a:rPr kumimoji="0" lang="en-US" altLang="tr-TR" sz="1200" b="0" i="0" u="none" strike="noStrike" kern="1200" cap="none" spc="0" normalizeH="0" baseline="0" noProof="0" smtClean="0">
                <a:ln>
                  <a:noFill/>
                </a:ln>
                <a:solidFill>
                  <a:srgbClr val="898989"/>
                </a:solidFill>
                <a:effectLst/>
                <a:uLnTx/>
                <a:uFillTx/>
                <a:latin typeface="Arial"/>
                <a:ea typeface="MS PGothic"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r>
              <a:rPr kumimoji="0" lang="tr-TR" altLang="tr-TR" sz="1200" b="0" i="0" u="none" strike="noStrike" kern="1200" cap="none" spc="0" normalizeH="0" baseline="0" noProof="0" smtClean="0">
                <a:ln>
                  <a:noFill/>
                </a:ln>
                <a:solidFill>
                  <a:srgbClr val="898989"/>
                </a:solidFill>
                <a:effectLst/>
                <a:uLnTx/>
                <a:uFillTx/>
                <a:latin typeface="Arial"/>
                <a:ea typeface="MS PGothic" pitchFamily="34" charset="-128"/>
                <a:cs typeface="Arial" panose="020B0604020202020204" pitchFamily="34" charset="0"/>
              </a:rPr>
              <a:t>/90</a:t>
            </a:r>
            <a:endParaRPr kumimoji="0" lang="en-US" altLang="tr-TR" sz="1200" b="0" i="0" u="none" strike="noStrike" kern="1200" cap="none" spc="0" normalizeH="0" baseline="0" noProof="0" dirty="0">
              <a:ln>
                <a:noFill/>
              </a:ln>
              <a:solidFill>
                <a:srgbClr val="898989"/>
              </a:solidFill>
              <a:effectLst/>
              <a:uLnTx/>
              <a:uFillTx/>
              <a:latin typeface="Arial"/>
              <a:ea typeface="MS PGothic" pitchFamily="34" charset="-128"/>
              <a:cs typeface="Arial" panose="020B0604020202020204" pitchFamily="34" charset="0"/>
            </a:endParaRPr>
          </a:p>
        </p:txBody>
      </p:sp>
      <p:pic>
        <p:nvPicPr>
          <p:cNvPr id="8" name="Resim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2000" cy="6822283"/>
          </a:xfrm>
          <a:prstGeom prst="rect">
            <a:avLst/>
          </a:prstGeom>
        </p:spPr>
      </p:pic>
    </p:spTree>
    <p:extLst>
      <p:ext uri="{BB962C8B-B14F-4D97-AF65-F5344CB8AC3E}">
        <p14:creationId xmlns:p14="http://schemas.microsoft.com/office/powerpoint/2010/main" val="18310283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88" y="365125"/>
            <a:ext cx="10515600" cy="1325563"/>
          </a:xfrm>
        </p:spPr>
        <p:txBody>
          <a:bodyPr/>
          <a:lstStyle/>
          <a:p>
            <a:r>
              <a:rPr lang="tr-TR" smtClean="0"/>
              <a:t>Asıl başlık stili için tıklatın</a:t>
            </a:r>
            <a:endParaRPr lang="tr-TR"/>
          </a:p>
        </p:txBody>
      </p:sp>
      <p:sp>
        <p:nvSpPr>
          <p:cNvPr id="3" name="Metin Yer Tutucus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4" name="İçerik Yer Tutucusu 3"/>
          <p:cNvSpPr>
            <a:spLocks noGrp="1"/>
          </p:cNvSpPr>
          <p:nvPr>
            <p:ph sz="half" idx="2"/>
          </p:nvPr>
        </p:nvSpPr>
        <p:spPr>
          <a:xfrm>
            <a:off x="839788" y="2505075"/>
            <a:ext cx="5157787" cy="368458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Metin Yer Tutucus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6" name="İçerik Yer Tutucusu 5"/>
          <p:cNvSpPr>
            <a:spLocks noGrp="1"/>
          </p:cNvSpPr>
          <p:nvPr>
            <p:ph sz="quarter" idx="4"/>
          </p:nvPr>
        </p:nvSpPr>
        <p:spPr>
          <a:xfrm>
            <a:off x="6172200" y="2505075"/>
            <a:ext cx="5183188" cy="368458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Veri Yer Tutucusu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tr-TR" sz="1200" b="0" i="0" u="none" strike="noStrike" kern="1200" cap="none" spc="0" normalizeH="0" baseline="0" noProof="0" dirty="0">
              <a:ln>
                <a:noFill/>
              </a:ln>
              <a:solidFill>
                <a:srgbClr val="898989"/>
              </a:solidFill>
              <a:effectLst/>
              <a:uLnTx/>
              <a:uFillTx/>
              <a:latin typeface="Arial"/>
              <a:ea typeface="+mn-ea"/>
              <a:cs typeface="Arial" panose="020B0604020202020204" pitchFamily="34" charset="0"/>
            </a:endParaRPr>
          </a:p>
        </p:txBody>
      </p:sp>
      <p:sp>
        <p:nvSpPr>
          <p:cNvPr id="8" name="Altbilgi Yer Tutucusu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altLang="tr-TR" sz="1200" b="0" i="0" u="none" strike="noStrike" kern="1200" cap="none" spc="0" normalizeH="0" baseline="0" noProof="0" smtClean="0">
                <a:ln>
                  <a:noFill/>
                </a:ln>
                <a:solidFill>
                  <a:srgbClr val="898989"/>
                </a:solidFill>
                <a:effectLst/>
                <a:uLnTx/>
                <a:uFillTx/>
                <a:latin typeface="Arial"/>
                <a:ea typeface="+mn-ea"/>
                <a:cs typeface="Arial" panose="020B0604020202020204" pitchFamily="34" charset="0"/>
              </a:rPr>
              <a:t>Toplantı Adı, vb.</a:t>
            </a:r>
            <a:endParaRPr kumimoji="0" lang="tr-TR" altLang="tr-TR" sz="1200" b="0" i="0" u="none" strike="noStrike" kern="1200" cap="none" spc="0" normalizeH="0" baseline="0" noProof="0">
              <a:ln>
                <a:noFill/>
              </a:ln>
              <a:solidFill>
                <a:srgbClr val="898989"/>
              </a:solidFill>
              <a:effectLst/>
              <a:uLnTx/>
              <a:uFillTx/>
              <a:latin typeface="Arial"/>
              <a:ea typeface="+mn-ea"/>
              <a:cs typeface="Arial" panose="020B0604020202020204" pitchFamily="34" charset="0"/>
            </a:endParaRPr>
          </a:p>
        </p:txBody>
      </p:sp>
      <p:sp>
        <p:nvSpPr>
          <p:cNvPr id="9" name="Slayt Numarası Yer Tutucusu 8"/>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4026C08-5BA6-495F-B527-3EF67B7D534B}" type="slidenum">
              <a:rPr kumimoji="0" lang="en-US" altLang="tr-TR" sz="1200" b="0" i="0" u="none" strike="noStrike" kern="1200" cap="none" spc="0" normalizeH="0" baseline="0" noProof="0" smtClean="0">
                <a:ln>
                  <a:noFill/>
                </a:ln>
                <a:solidFill>
                  <a:srgbClr val="898989"/>
                </a:solidFill>
                <a:effectLst/>
                <a:uLnTx/>
                <a:uFillTx/>
                <a:latin typeface="Arial"/>
                <a:ea typeface="MS PGothic"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r>
              <a:rPr kumimoji="0" lang="tr-TR" altLang="tr-TR" sz="1200" b="0" i="0" u="none" strike="noStrike" kern="1200" cap="none" spc="0" normalizeH="0" baseline="0" noProof="0" smtClean="0">
                <a:ln>
                  <a:noFill/>
                </a:ln>
                <a:solidFill>
                  <a:srgbClr val="898989"/>
                </a:solidFill>
                <a:effectLst/>
                <a:uLnTx/>
                <a:uFillTx/>
                <a:latin typeface="Arial"/>
                <a:ea typeface="MS PGothic" pitchFamily="34" charset="-128"/>
                <a:cs typeface="Arial" panose="020B0604020202020204" pitchFamily="34" charset="0"/>
              </a:rPr>
              <a:t>/90</a:t>
            </a:r>
            <a:endParaRPr kumimoji="0" lang="en-US" altLang="tr-TR" sz="1200" b="0" i="0" u="none" strike="noStrike" kern="1200" cap="none" spc="0" normalizeH="0" baseline="0" noProof="0" dirty="0">
              <a:ln>
                <a:noFill/>
              </a:ln>
              <a:solidFill>
                <a:srgbClr val="898989"/>
              </a:solidFill>
              <a:effectLst/>
              <a:uLnTx/>
              <a:uFillTx/>
              <a:latin typeface="Arial"/>
              <a:ea typeface="MS PGothic" pitchFamily="34" charset="-128"/>
              <a:cs typeface="Arial" panose="020B0604020202020204" pitchFamily="34" charset="0"/>
            </a:endParaRPr>
          </a:p>
        </p:txBody>
      </p:sp>
      <p:pic>
        <p:nvPicPr>
          <p:cNvPr id="10" name="Resim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2000" cy="6822283"/>
          </a:xfrm>
          <a:prstGeom prst="rect">
            <a:avLst/>
          </a:prstGeom>
        </p:spPr>
      </p:pic>
    </p:spTree>
    <p:extLst>
      <p:ext uri="{BB962C8B-B14F-4D97-AF65-F5344CB8AC3E}">
        <p14:creationId xmlns:p14="http://schemas.microsoft.com/office/powerpoint/2010/main" val="35093048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Veri Yer Tutucusu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tr-TR" sz="1200" b="0" i="0" u="none" strike="noStrike" kern="1200" cap="none" spc="0" normalizeH="0" baseline="0" noProof="0" dirty="0">
              <a:ln>
                <a:noFill/>
              </a:ln>
              <a:solidFill>
                <a:srgbClr val="898989"/>
              </a:solidFill>
              <a:effectLst/>
              <a:uLnTx/>
              <a:uFillTx/>
              <a:latin typeface="Arial"/>
              <a:ea typeface="+mn-ea"/>
              <a:cs typeface="Arial" panose="020B0604020202020204" pitchFamily="34" charset="0"/>
            </a:endParaRPr>
          </a:p>
        </p:txBody>
      </p:sp>
      <p:sp>
        <p:nvSpPr>
          <p:cNvPr id="4" name="Altbilgi Yer Tutucusu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altLang="tr-TR" sz="1200" b="0" i="0" u="none" strike="noStrike" kern="1200" cap="none" spc="0" normalizeH="0" baseline="0" noProof="0" smtClean="0">
                <a:ln>
                  <a:noFill/>
                </a:ln>
                <a:solidFill>
                  <a:srgbClr val="898989"/>
                </a:solidFill>
                <a:effectLst/>
                <a:uLnTx/>
                <a:uFillTx/>
                <a:latin typeface="Arial"/>
                <a:ea typeface="+mn-ea"/>
                <a:cs typeface="Arial" panose="020B0604020202020204" pitchFamily="34" charset="0"/>
              </a:rPr>
              <a:t>Toplantı Adı, vb.</a:t>
            </a:r>
            <a:endParaRPr kumimoji="0" lang="tr-TR" altLang="tr-TR" sz="1200" b="0" i="0" u="none" strike="noStrike" kern="1200" cap="none" spc="0" normalizeH="0" baseline="0" noProof="0">
              <a:ln>
                <a:noFill/>
              </a:ln>
              <a:solidFill>
                <a:srgbClr val="898989"/>
              </a:solidFill>
              <a:effectLst/>
              <a:uLnTx/>
              <a:uFillTx/>
              <a:latin typeface="Arial"/>
              <a:ea typeface="+mn-ea"/>
              <a:cs typeface="Arial" panose="020B0604020202020204" pitchFamily="34" charset="0"/>
            </a:endParaRPr>
          </a:p>
        </p:txBody>
      </p:sp>
      <p:sp>
        <p:nvSpPr>
          <p:cNvPr id="5" name="Slayt Numarası Yer Tutucusu 4"/>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4026C08-5BA6-495F-B527-3EF67B7D534B}" type="slidenum">
              <a:rPr kumimoji="0" lang="en-US" altLang="tr-TR" sz="1200" b="0" i="0" u="none" strike="noStrike" kern="1200" cap="none" spc="0" normalizeH="0" baseline="0" noProof="0" smtClean="0">
                <a:ln>
                  <a:noFill/>
                </a:ln>
                <a:solidFill>
                  <a:srgbClr val="898989"/>
                </a:solidFill>
                <a:effectLst/>
                <a:uLnTx/>
                <a:uFillTx/>
                <a:latin typeface="Arial"/>
                <a:ea typeface="MS PGothic"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r>
              <a:rPr kumimoji="0" lang="tr-TR" altLang="tr-TR" sz="1200" b="0" i="0" u="none" strike="noStrike" kern="1200" cap="none" spc="0" normalizeH="0" baseline="0" noProof="0" smtClean="0">
                <a:ln>
                  <a:noFill/>
                </a:ln>
                <a:solidFill>
                  <a:srgbClr val="898989"/>
                </a:solidFill>
                <a:effectLst/>
                <a:uLnTx/>
                <a:uFillTx/>
                <a:latin typeface="Arial"/>
                <a:ea typeface="MS PGothic" pitchFamily="34" charset="-128"/>
                <a:cs typeface="Arial" panose="020B0604020202020204" pitchFamily="34" charset="0"/>
              </a:rPr>
              <a:t>/90</a:t>
            </a:r>
            <a:endParaRPr kumimoji="0" lang="en-US" altLang="tr-TR" sz="1200" b="0" i="0" u="none" strike="noStrike" kern="1200" cap="none" spc="0" normalizeH="0" baseline="0" noProof="0" dirty="0">
              <a:ln>
                <a:noFill/>
              </a:ln>
              <a:solidFill>
                <a:srgbClr val="898989"/>
              </a:solidFill>
              <a:effectLst/>
              <a:uLnTx/>
              <a:uFillTx/>
              <a:latin typeface="Arial"/>
              <a:ea typeface="MS PGothic" pitchFamily="34" charset="-128"/>
              <a:cs typeface="Arial" panose="020B0604020202020204" pitchFamily="34" charset="0"/>
            </a:endParaRPr>
          </a:p>
        </p:txBody>
      </p:sp>
      <p:pic>
        <p:nvPicPr>
          <p:cNvPr id="6" name="Resim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2000" cy="6822283"/>
          </a:xfrm>
          <a:prstGeom prst="rect">
            <a:avLst/>
          </a:prstGeom>
        </p:spPr>
      </p:pic>
    </p:spTree>
    <p:extLst>
      <p:ext uri="{BB962C8B-B14F-4D97-AF65-F5344CB8AC3E}">
        <p14:creationId xmlns:p14="http://schemas.microsoft.com/office/powerpoint/2010/main" val="26626176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tr-TR" sz="1200" b="0" i="0" u="none" strike="noStrike" kern="1200" cap="none" spc="0" normalizeH="0" baseline="0" noProof="0">
              <a:ln>
                <a:noFill/>
              </a:ln>
              <a:solidFill>
                <a:srgbClr val="898989"/>
              </a:solidFill>
              <a:effectLst/>
              <a:uLnTx/>
              <a:uFillTx/>
              <a:latin typeface="Arial"/>
              <a:ea typeface="MS PGothic" pitchFamily="34" charset="-128"/>
              <a:cs typeface="Arial" panose="020B0604020202020204" pitchFamily="34" charset="0"/>
            </a:endParaRPr>
          </a:p>
        </p:txBody>
      </p:sp>
      <p:sp>
        <p:nvSpPr>
          <p:cNvPr id="3" name="Altbilgi Yer Tutucusu 2"/>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tr-TR" altLang="tr-TR" sz="1200" b="0" i="0" u="none" strike="noStrike" kern="1200" cap="none" spc="0" normalizeH="0" baseline="0" noProof="0" smtClean="0">
                <a:ln>
                  <a:noFill/>
                </a:ln>
                <a:solidFill>
                  <a:srgbClr val="898989"/>
                </a:solidFill>
                <a:effectLst/>
                <a:uLnTx/>
                <a:uFillTx/>
                <a:latin typeface="Arial"/>
                <a:ea typeface="MS PGothic" pitchFamily="34" charset="-128"/>
                <a:cs typeface="Arial" panose="020B0604020202020204" pitchFamily="34" charset="0"/>
              </a:rPr>
              <a:t>Toplantı Adı, vb.</a:t>
            </a:r>
            <a:endParaRPr kumimoji="0" lang="tr-TR" altLang="tr-TR" sz="1200" b="0" i="0" u="none" strike="noStrike" kern="1200" cap="none" spc="0" normalizeH="0" baseline="0" noProof="0">
              <a:ln>
                <a:noFill/>
              </a:ln>
              <a:solidFill>
                <a:srgbClr val="898989"/>
              </a:solidFill>
              <a:effectLst/>
              <a:uLnTx/>
              <a:uFillTx/>
              <a:latin typeface="Arial"/>
              <a:ea typeface="MS PGothic" pitchFamily="34" charset="-128"/>
              <a:cs typeface="Arial" panose="020B0604020202020204" pitchFamily="34" charset="0"/>
            </a:endParaRPr>
          </a:p>
        </p:txBody>
      </p:sp>
      <p:sp>
        <p:nvSpPr>
          <p:cNvPr id="4" name="Slayt Numarası Yer Tutucusu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4026C08-5BA6-495F-B527-3EF67B7D534B}" type="slidenum">
              <a:rPr kumimoji="0" lang="en-US" altLang="tr-TR" sz="1200" b="0" i="0" u="none" strike="noStrike" kern="1200" cap="none" spc="0" normalizeH="0" baseline="0" noProof="0" smtClean="0">
                <a:ln>
                  <a:noFill/>
                </a:ln>
                <a:solidFill>
                  <a:srgbClr val="898989"/>
                </a:solidFill>
                <a:effectLst/>
                <a:uLnTx/>
                <a:uFillTx/>
                <a:latin typeface="Arial"/>
                <a:ea typeface="MS PGothic"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r>
              <a:rPr kumimoji="0" lang="tr-TR" altLang="tr-TR" sz="1200" b="0" i="0" u="none" strike="noStrike" kern="1200" cap="none" spc="0" normalizeH="0" baseline="0" noProof="0" smtClean="0">
                <a:ln>
                  <a:noFill/>
                </a:ln>
                <a:solidFill>
                  <a:srgbClr val="898989"/>
                </a:solidFill>
                <a:effectLst/>
                <a:uLnTx/>
                <a:uFillTx/>
                <a:latin typeface="Arial"/>
                <a:ea typeface="MS PGothic" pitchFamily="34" charset="-128"/>
                <a:cs typeface="Arial" panose="020B0604020202020204" pitchFamily="34" charset="0"/>
              </a:rPr>
              <a:t>/44</a:t>
            </a:r>
            <a:endParaRPr kumimoji="0" lang="en-US" altLang="tr-TR" sz="1200" b="0" i="0" u="none" strike="noStrike" kern="1200" cap="none" spc="0" normalizeH="0" baseline="0" noProof="0" dirty="0">
              <a:ln>
                <a:noFill/>
              </a:ln>
              <a:solidFill>
                <a:srgbClr val="898989"/>
              </a:solidFill>
              <a:effectLst/>
              <a:uLnTx/>
              <a:uFillTx/>
              <a:latin typeface="Arial"/>
              <a:ea typeface="MS PGothic" pitchFamily="34" charset="-128"/>
              <a:cs typeface="Arial" panose="020B0604020202020204" pitchFamily="34" charset="0"/>
            </a:endParaRPr>
          </a:p>
        </p:txBody>
      </p:sp>
    </p:spTree>
    <p:extLst>
      <p:ext uri="{BB962C8B-B14F-4D97-AF65-F5344CB8AC3E}">
        <p14:creationId xmlns:p14="http://schemas.microsoft.com/office/powerpoint/2010/main" val="2734187055"/>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Başlık ve İçerik">
    <p:spTree>
      <p:nvGrpSpPr>
        <p:cNvPr id="1" name=""/>
        <p:cNvGrpSpPr/>
        <p:nvPr/>
      </p:nvGrpSpPr>
      <p:grpSpPr>
        <a:xfrm>
          <a:off x="0" y="0"/>
          <a:ext cx="0" cy="0"/>
          <a:chOff x="0" y="0"/>
          <a:chExt cx="0" cy="0"/>
        </a:xfrm>
      </p:grpSpPr>
      <p:sp>
        <p:nvSpPr>
          <p:cNvPr id="2" name="1 Başlık"/>
          <p:cNvSpPr>
            <a:spLocks noGrp="1"/>
          </p:cNvSpPr>
          <p:nvPr>
            <p:ph type="title"/>
          </p:nvPr>
        </p:nvSpPr>
        <p:spPr>
          <a:xfrm>
            <a:off x="3" y="4"/>
            <a:ext cx="10896533" cy="618565"/>
          </a:xfrm>
          <a:prstGeom prst="rect">
            <a:avLst/>
          </a:prstGeom>
        </p:spPr>
        <p:txBody>
          <a:bodyPr>
            <a:normAutofit/>
          </a:bodyPr>
          <a:lstStyle>
            <a:lvl1pPr>
              <a:defRPr sz="2400" b="1">
                <a:latin typeface="+mn-lt"/>
              </a:defRPr>
            </a:lvl1pPr>
          </a:lstStyle>
          <a:p>
            <a:r>
              <a:rPr lang="tr-TR" dirty="0"/>
              <a:t>Asıl başlık stili için tıklatın</a:t>
            </a:r>
            <a:endParaRPr lang="tr-TR" noProof="0" dirty="0"/>
          </a:p>
        </p:txBody>
      </p:sp>
      <p:sp>
        <p:nvSpPr>
          <p:cNvPr id="3" name="2 İçerik Yer Tutucusu"/>
          <p:cNvSpPr>
            <a:spLocks noGrp="1"/>
          </p:cNvSpPr>
          <p:nvPr>
            <p:ph idx="1"/>
          </p:nvPr>
        </p:nvSpPr>
        <p:spPr>
          <a:xfrm>
            <a:off x="952539" y="1052742"/>
            <a:ext cx="10286933" cy="5073427"/>
          </a:xfrm>
          <a:prstGeom prst="rect">
            <a:avLst/>
          </a:prstGeom>
        </p:spPr>
        <p:txBody>
          <a:bodyPr>
            <a:normAutofit/>
          </a:bodyPr>
          <a:lstStyle>
            <a:lvl1pPr>
              <a:defRPr sz="2800">
                <a:latin typeface="+mn-lt"/>
              </a:defRPr>
            </a:lvl1pPr>
            <a:lvl2pPr>
              <a:defRPr sz="2400">
                <a:latin typeface="+mn-lt"/>
              </a:defRPr>
            </a:lvl2pPr>
            <a:lvl3pPr>
              <a:defRPr sz="2000">
                <a:latin typeface="+mn-lt"/>
              </a:defRPr>
            </a:lvl3pPr>
            <a:lvl4pPr>
              <a:defRPr sz="1800">
                <a:latin typeface="+mn-lt"/>
              </a:defRPr>
            </a:lvl4pPr>
            <a:lvl5pPr>
              <a:defRPr sz="1800">
                <a:latin typeface="+mn-lt"/>
              </a:defRPr>
            </a:lvl5pPr>
          </a:lstStyle>
          <a:p>
            <a:pPr lvl="0"/>
            <a:r>
              <a:rPr lang="tr-TR" dirty="0"/>
              <a:t>Asıl metin stillerini düzenlemek için tıklatın</a:t>
            </a:r>
          </a:p>
          <a:p>
            <a:pPr lvl="1"/>
            <a:r>
              <a:rPr lang="tr-TR" dirty="0"/>
              <a:t>İkinci düzey</a:t>
            </a:r>
          </a:p>
          <a:p>
            <a:pPr lvl="2"/>
            <a:r>
              <a:rPr lang="tr-TR" dirty="0"/>
              <a:t>Üçüncü düzey</a:t>
            </a:r>
          </a:p>
          <a:p>
            <a:pPr lvl="3"/>
            <a:r>
              <a:rPr lang="tr-TR" dirty="0"/>
              <a:t>Dördüncü düzey</a:t>
            </a:r>
          </a:p>
          <a:p>
            <a:pPr lvl="4"/>
            <a:r>
              <a:rPr lang="tr-TR" dirty="0"/>
              <a:t>Beşinci düzey</a:t>
            </a:r>
            <a:endParaRPr lang="en-US" dirty="0"/>
          </a:p>
          <a:p>
            <a:pPr lvl="4"/>
            <a:endParaRPr lang="tr-TR" noProof="0" dirty="0"/>
          </a:p>
        </p:txBody>
      </p:sp>
      <p:sp>
        <p:nvSpPr>
          <p:cNvPr id="4" name="3 Veri Yer Tutucusu"/>
          <p:cNvSpPr>
            <a:spLocks noGrp="1"/>
          </p:cNvSpPr>
          <p:nvPr>
            <p:ph type="dt" sz="half" idx="10"/>
          </p:nvPr>
        </p:nvSpPr>
        <p:spPr>
          <a:xfrm>
            <a:off x="609600" y="6356364"/>
            <a:ext cx="2844800" cy="365125"/>
          </a:xfrm>
          <a:prstGeom prst="rect">
            <a:avLst/>
          </a:prstGeom>
        </p:spPr>
        <p:txBody>
          <a:bodyPr/>
          <a:lstStyle>
            <a:lvl1pPr>
              <a:defRPr>
                <a:latin typeface="+mn-lt"/>
              </a:defRPr>
            </a:lvl1pPr>
          </a:lstStyle>
          <a:p>
            <a:pPr marL="0" marR="0" lvl="0" indent="0" algn="l" defTabSz="914213" rtl="0" eaLnBrk="1" fontAlgn="auto" latinLnBrk="0" hangingPunct="1">
              <a:lnSpc>
                <a:spcPct val="100000"/>
              </a:lnSpc>
              <a:spcBef>
                <a:spcPts val="0"/>
              </a:spcBef>
              <a:spcAft>
                <a:spcPts val="0"/>
              </a:spcAft>
              <a:buClrTx/>
              <a:buSzTx/>
              <a:buFontTx/>
              <a:buNone/>
              <a:tabLst/>
              <a:defRPr/>
            </a:pPr>
            <a:endParaRPr kumimoji="0" lang="en-US" altLang="tr-TR" sz="1200" b="0" i="0" u="none" strike="noStrike" kern="1200" cap="none" spc="0" normalizeH="0" baseline="0" noProof="0" dirty="0">
              <a:ln>
                <a:noFill/>
              </a:ln>
              <a:solidFill>
                <a:srgbClr val="898989"/>
              </a:solidFill>
              <a:effectLst/>
              <a:uLnTx/>
              <a:uFillTx/>
              <a:latin typeface="Arial"/>
              <a:ea typeface="+mn-ea"/>
              <a:cs typeface="Arial" panose="020B0604020202020204" pitchFamily="34" charset="0"/>
            </a:endParaRPr>
          </a:p>
        </p:txBody>
      </p:sp>
      <p:sp>
        <p:nvSpPr>
          <p:cNvPr id="5" name="4 Altbilgi Yer Tutucusu"/>
          <p:cNvSpPr>
            <a:spLocks noGrp="1"/>
          </p:cNvSpPr>
          <p:nvPr>
            <p:ph type="ftr" sz="quarter" idx="11"/>
          </p:nvPr>
        </p:nvSpPr>
        <p:spPr>
          <a:xfrm>
            <a:off x="4165601" y="6356364"/>
            <a:ext cx="3860800" cy="365125"/>
          </a:xfrm>
          <a:prstGeom prst="rect">
            <a:avLst/>
          </a:prstGeom>
        </p:spPr>
        <p:txBody>
          <a:bodyPr/>
          <a:lstStyle>
            <a:lvl1pPr>
              <a:defRPr>
                <a:latin typeface="+mn-lt"/>
              </a:defRPr>
            </a:lvl1pPr>
          </a:lstStyle>
          <a:p>
            <a:pPr marL="0" marR="0" lvl="0" indent="0" algn="ctr" defTabSz="914213" rtl="0" eaLnBrk="1" fontAlgn="auto" latinLnBrk="0" hangingPunct="1">
              <a:lnSpc>
                <a:spcPct val="100000"/>
              </a:lnSpc>
              <a:spcBef>
                <a:spcPts val="0"/>
              </a:spcBef>
              <a:spcAft>
                <a:spcPts val="0"/>
              </a:spcAft>
              <a:buClrTx/>
              <a:buSzTx/>
              <a:buFontTx/>
              <a:buNone/>
              <a:tabLst/>
              <a:defRPr/>
            </a:pPr>
            <a:r>
              <a:rPr kumimoji="0" lang="tr-TR" altLang="tr-TR" sz="1200" b="0" i="0" u="none" strike="noStrike" kern="1200" cap="none" spc="0" normalizeH="0" baseline="0" noProof="0">
                <a:ln>
                  <a:noFill/>
                </a:ln>
                <a:solidFill>
                  <a:srgbClr val="898989"/>
                </a:solidFill>
                <a:effectLst/>
                <a:uLnTx/>
                <a:uFillTx/>
                <a:latin typeface="Arial"/>
                <a:ea typeface="+mn-ea"/>
                <a:cs typeface="Arial" panose="020B0604020202020204" pitchFamily="34" charset="0"/>
              </a:rPr>
              <a:t>Toplantı Adı, vb.</a:t>
            </a:r>
          </a:p>
        </p:txBody>
      </p:sp>
      <p:sp>
        <p:nvSpPr>
          <p:cNvPr id="7" name="Slide Number Placeholder 19"/>
          <p:cNvSpPr txBox="1">
            <a:spLocks/>
          </p:cNvSpPr>
          <p:nvPr userDrawn="1"/>
        </p:nvSpPr>
        <p:spPr>
          <a:xfrm>
            <a:off x="9309887" y="6600346"/>
            <a:ext cx="2919303" cy="366057"/>
          </a:xfrm>
          <a:prstGeom prst="rect">
            <a:avLst/>
          </a:prstGeom>
        </p:spPr>
        <p:txBody>
          <a:bodyPr lIns="93040" tIns="46520" rIns="93040" bIns="46520"/>
          <a:lstStyle>
            <a:defPPr rtl="0">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74B379A-8968-4E49-B7C7-EB6E50A494BB}"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Arial"/>
              <a:ea typeface="+mn-ea"/>
              <a:cs typeface="Arial" panose="020B0604020202020204" pitchFamily="34" charset="0"/>
            </a:endParaRPr>
          </a:p>
        </p:txBody>
      </p:sp>
    </p:spTree>
    <p:extLst>
      <p:ext uri="{BB962C8B-B14F-4D97-AF65-F5344CB8AC3E}">
        <p14:creationId xmlns:p14="http://schemas.microsoft.com/office/powerpoint/2010/main" val="19683859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smtClean="0"/>
              <a:t>Asıl başlık stili için tıklatın</a:t>
            </a:r>
            <a:endParaRPr lang="tr-TR"/>
          </a:p>
        </p:txBody>
      </p:sp>
      <p:sp>
        <p:nvSpPr>
          <p:cNvPr id="3" name="İçerik Yer Tutucus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a:t>
            </a:r>
          </a:p>
        </p:txBody>
      </p:sp>
      <p:sp>
        <p:nvSpPr>
          <p:cNvPr id="5" name="Veri Yer Tutucusu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tr-TR" sz="1200" b="0" i="0" u="none" strike="noStrike" kern="1200" cap="none" spc="0" normalizeH="0" baseline="0" noProof="0">
              <a:ln>
                <a:noFill/>
              </a:ln>
              <a:solidFill>
                <a:srgbClr val="898989"/>
              </a:solidFill>
              <a:effectLst/>
              <a:uLnTx/>
              <a:uFillTx/>
              <a:latin typeface="Arial"/>
              <a:ea typeface="MS PGothic" pitchFamily="34" charset="-128"/>
              <a:cs typeface="Arial" panose="020B0604020202020204" pitchFamily="34" charset="0"/>
            </a:endParaRPr>
          </a:p>
        </p:txBody>
      </p:sp>
      <p:sp>
        <p:nvSpPr>
          <p:cNvPr id="6" name="Altbilgi Yer Tutucusu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tr-TR" altLang="tr-TR" sz="1200" b="0" i="0" u="none" strike="noStrike" kern="1200" cap="none" spc="0" normalizeH="0" baseline="0" noProof="0" smtClean="0">
                <a:ln>
                  <a:noFill/>
                </a:ln>
                <a:solidFill>
                  <a:srgbClr val="898989"/>
                </a:solidFill>
                <a:effectLst/>
                <a:uLnTx/>
                <a:uFillTx/>
                <a:latin typeface="Arial"/>
                <a:ea typeface="MS PGothic" pitchFamily="34" charset="-128"/>
                <a:cs typeface="Arial" panose="020B0604020202020204" pitchFamily="34" charset="0"/>
              </a:rPr>
              <a:t>Toplantı Adı, vb.</a:t>
            </a:r>
            <a:endParaRPr kumimoji="0" lang="tr-TR" altLang="tr-TR" sz="1200" b="0" i="0" u="none" strike="noStrike" kern="1200" cap="none" spc="0" normalizeH="0" baseline="0" noProof="0">
              <a:ln>
                <a:noFill/>
              </a:ln>
              <a:solidFill>
                <a:srgbClr val="898989"/>
              </a:solidFill>
              <a:effectLst/>
              <a:uLnTx/>
              <a:uFillTx/>
              <a:latin typeface="Arial"/>
              <a:ea typeface="MS PGothic" pitchFamily="34" charset="-128"/>
              <a:cs typeface="Arial" panose="020B0604020202020204" pitchFamily="34" charset="0"/>
            </a:endParaRPr>
          </a:p>
        </p:txBody>
      </p:sp>
      <p:sp>
        <p:nvSpPr>
          <p:cNvPr id="7" name="Slayt Numarası Yer Tutucusu 6"/>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4026C08-5BA6-495F-B527-3EF67B7D534B}" type="slidenum">
              <a:rPr kumimoji="0" lang="en-US" altLang="tr-TR" sz="1200" b="0" i="0" u="none" strike="noStrike" kern="1200" cap="none" spc="0" normalizeH="0" baseline="0" noProof="0" smtClean="0">
                <a:ln>
                  <a:noFill/>
                </a:ln>
                <a:solidFill>
                  <a:srgbClr val="898989"/>
                </a:solidFill>
                <a:effectLst/>
                <a:uLnTx/>
                <a:uFillTx/>
                <a:latin typeface="Arial"/>
                <a:ea typeface="MS PGothic"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r>
              <a:rPr kumimoji="0" lang="tr-TR" altLang="tr-TR" sz="1200" b="0" i="0" u="none" strike="noStrike" kern="1200" cap="none" spc="0" normalizeH="0" baseline="0" noProof="0" smtClean="0">
                <a:ln>
                  <a:noFill/>
                </a:ln>
                <a:solidFill>
                  <a:srgbClr val="898989"/>
                </a:solidFill>
                <a:effectLst/>
                <a:uLnTx/>
                <a:uFillTx/>
                <a:latin typeface="Arial"/>
                <a:ea typeface="MS PGothic" pitchFamily="34" charset="-128"/>
                <a:cs typeface="Arial" panose="020B0604020202020204" pitchFamily="34" charset="0"/>
              </a:rPr>
              <a:t>/44</a:t>
            </a:r>
            <a:endParaRPr kumimoji="0" lang="en-US" altLang="tr-TR" sz="1200" b="0" i="0" u="none" strike="noStrike" kern="1200" cap="none" spc="0" normalizeH="0" baseline="0" noProof="0" dirty="0">
              <a:ln>
                <a:noFill/>
              </a:ln>
              <a:solidFill>
                <a:srgbClr val="898989"/>
              </a:solidFill>
              <a:effectLst/>
              <a:uLnTx/>
              <a:uFillTx/>
              <a:latin typeface="Arial"/>
              <a:ea typeface="MS PGothic" pitchFamily="34" charset="-128"/>
              <a:cs typeface="Arial" panose="020B0604020202020204" pitchFamily="34" charset="0"/>
            </a:endParaRPr>
          </a:p>
        </p:txBody>
      </p:sp>
    </p:spTree>
    <p:extLst>
      <p:ext uri="{BB962C8B-B14F-4D97-AF65-F5344CB8AC3E}">
        <p14:creationId xmlns:p14="http://schemas.microsoft.com/office/powerpoint/2010/main" val="3877108520"/>
      </p:ext>
    </p:extLst>
  </p:cSld>
  <p:clrMapOvr>
    <a:masterClrMapping/>
  </p:clrMapOvr>
  <p:hf sldNum="0"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smtClean="0"/>
              <a:t>Asıl başlık stili için tıklatın</a:t>
            </a:r>
            <a:endParaRPr lang="tr-TR"/>
          </a:p>
        </p:txBody>
      </p:sp>
      <p:sp>
        <p:nvSpPr>
          <p:cNvPr id="3" name="Resim Yer Tutucus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smtClean="0"/>
              <a:t>Resim eklemek için simgeyi tıklatın</a:t>
            </a:r>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a:t>
            </a:r>
          </a:p>
        </p:txBody>
      </p:sp>
      <p:sp>
        <p:nvSpPr>
          <p:cNvPr id="5" name="Veri Yer Tutucusu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tr-TR" sz="1200" b="0" i="0" u="none" strike="noStrike" kern="1200" cap="none" spc="0" normalizeH="0" baseline="0" noProof="0">
              <a:ln>
                <a:noFill/>
              </a:ln>
              <a:solidFill>
                <a:srgbClr val="898989"/>
              </a:solidFill>
              <a:effectLst/>
              <a:uLnTx/>
              <a:uFillTx/>
              <a:latin typeface="Arial"/>
              <a:ea typeface="MS PGothic" pitchFamily="34" charset="-128"/>
              <a:cs typeface="Arial" panose="020B0604020202020204" pitchFamily="34" charset="0"/>
            </a:endParaRPr>
          </a:p>
        </p:txBody>
      </p:sp>
      <p:sp>
        <p:nvSpPr>
          <p:cNvPr id="6" name="Altbilgi Yer Tutucusu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tr-TR" altLang="tr-TR" sz="1200" b="0" i="0" u="none" strike="noStrike" kern="1200" cap="none" spc="0" normalizeH="0" baseline="0" noProof="0" smtClean="0">
                <a:ln>
                  <a:noFill/>
                </a:ln>
                <a:solidFill>
                  <a:srgbClr val="898989"/>
                </a:solidFill>
                <a:effectLst/>
                <a:uLnTx/>
                <a:uFillTx/>
                <a:latin typeface="Arial"/>
                <a:ea typeface="MS PGothic" pitchFamily="34" charset="-128"/>
                <a:cs typeface="Arial" panose="020B0604020202020204" pitchFamily="34" charset="0"/>
              </a:rPr>
              <a:t>Toplantı Adı, vb.</a:t>
            </a:r>
            <a:endParaRPr kumimoji="0" lang="tr-TR" altLang="tr-TR" sz="1200" b="0" i="0" u="none" strike="noStrike" kern="1200" cap="none" spc="0" normalizeH="0" baseline="0" noProof="0">
              <a:ln>
                <a:noFill/>
              </a:ln>
              <a:solidFill>
                <a:srgbClr val="898989"/>
              </a:solidFill>
              <a:effectLst/>
              <a:uLnTx/>
              <a:uFillTx/>
              <a:latin typeface="Arial"/>
              <a:ea typeface="MS PGothic" pitchFamily="34" charset="-128"/>
              <a:cs typeface="Arial" panose="020B0604020202020204" pitchFamily="34" charset="0"/>
            </a:endParaRPr>
          </a:p>
        </p:txBody>
      </p:sp>
      <p:sp>
        <p:nvSpPr>
          <p:cNvPr id="7" name="Slayt Numarası Yer Tutucusu 6"/>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4026C08-5BA6-495F-B527-3EF67B7D534B}" type="slidenum">
              <a:rPr kumimoji="0" lang="en-US" altLang="tr-TR" sz="1200" b="0" i="0" u="none" strike="noStrike" kern="1200" cap="none" spc="0" normalizeH="0" baseline="0" noProof="0" smtClean="0">
                <a:ln>
                  <a:noFill/>
                </a:ln>
                <a:solidFill>
                  <a:srgbClr val="898989"/>
                </a:solidFill>
                <a:effectLst/>
                <a:uLnTx/>
                <a:uFillTx/>
                <a:latin typeface="Arial"/>
                <a:ea typeface="MS PGothic"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r>
              <a:rPr kumimoji="0" lang="tr-TR" altLang="tr-TR" sz="1200" b="0" i="0" u="none" strike="noStrike" kern="1200" cap="none" spc="0" normalizeH="0" baseline="0" noProof="0" smtClean="0">
                <a:ln>
                  <a:noFill/>
                </a:ln>
                <a:solidFill>
                  <a:srgbClr val="898989"/>
                </a:solidFill>
                <a:effectLst/>
                <a:uLnTx/>
                <a:uFillTx/>
                <a:latin typeface="Arial"/>
                <a:ea typeface="MS PGothic" pitchFamily="34" charset="-128"/>
                <a:cs typeface="Arial" panose="020B0604020202020204" pitchFamily="34" charset="0"/>
              </a:rPr>
              <a:t>/44</a:t>
            </a:r>
            <a:endParaRPr kumimoji="0" lang="en-US" altLang="tr-TR" sz="1200" b="0" i="0" u="none" strike="noStrike" kern="1200" cap="none" spc="0" normalizeH="0" baseline="0" noProof="0" dirty="0">
              <a:ln>
                <a:noFill/>
              </a:ln>
              <a:solidFill>
                <a:srgbClr val="898989"/>
              </a:solidFill>
              <a:effectLst/>
              <a:uLnTx/>
              <a:uFillTx/>
              <a:latin typeface="Arial"/>
              <a:ea typeface="MS PGothic" pitchFamily="34" charset="-128"/>
              <a:cs typeface="Arial" panose="020B0604020202020204" pitchFamily="34" charset="0"/>
            </a:endParaRPr>
          </a:p>
        </p:txBody>
      </p:sp>
    </p:spTree>
    <p:extLst>
      <p:ext uri="{BB962C8B-B14F-4D97-AF65-F5344CB8AC3E}">
        <p14:creationId xmlns:p14="http://schemas.microsoft.com/office/powerpoint/2010/main" val="2668349056"/>
      </p:ext>
    </p:extLst>
  </p:cSld>
  <p:clrMapOvr>
    <a:masterClrMapping/>
  </p:clrMapOvr>
  <p:hf sldNum="0"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Dikey Metin Yer Tutucusu 2"/>
          <p:cNvSpPr>
            <a:spLocks noGrp="1"/>
          </p:cNvSpPr>
          <p:nvPr>
            <p:ph type="body" orient="vert" idx="1"/>
          </p:nvPr>
        </p:nvSpPr>
        <p:spPr/>
        <p:txBody>
          <a:bodyPr vert="eaVert"/>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tr-TR" sz="1200" b="0" i="0" u="none" strike="noStrike" kern="1200" cap="none" spc="0" normalizeH="0" baseline="0" noProof="0">
              <a:ln>
                <a:noFill/>
              </a:ln>
              <a:solidFill>
                <a:srgbClr val="898989"/>
              </a:solidFill>
              <a:effectLst/>
              <a:uLnTx/>
              <a:uFillTx/>
              <a:latin typeface="Arial"/>
              <a:ea typeface="MS PGothic" pitchFamily="34" charset="-128"/>
              <a:cs typeface="Arial" panose="020B0604020202020204" pitchFamily="34" charset="0"/>
            </a:endParaRPr>
          </a:p>
        </p:txBody>
      </p:sp>
      <p:sp>
        <p:nvSpPr>
          <p:cNvPr id="5" name="Altbilgi Yer Tutucusu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tr-TR" altLang="tr-TR" sz="1200" b="0" i="0" u="none" strike="noStrike" kern="1200" cap="none" spc="0" normalizeH="0" baseline="0" noProof="0" smtClean="0">
                <a:ln>
                  <a:noFill/>
                </a:ln>
                <a:solidFill>
                  <a:srgbClr val="898989"/>
                </a:solidFill>
                <a:effectLst/>
                <a:uLnTx/>
                <a:uFillTx/>
                <a:latin typeface="Arial"/>
                <a:ea typeface="MS PGothic" pitchFamily="34" charset="-128"/>
                <a:cs typeface="Arial" panose="020B0604020202020204" pitchFamily="34" charset="0"/>
              </a:rPr>
              <a:t>Toplantı Adı, vb.</a:t>
            </a:r>
            <a:endParaRPr kumimoji="0" lang="tr-TR" altLang="tr-TR" sz="1200" b="0" i="0" u="none" strike="noStrike" kern="1200" cap="none" spc="0" normalizeH="0" baseline="0" noProof="0">
              <a:ln>
                <a:noFill/>
              </a:ln>
              <a:solidFill>
                <a:srgbClr val="898989"/>
              </a:solidFill>
              <a:effectLst/>
              <a:uLnTx/>
              <a:uFillTx/>
              <a:latin typeface="Arial"/>
              <a:ea typeface="MS PGothic" pitchFamily="34" charset="-128"/>
              <a:cs typeface="Arial" panose="020B0604020202020204" pitchFamily="34" charset="0"/>
            </a:endParaRPr>
          </a:p>
        </p:txBody>
      </p:sp>
      <p:sp>
        <p:nvSpPr>
          <p:cNvPr id="6" name="Slayt Numarası Yer Tutucusu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4026C08-5BA6-495F-B527-3EF67B7D534B}" type="slidenum">
              <a:rPr kumimoji="0" lang="en-US" altLang="tr-TR" sz="1200" b="0" i="0" u="none" strike="noStrike" kern="1200" cap="none" spc="0" normalizeH="0" baseline="0" noProof="0" smtClean="0">
                <a:ln>
                  <a:noFill/>
                </a:ln>
                <a:solidFill>
                  <a:srgbClr val="898989"/>
                </a:solidFill>
                <a:effectLst/>
                <a:uLnTx/>
                <a:uFillTx/>
                <a:latin typeface="Arial"/>
                <a:ea typeface="MS PGothic"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r>
              <a:rPr kumimoji="0" lang="tr-TR" altLang="tr-TR" sz="1200" b="0" i="0" u="none" strike="noStrike" kern="1200" cap="none" spc="0" normalizeH="0" baseline="0" noProof="0" smtClean="0">
                <a:ln>
                  <a:noFill/>
                </a:ln>
                <a:solidFill>
                  <a:srgbClr val="898989"/>
                </a:solidFill>
                <a:effectLst/>
                <a:uLnTx/>
                <a:uFillTx/>
                <a:latin typeface="Arial"/>
                <a:ea typeface="MS PGothic" pitchFamily="34" charset="-128"/>
                <a:cs typeface="Arial" panose="020B0604020202020204" pitchFamily="34" charset="0"/>
              </a:rPr>
              <a:t>/44</a:t>
            </a:r>
            <a:endParaRPr kumimoji="0" lang="en-US" altLang="tr-TR" sz="1200" b="0" i="0" u="none" strike="noStrike" kern="1200" cap="none" spc="0" normalizeH="0" baseline="0" noProof="0" dirty="0">
              <a:ln>
                <a:noFill/>
              </a:ln>
              <a:solidFill>
                <a:srgbClr val="898989"/>
              </a:solidFill>
              <a:effectLst/>
              <a:uLnTx/>
              <a:uFillTx/>
              <a:latin typeface="Arial"/>
              <a:ea typeface="MS PGothic" pitchFamily="34" charset="-128"/>
              <a:cs typeface="Arial" panose="020B0604020202020204" pitchFamily="34" charset="0"/>
            </a:endParaRPr>
          </a:p>
        </p:txBody>
      </p:sp>
    </p:spTree>
    <p:extLst>
      <p:ext uri="{BB962C8B-B14F-4D97-AF65-F5344CB8AC3E}">
        <p14:creationId xmlns:p14="http://schemas.microsoft.com/office/powerpoint/2010/main" val="4103536995"/>
      </p:ext>
    </p:extLst>
  </p:cSld>
  <p:clrMapOvr>
    <a:masterClrMapping/>
  </p:clrMapOvr>
  <p:hf sldNum="0"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p:spPr>
        <p:txBody>
          <a:bodyPr vert="eaVert"/>
          <a:lstStyle/>
          <a:p>
            <a:r>
              <a:rPr lang="tr-TR" smtClean="0"/>
              <a:t>Asıl başlık stili için tıklatın</a:t>
            </a:r>
            <a:endParaRPr lang="tr-TR"/>
          </a:p>
        </p:txBody>
      </p:sp>
      <p:sp>
        <p:nvSpPr>
          <p:cNvPr id="3" name="Dikey Metin Yer Tutucusu 2"/>
          <p:cNvSpPr>
            <a:spLocks noGrp="1"/>
          </p:cNvSpPr>
          <p:nvPr>
            <p:ph type="body" orient="vert" idx="1"/>
          </p:nvPr>
        </p:nvSpPr>
        <p:spPr>
          <a:xfrm>
            <a:off x="838200" y="365125"/>
            <a:ext cx="7734300" cy="5811838"/>
          </a:xfrm>
        </p:spPr>
        <p:txBody>
          <a:bodyPr vert="eaVert"/>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tr-TR" sz="1200" b="0" i="0" u="none" strike="noStrike" kern="1200" cap="none" spc="0" normalizeH="0" baseline="0" noProof="0">
              <a:ln>
                <a:noFill/>
              </a:ln>
              <a:solidFill>
                <a:srgbClr val="898989"/>
              </a:solidFill>
              <a:effectLst/>
              <a:uLnTx/>
              <a:uFillTx/>
              <a:latin typeface="Arial"/>
              <a:ea typeface="MS PGothic" pitchFamily="34" charset="-128"/>
              <a:cs typeface="Arial" panose="020B0604020202020204" pitchFamily="34" charset="0"/>
            </a:endParaRPr>
          </a:p>
        </p:txBody>
      </p:sp>
      <p:sp>
        <p:nvSpPr>
          <p:cNvPr id="5" name="Altbilgi Yer Tutucusu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tr-TR" altLang="tr-TR" sz="1200" b="0" i="0" u="none" strike="noStrike" kern="1200" cap="none" spc="0" normalizeH="0" baseline="0" noProof="0" smtClean="0">
                <a:ln>
                  <a:noFill/>
                </a:ln>
                <a:solidFill>
                  <a:srgbClr val="898989"/>
                </a:solidFill>
                <a:effectLst/>
                <a:uLnTx/>
                <a:uFillTx/>
                <a:latin typeface="Arial"/>
                <a:ea typeface="MS PGothic" pitchFamily="34" charset="-128"/>
                <a:cs typeface="Arial" panose="020B0604020202020204" pitchFamily="34" charset="0"/>
              </a:rPr>
              <a:t>Toplantı Adı, vb.</a:t>
            </a:r>
            <a:endParaRPr kumimoji="0" lang="tr-TR" altLang="tr-TR" sz="1200" b="0" i="0" u="none" strike="noStrike" kern="1200" cap="none" spc="0" normalizeH="0" baseline="0" noProof="0">
              <a:ln>
                <a:noFill/>
              </a:ln>
              <a:solidFill>
                <a:srgbClr val="898989"/>
              </a:solidFill>
              <a:effectLst/>
              <a:uLnTx/>
              <a:uFillTx/>
              <a:latin typeface="Arial"/>
              <a:ea typeface="MS PGothic" pitchFamily="34" charset="-128"/>
              <a:cs typeface="Arial" panose="020B0604020202020204" pitchFamily="34" charset="0"/>
            </a:endParaRPr>
          </a:p>
        </p:txBody>
      </p:sp>
      <p:sp>
        <p:nvSpPr>
          <p:cNvPr id="6" name="Slayt Numarası Yer Tutucusu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4026C08-5BA6-495F-B527-3EF67B7D534B}" type="slidenum">
              <a:rPr kumimoji="0" lang="en-US" altLang="tr-TR" sz="1200" b="0" i="0" u="none" strike="noStrike" kern="1200" cap="none" spc="0" normalizeH="0" baseline="0" noProof="0" smtClean="0">
                <a:ln>
                  <a:noFill/>
                </a:ln>
                <a:solidFill>
                  <a:srgbClr val="898989"/>
                </a:solidFill>
                <a:effectLst/>
                <a:uLnTx/>
                <a:uFillTx/>
                <a:latin typeface="Arial"/>
                <a:ea typeface="MS PGothic"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r>
              <a:rPr kumimoji="0" lang="tr-TR" altLang="tr-TR" sz="1200" b="0" i="0" u="none" strike="noStrike" kern="1200" cap="none" spc="0" normalizeH="0" baseline="0" noProof="0" smtClean="0">
                <a:ln>
                  <a:noFill/>
                </a:ln>
                <a:solidFill>
                  <a:srgbClr val="898989"/>
                </a:solidFill>
                <a:effectLst/>
                <a:uLnTx/>
                <a:uFillTx/>
                <a:latin typeface="Arial"/>
                <a:ea typeface="MS PGothic" pitchFamily="34" charset="-128"/>
                <a:cs typeface="Arial" panose="020B0604020202020204" pitchFamily="34" charset="0"/>
              </a:rPr>
              <a:t>/44</a:t>
            </a:r>
            <a:endParaRPr kumimoji="0" lang="en-US" altLang="tr-TR" sz="1200" b="0" i="0" u="none" strike="noStrike" kern="1200" cap="none" spc="0" normalizeH="0" baseline="0" noProof="0" dirty="0">
              <a:ln>
                <a:noFill/>
              </a:ln>
              <a:solidFill>
                <a:srgbClr val="898989"/>
              </a:solidFill>
              <a:effectLst/>
              <a:uLnTx/>
              <a:uFillTx/>
              <a:latin typeface="Arial"/>
              <a:ea typeface="MS PGothic" pitchFamily="34" charset="-128"/>
              <a:cs typeface="Arial" panose="020B0604020202020204" pitchFamily="34" charset="0"/>
            </a:endParaRPr>
          </a:p>
        </p:txBody>
      </p:sp>
    </p:spTree>
    <p:extLst>
      <p:ext uri="{BB962C8B-B14F-4D97-AF65-F5344CB8AC3E}">
        <p14:creationId xmlns:p14="http://schemas.microsoft.com/office/powerpoint/2010/main" val="2693407445"/>
      </p:ext>
    </p:extLst>
  </p:cSld>
  <p:clrMapOvr>
    <a:masterClrMapping/>
  </p:clrMapOvr>
  <p:hf sldNum="0"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Özel Düzen">
    <p:spTree>
      <p:nvGrpSpPr>
        <p:cNvPr id="1" name=""/>
        <p:cNvGrpSpPr/>
        <p:nvPr/>
      </p:nvGrpSpPr>
      <p:grpSpPr>
        <a:xfrm>
          <a:off x="0" y="0"/>
          <a:ext cx="0" cy="0"/>
          <a:chOff x="0" y="0"/>
          <a:chExt cx="0" cy="0"/>
        </a:xfrm>
      </p:grpSpPr>
      <p:pic>
        <p:nvPicPr>
          <p:cNvPr id="2" name="Picture 1"/>
          <p:cNvPicPr>
            <a:picLocks noChangeAspect="1"/>
          </p:cNvPicPr>
          <p:nvPr/>
        </p:nvPicPr>
        <p:blipFill>
          <a:blip r:embed="rId2">
            <a:lum bright="70000" contrast="-70000"/>
          </a:blip>
          <a:stretch>
            <a:fillRect/>
          </a:stretch>
        </p:blipFill>
        <p:spPr>
          <a:xfrm>
            <a:off x="-529" y="-297"/>
            <a:ext cx="12193057" cy="6858594"/>
          </a:xfrm>
          <a:prstGeom prst="rect">
            <a:avLst/>
          </a:prstGeom>
        </p:spPr>
      </p:pic>
      <p:sp>
        <p:nvSpPr>
          <p:cNvPr id="7" name="1 Başlık"/>
          <p:cNvSpPr>
            <a:spLocks noGrp="1"/>
          </p:cNvSpPr>
          <p:nvPr>
            <p:ph type="ctrTitle" hasCustomPrompt="1"/>
          </p:nvPr>
        </p:nvSpPr>
        <p:spPr>
          <a:xfrm>
            <a:off x="939800" y="3184526"/>
            <a:ext cx="10363200" cy="1470025"/>
          </a:xfrm>
        </p:spPr>
        <p:txBody>
          <a:bodyPr>
            <a:normAutofit/>
          </a:bodyPr>
          <a:lstStyle>
            <a:lvl1pPr algn="ctr">
              <a:defRPr sz="4800" b="1">
                <a:solidFill>
                  <a:srgbClr val="7030A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defRPr>
            </a:lvl1pPr>
          </a:lstStyle>
          <a:p>
            <a:r>
              <a:rPr lang="tr-TR" noProof="0" dirty="0"/>
              <a:t>İlginize teşekkür ederiz.</a:t>
            </a:r>
          </a:p>
        </p:txBody>
      </p:sp>
      <p:sp>
        <p:nvSpPr>
          <p:cNvPr id="8" name="3 Veri Yer Tutucusu"/>
          <p:cNvSpPr>
            <a:spLocks noGrp="1"/>
          </p:cNvSpPr>
          <p:nvPr>
            <p:ph type="dt" sz="half" idx="10"/>
          </p:nvPr>
        </p:nvSpPr>
        <p:spPr>
          <a:xfrm>
            <a:off x="609600" y="6356351"/>
            <a:ext cx="2844800" cy="365125"/>
          </a:xfrm>
        </p:spPr>
        <p:txBody>
          <a:bodyPr/>
          <a:lstStyle>
            <a:lvl1pPr>
              <a:defRPr>
                <a:latin typeface="Corbel"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tr-TR" sz="1200" b="0" i="0" u="none" strike="noStrike" kern="1200" cap="none" spc="0" normalizeH="0" baseline="0" noProof="0">
              <a:ln>
                <a:noFill/>
              </a:ln>
              <a:solidFill>
                <a:srgbClr val="898989"/>
              </a:solidFill>
              <a:effectLst/>
              <a:uLnTx/>
              <a:uFillTx/>
              <a:latin typeface="Arial"/>
              <a:ea typeface="MS PGothic" pitchFamily="34" charset="-128"/>
              <a:cs typeface="Arial" panose="020B0604020202020204" pitchFamily="34" charset="0"/>
            </a:endParaRPr>
          </a:p>
        </p:txBody>
      </p:sp>
      <p:sp>
        <p:nvSpPr>
          <p:cNvPr id="9" name="4 Altbilgi Yer Tutucusu"/>
          <p:cNvSpPr>
            <a:spLocks noGrp="1"/>
          </p:cNvSpPr>
          <p:nvPr>
            <p:ph type="ftr" sz="quarter" idx="11"/>
          </p:nvPr>
        </p:nvSpPr>
        <p:spPr>
          <a:xfrm>
            <a:off x="4165600" y="6356351"/>
            <a:ext cx="3860800" cy="365125"/>
          </a:xfrm>
        </p:spPr>
        <p:txBody>
          <a:bodyPr/>
          <a:lstStyle>
            <a:lvl1pPr>
              <a:defRPr>
                <a:latin typeface="Corbel"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tr-TR" altLang="tr-TR" sz="1200" b="0" i="0" u="none" strike="noStrike" kern="1200" cap="none" spc="0" normalizeH="0" baseline="0" noProof="0" smtClean="0">
                <a:ln>
                  <a:noFill/>
                </a:ln>
                <a:solidFill>
                  <a:srgbClr val="898989"/>
                </a:solidFill>
                <a:effectLst/>
                <a:uLnTx/>
                <a:uFillTx/>
                <a:latin typeface="Arial"/>
                <a:ea typeface="MS PGothic" pitchFamily="34" charset="-128"/>
                <a:cs typeface="Arial" panose="020B0604020202020204" pitchFamily="34" charset="0"/>
              </a:rPr>
              <a:t>Toplantı Adı, vb.</a:t>
            </a:r>
            <a:endParaRPr kumimoji="0" lang="tr-TR" altLang="tr-TR" sz="1200" b="0" i="0" u="none" strike="noStrike" kern="1200" cap="none" spc="0" normalizeH="0" baseline="0" noProof="0">
              <a:ln>
                <a:noFill/>
              </a:ln>
              <a:solidFill>
                <a:srgbClr val="898989"/>
              </a:solidFill>
              <a:effectLst/>
              <a:uLnTx/>
              <a:uFillTx/>
              <a:latin typeface="Arial"/>
              <a:ea typeface="MS PGothic" pitchFamily="34" charset="-128"/>
              <a:cs typeface="Arial" panose="020B0604020202020204" pitchFamily="34" charset="0"/>
            </a:endParaRPr>
          </a:p>
        </p:txBody>
      </p:sp>
    </p:spTree>
    <p:extLst>
      <p:ext uri="{BB962C8B-B14F-4D97-AF65-F5344CB8AC3E}">
        <p14:creationId xmlns:p14="http://schemas.microsoft.com/office/powerpoint/2010/main" val="2037353206"/>
      </p:ext>
    </p:extLst>
  </p:cSld>
  <p:clrMapOvr>
    <a:masterClrMapping/>
  </p:clrMapOvr>
  <p:hf sldNum="0"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lum bright="70000" contrast="-70000"/>
          </a:blip>
          <a:stretch>
            <a:fillRect/>
          </a:stretch>
        </p:blipFill>
        <p:spPr>
          <a:xfrm>
            <a:off x="-529" y="-297"/>
            <a:ext cx="12193057" cy="6858594"/>
          </a:xfrm>
          <a:prstGeom prst="rect">
            <a:avLst/>
          </a:prstGeom>
        </p:spPr>
      </p:pic>
      <p:sp>
        <p:nvSpPr>
          <p:cNvPr id="7" name="1 Başlık"/>
          <p:cNvSpPr>
            <a:spLocks noGrp="1"/>
          </p:cNvSpPr>
          <p:nvPr>
            <p:ph type="ctrTitle" hasCustomPrompt="1"/>
          </p:nvPr>
        </p:nvSpPr>
        <p:spPr>
          <a:xfrm>
            <a:off x="939800" y="3184526"/>
            <a:ext cx="10363200" cy="1470025"/>
          </a:xfrm>
        </p:spPr>
        <p:txBody>
          <a:bodyPr>
            <a:normAutofit/>
          </a:bodyPr>
          <a:lstStyle>
            <a:lvl1pPr algn="ctr">
              <a:defRPr sz="4800" b="1">
                <a:solidFill>
                  <a:srgbClr val="7030A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defRPr>
            </a:lvl1pPr>
          </a:lstStyle>
          <a:p>
            <a:r>
              <a:rPr lang="tr-TR" noProof="0" dirty="0"/>
              <a:t>İlginize teşekkür ederiz.</a:t>
            </a:r>
          </a:p>
        </p:txBody>
      </p:sp>
      <p:sp>
        <p:nvSpPr>
          <p:cNvPr id="8" name="3 Veri Yer Tutucusu"/>
          <p:cNvSpPr>
            <a:spLocks noGrp="1"/>
          </p:cNvSpPr>
          <p:nvPr>
            <p:ph type="dt" sz="half" idx="10"/>
          </p:nvPr>
        </p:nvSpPr>
        <p:spPr>
          <a:xfrm>
            <a:off x="609600" y="6356351"/>
            <a:ext cx="2844800" cy="365125"/>
          </a:xfrm>
        </p:spPr>
        <p:txBody>
          <a:bodyPr/>
          <a:lstStyle>
            <a:lvl1pPr>
              <a:defRPr>
                <a:latin typeface="Corbel"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tr-TR" sz="1200" b="0" i="0" u="none" strike="noStrike" kern="1200" cap="none" spc="0" normalizeH="0" baseline="0" noProof="0" dirty="0">
              <a:ln>
                <a:noFill/>
              </a:ln>
              <a:solidFill>
                <a:srgbClr val="898989"/>
              </a:solidFill>
              <a:effectLst/>
              <a:uLnTx/>
              <a:uFillTx/>
              <a:latin typeface="Corbel" pitchFamily="34" charset="0"/>
              <a:ea typeface="+mn-ea"/>
              <a:cs typeface="Arial" panose="020B0604020202020204" pitchFamily="34" charset="0"/>
            </a:endParaRPr>
          </a:p>
        </p:txBody>
      </p:sp>
      <p:sp>
        <p:nvSpPr>
          <p:cNvPr id="9" name="4 Altbilgi Yer Tutucusu"/>
          <p:cNvSpPr>
            <a:spLocks noGrp="1"/>
          </p:cNvSpPr>
          <p:nvPr>
            <p:ph type="ftr" sz="quarter" idx="11"/>
          </p:nvPr>
        </p:nvSpPr>
        <p:spPr>
          <a:xfrm>
            <a:off x="4165600" y="6356351"/>
            <a:ext cx="3860800" cy="365125"/>
          </a:xfrm>
        </p:spPr>
        <p:txBody>
          <a:bodyPr/>
          <a:lstStyle>
            <a:lvl1pPr>
              <a:defRPr>
                <a:latin typeface="Corbel"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altLang="tr-TR" sz="1200" b="0" i="0" u="none" strike="noStrike" kern="1200" cap="none" spc="0" normalizeH="0" baseline="0" noProof="0">
                <a:ln>
                  <a:noFill/>
                </a:ln>
                <a:solidFill>
                  <a:srgbClr val="898989"/>
                </a:solidFill>
                <a:effectLst/>
                <a:uLnTx/>
                <a:uFillTx/>
                <a:latin typeface="Corbel" pitchFamily="34" charset="0"/>
                <a:ea typeface="+mn-ea"/>
                <a:cs typeface="Arial" panose="020B0604020202020204" pitchFamily="34" charset="0"/>
              </a:rPr>
              <a:t>Toplantı Adı, vb.</a:t>
            </a:r>
          </a:p>
        </p:txBody>
      </p:sp>
    </p:spTree>
    <p:extLst>
      <p:ext uri="{BB962C8B-B14F-4D97-AF65-F5344CB8AC3E}">
        <p14:creationId xmlns:p14="http://schemas.microsoft.com/office/powerpoint/2010/main" val="410173598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Başlık Slaydı">
    <p:spTree>
      <p:nvGrpSpPr>
        <p:cNvPr id="1" name=""/>
        <p:cNvGrpSpPr/>
        <p:nvPr/>
      </p:nvGrpSpPr>
      <p:grpSpPr>
        <a:xfrm>
          <a:off x="0" y="0"/>
          <a:ext cx="0" cy="0"/>
          <a:chOff x="0" y="0"/>
          <a:chExt cx="0" cy="0"/>
        </a:xfrm>
      </p:grpSpPr>
      <p:sp>
        <p:nvSpPr>
          <p:cNvPr id="12" name="1 Başlık"/>
          <p:cNvSpPr>
            <a:spLocks noGrp="1"/>
          </p:cNvSpPr>
          <p:nvPr>
            <p:ph type="ctrTitle"/>
          </p:nvPr>
        </p:nvSpPr>
        <p:spPr>
          <a:xfrm>
            <a:off x="939800" y="3184526"/>
            <a:ext cx="10363200" cy="1470025"/>
          </a:xfrm>
        </p:spPr>
        <p:txBody>
          <a:bodyPr>
            <a:normAutofit/>
          </a:bodyPr>
          <a:lstStyle>
            <a:lvl1pPr algn="ctr">
              <a:defRPr sz="4800" b="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defRPr>
            </a:lvl1pPr>
          </a:lstStyle>
          <a:p>
            <a:r>
              <a:rPr lang="en-US" noProof="0"/>
              <a:t>Click to edit Master title style</a:t>
            </a:r>
            <a:endParaRPr lang="tr-TR" noProof="0" dirty="0"/>
          </a:p>
        </p:txBody>
      </p:sp>
      <p:sp>
        <p:nvSpPr>
          <p:cNvPr id="13" name="2 Alt Başlık"/>
          <p:cNvSpPr>
            <a:spLocks noGrp="1"/>
          </p:cNvSpPr>
          <p:nvPr>
            <p:ph type="subTitle" idx="1" hasCustomPrompt="1"/>
          </p:nvPr>
        </p:nvSpPr>
        <p:spPr>
          <a:xfrm>
            <a:off x="1828800" y="5118100"/>
            <a:ext cx="8534400" cy="520700"/>
          </a:xfrm>
        </p:spPr>
        <p:txBody>
          <a:bodyPr>
            <a:normAutofit/>
          </a:bodyPr>
          <a:lstStyle>
            <a:lvl1pPr marL="0" indent="0" algn="ctr">
              <a:buNone/>
              <a:defRPr sz="2800" b="1">
                <a:solidFill>
                  <a:schemeClr val="accent4">
                    <a:lumMod val="40000"/>
                    <a:lumOff val="60000"/>
                  </a:schemeClr>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dirty="0"/>
              <a:t>Tarih</a:t>
            </a:r>
            <a:endParaRPr lang="en-US" dirty="0"/>
          </a:p>
        </p:txBody>
      </p:sp>
      <p:sp>
        <p:nvSpPr>
          <p:cNvPr id="14" name="4 Altbilgi Yer Tutucusu"/>
          <p:cNvSpPr>
            <a:spLocks noGrp="1"/>
          </p:cNvSpPr>
          <p:nvPr>
            <p:ph type="ftr" sz="quarter" idx="11"/>
          </p:nvPr>
        </p:nvSpPr>
        <p:spPr>
          <a:xfrm>
            <a:off x="4165600" y="6356351"/>
            <a:ext cx="3860800" cy="365125"/>
          </a:xfrm>
        </p:spPr>
        <p:txBody>
          <a:bodyPr/>
          <a:lstStyle>
            <a:lvl1pPr>
              <a:defRPr>
                <a:solidFill>
                  <a:schemeClr val="bg1"/>
                </a:solidFill>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altLang="tr-TR"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Toplantı Adı, vb.</a:t>
            </a:r>
          </a:p>
        </p:txBody>
      </p:sp>
      <p:pic>
        <p:nvPicPr>
          <p:cNvPr id="2" name="Resim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15468329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524001" y="1122366"/>
            <a:ext cx="9144000" cy="2387600"/>
          </a:xfrm>
        </p:spPr>
        <p:txBody>
          <a:bodyPr anchor="b"/>
          <a:lstStyle>
            <a:lvl1pPr algn="ctr">
              <a:defRPr sz="4598"/>
            </a:lvl1pPr>
          </a:lstStyle>
          <a:p>
            <a:r>
              <a:rPr lang="tr-TR" smtClean="0"/>
              <a:t>Asıl başlık stili için tıklatın</a:t>
            </a:r>
            <a:endParaRPr lang="tr-TR"/>
          </a:p>
        </p:txBody>
      </p:sp>
      <p:sp>
        <p:nvSpPr>
          <p:cNvPr id="3" name="Alt Başlık 2"/>
          <p:cNvSpPr>
            <a:spLocks noGrp="1"/>
          </p:cNvSpPr>
          <p:nvPr>
            <p:ph type="subTitle" idx="1"/>
          </p:nvPr>
        </p:nvSpPr>
        <p:spPr>
          <a:xfrm>
            <a:off x="1524001" y="3602040"/>
            <a:ext cx="9144000" cy="1655763"/>
          </a:xfrm>
        </p:spPr>
        <p:txBody>
          <a:bodyPr/>
          <a:lstStyle>
            <a:lvl1pPr marL="0" indent="0" algn="ctr">
              <a:buNone/>
              <a:defRPr sz="1800"/>
            </a:lvl1pPr>
            <a:lvl2pPr marL="348704" indent="0" algn="ctr">
              <a:buNone/>
              <a:defRPr sz="1500"/>
            </a:lvl2pPr>
            <a:lvl3pPr marL="697408" indent="0" algn="ctr">
              <a:buNone/>
              <a:defRPr sz="1400"/>
            </a:lvl3pPr>
            <a:lvl4pPr marL="1046112" indent="0" algn="ctr">
              <a:buNone/>
              <a:defRPr sz="1200"/>
            </a:lvl4pPr>
            <a:lvl5pPr marL="1394816" indent="0" algn="ctr">
              <a:buNone/>
              <a:defRPr sz="1200"/>
            </a:lvl5pPr>
            <a:lvl6pPr marL="1743520" indent="0" algn="ctr">
              <a:buNone/>
              <a:defRPr sz="1200"/>
            </a:lvl6pPr>
            <a:lvl7pPr marL="2092224" indent="0" algn="ctr">
              <a:buNone/>
              <a:defRPr sz="1200"/>
            </a:lvl7pPr>
            <a:lvl8pPr marL="2440928" indent="0" algn="ctr">
              <a:buNone/>
              <a:defRPr sz="1200"/>
            </a:lvl8pPr>
            <a:lvl9pPr marL="2789632" indent="0" algn="ctr">
              <a:buNone/>
              <a:defRPr sz="1200"/>
            </a:lvl9pPr>
          </a:lstStyle>
          <a:p>
            <a:r>
              <a:rPr lang="tr-TR" smtClean="0"/>
              <a:t>Asıl alt başlık stilini düzenlemek için tıklayın</a:t>
            </a:r>
            <a:endParaRPr lang="tr-TR"/>
          </a:p>
        </p:txBody>
      </p:sp>
      <p:sp>
        <p:nvSpPr>
          <p:cNvPr id="4" name="Veri Yer Tutucusu 3"/>
          <p:cNvSpPr>
            <a:spLocks noGrp="1"/>
          </p:cNvSpPr>
          <p:nvPr>
            <p:ph type="dt" sz="half" idx="10"/>
          </p:nvPr>
        </p:nvSpPr>
        <p:spPr/>
        <p:txBody>
          <a:bodyPr/>
          <a:lstStyle/>
          <a:p>
            <a:fld id="{31CFB4AE-84BE-4ED2-AB38-DCF23F49EB8D}" type="datetime1">
              <a:rPr lang="tr-TR" smtClean="0"/>
              <a:t>13.05.2024</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6B5068A4-7AB1-4987-BEC0-486BCDB874F9}" type="slidenum">
              <a:rPr lang="tr-TR" smtClean="0"/>
              <a:t>‹#›</a:t>
            </a:fld>
            <a:endParaRPr lang="tr-TR"/>
          </a:p>
        </p:txBody>
      </p:sp>
    </p:spTree>
    <p:extLst>
      <p:ext uri="{BB962C8B-B14F-4D97-AF65-F5344CB8AC3E}">
        <p14:creationId xmlns:p14="http://schemas.microsoft.com/office/powerpoint/2010/main" val="58507177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idx="1"/>
          </p:nvPr>
        </p:nvSpPr>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D019A34C-F479-4CA6-A872-4BB861143961}" type="datetime1">
              <a:rPr lang="tr-TR" smtClean="0"/>
              <a:t>13.05.2024</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6B5068A4-7AB1-4987-BEC0-486BCDB874F9}" type="slidenum">
              <a:rPr lang="tr-TR" smtClean="0"/>
              <a:t>‹#›</a:t>
            </a:fld>
            <a:endParaRPr lang="tr-TR"/>
          </a:p>
        </p:txBody>
      </p:sp>
    </p:spTree>
    <p:extLst>
      <p:ext uri="{BB962C8B-B14F-4D97-AF65-F5344CB8AC3E}">
        <p14:creationId xmlns:p14="http://schemas.microsoft.com/office/powerpoint/2010/main" val="87352662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831854" y="1709745"/>
            <a:ext cx="10515600" cy="2852736"/>
          </a:xfrm>
        </p:spPr>
        <p:txBody>
          <a:bodyPr anchor="b"/>
          <a:lstStyle>
            <a:lvl1pPr>
              <a:defRPr sz="4598"/>
            </a:lvl1pPr>
          </a:lstStyle>
          <a:p>
            <a:r>
              <a:rPr lang="tr-TR" smtClean="0"/>
              <a:t>Asıl başlık stili için tıklatın</a:t>
            </a:r>
            <a:endParaRPr lang="tr-TR"/>
          </a:p>
        </p:txBody>
      </p:sp>
      <p:sp>
        <p:nvSpPr>
          <p:cNvPr id="3" name="Metin Yer Tutucusu 2"/>
          <p:cNvSpPr>
            <a:spLocks noGrp="1"/>
          </p:cNvSpPr>
          <p:nvPr>
            <p:ph type="body" idx="1"/>
          </p:nvPr>
        </p:nvSpPr>
        <p:spPr>
          <a:xfrm>
            <a:off x="831854" y="4589466"/>
            <a:ext cx="10515600" cy="1500187"/>
          </a:xfrm>
        </p:spPr>
        <p:txBody>
          <a:bodyPr/>
          <a:lstStyle>
            <a:lvl1pPr marL="0" indent="0">
              <a:buNone/>
              <a:defRPr sz="1800">
                <a:solidFill>
                  <a:schemeClr val="tx1">
                    <a:tint val="75000"/>
                  </a:schemeClr>
                </a:solidFill>
              </a:defRPr>
            </a:lvl1pPr>
            <a:lvl2pPr marL="348704" indent="0">
              <a:buNone/>
              <a:defRPr sz="1500">
                <a:solidFill>
                  <a:schemeClr val="tx1">
                    <a:tint val="75000"/>
                  </a:schemeClr>
                </a:solidFill>
              </a:defRPr>
            </a:lvl2pPr>
            <a:lvl3pPr marL="697408" indent="0">
              <a:buNone/>
              <a:defRPr sz="1400">
                <a:solidFill>
                  <a:schemeClr val="tx1">
                    <a:tint val="75000"/>
                  </a:schemeClr>
                </a:solidFill>
              </a:defRPr>
            </a:lvl3pPr>
            <a:lvl4pPr marL="1046112" indent="0">
              <a:buNone/>
              <a:defRPr sz="1200">
                <a:solidFill>
                  <a:schemeClr val="tx1">
                    <a:tint val="75000"/>
                  </a:schemeClr>
                </a:solidFill>
              </a:defRPr>
            </a:lvl4pPr>
            <a:lvl5pPr marL="1394816" indent="0">
              <a:buNone/>
              <a:defRPr sz="1200">
                <a:solidFill>
                  <a:schemeClr val="tx1">
                    <a:tint val="75000"/>
                  </a:schemeClr>
                </a:solidFill>
              </a:defRPr>
            </a:lvl5pPr>
            <a:lvl6pPr marL="1743520" indent="0">
              <a:buNone/>
              <a:defRPr sz="1200">
                <a:solidFill>
                  <a:schemeClr val="tx1">
                    <a:tint val="75000"/>
                  </a:schemeClr>
                </a:solidFill>
              </a:defRPr>
            </a:lvl6pPr>
            <a:lvl7pPr marL="2092224" indent="0">
              <a:buNone/>
              <a:defRPr sz="1200">
                <a:solidFill>
                  <a:schemeClr val="tx1">
                    <a:tint val="75000"/>
                  </a:schemeClr>
                </a:solidFill>
              </a:defRPr>
            </a:lvl7pPr>
            <a:lvl8pPr marL="2440928" indent="0">
              <a:buNone/>
              <a:defRPr sz="1200">
                <a:solidFill>
                  <a:schemeClr val="tx1">
                    <a:tint val="75000"/>
                  </a:schemeClr>
                </a:solidFill>
              </a:defRPr>
            </a:lvl8pPr>
            <a:lvl9pPr marL="2789632" indent="0">
              <a:buNone/>
              <a:defRPr sz="1200">
                <a:solidFill>
                  <a:schemeClr val="tx1">
                    <a:tint val="75000"/>
                  </a:schemeClr>
                </a:solidFill>
              </a:defRPr>
            </a:lvl9pPr>
          </a:lstStyle>
          <a:p>
            <a:pPr lvl="0"/>
            <a:r>
              <a:rPr lang="tr-TR" smtClean="0"/>
              <a:t>Asıl metin stillerini düzenle</a:t>
            </a:r>
          </a:p>
        </p:txBody>
      </p:sp>
      <p:sp>
        <p:nvSpPr>
          <p:cNvPr id="4" name="Veri Yer Tutucusu 3"/>
          <p:cNvSpPr>
            <a:spLocks noGrp="1"/>
          </p:cNvSpPr>
          <p:nvPr>
            <p:ph type="dt" sz="half" idx="10"/>
          </p:nvPr>
        </p:nvSpPr>
        <p:spPr/>
        <p:txBody>
          <a:bodyPr/>
          <a:lstStyle/>
          <a:p>
            <a:fld id="{36B4DEC8-246A-49D5-8505-7E104E3E3004}" type="datetime1">
              <a:rPr lang="tr-TR" smtClean="0"/>
              <a:t>13.05.2024</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6B5068A4-7AB1-4987-BEC0-486BCDB874F9}" type="slidenum">
              <a:rPr lang="tr-TR" smtClean="0"/>
              <a:t>‹#›</a:t>
            </a:fld>
            <a:endParaRPr lang="tr-TR"/>
          </a:p>
        </p:txBody>
      </p:sp>
    </p:spTree>
    <p:extLst>
      <p:ext uri="{BB962C8B-B14F-4D97-AF65-F5344CB8AC3E}">
        <p14:creationId xmlns:p14="http://schemas.microsoft.com/office/powerpoint/2010/main" val="3008390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woObj" preserve="1">
  <p:cSld name="İki İçerik">
    <p:spTree>
      <p:nvGrpSpPr>
        <p:cNvPr id="1" name=""/>
        <p:cNvGrpSpPr/>
        <p:nvPr/>
      </p:nvGrpSpPr>
      <p:grpSpPr>
        <a:xfrm>
          <a:off x="0" y="0"/>
          <a:ext cx="0" cy="0"/>
          <a:chOff x="0" y="0"/>
          <a:chExt cx="0" cy="0"/>
        </a:xfrm>
      </p:grpSpPr>
      <p:sp>
        <p:nvSpPr>
          <p:cNvPr id="2" name="1 Başlık"/>
          <p:cNvSpPr>
            <a:spLocks noGrp="1"/>
          </p:cNvSpPr>
          <p:nvPr>
            <p:ph type="title"/>
          </p:nvPr>
        </p:nvSpPr>
        <p:spPr>
          <a:xfrm>
            <a:off x="4" y="4"/>
            <a:ext cx="10896601" cy="609601"/>
          </a:xfrm>
          <a:prstGeom prst="rect">
            <a:avLst/>
          </a:prstGeom>
        </p:spPr>
        <p:txBody>
          <a:bodyPr>
            <a:normAutofit/>
          </a:bodyPr>
          <a:lstStyle>
            <a:lvl1pPr>
              <a:defRPr sz="2400" b="1">
                <a:latin typeface="+mn-lt"/>
              </a:defRPr>
            </a:lvl1pPr>
          </a:lstStyle>
          <a:p>
            <a:r>
              <a:rPr lang="tr-TR" dirty="0"/>
              <a:t>Asıl başlık stili için tıklatın</a:t>
            </a:r>
            <a:endParaRPr lang="en-US" dirty="0"/>
          </a:p>
        </p:txBody>
      </p:sp>
      <p:sp>
        <p:nvSpPr>
          <p:cNvPr id="3" name="2 İçerik Yer Tutucusu"/>
          <p:cNvSpPr>
            <a:spLocks noGrp="1"/>
          </p:cNvSpPr>
          <p:nvPr>
            <p:ph sz="half" idx="1"/>
          </p:nvPr>
        </p:nvSpPr>
        <p:spPr>
          <a:xfrm>
            <a:off x="623393" y="1052742"/>
            <a:ext cx="5371008" cy="5073427"/>
          </a:xfrm>
          <a:prstGeom prst="rect">
            <a:avLst/>
          </a:prstGeom>
        </p:spPr>
        <p:txBody>
          <a:bodyPr/>
          <a:lstStyle>
            <a:lvl1pPr>
              <a:defRPr sz="2800">
                <a:latin typeface="+mn-lt"/>
              </a:defRPr>
            </a:lvl1pPr>
            <a:lvl2pPr>
              <a:defRPr sz="2400">
                <a:latin typeface="+mn-lt"/>
              </a:defRPr>
            </a:lvl2pPr>
            <a:lvl3pPr>
              <a:defRPr sz="2000">
                <a:latin typeface="+mn-lt"/>
              </a:defRPr>
            </a:lvl3pPr>
            <a:lvl4pPr>
              <a:defRPr sz="1800">
                <a:latin typeface="+mn-lt"/>
              </a:defRPr>
            </a:lvl4pPr>
            <a:lvl5pPr>
              <a:defRPr sz="1800">
                <a:latin typeface="+mn-lt"/>
              </a:defRPr>
            </a:lvl5pPr>
            <a:lvl6pPr>
              <a:defRPr sz="1800"/>
            </a:lvl6pPr>
            <a:lvl7pPr>
              <a:defRPr sz="1800"/>
            </a:lvl7pPr>
            <a:lvl8pPr>
              <a:defRPr sz="1800"/>
            </a:lvl8pPr>
            <a:lvl9pPr>
              <a:defRPr sz="1800"/>
            </a:lvl9pPr>
          </a:lstStyle>
          <a:p>
            <a:pPr lvl="0"/>
            <a:r>
              <a:rPr lang="tr-TR" dirty="0"/>
              <a:t>Asıl metin stillerini düzenlemek için tıklatın</a:t>
            </a:r>
          </a:p>
          <a:p>
            <a:pPr lvl="1"/>
            <a:r>
              <a:rPr lang="tr-TR" dirty="0"/>
              <a:t>İkinci düzey</a:t>
            </a:r>
          </a:p>
          <a:p>
            <a:pPr lvl="2"/>
            <a:r>
              <a:rPr lang="tr-TR" dirty="0"/>
              <a:t>Üçüncü düzey</a:t>
            </a:r>
          </a:p>
          <a:p>
            <a:pPr lvl="3"/>
            <a:r>
              <a:rPr lang="tr-TR" dirty="0"/>
              <a:t>Dördüncü düzey</a:t>
            </a:r>
          </a:p>
          <a:p>
            <a:pPr lvl="4"/>
            <a:r>
              <a:rPr lang="tr-TR" dirty="0"/>
              <a:t>Beşinci düzey</a:t>
            </a:r>
            <a:endParaRPr lang="en-US" dirty="0"/>
          </a:p>
        </p:txBody>
      </p:sp>
      <p:sp>
        <p:nvSpPr>
          <p:cNvPr id="4" name="3 İçerik Yer Tutucusu"/>
          <p:cNvSpPr>
            <a:spLocks noGrp="1"/>
          </p:cNvSpPr>
          <p:nvPr>
            <p:ph sz="half" idx="2"/>
          </p:nvPr>
        </p:nvSpPr>
        <p:spPr>
          <a:xfrm>
            <a:off x="6197600" y="1052742"/>
            <a:ext cx="5384800" cy="5073427"/>
          </a:xfrm>
          <a:prstGeom prst="rect">
            <a:avLst/>
          </a:prstGeom>
        </p:spPr>
        <p:txBody>
          <a:bodyPr/>
          <a:lstStyle>
            <a:lvl1pPr>
              <a:defRPr sz="2800">
                <a:latin typeface="+mn-lt"/>
              </a:defRPr>
            </a:lvl1pPr>
            <a:lvl2pPr>
              <a:defRPr sz="2400">
                <a:latin typeface="+mn-lt"/>
              </a:defRPr>
            </a:lvl2pPr>
            <a:lvl3pPr>
              <a:defRPr sz="2000">
                <a:latin typeface="+mn-lt"/>
              </a:defRPr>
            </a:lvl3pPr>
            <a:lvl4pPr>
              <a:defRPr sz="1800">
                <a:latin typeface="+mn-lt"/>
              </a:defRPr>
            </a:lvl4pPr>
            <a:lvl5pPr>
              <a:defRPr sz="1800">
                <a:latin typeface="+mn-lt"/>
              </a:defRPr>
            </a:lvl5pPr>
            <a:lvl6pPr>
              <a:defRPr sz="1800"/>
            </a:lvl6pPr>
            <a:lvl7pPr>
              <a:defRPr sz="1800"/>
            </a:lvl7pPr>
            <a:lvl8pPr>
              <a:defRPr sz="1800"/>
            </a:lvl8pPr>
            <a:lvl9pPr>
              <a:defRPr sz="1800"/>
            </a:lvl9pPr>
          </a:lstStyle>
          <a:p>
            <a:pPr lvl="0"/>
            <a:r>
              <a:rPr lang="tr-TR" dirty="0"/>
              <a:t>Asıl metin stillerini düzenlemek için tıklatın</a:t>
            </a:r>
          </a:p>
          <a:p>
            <a:pPr lvl="1"/>
            <a:r>
              <a:rPr lang="tr-TR" dirty="0"/>
              <a:t>İkinci düzey</a:t>
            </a:r>
          </a:p>
          <a:p>
            <a:pPr lvl="2"/>
            <a:r>
              <a:rPr lang="tr-TR" dirty="0"/>
              <a:t>Üçüncü düzey</a:t>
            </a:r>
          </a:p>
          <a:p>
            <a:pPr lvl="3"/>
            <a:r>
              <a:rPr lang="tr-TR" dirty="0"/>
              <a:t>Dördüncü düzey</a:t>
            </a:r>
          </a:p>
          <a:p>
            <a:pPr lvl="4"/>
            <a:r>
              <a:rPr lang="tr-TR" dirty="0"/>
              <a:t>Beşinci düzey</a:t>
            </a:r>
            <a:endParaRPr lang="en-US" dirty="0"/>
          </a:p>
        </p:txBody>
      </p:sp>
      <p:sp>
        <p:nvSpPr>
          <p:cNvPr id="5" name="4 Veri Yer Tutucusu"/>
          <p:cNvSpPr>
            <a:spLocks noGrp="1"/>
          </p:cNvSpPr>
          <p:nvPr>
            <p:ph type="dt" sz="half" idx="10"/>
          </p:nvPr>
        </p:nvSpPr>
        <p:spPr>
          <a:xfrm>
            <a:off x="609600" y="6356364"/>
            <a:ext cx="2844800" cy="365125"/>
          </a:xfrm>
          <a:prstGeom prst="rect">
            <a:avLst/>
          </a:prstGeom>
        </p:spPr>
        <p:txBody>
          <a:bodyPr/>
          <a:lstStyle>
            <a:lvl1pPr>
              <a:defRPr>
                <a:latin typeface="+mn-lt"/>
              </a:defRPr>
            </a:lvl1pPr>
          </a:lstStyle>
          <a:p>
            <a:pPr marL="0" marR="0" lvl="0" indent="0" algn="l" defTabSz="914213" rtl="0" eaLnBrk="1" fontAlgn="auto" latinLnBrk="0" hangingPunct="1">
              <a:lnSpc>
                <a:spcPct val="100000"/>
              </a:lnSpc>
              <a:spcBef>
                <a:spcPts val="0"/>
              </a:spcBef>
              <a:spcAft>
                <a:spcPts val="0"/>
              </a:spcAft>
              <a:buClrTx/>
              <a:buSzTx/>
              <a:buFontTx/>
              <a:buNone/>
              <a:tabLst/>
              <a:defRPr/>
            </a:pPr>
            <a:endParaRPr kumimoji="0" lang="en-US" altLang="tr-TR" sz="1200" b="0" i="0" u="none" strike="noStrike" kern="1200" cap="none" spc="0" normalizeH="0" baseline="0" noProof="0" dirty="0">
              <a:ln>
                <a:noFill/>
              </a:ln>
              <a:solidFill>
                <a:srgbClr val="898989"/>
              </a:solidFill>
              <a:effectLst/>
              <a:uLnTx/>
              <a:uFillTx/>
              <a:latin typeface="Arial"/>
              <a:ea typeface="+mn-ea"/>
              <a:cs typeface="Arial" panose="020B0604020202020204" pitchFamily="34" charset="0"/>
            </a:endParaRPr>
          </a:p>
        </p:txBody>
      </p:sp>
      <p:sp>
        <p:nvSpPr>
          <p:cNvPr id="6" name="5 Altbilgi Yer Tutucusu"/>
          <p:cNvSpPr>
            <a:spLocks noGrp="1"/>
          </p:cNvSpPr>
          <p:nvPr>
            <p:ph type="ftr" sz="quarter" idx="11"/>
          </p:nvPr>
        </p:nvSpPr>
        <p:spPr>
          <a:xfrm>
            <a:off x="4165601" y="6356364"/>
            <a:ext cx="3860800" cy="365125"/>
          </a:xfrm>
          <a:prstGeom prst="rect">
            <a:avLst/>
          </a:prstGeom>
        </p:spPr>
        <p:txBody>
          <a:bodyPr/>
          <a:lstStyle>
            <a:lvl1pPr>
              <a:defRPr>
                <a:latin typeface="+mn-lt"/>
              </a:defRPr>
            </a:lvl1pPr>
          </a:lstStyle>
          <a:p>
            <a:pPr marL="0" marR="0" lvl="0" indent="0" algn="ctr" defTabSz="914213" rtl="0" eaLnBrk="1" fontAlgn="auto" latinLnBrk="0" hangingPunct="1">
              <a:lnSpc>
                <a:spcPct val="100000"/>
              </a:lnSpc>
              <a:spcBef>
                <a:spcPts val="0"/>
              </a:spcBef>
              <a:spcAft>
                <a:spcPts val="0"/>
              </a:spcAft>
              <a:buClrTx/>
              <a:buSzTx/>
              <a:buFontTx/>
              <a:buNone/>
              <a:tabLst/>
              <a:defRPr/>
            </a:pPr>
            <a:r>
              <a:rPr kumimoji="0" lang="tr-TR" altLang="tr-TR" sz="1200" b="0" i="0" u="none" strike="noStrike" kern="1200" cap="none" spc="0" normalizeH="0" baseline="0" noProof="0">
                <a:ln>
                  <a:noFill/>
                </a:ln>
                <a:solidFill>
                  <a:srgbClr val="898989"/>
                </a:solidFill>
                <a:effectLst/>
                <a:uLnTx/>
                <a:uFillTx/>
                <a:latin typeface="Arial"/>
                <a:ea typeface="+mn-ea"/>
                <a:cs typeface="Arial" panose="020B0604020202020204" pitchFamily="34" charset="0"/>
              </a:rPr>
              <a:t>Toplantı Adı, vb.</a:t>
            </a:r>
          </a:p>
        </p:txBody>
      </p:sp>
      <p:sp>
        <p:nvSpPr>
          <p:cNvPr id="9" name="Slide Number Placeholder 19"/>
          <p:cNvSpPr txBox="1">
            <a:spLocks/>
          </p:cNvSpPr>
          <p:nvPr userDrawn="1"/>
        </p:nvSpPr>
        <p:spPr>
          <a:xfrm>
            <a:off x="9309887" y="6600346"/>
            <a:ext cx="2919303" cy="366057"/>
          </a:xfrm>
          <a:prstGeom prst="rect">
            <a:avLst/>
          </a:prstGeom>
        </p:spPr>
        <p:txBody>
          <a:bodyPr lIns="93040" tIns="46520" rIns="93040" bIns="46520"/>
          <a:lstStyle>
            <a:defPPr rtl="0">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74B379A-8968-4E49-B7C7-EB6E50A494BB}"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Arial"/>
              <a:ea typeface="+mn-ea"/>
              <a:cs typeface="Arial" panose="020B0604020202020204" pitchFamily="34" charset="0"/>
            </a:endParaRPr>
          </a:p>
        </p:txBody>
      </p:sp>
    </p:spTree>
    <p:extLst>
      <p:ext uri="{BB962C8B-B14F-4D97-AF65-F5344CB8AC3E}">
        <p14:creationId xmlns:p14="http://schemas.microsoft.com/office/powerpoint/2010/main" val="119072103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sz="half" idx="1"/>
          </p:nvPr>
        </p:nvSpPr>
        <p:spPr>
          <a:xfrm>
            <a:off x="838201" y="1825627"/>
            <a:ext cx="5181600" cy="4351339"/>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İçerik Yer Tutucusu 3"/>
          <p:cNvSpPr>
            <a:spLocks noGrp="1"/>
          </p:cNvSpPr>
          <p:nvPr>
            <p:ph sz="half" idx="2"/>
          </p:nvPr>
        </p:nvSpPr>
        <p:spPr>
          <a:xfrm>
            <a:off x="6172200" y="1825627"/>
            <a:ext cx="5181600" cy="4351339"/>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Veri Yer Tutucusu 4"/>
          <p:cNvSpPr>
            <a:spLocks noGrp="1"/>
          </p:cNvSpPr>
          <p:nvPr>
            <p:ph type="dt" sz="half" idx="10"/>
          </p:nvPr>
        </p:nvSpPr>
        <p:spPr/>
        <p:txBody>
          <a:bodyPr/>
          <a:lstStyle/>
          <a:p>
            <a:fld id="{CBD8543B-E27C-4546-98ED-62F67D15830E}" type="datetime1">
              <a:rPr lang="tr-TR" smtClean="0"/>
              <a:t>13.05.2024</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6B5068A4-7AB1-4987-BEC0-486BCDB874F9}" type="slidenum">
              <a:rPr lang="tr-TR" smtClean="0"/>
              <a:t>‹#›</a:t>
            </a:fld>
            <a:endParaRPr lang="tr-TR"/>
          </a:p>
        </p:txBody>
      </p:sp>
    </p:spTree>
    <p:extLst>
      <p:ext uri="{BB962C8B-B14F-4D97-AF65-F5344CB8AC3E}">
        <p14:creationId xmlns:p14="http://schemas.microsoft.com/office/powerpoint/2010/main" val="309834646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91" y="365126"/>
            <a:ext cx="10515600" cy="1325563"/>
          </a:xfrm>
        </p:spPr>
        <p:txBody>
          <a:bodyPr/>
          <a:lstStyle/>
          <a:p>
            <a:r>
              <a:rPr lang="tr-TR" smtClean="0"/>
              <a:t>Asıl başlık stili için tıklatın</a:t>
            </a:r>
            <a:endParaRPr lang="tr-TR"/>
          </a:p>
        </p:txBody>
      </p:sp>
      <p:sp>
        <p:nvSpPr>
          <p:cNvPr id="3" name="Metin Yer Tutucusu 2"/>
          <p:cNvSpPr>
            <a:spLocks noGrp="1"/>
          </p:cNvSpPr>
          <p:nvPr>
            <p:ph type="body" idx="1"/>
          </p:nvPr>
        </p:nvSpPr>
        <p:spPr>
          <a:xfrm>
            <a:off x="839790" y="1681163"/>
            <a:ext cx="5157788" cy="823912"/>
          </a:xfrm>
        </p:spPr>
        <p:txBody>
          <a:bodyPr anchor="b"/>
          <a:lstStyle>
            <a:lvl1pPr marL="0" indent="0">
              <a:buNone/>
              <a:defRPr sz="1800" b="1"/>
            </a:lvl1pPr>
            <a:lvl2pPr marL="348704" indent="0">
              <a:buNone/>
              <a:defRPr sz="1500" b="1"/>
            </a:lvl2pPr>
            <a:lvl3pPr marL="697408" indent="0">
              <a:buNone/>
              <a:defRPr sz="1400" b="1"/>
            </a:lvl3pPr>
            <a:lvl4pPr marL="1046112" indent="0">
              <a:buNone/>
              <a:defRPr sz="1200" b="1"/>
            </a:lvl4pPr>
            <a:lvl5pPr marL="1394816" indent="0">
              <a:buNone/>
              <a:defRPr sz="1200" b="1"/>
            </a:lvl5pPr>
            <a:lvl6pPr marL="1743520" indent="0">
              <a:buNone/>
              <a:defRPr sz="1200" b="1"/>
            </a:lvl6pPr>
            <a:lvl7pPr marL="2092224" indent="0">
              <a:buNone/>
              <a:defRPr sz="1200" b="1"/>
            </a:lvl7pPr>
            <a:lvl8pPr marL="2440928" indent="0">
              <a:buNone/>
              <a:defRPr sz="1200" b="1"/>
            </a:lvl8pPr>
            <a:lvl9pPr marL="2789632" indent="0">
              <a:buNone/>
              <a:defRPr sz="1200" b="1"/>
            </a:lvl9pPr>
          </a:lstStyle>
          <a:p>
            <a:pPr lvl="0"/>
            <a:r>
              <a:rPr lang="tr-TR" smtClean="0"/>
              <a:t>Asıl metin stillerini düzenle</a:t>
            </a:r>
          </a:p>
        </p:txBody>
      </p:sp>
      <p:sp>
        <p:nvSpPr>
          <p:cNvPr id="4" name="İçerik Yer Tutucusu 3"/>
          <p:cNvSpPr>
            <a:spLocks noGrp="1"/>
          </p:cNvSpPr>
          <p:nvPr>
            <p:ph sz="half" idx="2"/>
          </p:nvPr>
        </p:nvSpPr>
        <p:spPr>
          <a:xfrm>
            <a:off x="839790" y="2505076"/>
            <a:ext cx="5157788" cy="368458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Metin Yer Tutucusu 4"/>
          <p:cNvSpPr>
            <a:spLocks noGrp="1"/>
          </p:cNvSpPr>
          <p:nvPr>
            <p:ph type="body" sz="quarter" idx="3"/>
          </p:nvPr>
        </p:nvSpPr>
        <p:spPr>
          <a:xfrm>
            <a:off x="6172204" y="1681163"/>
            <a:ext cx="5183190" cy="823912"/>
          </a:xfrm>
        </p:spPr>
        <p:txBody>
          <a:bodyPr anchor="b"/>
          <a:lstStyle>
            <a:lvl1pPr marL="0" indent="0">
              <a:buNone/>
              <a:defRPr sz="1800" b="1"/>
            </a:lvl1pPr>
            <a:lvl2pPr marL="348704" indent="0">
              <a:buNone/>
              <a:defRPr sz="1500" b="1"/>
            </a:lvl2pPr>
            <a:lvl3pPr marL="697408" indent="0">
              <a:buNone/>
              <a:defRPr sz="1400" b="1"/>
            </a:lvl3pPr>
            <a:lvl4pPr marL="1046112" indent="0">
              <a:buNone/>
              <a:defRPr sz="1200" b="1"/>
            </a:lvl4pPr>
            <a:lvl5pPr marL="1394816" indent="0">
              <a:buNone/>
              <a:defRPr sz="1200" b="1"/>
            </a:lvl5pPr>
            <a:lvl6pPr marL="1743520" indent="0">
              <a:buNone/>
              <a:defRPr sz="1200" b="1"/>
            </a:lvl6pPr>
            <a:lvl7pPr marL="2092224" indent="0">
              <a:buNone/>
              <a:defRPr sz="1200" b="1"/>
            </a:lvl7pPr>
            <a:lvl8pPr marL="2440928" indent="0">
              <a:buNone/>
              <a:defRPr sz="1200" b="1"/>
            </a:lvl8pPr>
            <a:lvl9pPr marL="2789632" indent="0">
              <a:buNone/>
              <a:defRPr sz="1200" b="1"/>
            </a:lvl9pPr>
          </a:lstStyle>
          <a:p>
            <a:pPr lvl="0"/>
            <a:r>
              <a:rPr lang="tr-TR" smtClean="0"/>
              <a:t>Asıl metin stillerini düzenle</a:t>
            </a:r>
          </a:p>
        </p:txBody>
      </p:sp>
      <p:sp>
        <p:nvSpPr>
          <p:cNvPr id="6" name="İçerik Yer Tutucusu 5"/>
          <p:cNvSpPr>
            <a:spLocks noGrp="1"/>
          </p:cNvSpPr>
          <p:nvPr>
            <p:ph sz="quarter" idx="4"/>
          </p:nvPr>
        </p:nvSpPr>
        <p:spPr>
          <a:xfrm>
            <a:off x="6172204" y="2505076"/>
            <a:ext cx="5183190" cy="368458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Veri Yer Tutucusu 6"/>
          <p:cNvSpPr>
            <a:spLocks noGrp="1"/>
          </p:cNvSpPr>
          <p:nvPr>
            <p:ph type="dt" sz="half" idx="10"/>
          </p:nvPr>
        </p:nvSpPr>
        <p:spPr/>
        <p:txBody>
          <a:bodyPr/>
          <a:lstStyle/>
          <a:p>
            <a:fld id="{EBAF5449-1EC7-4857-BDBE-4C969EC0ECDB}" type="datetime1">
              <a:rPr lang="tr-TR" smtClean="0"/>
              <a:t>13.05.2024</a:t>
            </a:fld>
            <a:endParaRPr lang="tr-TR"/>
          </a:p>
        </p:txBody>
      </p:sp>
      <p:sp>
        <p:nvSpPr>
          <p:cNvPr id="8" name="Altbilgi Yer Tutucusu 7"/>
          <p:cNvSpPr>
            <a:spLocks noGrp="1"/>
          </p:cNvSpPr>
          <p:nvPr>
            <p:ph type="ftr" sz="quarter" idx="11"/>
          </p:nvPr>
        </p:nvSpPr>
        <p:spPr/>
        <p:txBody>
          <a:bodyPr/>
          <a:lstStyle/>
          <a:p>
            <a:endParaRPr lang="tr-TR"/>
          </a:p>
        </p:txBody>
      </p:sp>
      <p:sp>
        <p:nvSpPr>
          <p:cNvPr id="9" name="Slayt Numarası Yer Tutucusu 8"/>
          <p:cNvSpPr>
            <a:spLocks noGrp="1"/>
          </p:cNvSpPr>
          <p:nvPr>
            <p:ph type="sldNum" sz="quarter" idx="12"/>
          </p:nvPr>
        </p:nvSpPr>
        <p:spPr/>
        <p:txBody>
          <a:bodyPr/>
          <a:lstStyle/>
          <a:p>
            <a:fld id="{6B5068A4-7AB1-4987-BEC0-486BCDB874F9}" type="slidenum">
              <a:rPr lang="tr-TR" smtClean="0"/>
              <a:t>‹#›</a:t>
            </a:fld>
            <a:endParaRPr lang="tr-TR"/>
          </a:p>
        </p:txBody>
      </p:sp>
    </p:spTree>
    <p:extLst>
      <p:ext uri="{BB962C8B-B14F-4D97-AF65-F5344CB8AC3E}">
        <p14:creationId xmlns:p14="http://schemas.microsoft.com/office/powerpoint/2010/main" val="163961589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Veri Yer Tutucusu 2"/>
          <p:cNvSpPr>
            <a:spLocks noGrp="1"/>
          </p:cNvSpPr>
          <p:nvPr>
            <p:ph type="dt" sz="half" idx="10"/>
          </p:nvPr>
        </p:nvSpPr>
        <p:spPr/>
        <p:txBody>
          <a:bodyPr/>
          <a:lstStyle/>
          <a:p>
            <a:fld id="{4A73B693-20EB-4739-82EA-87E1754D1637}" type="datetime1">
              <a:rPr lang="tr-TR" smtClean="0"/>
              <a:t>13.05.2024</a:t>
            </a:fld>
            <a:endParaRPr lang="tr-TR"/>
          </a:p>
        </p:txBody>
      </p:sp>
      <p:sp>
        <p:nvSpPr>
          <p:cNvPr id="4" name="Altbilgi Yer Tutucusu 3"/>
          <p:cNvSpPr>
            <a:spLocks noGrp="1"/>
          </p:cNvSpPr>
          <p:nvPr>
            <p:ph type="ftr" sz="quarter" idx="11"/>
          </p:nvPr>
        </p:nvSpPr>
        <p:spPr/>
        <p:txBody>
          <a:bodyPr/>
          <a:lstStyle/>
          <a:p>
            <a:endParaRPr lang="tr-TR"/>
          </a:p>
        </p:txBody>
      </p:sp>
      <p:sp>
        <p:nvSpPr>
          <p:cNvPr id="5" name="Slayt Numarası Yer Tutucusu 4"/>
          <p:cNvSpPr>
            <a:spLocks noGrp="1"/>
          </p:cNvSpPr>
          <p:nvPr>
            <p:ph type="sldNum" sz="quarter" idx="12"/>
          </p:nvPr>
        </p:nvSpPr>
        <p:spPr/>
        <p:txBody>
          <a:bodyPr/>
          <a:lstStyle/>
          <a:p>
            <a:fld id="{6B5068A4-7AB1-4987-BEC0-486BCDB874F9}" type="slidenum">
              <a:rPr lang="tr-TR" smtClean="0"/>
              <a:t>‹#›</a:t>
            </a:fld>
            <a:endParaRPr lang="tr-TR"/>
          </a:p>
        </p:txBody>
      </p:sp>
    </p:spTree>
    <p:extLst>
      <p:ext uri="{BB962C8B-B14F-4D97-AF65-F5344CB8AC3E}">
        <p14:creationId xmlns:p14="http://schemas.microsoft.com/office/powerpoint/2010/main" val="78391089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71E21C63-6F08-441E-97CE-6D6895CB5AAD}" type="datetime1">
              <a:rPr lang="tr-TR" smtClean="0"/>
              <a:t>13.05.2024</a:t>
            </a:fld>
            <a:endParaRPr lang="tr-TR"/>
          </a:p>
        </p:txBody>
      </p:sp>
      <p:sp>
        <p:nvSpPr>
          <p:cNvPr id="3" name="Altbilgi Yer Tutucusu 2"/>
          <p:cNvSpPr>
            <a:spLocks noGrp="1"/>
          </p:cNvSpPr>
          <p:nvPr>
            <p:ph type="ftr" sz="quarter" idx="11"/>
          </p:nvPr>
        </p:nvSpPr>
        <p:spPr/>
        <p:txBody>
          <a:bodyPr/>
          <a:lstStyle/>
          <a:p>
            <a:endParaRPr lang="tr-TR"/>
          </a:p>
        </p:txBody>
      </p:sp>
      <p:sp>
        <p:nvSpPr>
          <p:cNvPr id="4" name="Slayt Numarası Yer Tutucusu 3"/>
          <p:cNvSpPr>
            <a:spLocks noGrp="1"/>
          </p:cNvSpPr>
          <p:nvPr>
            <p:ph type="sldNum" sz="quarter" idx="12"/>
          </p:nvPr>
        </p:nvSpPr>
        <p:spPr/>
        <p:txBody>
          <a:bodyPr/>
          <a:lstStyle/>
          <a:p>
            <a:fld id="{6B5068A4-7AB1-4987-BEC0-486BCDB874F9}" type="slidenum">
              <a:rPr lang="tr-TR" smtClean="0"/>
              <a:t>‹#›</a:t>
            </a:fld>
            <a:endParaRPr lang="tr-TR"/>
          </a:p>
        </p:txBody>
      </p:sp>
    </p:spTree>
    <p:extLst>
      <p:ext uri="{BB962C8B-B14F-4D97-AF65-F5344CB8AC3E}">
        <p14:creationId xmlns:p14="http://schemas.microsoft.com/office/powerpoint/2010/main" val="229569403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90" y="457203"/>
            <a:ext cx="3932237" cy="1600200"/>
          </a:xfrm>
        </p:spPr>
        <p:txBody>
          <a:bodyPr anchor="b"/>
          <a:lstStyle>
            <a:lvl1pPr>
              <a:defRPr sz="2400"/>
            </a:lvl1pPr>
          </a:lstStyle>
          <a:p>
            <a:r>
              <a:rPr lang="tr-TR" smtClean="0"/>
              <a:t>Asıl başlık stili için tıklatın</a:t>
            </a:r>
            <a:endParaRPr lang="tr-TR"/>
          </a:p>
        </p:txBody>
      </p:sp>
      <p:sp>
        <p:nvSpPr>
          <p:cNvPr id="3" name="İçerik Yer Tutucusu 2"/>
          <p:cNvSpPr>
            <a:spLocks noGrp="1"/>
          </p:cNvSpPr>
          <p:nvPr>
            <p:ph idx="1"/>
          </p:nvPr>
        </p:nvSpPr>
        <p:spPr>
          <a:xfrm>
            <a:off x="5183188" y="987430"/>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Metin Yer Tutucusu 3"/>
          <p:cNvSpPr>
            <a:spLocks noGrp="1"/>
          </p:cNvSpPr>
          <p:nvPr>
            <p:ph type="body" sz="half" idx="2"/>
          </p:nvPr>
        </p:nvSpPr>
        <p:spPr>
          <a:xfrm>
            <a:off x="839790" y="2057401"/>
            <a:ext cx="3932237" cy="3811588"/>
          </a:xfrm>
        </p:spPr>
        <p:txBody>
          <a:bodyPr/>
          <a:lstStyle>
            <a:lvl1pPr marL="0" indent="0">
              <a:buNone/>
              <a:defRPr sz="1200"/>
            </a:lvl1pPr>
            <a:lvl2pPr marL="348704" indent="0">
              <a:buNone/>
              <a:defRPr sz="1100"/>
            </a:lvl2pPr>
            <a:lvl3pPr marL="697408" indent="0">
              <a:buNone/>
              <a:defRPr sz="1000"/>
            </a:lvl3pPr>
            <a:lvl4pPr marL="1046112" indent="0">
              <a:buNone/>
              <a:defRPr sz="800"/>
            </a:lvl4pPr>
            <a:lvl5pPr marL="1394816" indent="0">
              <a:buNone/>
              <a:defRPr sz="800"/>
            </a:lvl5pPr>
            <a:lvl6pPr marL="1743520" indent="0">
              <a:buNone/>
              <a:defRPr sz="800"/>
            </a:lvl6pPr>
            <a:lvl7pPr marL="2092224" indent="0">
              <a:buNone/>
              <a:defRPr sz="800"/>
            </a:lvl7pPr>
            <a:lvl8pPr marL="2440928" indent="0">
              <a:buNone/>
              <a:defRPr sz="800"/>
            </a:lvl8pPr>
            <a:lvl9pPr marL="2789632" indent="0">
              <a:buNone/>
              <a:defRPr sz="800"/>
            </a:lvl9pPr>
          </a:lstStyle>
          <a:p>
            <a:pPr lvl="0"/>
            <a:r>
              <a:rPr lang="tr-TR" smtClean="0"/>
              <a:t>Asıl metin stillerini düzenle</a:t>
            </a:r>
          </a:p>
        </p:txBody>
      </p:sp>
      <p:sp>
        <p:nvSpPr>
          <p:cNvPr id="5" name="Veri Yer Tutucusu 4"/>
          <p:cNvSpPr>
            <a:spLocks noGrp="1"/>
          </p:cNvSpPr>
          <p:nvPr>
            <p:ph type="dt" sz="half" idx="10"/>
          </p:nvPr>
        </p:nvSpPr>
        <p:spPr/>
        <p:txBody>
          <a:bodyPr/>
          <a:lstStyle/>
          <a:p>
            <a:fld id="{37570464-6200-48E8-9386-416506A28534}" type="datetime1">
              <a:rPr lang="tr-TR" smtClean="0"/>
              <a:t>13.05.2024</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6B5068A4-7AB1-4987-BEC0-486BCDB874F9}" type="slidenum">
              <a:rPr lang="tr-TR" smtClean="0"/>
              <a:t>‹#›</a:t>
            </a:fld>
            <a:endParaRPr lang="tr-TR"/>
          </a:p>
        </p:txBody>
      </p:sp>
    </p:spTree>
    <p:extLst>
      <p:ext uri="{BB962C8B-B14F-4D97-AF65-F5344CB8AC3E}">
        <p14:creationId xmlns:p14="http://schemas.microsoft.com/office/powerpoint/2010/main" val="262141938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90" y="457203"/>
            <a:ext cx="3932237" cy="1600200"/>
          </a:xfrm>
        </p:spPr>
        <p:txBody>
          <a:bodyPr anchor="b"/>
          <a:lstStyle>
            <a:lvl1pPr>
              <a:defRPr sz="2400"/>
            </a:lvl1pPr>
          </a:lstStyle>
          <a:p>
            <a:r>
              <a:rPr lang="tr-TR" smtClean="0"/>
              <a:t>Asıl başlık stili için tıklatın</a:t>
            </a:r>
            <a:endParaRPr lang="tr-TR"/>
          </a:p>
        </p:txBody>
      </p:sp>
      <p:sp>
        <p:nvSpPr>
          <p:cNvPr id="3" name="Resim Yer Tutucusu 2"/>
          <p:cNvSpPr>
            <a:spLocks noGrp="1"/>
          </p:cNvSpPr>
          <p:nvPr>
            <p:ph type="pic" idx="1"/>
          </p:nvPr>
        </p:nvSpPr>
        <p:spPr>
          <a:xfrm>
            <a:off x="5183188" y="987430"/>
            <a:ext cx="6172200" cy="4873625"/>
          </a:xfrm>
        </p:spPr>
        <p:txBody>
          <a:bodyPr/>
          <a:lstStyle>
            <a:lvl1pPr marL="0" indent="0">
              <a:buNone/>
              <a:defRPr sz="2400"/>
            </a:lvl1pPr>
            <a:lvl2pPr marL="348704" indent="0">
              <a:buNone/>
              <a:defRPr sz="2100"/>
            </a:lvl2pPr>
            <a:lvl3pPr marL="697408" indent="0">
              <a:buNone/>
              <a:defRPr sz="1800"/>
            </a:lvl3pPr>
            <a:lvl4pPr marL="1046112" indent="0">
              <a:buNone/>
              <a:defRPr sz="1500"/>
            </a:lvl4pPr>
            <a:lvl5pPr marL="1394816" indent="0">
              <a:buNone/>
              <a:defRPr sz="1500"/>
            </a:lvl5pPr>
            <a:lvl6pPr marL="1743520" indent="0">
              <a:buNone/>
              <a:defRPr sz="1500"/>
            </a:lvl6pPr>
            <a:lvl7pPr marL="2092224" indent="0">
              <a:buNone/>
              <a:defRPr sz="1500"/>
            </a:lvl7pPr>
            <a:lvl8pPr marL="2440928" indent="0">
              <a:buNone/>
              <a:defRPr sz="1500"/>
            </a:lvl8pPr>
            <a:lvl9pPr marL="2789632" indent="0">
              <a:buNone/>
              <a:defRPr sz="1500"/>
            </a:lvl9pPr>
          </a:lstStyle>
          <a:p>
            <a:r>
              <a:rPr lang="tr-TR" smtClean="0"/>
              <a:t>Resim eklemek için simgeyi tıklatın</a:t>
            </a:r>
            <a:endParaRPr lang="tr-TR"/>
          </a:p>
        </p:txBody>
      </p:sp>
      <p:sp>
        <p:nvSpPr>
          <p:cNvPr id="4" name="Metin Yer Tutucusu 3"/>
          <p:cNvSpPr>
            <a:spLocks noGrp="1"/>
          </p:cNvSpPr>
          <p:nvPr>
            <p:ph type="body" sz="half" idx="2"/>
          </p:nvPr>
        </p:nvSpPr>
        <p:spPr>
          <a:xfrm>
            <a:off x="839790" y="2057401"/>
            <a:ext cx="3932237" cy="3811588"/>
          </a:xfrm>
        </p:spPr>
        <p:txBody>
          <a:bodyPr/>
          <a:lstStyle>
            <a:lvl1pPr marL="0" indent="0">
              <a:buNone/>
              <a:defRPr sz="1200"/>
            </a:lvl1pPr>
            <a:lvl2pPr marL="348704" indent="0">
              <a:buNone/>
              <a:defRPr sz="1100"/>
            </a:lvl2pPr>
            <a:lvl3pPr marL="697408" indent="0">
              <a:buNone/>
              <a:defRPr sz="1000"/>
            </a:lvl3pPr>
            <a:lvl4pPr marL="1046112" indent="0">
              <a:buNone/>
              <a:defRPr sz="800"/>
            </a:lvl4pPr>
            <a:lvl5pPr marL="1394816" indent="0">
              <a:buNone/>
              <a:defRPr sz="800"/>
            </a:lvl5pPr>
            <a:lvl6pPr marL="1743520" indent="0">
              <a:buNone/>
              <a:defRPr sz="800"/>
            </a:lvl6pPr>
            <a:lvl7pPr marL="2092224" indent="0">
              <a:buNone/>
              <a:defRPr sz="800"/>
            </a:lvl7pPr>
            <a:lvl8pPr marL="2440928" indent="0">
              <a:buNone/>
              <a:defRPr sz="800"/>
            </a:lvl8pPr>
            <a:lvl9pPr marL="2789632" indent="0">
              <a:buNone/>
              <a:defRPr sz="800"/>
            </a:lvl9pPr>
          </a:lstStyle>
          <a:p>
            <a:pPr lvl="0"/>
            <a:r>
              <a:rPr lang="tr-TR" smtClean="0"/>
              <a:t>Asıl metin stillerini düzenle</a:t>
            </a:r>
          </a:p>
        </p:txBody>
      </p:sp>
      <p:sp>
        <p:nvSpPr>
          <p:cNvPr id="5" name="Veri Yer Tutucusu 4"/>
          <p:cNvSpPr>
            <a:spLocks noGrp="1"/>
          </p:cNvSpPr>
          <p:nvPr>
            <p:ph type="dt" sz="half" idx="10"/>
          </p:nvPr>
        </p:nvSpPr>
        <p:spPr/>
        <p:txBody>
          <a:bodyPr/>
          <a:lstStyle/>
          <a:p>
            <a:fld id="{CC214776-AAB4-45EC-9A0E-E64BCA88EC67}" type="datetime1">
              <a:rPr lang="tr-TR" smtClean="0"/>
              <a:t>13.05.2024</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6B5068A4-7AB1-4987-BEC0-486BCDB874F9}" type="slidenum">
              <a:rPr lang="tr-TR" smtClean="0"/>
              <a:t>‹#›</a:t>
            </a:fld>
            <a:endParaRPr lang="tr-TR"/>
          </a:p>
        </p:txBody>
      </p:sp>
    </p:spTree>
    <p:extLst>
      <p:ext uri="{BB962C8B-B14F-4D97-AF65-F5344CB8AC3E}">
        <p14:creationId xmlns:p14="http://schemas.microsoft.com/office/powerpoint/2010/main" val="364438783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Dikey Metin Yer Tutucusu 2"/>
          <p:cNvSpPr>
            <a:spLocks noGrp="1"/>
          </p:cNvSpPr>
          <p:nvPr>
            <p:ph type="body" orient="vert" idx="1"/>
          </p:nvPr>
        </p:nvSpPr>
        <p:spPr/>
        <p:txBody>
          <a:bodyPr vert="eaVert"/>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930CC3DD-3EA0-44DE-95D0-DBB4F3DE4AF9}" type="datetime1">
              <a:rPr lang="tr-TR" smtClean="0"/>
              <a:t>13.05.2024</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6B5068A4-7AB1-4987-BEC0-486BCDB874F9}" type="slidenum">
              <a:rPr lang="tr-TR" smtClean="0"/>
              <a:t>‹#›</a:t>
            </a:fld>
            <a:endParaRPr lang="tr-TR"/>
          </a:p>
        </p:txBody>
      </p:sp>
    </p:spTree>
    <p:extLst>
      <p:ext uri="{BB962C8B-B14F-4D97-AF65-F5344CB8AC3E}">
        <p14:creationId xmlns:p14="http://schemas.microsoft.com/office/powerpoint/2010/main" val="16125217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2" y="365128"/>
            <a:ext cx="2628900" cy="5811839"/>
          </a:xfrm>
        </p:spPr>
        <p:txBody>
          <a:bodyPr vert="eaVert"/>
          <a:lstStyle/>
          <a:p>
            <a:r>
              <a:rPr lang="tr-TR" smtClean="0"/>
              <a:t>Asıl başlık stili için tıklatın</a:t>
            </a:r>
            <a:endParaRPr lang="tr-TR"/>
          </a:p>
        </p:txBody>
      </p:sp>
      <p:sp>
        <p:nvSpPr>
          <p:cNvPr id="3" name="Dikey Metin Yer Tutucusu 2"/>
          <p:cNvSpPr>
            <a:spLocks noGrp="1"/>
          </p:cNvSpPr>
          <p:nvPr>
            <p:ph type="body" orient="vert" idx="1"/>
          </p:nvPr>
        </p:nvSpPr>
        <p:spPr>
          <a:xfrm>
            <a:off x="838205" y="365128"/>
            <a:ext cx="7734300" cy="5811839"/>
          </a:xfrm>
        </p:spPr>
        <p:txBody>
          <a:bodyPr vert="eaVert"/>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A015362F-5AFA-41A2-93D0-F640CE8CDCD9}" type="datetime1">
              <a:rPr lang="tr-TR" smtClean="0"/>
              <a:t>13.05.2024</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6B5068A4-7AB1-4987-BEC0-486BCDB874F9}" type="slidenum">
              <a:rPr lang="tr-TR" smtClean="0"/>
              <a:t>‹#›</a:t>
            </a:fld>
            <a:endParaRPr lang="tr-TR"/>
          </a:p>
        </p:txBody>
      </p:sp>
    </p:spTree>
    <p:extLst>
      <p:ext uri="{BB962C8B-B14F-4D97-AF65-F5344CB8AC3E}">
        <p14:creationId xmlns:p14="http://schemas.microsoft.com/office/powerpoint/2010/main" val="170209378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tr-TR" smtClean="0"/>
              <a:t>Asıl başlık stili için tıklatın</a:t>
            </a:r>
            <a:endParaRPr lang="sv-SE"/>
          </a:p>
        </p:txBody>
      </p:sp>
      <p:sp>
        <p:nvSpPr>
          <p:cNvPr id="7" name="Platshållare för innehåll 6"/>
          <p:cNvSpPr>
            <a:spLocks noGrp="1"/>
          </p:cNvSpPr>
          <p:nvPr>
            <p:ph sz="quarter" idx="13"/>
          </p:nvPr>
        </p:nvSpPr>
        <p:spPr>
          <a:xfrm>
            <a:off x="2429350" y="1874608"/>
            <a:ext cx="9150319" cy="4059457"/>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sv-SE"/>
          </a:p>
        </p:txBody>
      </p:sp>
      <p:sp>
        <p:nvSpPr>
          <p:cNvPr id="4" name="Platshållare för datum 13"/>
          <p:cNvSpPr>
            <a:spLocks noGrp="1"/>
          </p:cNvSpPr>
          <p:nvPr>
            <p:ph type="dt" sz="half" idx="14"/>
          </p:nvPr>
        </p:nvSpPr>
        <p:spPr/>
        <p:txBody>
          <a:bodyPr/>
          <a:lstStyle>
            <a:lvl1pPr>
              <a:defRPr/>
            </a:lvl1pPr>
          </a:lstStyle>
          <a:p>
            <a:pPr>
              <a:defRPr/>
            </a:pPr>
            <a:fld id="{1C67CD8C-0952-41BB-B348-78E817A8896D}" type="datetime1">
              <a:rPr lang="tr-TR" smtClean="0">
                <a:solidFill>
                  <a:srgbClr val="000000"/>
                </a:solidFill>
              </a:rPr>
              <a:t>13.05.2024</a:t>
            </a:fld>
            <a:endParaRPr lang="sv-SE">
              <a:solidFill>
                <a:srgbClr val="000000"/>
              </a:solidFill>
            </a:endParaRPr>
          </a:p>
        </p:txBody>
      </p:sp>
      <p:sp>
        <p:nvSpPr>
          <p:cNvPr id="5" name="Platshållare för sidfot 14"/>
          <p:cNvSpPr>
            <a:spLocks noGrp="1"/>
          </p:cNvSpPr>
          <p:nvPr>
            <p:ph type="ftr" sz="quarter" idx="15"/>
          </p:nvPr>
        </p:nvSpPr>
        <p:spPr/>
        <p:txBody>
          <a:bodyPr/>
          <a:lstStyle>
            <a:lvl1pPr>
              <a:defRPr/>
            </a:lvl1pPr>
          </a:lstStyle>
          <a:p>
            <a:pPr>
              <a:defRPr/>
            </a:pPr>
            <a:endParaRPr lang="sv-SE" dirty="0">
              <a:solidFill>
                <a:srgbClr val="000000"/>
              </a:solidFill>
            </a:endParaRPr>
          </a:p>
        </p:txBody>
      </p:sp>
      <p:sp>
        <p:nvSpPr>
          <p:cNvPr id="6" name="Platshållare för bildnummer 15"/>
          <p:cNvSpPr>
            <a:spLocks noGrp="1"/>
          </p:cNvSpPr>
          <p:nvPr>
            <p:ph type="sldNum" sz="quarter" idx="16"/>
          </p:nvPr>
        </p:nvSpPr>
        <p:spPr/>
        <p:txBody>
          <a:bodyPr/>
          <a:lstStyle>
            <a:lvl1pPr>
              <a:defRPr/>
            </a:lvl1pPr>
          </a:lstStyle>
          <a:p>
            <a:pPr>
              <a:defRPr/>
            </a:pPr>
            <a:fld id="{401952DF-122A-4243-B16A-D163F468D7FE}" type="slidenum">
              <a:rPr lang="sv-SE">
                <a:solidFill>
                  <a:srgbClr val="000000"/>
                </a:solidFill>
              </a:rPr>
              <a:pPr>
                <a:defRPr/>
              </a:pPr>
              <a:t>‹#›</a:t>
            </a:fld>
            <a:endParaRPr lang="sv-SE">
              <a:solidFill>
                <a:srgbClr val="000000"/>
              </a:solidFill>
            </a:endParaRPr>
          </a:p>
        </p:txBody>
      </p:sp>
    </p:spTree>
    <p:extLst>
      <p:ext uri="{BB962C8B-B14F-4D97-AF65-F5344CB8AC3E}">
        <p14:creationId xmlns:p14="http://schemas.microsoft.com/office/powerpoint/2010/main" val="3561619305"/>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Özel Düze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tr-TR"/>
          </a:p>
        </p:txBody>
      </p:sp>
    </p:spTree>
    <p:extLst>
      <p:ext uri="{BB962C8B-B14F-4D97-AF65-F5344CB8AC3E}">
        <p14:creationId xmlns:p14="http://schemas.microsoft.com/office/powerpoint/2010/main" val="31290723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TxTwoObj" preserve="1">
  <p:cSld name="Karşılaştırma">
    <p:spTree>
      <p:nvGrpSpPr>
        <p:cNvPr id="1" name=""/>
        <p:cNvGrpSpPr/>
        <p:nvPr/>
      </p:nvGrpSpPr>
      <p:grpSpPr>
        <a:xfrm>
          <a:off x="0" y="0"/>
          <a:ext cx="0" cy="0"/>
          <a:chOff x="0" y="0"/>
          <a:chExt cx="0" cy="0"/>
        </a:xfrm>
      </p:grpSpPr>
      <p:sp>
        <p:nvSpPr>
          <p:cNvPr id="2" name="1 Başlık"/>
          <p:cNvSpPr>
            <a:spLocks noGrp="1"/>
          </p:cNvSpPr>
          <p:nvPr>
            <p:ph type="title"/>
          </p:nvPr>
        </p:nvSpPr>
        <p:spPr>
          <a:xfrm>
            <a:off x="4" y="0"/>
            <a:ext cx="10896601" cy="622300"/>
          </a:xfrm>
          <a:prstGeom prst="rect">
            <a:avLst/>
          </a:prstGeom>
        </p:spPr>
        <p:txBody>
          <a:bodyPr>
            <a:normAutofit/>
          </a:bodyPr>
          <a:lstStyle>
            <a:lvl1pPr>
              <a:defRPr sz="2400" b="1">
                <a:latin typeface="+mn-lt"/>
              </a:defRPr>
            </a:lvl1pPr>
          </a:lstStyle>
          <a:p>
            <a:r>
              <a:rPr lang="tr-TR" dirty="0"/>
              <a:t>Asıl başlık stili için tıklatın</a:t>
            </a:r>
            <a:endParaRPr lang="en-US" dirty="0"/>
          </a:p>
        </p:txBody>
      </p:sp>
      <p:sp>
        <p:nvSpPr>
          <p:cNvPr id="3" name="2 Metin Yer Tutucusu"/>
          <p:cNvSpPr>
            <a:spLocks noGrp="1"/>
          </p:cNvSpPr>
          <p:nvPr>
            <p:ph type="body" idx="1"/>
          </p:nvPr>
        </p:nvSpPr>
        <p:spPr>
          <a:xfrm>
            <a:off x="623392" y="1124745"/>
            <a:ext cx="5373125" cy="792088"/>
          </a:xfrm>
          <a:prstGeom prst="rect">
            <a:avLst/>
          </a:prstGeom>
        </p:spPr>
        <p:txBody>
          <a:bodyPr>
            <a:noAutofit/>
          </a:bodyPr>
          <a:lstStyle>
            <a:lvl1pPr marL="0" indent="0">
              <a:buNone/>
              <a:defRPr sz="2200" b="1">
                <a:latin typeface="+mn-lt"/>
              </a:defRPr>
            </a:lvl1pPr>
            <a:lvl2pPr marL="457153" indent="0">
              <a:buNone/>
              <a:defRPr sz="2000" b="1"/>
            </a:lvl2pPr>
            <a:lvl3pPr marL="914306" indent="0">
              <a:buNone/>
              <a:defRPr sz="1800" b="1"/>
            </a:lvl3pPr>
            <a:lvl4pPr marL="1371459" indent="0">
              <a:buNone/>
              <a:defRPr sz="1600" b="1"/>
            </a:lvl4pPr>
            <a:lvl5pPr marL="1828612" indent="0">
              <a:buNone/>
              <a:defRPr sz="1600" b="1"/>
            </a:lvl5pPr>
            <a:lvl6pPr marL="2285765" indent="0">
              <a:buNone/>
              <a:defRPr sz="1600" b="1"/>
            </a:lvl6pPr>
            <a:lvl7pPr marL="2742919" indent="0">
              <a:buNone/>
              <a:defRPr sz="1600" b="1"/>
            </a:lvl7pPr>
            <a:lvl8pPr marL="3200071" indent="0">
              <a:buNone/>
              <a:defRPr sz="1600" b="1"/>
            </a:lvl8pPr>
            <a:lvl9pPr marL="3657225" indent="0">
              <a:buNone/>
              <a:defRPr sz="1600" b="1"/>
            </a:lvl9pPr>
          </a:lstStyle>
          <a:p>
            <a:pPr lvl="0"/>
            <a:r>
              <a:rPr lang="tr-TR" dirty="0"/>
              <a:t>Asıl metin stillerini düzenlemek için tıklatın</a:t>
            </a:r>
          </a:p>
        </p:txBody>
      </p:sp>
      <p:sp>
        <p:nvSpPr>
          <p:cNvPr id="4" name="3 İçerik Yer Tutucusu"/>
          <p:cNvSpPr>
            <a:spLocks noGrp="1"/>
          </p:cNvSpPr>
          <p:nvPr>
            <p:ph sz="half" idx="2"/>
          </p:nvPr>
        </p:nvSpPr>
        <p:spPr>
          <a:xfrm>
            <a:off x="623392" y="1988850"/>
            <a:ext cx="5373125" cy="4137323"/>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tr-TR" dirty="0"/>
              <a:t>Asıl metin stillerini düzenlemek için tıklatın</a:t>
            </a:r>
          </a:p>
          <a:p>
            <a:pPr lvl="1"/>
            <a:r>
              <a:rPr lang="tr-TR" dirty="0"/>
              <a:t>İkinci düzey</a:t>
            </a:r>
          </a:p>
          <a:p>
            <a:pPr lvl="2"/>
            <a:r>
              <a:rPr lang="tr-TR" dirty="0"/>
              <a:t>Üçüncü düzey</a:t>
            </a:r>
          </a:p>
          <a:p>
            <a:pPr lvl="3"/>
            <a:r>
              <a:rPr lang="tr-TR" dirty="0"/>
              <a:t>Dördüncü düzey</a:t>
            </a:r>
          </a:p>
          <a:p>
            <a:pPr lvl="4"/>
            <a:r>
              <a:rPr lang="tr-TR" dirty="0"/>
              <a:t>Beşinci düzey</a:t>
            </a:r>
            <a:endParaRPr lang="en-US" dirty="0"/>
          </a:p>
        </p:txBody>
      </p:sp>
      <p:sp>
        <p:nvSpPr>
          <p:cNvPr id="5" name="4 Metin Yer Tutucusu"/>
          <p:cNvSpPr>
            <a:spLocks noGrp="1"/>
          </p:cNvSpPr>
          <p:nvPr>
            <p:ph type="body" sz="quarter" idx="3"/>
          </p:nvPr>
        </p:nvSpPr>
        <p:spPr>
          <a:xfrm>
            <a:off x="6193377" y="1124745"/>
            <a:ext cx="5389033" cy="792088"/>
          </a:xfrm>
          <a:prstGeom prst="rect">
            <a:avLst/>
          </a:prstGeom>
        </p:spPr>
        <p:txBody>
          <a:bodyPr>
            <a:noAutofit/>
          </a:bodyPr>
          <a:lstStyle>
            <a:lvl1pPr marL="0" indent="0">
              <a:buNone/>
              <a:defRPr sz="2200" b="1">
                <a:latin typeface="+mn-lt"/>
              </a:defRPr>
            </a:lvl1pPr>
            <a:lvl2pPr marL="457153" indent="0">
              <a:buNone/>
              <a:defRPr sz="2000" b="1"/>
            </a:lvl2pPr>
            <a:lvl3pPr marL="914306" indent="0">
              <a:buNone/>
              <a:defRPr sz="1800" b="1"/>
            </a:lvl3pPr>
            <a:lvl4pPr marL="1371459" indent="0">
              <a:buNone/>
              <a:defRPr sz="1600" b="1"/>
            </a:lvl4pPr>
            <a:lvl5pPr marL="1828612" indent="0">
              <a:buNone/>
              <a:defRPr sz="1600" b="1"/>
            </a:lvl5pPr>
            <a:lvl6pPr marL="2285765" indent="0">
              <a:buNone/>
              <a:defRPr sz="1600" b="1"/>
            </a:lvl6pPr>
            <a:lvl7pPr marL="2742919" indent="0">
              <a:buNone/>
              <a:defRPr sz="1600" b="1"/>
            </a:lvl7pPr>
            <a:lvl8pPr marL="3200071" indent="0">
              <a:buNone/>
              <a:defRPr sz="1600" b="1"/>
            </a:lvl8pPr>
            <a:lvl9pPr marL="3657225" indent="0">
              <a:buNone/>
              <a:defRPr sz="1600" b="1"/>
            </a:lvl9pPr>
          </a:lstStyle>
          <a:p>
            <a:pPr lvl="0"/>
            <a:r>
              <a:rPr lang="tr-TR" dirty="0"/>
              <a:t>Asıl metin stillerini düzenlemek için tıklatın</a:t>
            </a:r>
          </a:p>
        </p:txBody>
      </p:sp>
      <p:sp>
        <p:nvSpPr>
          <p:cNvPr id="6" name="5 İçerik Yer Tutucusu"/>
          <p:cNvSpPr>
            <a:spLocks noGrp="1"/>
          </p:cNvSpPr>
          <p:nvPr>
            <p:ph sz="quarter" idx="4"/>
          </p:nvPr>
        </p:nvSpPr>
        <p:spPr>
          <a:xfrm>
            <a:off x="6193377" y="1988850"/>
            <a:ext cx="5389033" cy="4137323"/>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tr-TR" dirty="0"/>
              <a:t>Asıl metin stillerini düzenlemek için tıklatın</a:t>
            </a:r>
          </a:p>
          <a:p>
            <a:pPr lvl="1"/>
            <a:r>
              <a:rPr lang="tr-TR" dirty="0"/>
              <a:t>İkinci düzey</a:t>
            </a:r>
          </a:p>
          <a:p>
            <a:pPr lvl="2"/>
            <a:r>
              <a:rPr lang="tr-TR" dirty="0"/>
              <a:t>Üçüncü düzey</a:t>
            </a:r>
          </a:p>
          <a:p>
            <a:pPr lvl="3"/>
            <a:r>
              <a:rPr lang="tr-TR" dirty="0"/>
              <a:t>Dördüncü düzey</a:t>
            </a:r>
          </a:p>
          <a:p>
            <a:pPr lvl="4"/>
            <a:r>
              <a:rPr lang="tr-TR" dirty="0"/>
              <a:t>Beşinci düzey</a:t>
            </a:r>
            <a:endParaRPr lang="en-US" dirty="0"/>
          </a:p>
        </p:txBody>
      </p:sp>
      <p:sp>
        <p:nvSpPr>
          <p:cNvPr id="7" name="3 Veri Yer Tutucusu"/>
          <p:cNvSpPr>
            <a:spLocks noGrp="1"/>
          </p:cNvSpPr>
          <p:nvPr>
            <p:ph type="dt" sz="half" idx="10"/>
          </p:nvPr>
        </p:nvSpPr>
        <p:spPr>
          <a:xfrm>
            <a:off x="609600" y="6356364"/>
            <a:ext cx="2844800" cy="365125"/>
          </a:xfrm>
          <a:prstGeom prst="rect">
            <a:avLst/>
          </a:prstGeom>
        </p:spPr>
        <p:txBody>
          <a:bodyPr/>
          <a:lstStyle>
            <a:lvl1pPr>
              <a:defRPr>
                <a:latin typeface="+mn-lt"/>
              </a:defRPr>
            </a:lvl1pPr>
          </a:lstStyle>
          <a:p>
            <a:pPr marL="0" marR="0" lvl="0" indent="0" algn="l" defTabSz="914213" rtl="0" eaLnBrk="1" fontAlgn="auto" latinLnBrk="0" hangingPunct="1">
              <a:lnSpc>
                <a:spcPct val="100000"/>
              </a:lnSpc>
              <a:spcBef>
                <a:spcPts val="0"/>
              </a:spcBef>
              <a:spcAft>
                <a:spcPts val="0"/>
              </a:spcAft>
              <a:buClrTx/>
              <a:buSzTx/>
              <a:buFontTx/>
              <a:buNone/>
              <a:tabLst/>
              <a:defRPr/>
            </a:pPr>
            <a:endParaRPr kumimoji="0" lang="en-US" altLang="tr-TR" sz="1200" b="0" i="0" u="none" strike="noStrike" kern="1200" cap="none" spc="0" normalizeH="0" baseline="0" noProof="0" dirty="0">
              <a:ln>
                <a:noFill/>
              </a:ln>
              <a:solidFill>
                <a:srgbClr val="898989"/>
              </a:solidFill>
              <a:effectLst/>
              <a:uLnTx/>
              <a:uFillTx/>
              <a:latin typeface="Arial"/>
              <a:ea typeface="+mn-ea"/>
              <a:cs typeface="Arial" panose="020B0604020202020204" pitchFamily="34" charset="0"/>
            </a:endParaRPr>
          </a:p>
        </p:txBody>
      </p:sp>
      <p:sp>
        <p:nvSpPr>
          <p:cNvPr id="8" name="4 Altbilgi Yer Tutucusu"/>
          <p:cNvSpPr>
            <a:spLocks noGrp="1"/>
          </p:cNvSpPr>
          <p:nvPr>
            <p:ph type="ftr" sz="quarter" idx="11"/>
          </p:nvPr>
        </p:nvSpPr>
        <p:spPr>
          <a:xfrm>
            <a:off x="4165601" y="6356364"/>
            <a:ext cx="3860800" cy="365125"/>
          </a:xfrm>
          <a:prstGeom prst="rect">
            <a:avLst/>
          </a:prstGeom>
        </p:spPr>
        <p:txBody>
          <a:bodyPr/>
          <a:lstStyle>
            <a:lvl1pPr>
              <a:defRPr>
                <a:latin typeface="+mn-lt"/>
              </a:defRPr>
            </a:lvl1pPr>
          </a:lstStyle>
          <a:p>
            <a:pPr marL="0" marR="0" lvl="0" indent="0" algn="ctr" defTabSz="914213" rtl="0" eaLnBrk="1" fontAlgn="auto" latinLnBrk="0" hangingPunct="1">
              <a:lnSpc>
                <a:spcPct val="100000"/>
              </a:lnSpc>
              <a:spcBef>
                <a:spcPts val="0"/>
              </a:spcBef>
              <a:spcAft>
                <a:spcPts val="0"/>
              </a:spcAft>
              <a:buClrTx/>
              <a:buSzTx/>
              <a:buFontTx/>
              <a:buNone/>
              <a:tabLst/>
              <a:defRPr/>
            </a:pPr>
            <a:r>
              <a:rPr kumimoji="0" lang="tr-TR" altLang="tr-TR" sz="1200" b="0" i="0" u="none" strike="noStrike" kern="1200" cap="none" spc="0" normalizeH="0" baseline="0" noProof="0">
                <a:ln>
                  <a:noFill/>
                </a:ln>
                <a:solidFill>
                  <a:srgbClr val="898989"/>
                </a:solidFill>
                <a:effectLst/>
                <a:uLnTx/>
                <a:uFillTx/>
                <a:latin typeface="Arial"/>
                <a:ea typeface="+mn-ea"/>
                <a:cs typeface="Arial" panose="020B0604020202020204" pitchFamily="34" charset="0"/>
              </a:rPr>
              <a:t>Toplantı Adı, vb.</a:t>
            </a:r>
          </a:p>
        </p:txBody>
      </p:sp>
      <p:sp>
        <p:nvSpPr>
          <p:cNvPr id="11" name="Slide Number Placeholder 19"/>
          <p:cNvSpPr txBox="1">
            <a:spLocks/>
          </p:cNvSpPr>
          <p:nvPr userDrawn="1"/>
        </p:nvSpPr>
        <p:spPr>
          <a:xfrm>
            <a:off x="9309887" y="6600346"/>
            <a:ext cx="2919303" cy="366057"/>
          </a:xfrm>
          <a:prstGeom prst="rect">
            <a:avLst/>
          </a:prstGeom>
        </p:spPr>
        <p:txBody>
          <a:bodyPr lIns="93040" tIns="46520" rIns="93040" bIns="46520"/>
          <a:lstStyle>
            <a:defPPr rtl="0">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74B379A-8968-4E49-B7C7-EB6E50A494BB}"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Arial"/>
              <a:ea typeface="+mn-ea"/>
              <a:cs typeface="Arial" panose="020B0604020202020204" pitchFamily="34" charset="0"/>
            </a:endParaRPr>
          </a:p>
        </p:txBody>
      </p:sp>
    </p:spTree>
    <p:extLst>
      <p:ext uri="{BB962C8B-B14F-4D97-AF65-F5344CB8AC3E}">
        <p14:creationId xmlns:p14="http://schemas.microsoft.com/office/powerpoint/2010/main" val="377930130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tr-TR" dirty="0"/>
          </a:p>
        </p:txBody>
      </p:sp>
    </p:spTree>
    <p:extLst>
      <p:ext uri="{BB962C8B-B14F-4D97-AF65-F5344CB8AC3E}">
        <p14:creationId xmlns:p14="http://schemas.microsoft.com/office/powerpoint/2010/main" val="42877045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1_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tr-TR" smtClean="0"/>
              <a:t>Asıl başlık stili için tıklatın</a:t>
            </a:r>
            <a:endParaRPr lang="sv-SE"/>
          </a:p>
        </p:txBody>
      </p:sp>
      <p:sp>
        <p:nvSpPr>
          <p:cNvPr id="7" name="Platshållare för innehåll 6"/>
          <p:cNvSpPr>
            <a:spLocks noGrp="1"/>
          </p:cNvSpPr>
          <p:nvPr>
            <p:ph sz="quarter" idx="13"/>
          </p:nvPr>
        </p:nvSpPr>
        <p:spPr>
          <a:xfrm>
            <a:off x="2429351" y="1874607"/>
            <a:ext cx="9150318" cy="4059457"/>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sv-SE"/>
          </a:p>
        </p:txBody>
      </p:sp>
      <p:sp>
        <p:nvSpPr>
          <p:cNvPr id="4" name="Platshållare för datum 13"/>
          <p:cNvSpPr>
            <a:spLocks noGrp="1"/>
          </p:cNvSpPr>
          <p:nvPr>
            <p:ph type="dt" sz="half" idx="14"/>
          </p:nvPr>
        </p:nvSpPr>
        <p:spPr/>
        <p:txBody>
          <a:bodyPr/>
          <a:lstStyle>
            <a:lvl1pPr>
              <a:defRPr/>
            </a:lvl1pPr>
          </a:lstStyle>
          <a:p>
            <a:pPr>
              <a:defRPr/>
            </a:pPr>
            <a:fld id="{99104049-917C-4547-BDB5-482177EFA1F6}" type="datetime1">
              <a:rPr lang="tr-TR" smtClean="0">
                <a:solidFill>
                  <a:srgbClr val="000000"/>
                </a:solidFill>
              </a:rPr>
              <a:t>13.05.2024</a:t>
            </a:fld>
            <a:endParaRPr lang="sv-SE">
              <a:solidFill>
                <a:srgbClr val="000000"/>
              </a:solidFill>
            </a:endParaRPr>
          </a:p>
        </p:txBody>
      </p:sp>
      <p:sp>
        <p:nvSpPr>
          <p:cNvPr id="5" name="Platshållare för sidfot 14"/>
          <p:cNvSpPr>
            <a:spLocks noGrp="1"/>
          </p:cNvSpPr>
          <p:nvPr>
            <p:ph type="ftr" sz="quarter" idx="15"/>
          </p:nvPr>
        </p:nvSpPr>
        <p:spPr/>
        <p:txBody>
          <a:bodyPr/>
          <a:lstStyle>
            <a:lvl1pPr>
              <a:defRPr/>
            </a:lvl1pPr>
          </a:lstStyle>
          <a:p>
            <a:pPr>
              <a:defRPr/>
            </a:pPr>
            <a:endParaRPr lang="sv-SE" dirty="0">
              <a:solidFill>
                <a:srgbClr val="000000"/>
              </a:solidFill>
            </a:endParaRPr>
          </a:p>
        </p:txBody>
      </p:sp>
      <p:sp>
        <p:nvSpPr>
          <p:cNvPr id="6" name="Platshållare för bildnummer 15"/>
          <p:cNvSpPr>
            <a:spLocks noGrp="1"/>
          </p:cNvSpPr>
          <p:nvPr>
            <p:ph type="sldNum" sz="quarter" idx="16"/>
          </p:nvPr>
        </p:nvSpPr>
        <p:spPr/>
        <p:txBody>
          <a:bodyPr/>
          <a:lstStyle>
            <a:lvl1pPr>
              <a:defRPr/>
            </a:lvl1pPr>
          </a:lstStyle>
          <a:p>
            <a:pPr>
              <a:defRPr/>
            </a:pPr>
            <a:fld id="{401952DF-122A-4243-B16A-D163F468D7FE}" type="slidenum">
              <a:rPr lang="sv-SE">
                <a:solidFill>
                  <a:srgbClr val="000000"/>
                </a:solidFill>
              </a:rPr>
              <a:pPr>
                <a:defRPr/>
              </a:pPr>
              <a:t>‹#›</a:t>
            </a:fld>
            <a:endParaRPr lang="sv-SE">
              <a:solidFill>
                <a:srgbClr val="000000"/>
              </a:solidFill>
            </a:endParaRPr>
          </a:p>
        </p:txBody>
      </p:sp>
    </p:spTree>
    <p:extLst>
      <p:ext uri="{BB962C8B-B14F-4D97-AF65-F5344CB8AC3E}">
        <p14:creationId xmlns:p14="http://schemas.microsoft.com/office/powerpoint/2010/main" val="1571495399"/>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tr-TR"/>
          </a:p>
        </p:txBody>
      </p:sp>
    </p:spTree>
    <p:extLst>
      <p:ext uri="{BB962C8B-B14F-4D97-AF65-F5344CB8AC3E}">
        <p14:creationId xmlns:p14="http://schemas.microsoft.com/office/powerpoint/2010/main" val="38899102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524001" y="1122365"/>
            <a:ext cx="9144000" cy="2387600"/>
          </a:xfrm>
        </p:spPr>
        <p:txBody>
          <a:bodyPr anchor="b"/>
          <a:lstStyle>
            <a:lvl1pPr algn="ctr">
              <a:defRPr sz="4599"/>
            </a:lvl1pPr>
          </a:lstStyle>
          <a:p>
            <a:r>
              <a:rPr lang="tr-TR" smtClean="0"/>
              <a:t>Asıl başlık stili için tıklatın</a:t>
            </a:r>
            <a:endParaRPr lang="tr-TR"/>
          </a:p>
        </p:txBody>
      </p:sp>
      <p:sp>
        <p:nvSpPr>
          <p:cNvPr id="3" name="Alt Başlık 2"/>
          <p:cNvSpPr>
            <a:spLocks noGrp="1"/>
          </p:cNvSpPr>
          <p:nvPr>
            <p:ph type="subTitle" idx="1"/>
          </p:nvPr>
        </p:nvSpPr>
        <p:spPr>
          <a:xfrm>
            <a:off x="1524001" y="3602039"/>
            <a:ext cx="9144000" cy="1655763"/>
          </a:xfrm>
        </p:spPr>
        <p:txBody>
          <a:bodyPr/>
          <a:lstStyle>
            <a:lvl1pPr marL="0" indent="0" algn="ctr">
              <a:buNone/>
              <a:defRPr sz="1800"/>
            </a:lvl1pPr>
            <a:lvl2pPr marL="348809" indent="0" algn="ctr">
              <a:buNone/>
              <a:defRPr sz="1500"/>
            </a:lvl2pPr>
            <a:lvl3pPr marL="697618" indent="0" algn="ctr">
              <a:buNone/>
              <a:defRPr sz="1400"/>
            </a:lvl3pPr>
            <a:lvl4pPr marL="1046426" indent="0" algn="ctr">
              <a:buNone/>
              <a:defRPr sz="1200"/>
            </a:lvl4pPr>
            <a:lvl5pPr marL="1395235" indent="0" algn="ctr">
              <a:buNone/>
              <a:defRPr sz="1200"/>
            </a:lvl5pPr>
            <a:lvl6pPr marL="1744043" indent="0" algn="ctr">
              <a:buNone/>
              <a:defRPr sz="1200"/>
            </a:lvl6pPr>
            <a:lvl7pPr marL="2092852" indent="0" algn="ctr">
              <a:buNone/>
              <a:defRPr sz="1200"/>
            </a:lvl7pPr>
            <a:lvl8pPr marL="2441660" indent="0" algn="ctr">
              <a:buNone/>
              <a:defRPr sz="1200"/>
            </a:lvl8pPr>
            <a:lvl9pPr marL="2790469" indent="0" algn="ctr">
              <a:buNone/>
              <a:defRPr sz="1200"/>
            </a:lvl9pPr>
          </a:lstStyle>
          <a:p>
            <a:r>
              <a:rPr lang="tr-TR" smtClean="0"/>
              <a:t>Asıl alt başlık stilini düzenlemek için tıklayın</a:t>
            </a:r>
            <a:endParaRPr lang="tr-TR"/>
          </a:p>
        </p:txBody>
      </p:sp>
      <p:sp>
        <p:nvSpPr>
          <p:cNvPr id="4" name="Veri Yer Tutucusu 3"/>
          <p:cNvSpPr>
            <a:spLocks noGrp="1"/>
          </p:cNvSpPr>
          <p:nvPr>
            <p:ph type="dt" sz="half" idx="10"/>
          </p:nvPr>
        </p:nvSpPr>
        <p:spPr/>
        <p:txBody>
          <a:bodyPr/>
          <a:lstStyle/>
          <a:p>
            <a:fld id="{20C4A22B-856C-4099-88A5-230A1C5F689B}" type="datetime1">
              <a:rPr lang="tr-TR" smtClean="0"/>
              <a:t>13.05.2024</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6B5068A4-7AB1-4987-BEC0-486BCDB874F9}" type="slidenum">
              <a:rPr lang="tr-TR" smtClean="0"/>
              <a:t>‹#›</a:t>
            </a:fld>
            <a:endParaRPr lang="tr-TR"/>
          </a:p>
        </p:txBody>
      </p:sp>
    </p:spTree>
    <p:extLst>
      <p:ext uri="{BB962C8B-B14F-4D97-AF65-F5344CB8AC3E}">
        <p14:creationId xmlns:p14="http://schemas.microsoft.com/office/powerpoint/2010/main" val="33223081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idx="1"/>
          </p:nvPr>
        </p:nvSpPr>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A8E6AC92-058B-4798-82A5-BC61F0923E31}" type="datetime1">
              <a:rPr lang="tr-TR" smtClean="0"/>
              <a:t>13.05.2024</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6B5068A4-7AB1-4987-BEC0-486BCDB874F9}" type="slidenum">
              <a:rPr lang="tr-TR" smtClean="0"/>
              <a:t>‹#›</a:t>
            </a:fld>
            <a:endParaRPr lang="tr-TR"/>
          </a:p>
        </p:txBody>
      </p:sp>
    </p:spTree>
    <p:extLst>
      <p:ext uri="{BB962C8B-B14F-4D97-AF65-F5344CB8AC3E}">
        <p14:creationId xmlns:p14="http://schemas.microsoft.com/office/powerpoint/2010/main" val="429171475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831853" y="1709744"/>
            <a:ext cx="10515600" cy="2852736"/>
          </a:xfrm>
        </p:spPr>
        <p:txBody>
          <a:bodyPr anchor="b"/>
          <a:lstStyle>
            <a:lvl1pPr>
              <a:defRPr sz="4599"/>
            </a:lvl1pPr>
          </a:lstStyle>
          <a:p>
            <a:r>
              <a:rPr lang="tr-TR" smtClean="0"/>
              <a:t>Asıl başlık stili için tıklatın</a:t>
            </a:r>
            <a:endParaRPr lang="tr-TR"/>
          </a:p>
        </p:txBody>
      </p:sp>
      <p:sp>
        <p:nvSpPr>
          <p:cNvPr id="3" name="Metin Yer Tutucusu 2"/>
          <p:cNvSpPr>
            <a:spLocks noGrp="1"/>
          </p:cNvSpPr>
          <p:nvPr>
            <p:ph type="body" idx="1"/>
          </p:nvPr>
        </p:nvSpPr>
        <p:spPr>
          <a:xfrm>
            <a:off x="831853" y="4589466"/>
            <a:ext cx="10515600" cy="1500187"/>
          </a:xfrm>
        </p:spPr>
        <p:txBody>
          <a:bodyPr/>
          <a:lstStyle>
            <a:lvl1pPr marL="0" indent="0">
              <a:buNone/>
              <a:defRPr sz="1800">
                <a:solidFill>
                  <a:schemeClr val="tx1">
                    <a:tint val="75000"/>
                  </a:schemeClr>
                </a:solidFill>
              </a:defRPr>
            </a:lvl1pPr>
            <a:lvl2pPr marL="348809" indent="0">
              <a:buNone/>
              <a:defRPr sz="1500">
                <a:solidFill>
                  <a:schemeClr val="tx1">
                    <a:tint val="75000"/>
                  </a:schemeClr>
                </a:solidFill>
              </a:defRPr>
            </a:lvl2pPr>
            <a:lvl3pPr marL="697618" indent="0">
              <a:buNone/>
              <a:defRPr sz="1400">
                <a:solidFill>
                  <a:schemeClr val="tx1">
                    <a:tint val="75000"/>
                  </a:schemeClr>
                </a:solidFill>
              </a:defRPr>
            </a:lvl3pPr>
            <a:lvl4pPr marL="1046426" indent="0">
              <a:buNone/>
              <a:defRPr sz="1200">
                <a:solidFill>
                  <a:schemeClr val="tx1">
                    <a:tint val="75000"/>
                  </a:schemeClr>
                </a:solidFill>
              </a:defRPr>
            </a:lvl4pPr>
            <a:lvl5pPr marL="1395235" indent="0">
              <a:buNone/>
              <a:defRPr sz="1200">
                <a:solidFill>
                  <a:schemeClr val="tx1">
                    <a:tint val="75000"/>
                  </a:schemeClr>
                </a:solidFill>
              </a:defRPr>
            </a:lvl5pPr>
            <a:lvl6pPr marL="1744043" indent="0">
              <a:buNone/>
              <a:defRPr sz="1200">
                <a:solidFill>
                  <a:schemeClr val="tx1">
                    <a:tint val="75000"/>
                  </a:schemeClr>
                </a:solidFill>
              </a:defRPr>
            </a:lvl6pPr>
            <a:lvl7pPr marL="2092852" indent="0">
              <a:buNone/>
              <a:defRPr sz="1200">
                <a:solidFill>
                  <a:schemeClr val="tx1">
                    <a:tint val="75000"/>
                  </a:schemeClr>
                </a:solidFill>
              </a:defRPr>
            </a:lvl7pPr>
            <a:lvl8pPr marL="2441660" indent="0">
              <a:buNone/>
              <a:defRPr sz="1200">
                <a:solidFill>
                  <a:schemeClr val="tx1">
                    <a:tint val="75000"/>
                  </a:schemeClr>
                </a:solidFill>
              </a:defRPr>
            </a:lvl8pPr>
            <a:lvl9pPr marL="2790469" indent="0">
              <a:buNone/>
              <a:defRPr sz="1200">
                <a:solidFill>
                  <a:schemeClr val="tx1">
                    <a:tint val="75000"/>
                  </a:schemeClr>
                </a:solidFill>
              </a:defRPr>
            </a:lvl9pPr>
          </a:lstStyle>
          <a:p>
            <a:pPr lvl="0"/>
            <a:r>
              <a:rPr lang="tr-TR" smtClean="0"/>
              <a:t>Asıl metin stillerini düzenle</a:t>
            </a:r>
          </a:p>
        </p:txBody>
      </p:sp>
      <p:sp>
        <p:nvSpPr>
          <p:cNvPr id="4" name="Veri Yer Tutucusu 3"/>
          <p:cNvSpPr>
            <a:spLocks noGrp="1"/>
          </p:cNvSpPr>
          <p:nvPr>
            <p:ph type="dt" sz="half" idx="10"/>
          </p:nvPr>
        </p:nvSpPr>
        <p:spPr/>
        <p:txBody>
          <a:bodyPr/>
          <a:lstStyle/>
          <a:p>
            <a:fld id="{D65711BA-D771-44C6-8854-66B6D748810C}" type="datetime1">
              <a:rPr lang="tr-TR" smtClean="0"/>
              <a:t>13.05.2024</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6B5068A4-7AB1-4987-BEC0-486BCDB874F9}" type="slidenum">
              <a:rPr lang="tr-TR" smtClean="0"/>
              <a:t>‹#›</a:t>
            </a:fld>
            <a:endParaRPr lang="tr-TR"/>
          </a:p>
        </p:txBody>
      </p:sp>
    </p:spTree>
    <p:extLst>
      <p:ext uri="{BB962C8B-B14F-4D97-AF65-F5344CB8AC3E}">
        <p14:creationId xmlns:p14="http://schemas.microsoft.com/office/powerpoint/2010/main" val="113295239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sz="half" idx="1"/>
          </p:nvPr>
        </p:nvSpPr>
        <p:spPr>
          <a:xfrm>
            <a:off x="838201" y="1825626"/>
            <a:ext cx="5181600" cy="4351339"/>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İçerik Yer Tutucusu 3"/>
          <p:cNvSpPr>
            <a:spLocks noGrp="1"/>
          </p:cNvSpPr>
          <p:nvPr>
            <p:ph sz="half" idx="2"/>
          </p:nvPr>
        </p:nvSpPr>
        <p:spPr>
          <a:xfrm>
            <a:off x="6172200" y="1825626"/>
            <a:ext cx="5181600" cy="4351339"/>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Veri Yer Tutucusu 4"/>
          <p:cNvSpPr>
            <a:spLocks noGrp="1"/>
          </p:cNvSpPr>
          <p:nvPr>
            <p:ph type="dt" sz="half" idx="10"/>
          </p:nvPr>
        </p:nvSpPr>
        <p:spPr/>
        <p:txBody>
          <a:bodyPr/>
          <a:lstStyle/>
          <a:p>
            <a:fld id="{F27DC996-FCEF-4FF4-89C0-8A57FBC76D8E}" type="datetime1">
              <a:rPr lang="tr-TR" smtClean="0"/>
              <a:t>13.05.2024</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6B5068A4-7AB1-4987-BEC0-486BCDB874F9}" type="slidenum">
              <a:rPr lang="tr-TR" smtClean="0"/>
              <a:t>‹#›</a:t>
            </a:fld>
            <a:endParaRPr lang="tr-TR"/>
          </a:p>
        </p:txBody>
      </p:sp>
    </p:spTree>
    <p:extLst>
      <p:ext uri="{BB962C8B-B14F-4D97-AF65-F5344CB8AC3E}">
        <p14:creationId xmlns:p14="http://schemas.microsoft.com/office/powerpoint/2010/main" val="284158449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90" y="365126"/>
            <a:ext cx="10515600" cy="1325563"/>
          </a:xfrm>
        </p:spPr>
        <p:txBody>
          <a:bodyPr/>
          <a:lstStyle/>
          <a:p>
            <a:r>
              <a:rPr lang="tr-TR" smtClean="0"/>
              <a:t>Asıl başlık stili için tıklatın</a:t>
            </a:r>
            <a:endParaRPr lang="tr-TR"/>
          </a:p>
        </p:txBody>
      </p:sp>
      <p:sp>
        <p:nvSpPr>
          <p:cNvPr id="3" name="Metin Yer Tutucusu 2"/>
          <p:cNvSpPr>
            <a:spLocks noGrp="1"/>
          </p:cNvSpPr>
          <p:nvPr>
            <p:ph type="body" idx="1"/>
          </p:nvPr>
        </p:nvSpPr>
        <p:spPr>
          <a:xfrm>
            <a:off x="839790" y="1681163"/>
            <a:ext cx="5157788" cy="823912"/>
          </a:xfrm>
        </p:spPr>
        <p:txBody>
          <a:bodyPr anchor="b"/>
          <a:lstStyle>
            <a:lvl1pPr marL="0" indent="0">
              <a:buNone/>
              <a:defRPr sz="1800" b="1"/>
            </a:lvl1pPr>
            <a:lvl2pPr marL="348809" indent="0">
              <a:buNone/>
              <a:defRPr sz="1500" b="1"/>
            </a:lvl2pPr>
            <a:lvl3pPr marL="697618" indent="0">
              <a:buNone/>
              <a:defRPr sz="1400" b="1"/>
            </a:lvl3pPr>
            <a:lvl4pPr marL="1046426" indent="0">
              <a:buNone/>
              <a:defRPr sz="1200" b="1"/>
            </a:lvl4pPr>
            <a:lvl5pPr marL="1395235" indent="0">
              <a:buNone/>
              <a:defRPr sz="1200" b="1"/>
            </a:lvl5pPr>
            <a:lvl6pPr marL="1744043" indent="0">
              <a:buNone/>
              <a:defRPr sz="1200" b="1"/>
            </a:lvl6pPr>
            <a:lvl7pPr marL="2092852" indent="0">
              <a:buNone/>
              <a:defRPr sz="1200" b="1"/>
            </a:lvl7pPr>
            <a:lvl8pPr marL="2441660" indent="0">
              <a:buNone/>
              <a:defRPr sz="1200" b="1"/>
            </a:lvl8pPr>
            <a:lvl9pPr marL="2790469" indent="0">
              <a:buNone/>
              <a:defRPr sz="1200" b="1"/>
            </a:lvl9pPr>
          </a:lstStyle>
          <a:p>
            <a:pPr lvl="0"/>
            <a:r>
              <a:rPr lang="tr-TR" smtClean="0"/>
              <a:t>Asıl metin stillerini düzenle</a:t>
            </a:r>
          </a:p>
        </p:txBody>
      </p:sp>
      <p:sp>
        <p:nvSpPr>
          <p:cNvPr id="4" name="İçerik Yer Tutucusu 3"/>
          <p:cNvSpPr>
            <a:spLocks noGrp="1"/>
          </p:cNvSpPr>
          <p:nvPr>
            <p:ph sz="half" idx="2"/>
          </p:nvPr>
        </p:nvSpPr>
        <p:spPr>
          <a:xfrm>
            <a:off x="839790" y="2505076"/>
            <a:ext cx="5157788" cy="368458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Metin Yer Tutucusu 4"/>
          <p:cNvSpPr>
            <a:spLocks noGrp="1"/>
          </p:cNvSpPr>
          <p:nvPr>
            <p:ph type="body" sz="quarter" idx="3"/>
          </p:nvPr>
        </p:nvSpPr>
        <p:spPr>
          <a:xfrm>
            <a:off x="6172203" y="1681163"/>
            <a:ext cx="5183190" cy="823912"/>
          </a:xfrm>
        </p:spPr>
        <p:txBody>
          <a:bodyPr anchor="b"/>
          <a:lstStyle>
            <a:lvl1pPr marL="0" indent="0">
              <a:buNone/>
              <a:defRPr sz="1800" b="1"/>
            </a:lvl1pPr>
            <a:lvl2pPr marL="348809" indent="0">
              <a:buNone/>
              <a:defRPr sz="1500" b="1"/>
            </a:lvl2pPr>
            <a:lvl3pPr marL="697618" indent="0">
              <a:buNone/>
              <a:defRPr sz="1400" b="1"/>
            </a:lvl3pPr>
            <a:lvl4pPr marL="1046426" indent="0">
              <a:buNone/>
              <a:defRPr sz="1200" b="1"/>
            </a:lvl4pPr>
            <a:lvl5pPr marL="1395235" indent="0">
              <a:buNone/>
              <a:defRPr sz="1200" b="1"/>
            </a:lvl5pPr>
            <a:lvl6pPr marL="1744043" indent="0">
              <a:buNone/>
              <a:defRPr sz="1200" b="1"/>
            </a:lvl6pPr>
            <a:lvl7pPr marL="2092852" indent="0">
              <a:buNone/>
              <a:defRPr sz="1200" b="1"/>
            </a:lvl7pPr>
            <a:lvl8pPr marL="2441660" indent="0">
              <a:buNone/>
              <a:defRPr sz="1200" b="1"/>
            </a:lvl8pPr>
            <a:lvl9pPr marL="2790469" indent="0">
              <a:buNone/>
              <a:defRPr sz="1200" b="1"/>
            </a:lvl9pPr>
          </a:lstStyle>
          <a:p>
            <a:pPr lvl="0"/>
            <a:r>
              <a:rPr lang="tr-TR" smtClean="0"/>
              <a:t>Asıl metin stillerini düzenle</a:t>
            </a:r>
          </a:p>
        </p:txBody>
      </p:sp>
      <p:sp>
        <p:nvSpPr>
          <p:cNvPr id="6" name="İçerik Yer Tutucusu 5"/>
          <p:cNvSpPr>
            <a:spLocks noGrp="1"/>
          </p:cNvSpPr>
          <p:nvPr>
            <p:ph sz="quarter" idx="4"/>
          </p:nvPr>
        </p:nvSpPr>
        <p:spPr>
          <a:xfrm>
            <a:off x="6172203" y="2505076"/>
            <a:ext cx="5183190" cy="368458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Veri Yer Tutucusu 6"/>
          <p:cNvSpPr>
            <a:spLocks noGrp="1"/>
          </p:cNvSpPr>
          <p:nvPr>
            <p:ph type="dt" sz="half" idx="10"/>
          </p:nvPr>
        </p:nvSpPr>
        <p:spPr/>
        <p:txBody>
          <a:bodyPr/>
          <a:lstStyle/>
          <a:p>
            <a:fld id="{BF968FA5-6E40-429D-82EF-6BBCEBC4A0DF}" type="datetime1">
              <a:rPr lang="tr-TR" smtClean="0"/>
              <a:t>13.05.2024</a:t>
            </a:fld>
            <a:endParaRPr lang="tr-TR"/>
          </a:p>
        </p:txBody>
      </p:sp>
      <p:sp>
        <p:nvSpPr>
          <p:cNvPr id="8" name="Altbilgi Yer Tutucusu 7"/>
          <p:cNvSpPr>
            <a:spLocks noGrp="1"/>
          </p:cNvSpPr>
          <p:nvPr>
            <p:ph type="ftr" sz="quarter" idx="11"/>
          </p:nvPr>
        </p:nvSpPr>
        <p:spPr/>
        <p:txBody>
          <a:bodyPr/>
          <a:lstStyle/>
          <a:p>
            <a:endParaRPr lang="tr-TR"/>
          </a:p>
        </p:txBody>
      </p:sp>
      <p:sp>
        <p:nvSpPr>
          <p:cNvPr id="9" name="Slayt Numarası Yer Tutucusu 8"/>
          <p:cNvSpPr>
            <a:spLocks noGrp="1"/>
          </p:cNvSpPr>
          <p:nvPr>
            <p:ph type="sldNum" sz="quarter" idx="12"/>
          </p:nvPr>
        </p:nvSpPr>
        <p:spPr/>
        <p:txBody>
          <a:bodyPr/>
          <a:lstStyle/>
          <a:p>
            <a:fld id="{6B5068A4-7AB1-4987-BEC0-486BCDB874F9}" type="slidenum">
              <a:rPr lang="tr-TR" smtClean="0"/>
              <a:t>‹#›</a:t>
            </a:fld>
            <a:endParaRPr lang="tr-TR"/>
          </a:p>
        </p:txBody>
      </p:sp>
    </p:spTree>
    <p:extLst>
      <p:ext uri="{BB962C8B-B14F-4D97-AF65-F5344CB8AC3E}">
        <p14:creationId xmlns:p14="http://schemas.microsoft.com/office/powerpoint/2010/main" val="81409080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Veri Yer Tutucusu 2"/>
          <p:cNvSpPr>
            <a:spLocks noGrp="1"/>
          </p:cNvSpPr>
          <p:nvPr>
            <p:ph type="dt" sz="half" idx="10"/>
          </p:nvPr>
        </p:nvSpPr>
        <p:spPr/>
        <p:txBody>
          <a:bodyPr/>
          <a:lstStyle/>
          <a:p>
            <a:fld id="{4D3BA08A-ABA0-482D-8DA2-E480A8EF3DCF}" type="datetime1">
              <a:rPr lang="tr-TR" smtClean="0"/>
              <a:t>13.05.2024</a:t>
            </a:fld>
            <a:endParaRPr lang="tr-TR"/>
          </a:p>
        </p:txBody>
      </p:sp>
      <p:sp>
        <p:nvSpPr>
          <p:cNvPr id="4" name="Altbilgi Yer Tutucusu 3"/>
          <p:cNvSpPr>
            <a:spLocks noGrp="1"/>
          </p:cNvSpPr>
          <p:nvPr>
            <p:ph type="ftr" sz="quarter" idx="11"/>
          </p:nvPr>
        </p:nvSpPr>
        <p:spPr/>
        <p:txBody>
          <a:bodyPr/>
          <a:lstStyle/>
          <a:p>
            <a:endParaRPr lang="tr-TR"/>
          </a:p>
        </p:txBody>
      </p:sp>
      <p:sp>
        <p:nvSpPr>
          <p:cNvPr id="5" name="Slayt Numarası Yer Tutucusu 4"/>
          <p:cNvSpPr>
            <a:spLocks noGrp="1"/>
          </p:cNvSpPr>
          <p:nvPr>
            <p:ph type="sldNum" sz="quarter" idx="12"/>
          </p:nvPr>
        </p:nvSpPr>
        <p:spPr/>
        <p:txBody>
          <a:bodyPr/>
          <a:lstStyle/>
          <a:p>
            <a:fld id="{6B5068A4-7AB1-4987-BEC0-486BCDB874F9}" type="slidenum">
              <a:rPr lang="tr-TR" smtClean="0"/>
              <a:t>‹#›</a:t>
            </a:fld>
            <a:endParaRPr lang="tr-TR"/>
          </a:p>
        </p:txBody>
      </p:sp>
    </p:spTree>
    <p:extLst>
      <p:ext uri="{BB962C8B-B14F-4D97-AF65-F5344CB8AC3E}">
        <p14:creationId xmlns:p14="http://schemas.microsoft.com/office/powerpoint/2010/main" val="124977254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66B9335A-BE2A-4CB7-8D18-CE78F911E32F}" type="datetime1">
              <a:rPr lang="tr-TR" smtClean="0"/>
              <a:t>13.05.2024</a:t>
            </a:fld>
            <a:endParaRPr lang="tr-TR"/>
          </a:p>
        </p:txBody>
      </p:sp>
      <p:sp>
        <p:nvSpPr>
          <p:cNvPr id="3" name="Altbilgi Yer Tutucusu 2"/>
          <p:cNvSpPr>
            <a:spLocks noGrp="1"/>
          </p:cNvSpPr>
          <p:nvPr>
            <p:ph type="ftr" sz="quarter" idx="11"/>
          </p:nvPr>
        </p:nvSpPr>
        <p:spPr/>
        <p:txBody>
          <a:bodyPr/>
          <a:lstStyle/>
          <a:p>
            <a:endParaRPr lang="tr-TR"/>
          </a:p>
        </p:txBody>
      </p:sp>
      <p:sp>
        <p:nvSpPr>
          <p:cNvPr id="4" name="Slayt Numarası Yer Tutucusu 3"/>
          <p:cNvSpPr>
            <a:spLocks noGrp="1"/>
          </p:cNvSpPr>
          <p:nvPr>
            <p:ph type="sldNum" sz="quarter" idx="12"/>
          </p:nvPr>
        </p:nvSpPr>
        <p:spPr/>
        <p:txBody>
          <a:bodyPr/>
          <a:lstStyle/>
          <a:p>
            <a:fld id="{6B5068A4-7AB1-4987-BEC0-486BCDB874F9}" type="slidenum">
              <a:rPr lang="tr-TR" smtClean="0"/>
              <a:t>‹#›</a:t>
            </a:fld>
            <a:endParaRPr lang="tr-TR"/>
          </a:p>
        </p:txBody>
      </p:sp>
    </p:spTree>
    <p:extLst>
      <p:ext uri="{BB962C8B-B14F-4D97-AF65-F5344CB8AC3E}">
        <p14:creationId xmlns:p14="http://schemas.microsoft.com/office/powerpoint/2010/main" val="37353227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1_Custom Layou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duotone>
              <a:schemeClr val="accent4">
                <a:shade val="45000"/>
                <a:satMod val="135000"/>
              </a:schemeClr>
              <a:prstClr val="white"/>
            </a:duotone>
            <a:extLst>
              <a:ext uri="{BEBA8EAE-BF5A-486C-A8C5-ECC9F3942E4B}">
                <a14:imgProps xmlns:a14="http://schemas.microsoft.com/office/drawing/2010/main">
                  <a14:imgLayer r:embed="rId3">
                    <a14:imgEffect>
                      <a14:colorTemperature colorTemp="7649"/>
                    </a14:imgEffect>
                    <a14:imgEffect>
                      <a14:saturation sat="56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70573" y="-70508"/>
            <a:ext cx="12246383" cy="6928509"/>
          </a:xfrm>
          <a:prstGeom prst="rect">
            <a:avLst/>
          </a:prstGeom>
        </p:spPr>
      </p:pic>
      <p:sp>
        <p:nvSpPr>
          <p:cNvPr id="7" name="1 Başlık"/>
          <p:cNvSpPr>
            <a:spLocks noGrp="1"/>
          </p:cNvSpPr>
          <p:nvPr>
            <p:ph type="ctrTitle" hasCustomPrompt="1"/>
          </p:nvPr>
        </p:nvSpPr>
        <p:spPr>
          <a:xfrm>
            <a:off x="939802" y="3184531"/>
            <a:ext cx="10363201" cy="1470025"/>
          </a:xfrm>
        </p:spPr>
        <p:txBody>
          <a:bodyPr>
            <a:normAutofit/>
          </a:bodyPr>
          <a:lstStyle>
            <a:lvl1pPr algn="ctr">
              <a:defRPr sz="4800" b="1">
                <a:solidFill>
                  <a:srgbClr val="7030A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defRPr>
            </a:lvl1pPr>
          </a:lstStyle>
          <a:p>
            <a:r>
              <a:rPr lang="tr-TR" noProof="0" dirty="0"/>
              <a:t>İlginize teşekkür ederiz.</a:t>
            </a:r>
          </a:p>
        </p:txBody>
      </p:sp>
      <p:sp>
        <p:nvSpPr>
          <p:cNvPr id="8" name="3 Veri Yer Tutucusu"/>
          <p:cNvSpPr>
            <a:spLocks noGrp="1"/>
          </p:cNvSpPr>
          <p:nvPr>
            <p:ph type="dt" sz="half" idx="10"/>
          </p:nvPr>
        </p:nvSpPr>
        <p:spPr>
          <a:xfrm>
            <a:off x="609600" y="6356356"/>
            <a:ext cx="2844800" cy="365125"/>
          </a:xfrm>
        </p:spPr>
        <p:txBody>
          <a:bodyPr/>
          <a:lstStyle>
            <a:lvl1pPr>
              <a:defRPr>
                <a:latin typeface="Corbel" pitchFamily="34" charset="0"/>
              </a:defRPr>
            </a:lvl1pPr>
          </a:lstStyle>
          <a:p>
            <a:pPr marL="0" marR="0" lvl="0" indent="0" algn="l" defTabSz="914213" rtl="0" eaLnBrk="1" fontAlgn="auto" latinLnBrk="0" hangingPunct="1">
              <a:lnSpc>
                <a:spcPct val="100000"/>
              </a:lnSpc>
              <a:spcBef>
                <a:spcPts val="0"/>
              </a:spcBef>
              <a:spcAft>
                <a:spcPts val="0"/>
              </a:spcAft>
              <a:buClrTx/>
              <a:buSzTx/>
              <a:buFontTx/>
              <a:buNone/>
              <a:tabLst/>
              <a:defRPr/>
            </a:pPr>
            <a:endParaRPr kumimoji="0" lang="en-US" altLang="tr-TR" sz="1200" b="0" i="0" u="none" strike="noStrike" kern="1200" cap="none" spc="0" normalizeH="0" baseline="0" noProof="0" dirty="0">
              <a:ln>
                <a:noFill/>
              </a:ln>
              <a:solidFill>
                <a:srgbClr val="898989"/>
              </a:solidFill>
              <a:effectLst/>
              <a:uLnTx/>
              <a:uFillTx/>
              <a:latin typeface="Corbel" pitchFamily="34" charset="0"/>
              <a:ea typeface="+mn-ea"/>
              <a:cs typeface="Arial" panose="020B0604020202020204" pitchFamily="34" charset="0"/>
            </a:endParaRPr>
          </a:p>
        </p:txBody>
      </p:sp>
      <p:sp>
        <p:nvSpPr>
          <p:cNvPr id="9" name="4 Altbilgi Yer Tutucusu"/>
          <p:cNvSpPr>
            <a:spLocks noGrp="1"/>
          </p:cNvSpPr>
          <p:nvPr>
            <p:ph type="ftr" sz="quarter" idx="11"/>
          </p:nvPr>
        </p:nvSpPr>
        <p:spPr>
          <a:xfrm>
            <a:off x="4165601" y="6356356"/>
            <a:ext cx="3860800" cy="365125"/>
          </a:xfrm>
        </p:spPr>
        <p:txBody>
          <a:bodyPr/>
          <a:lstStyle>
            <a:lvl1pPr>
              <a:defRPr>
                <a:latin typeface="Corbel" pitchFamily="34" charset="0"/>
              </a:defRPr>
            </a:lvl1pPr>
          </a:lstStyle>
          <a:p>
            <a:pPr marL="0" marR="0" lvl="0" indent="0" algn="ctr" defTabSz="914213" rtl="0" eaLnBrk="1" fontAlgn="auto" latinLnBrk="0" hangingPunct="1">
              <a:lnSpc>
                <a:spcPct val="100000"/>
              </a:lnSpc>
              <a:spcBef>
                <a:spcPts val="0"/>
              </a:spcBef>
              <a:spcAft>
                <a:spcPts val="0"/>
              </a:spcAft>
              <a:buClrTx/>
              <a:buSzTx/>
              <a:buFontTx/>
              <a:buNone/>
              <a:tabLst/>
              <a:defRPr/>
            </a:pPr>
            <a:r>
              <a:rPr kumimoji="0" lang="tr-TR" altLang="tr-TR" sz="1200" b="0" i="0" u="none" strike="noStrike" kern="1200" cap="none" spc="0" normalizeH="0" baseline="0" noProof="0">
                <a:ln>
                  <a:noFill/>
                </a:ln>
                <a:solidFill>
                  <a:srgbClr val="898989"/>
                </a:solidFill>
                <a:effectLst/>
                <a:uLnTx/>
                <a:uFillTx/>
                <a:latin typeface="Corbel" pitchFamily="34" charset="0"/>
                <a:ea typeface="+mn-ea"/>
                <a:cs typeface="Arial" panose="020B0604020202020204" pitchFamily="34" charset="0"/>
              </a:rPr>
              <a:t>Toplantı Adı, vb.</a:t>
            </a:r>
          </a:p>
        </p:txBody>
      </p:sp>
    </p:spTree>
    <p:extLst>
      <p:ext uri="{BB962C8B-B14F-4D97-AF65-F5344CB8AC3E}">
        <p14:creationId xmlns:p14="http://schemas.microsoft.com/office/powerpoint/2010/main" val="285601135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9" y="457202"/>
            <a:ext cx="3932237" cy="1600200"/>
          </a:xfrm>
        </p:spPr>
        <p:txBody>
          <a:bodyPr anchor="b"/>
          <a:lstStyle>
            <a:lvl1pPr>
              <a:defRPr sz="2400"/>
            </a:lvl1pPr>
          </a:lstStyle>
          <a:p>
            <a:r>
              <a:rPr lang="tr-TR" smtClean="0"/>
              <a:t>Asıl başlık stili için tıklatın</a:t>
            </a:r>
            <a:endParaRPr lang="tr-TR"/>
          </a:p>
        </p:txBody>
      </p:sp>
      <p:sp>
        <p:nvSpPr>
          <p:cNvPr id="3" name="İçerik Yer Tutucusu 2"/>
          <p:cNvSpPr>
            <a:spLocks noGrp="1"/>
          </p:cNvSpPr>
          <p:nvPr>
            <p:ph idx="1"/>
          </p:nvPr>
        </p:nvSpPr>
        <p:spPr>
          <a:xfrm>
            <a:off x="5183188" y="987429"/>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Metin Yer Tutucusu 3"/>
          <p:cNvSpPr>
            <a:spLocks noGrp="1"/>
          </p:cNvSpPr>
          <p:nvPr>
            <p:ph type="body" sz="half" idx="2"/>
          </p:nvPr>
        </p:nvSpPr>
        <p:spPr>
          <a:xfrm>
            <a:off x="839789" y="2057401"/>
            <a:ext cx="3932237" cy="3811588"/>
          </a:xfrm>
        </p:spPr>
        <p:txBody>
          <a:bodyPr/>
          <a:lstStyle>
            <a:lvl1pPr marL="0" indent="0">
              <a:buNone/>
              <a:defRPr sz="1200"/>
            </a:lvl1pPr>
            <a:lvl2pPr marL="348809" indent="0">
              <a:buNone/>
              <a:defRPr sz="1100"/>
            </a:lvl2pPr>
            <a:lvl3pPr marL="697618" indent="0">
              <a:buNone/>
              <a:defRPr sz="1000"/>
            </a:lvl3pPr>
            <a:lvl4pPr marL="1046426" indent="0">
              <a:buNone/>
              <a:defRPr sz="800"/>
            </a:lvl4pPr>
            <a:lvl5pPr marL="1395235" indent="0">
              <a:buNone/>
              <a:defRPr sz="800"/>
            </a:lvl5pPr>
            <a:lvl6pPr marL="1744043" indent="0">
              <a:buNone/>
              <a:defRPr sz="800"/>
            </a:lvl6pPr>
            <a:lvl7pPr marL="2092852" indent="0">
              <a:buNone/>
              <a:defRPr sz="800"/>
            </a:lvl7pPr>
            <a:lvl8pPr marL="2441660" indent="0">
              <a:buNone/>
              <a:defRPr sz="800"/>
            </a:lvl8pPr>
            <a:lvl9pPr marL="2790469" indent="0">
              <a:buNone/>
              <a:defRPr sz="800"/>
            </a:lvl9pPr>
          </a:lstStyle>
          <a:p>
            <a:pPr lvl="0"/>
            <a:r>
              <a:rPr lang="tr-TR" smtClean="0"/>
              <a:t>Asıl metin stillerini düzenle</a:t>
            </a:r>
          </a:p>
        </p:txBody>
      </p:sp>
      <p:sp>
        <p:nvSpPr>
          <p:cNvPr id="5" name="Veri Yer Tutucusu 4"/>
          <p:cNvSpPr>
            <a:spLocks noGrp="1"/>
          </p:cNvSpPr>
          <p:nvPr>
            <p:ph type="dt" sz="half" idx="10"/>
          </p:nvPr>
        </p:nvSpPr>
        <p:spPr/>
        <p:txBody>
          <a:bodyPr/>
          <a:lstStyle/>
          <a:p>
            <a:fld id="{5351FD55-01F8-4BCE-94E6-81DD2AFC304E}" type="datetime1">
              <a:rPr lang="tr-TR" smtClean="0"/>
              <a:t>13.05.2024</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6B5068A4-7AB1-4987-BEC0-486BCDB874F9}" type="slidenum">
              <a:rPr lang="tr-TR" smtClean="0"/>
              <a:t>‹#›</a:t>
            </a:fld>
            <a:endParaRPr lang="tr-TR"/>
          </a:p>
        </p:txBody>
      </p:sp>
    </p:spTree>
    <p:extLst>
      <p:ext uri="{BB962C8B-B14F-4D97-AF65-F5344CB8AC3E}">
        <p14:creationId xmlns:p14="http://schemas.microsoft.com/office/powerpoint/2010/main" val="40722074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9" y="457202"/>
            <a:ext cx="3932237" cy="1600200"/>
          </a:xfrm>
        </p:spPr>
        <p:txBody>
          <a:bodyPr anchor="b"/>
          <a:lstStyle>
            <a:lvl1pPr>
              <a:defRPr sz="2400"/>
            </a:lvl1pPr>
          </a:lstStyle>
          <a:p>
            <a:r>
              <a:rPr lang="tr-TR" smtClean="0"/>
              <a:t>Asıl başlık stili için tıklatın</a:t>
            </a:r>
            <a:endParaRPr lang="tr-TR"/>
          </a:p>
        </p:txBody>
      </p:sp>
      <p:sp>
        <p:nvSpPr>
          <p:cNvPr id="3" name="Resim Yer Tutucusu 2"/>
          <p:cNvSpPr>
            <a:spLocks noGrp="1"/>
          </p:cNvSpPr>
          <p:nvPr>
            <p:ph type="pic" idx="1"/>
          </p:nvPr>
        </p:nvSpPr>
        <p:spPr>
          <a:xfrm>
            <a:off x="5183188" y="987429"/>
            <a:ext cx="6172200" cy="4873625"/>
          </a:xfrm>
        </p:spPr>
        <p:txBody>
          <a:bodyPr/>
          <a:lstStyle>
            <a:lvl1pPr marL="0" indent="0">
              <a:buNone/>
              <a:defRPr sz="2400"/>
            </a:lvl1pPr>
            <a:lvl2pPr marL="348809" indent="0">
              <a:buNone/>
              <a:defRPr sz="2100"/>
            </a:lvl2pPr>
            <a:lvl3pPr marL="697618" indent="0">
              <a:buNone/>
              <a:defRPr sz="1800"/>
            </a:lvl3pPr>
            <a:lvl4pPr marL="1046426" indent="0">
              <a:buNone/>
              <a:defRPr sz="1500"/>
            </a:lvl4pPr>
            <a:lvl5pPr marL="1395235" indent="0">
              <a:buNone/>
              <a:defRPr sz="1500"/>
            </a:lvl5pPr>
            <a:lvl6pPr marL="1744043" indent="0">
              <a:buNone/>
              <a:defRPr sz="1500"/>
            </a:lvl6pPr>
            <a:lvl7pPr marL="2092852" indent="0">
              <a:buNone/>
              <a:defRPr sz="1500"/>
            </a:lvl7pPr>
            <a:lvl8pPr marL="2441660" indent="0">
              <a:buNone/>
              <a:defRPr sz="1500"/>
            </a:lvl8pPr>
            <a:lvl9pPr marL="2790469" indent="0">
              <a:buNone/>
              <a:defRPr sz="1500"/>
            </a:lvl9pPr>
          </a:lstStyle>
          <a:p>
            <a:r>
              <a:rPr lang="tr-TR" smtClean="0"/>
              <a:t>Resim eklemek için simgeyi tıklatın</a:t>
            </a:r>
            <a:endParaRPr lang="tr-TR"/>
          </a:p>
        </p:txBody>
      </p:sp>
      <p:sp>
        <p:nvSpPr>
          <p:cNvPr id="4" name="Metin Yer Tutucusu 3"/>
          <p:cNvSpPr>
            <a:spLocks noGrp="1"/>
          </p:cNvSpPr>
          <p:nvPr>
            <p:ph type="body" sz="half" idx="2"/>
          </p:nvPr>
        </p:nvSpPr>
        <p:spPr>
          <a:xfrm>
            <a:off x="839789" y="2057401"/>
            <a:ext cx="3932237" cy="3811588"/>
          </a:xfrm>
        </p:spPr>
        <p:txBody>
          <a:bodyPr/>
          <a:lstStyle>
            <a:lvl1pPr marL="0" indent="0">
              <a:buNone/>
              <a:defRPr sz="1200"/>
            </a:lvl1pPr>
            <a:lvl2pPr marL="348809" indent="0">
              <a:buNone/>
              <a:defRPr sz="1100"/>
            </a:lvl2pPr>
            <a:lvl3pPr marL="697618" indent="0">
              <a:buNone/>
              <a:defRPr sz="1000"/>
            </a:lvl3pPr>
            <a:lvl4pPr marL="1046426" indent="0">
              <a:buNone/>
              <a:defRPr sz="800"/>
            </a:lvl4pPr>
            <a:lvl5pPr marL="1395235" indent="0">
              <a:buNone/>
              <a:defRPr sz="800"/>
            </a:lvl5pPr>
            <a:lvl6pPr marL="1744043" indent="0">
              <a:buNone/>
              <a:defRPr sz="800"/>
            </a:lvl6pPr>
            <a:lvl7pPr marL="2092852" indent="0">
              <a:buNone/>
              <a:defRPr sz="800"/>
            </a:lvl7pPr>
            <a:lvl8pPr marL="2441660" indent="0">
              <a:buNone/>
              <a:defRPr sz="800"/>
            </a:lvl8pPr>
            <a:lvl9pPr marL="2790469" indent="0">
              <a:buNone/>
              <a:defRPr sz="800"/>
            </a:lvl9pPr>
          </a:lstStyle>
          <a:p>
            <a:pPr lvl="0"/>
            <a:r>
              <a:rPr lang="tr-TR" smtClean="0"/>
              <a:t>Asıl metin stillerini düzenle</a:t>
            </a:r>
          </a:p>
        </p:txBody>
      </p:sp>
      <p:sp>
        <p:nvSpPr>
          <p:cNvPr id="5" name="Veri Yer Tutucusu 4"/>
          <p:cNvSpPr>
            <a:spLocks noGrp="1"/>
          </p:cNvSpPr>
          <p:nvPr>
            <p:ph type="dt" sz="half" idx="10"/>
          </p:nvPr>
        </p:nvSpPr>
        <p:spPr/>
        <p:txBody>
          <a:bodyPr/>
          <a:lstStyle/>
          <a:p>
            <a:fld id="{E9679AE4-8551-41CB-B16B-8E9163B5CF77}" type="datetime1">
              <a:rPr lang="tr-TR" smtClean="0"/>
              <a:t>13.05.2024</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6B5068A4-7AB1-4987-BEC0-486BCDB874F9}" type="slidenum">
              <a:rPr lang="tr-TR" smtClean="0"/>
              <a:t>‹#›</a:t>
            </a:fld>
            <a:endParaRPr lang="tr-TR"/>
          </a:p>
        </p:txBody>
      </p:sp>
    </p:spTree>
    <p:extLst>
      <p:ext uri="{BB962C8B-B14F-4D97-AF65-F5344CB8AC3E}">
        <p14:creationId xmlns:p14="http://schemas.microsoft.com/office/powerpoint/2010/main" val="215900997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Dikey Metin Yer Tutucusu 2"/>
          <p:cNvSpPr>
            <a:spLocks noGrp="1"/>
          </p:cNvSpPr>
          <p:nvPr>
            <p:ph type="body" orient="vert" idx="1"/>
          </p:nvPr>
        </p:nvSpPr>
        <p:spPr/>
        <p:txBody>
          <a:bodyPr vert="eaVert"/>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75396609-F01C-423D-931F-E4724B17BAE5}" type="datetime1">
              <a:rPr lang="tr-TR" smtClean="0"/>
              <a:t>13.05.2024</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6B5068A4-7AB1-4987-BEC0-486BCDB874F9}" type="slidenum">
              <a:rPr lang="tr-TR" smtClean="0"/>
              <a:t>‹#›</a:t>
            </a:fld>
            <a:endParaRPr lang="tr-TR"/>
          </a:p>
        </p:txBody>
      </p:sp>
    </p:spTree>
    <p:extLst>
      <p:ext uri="{BB962C8B-B14F-4D97-AF65-F5344CB8AC3E}">
        <p14:creationId xmlns:p14="http://schemas.microsoft.com/office/powerpoint/2010/main" val="375977635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2" y="365127"/>
            <a:ext cx="2628900" cy="5811839"/>
          </a:xfrm>
        </p:spPr>
        <p:txBody>
          <a:bodyPr vert="eaVert"/>
          <a:lstStyle/>
          <a:p>
            <a:r>
              <a:rPr lang="tr-TR" smtClean="0"/>
              <a:t>Asıl başlık stili için tıklatın</a:t>
            </a:r>
            <a:endParaRPr lang="tr-TR"/>
          </a:p>
        </p:txBody>
      </p:sp>
      <p:sp>
        <p:nvSpPr>
          <p:cNvPr id="3" name="Dikey Metin Yer Tutucusu 2"/>
          <p:cNvSpPr>
            <a:spLocks noGrp="1"/>
          </p:cNvSpPr>
          <p:nvPr>
            <p:ph type="body" orient="vert" idx="1"/>
          </p:nvPr>
        </p:nvSpPr>
        <p:spPr>
          <a:xfrm>
            <a:off x="838205" y="365127"/>
            <a:ext cx="7734300" cy="5811839"/>
          </a:xfrm>
        </p:spPr>
        <p:txBody>
          <a:bodyPr vert="eaVert"/>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84777782-61E1-4835-9314-BB912DCE6B21}" type="datetime1">
              <a:rPr lang="tr-TR" smtClean="0"/>
              <a:t>13.05.2024</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6B5068A4-7AB1-4987-BEC0-486BCDB874F9}" type="slidenum">
              <a:rPr lang="tr-TR" smtClean="0"/>
              <a:t>‹#›</a:t>
            </a:fld>
            <a:endParaRPr lang="tr-TR"/>
          </a:p>
        </p:txBody>
      </p:sp>
    </p:spTree>
    <p:extLst>
      <p:ext uri="{BB962C8B-B14F-4D97-AF65-F5344CB8AC3E}">
        <p14:creationId xmlns:p14="http://schemas.microsoft.com/office/powerpoint/2010/main" val="416585414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tr-TR" smtClean="0"/>
              <a:t>Asıl başlık stili için tıklatın</a:t>
            </a:r>
            <a:endParaRPr lang="sv-SE"/>
          </a:p>
        </p:txBody>
      </p:sp>
      <p:sp>
        <p:nvSpPr>
          <p:cNvPr id="7" name="Platshållare för innehåll 6"/>
          <p:cNvSpPr>
            <a:spLocks noGrp="1"/>
          </p:cNvSpPr>
          <p:nvPr>
            <p:ph sz="quarter" idx="13"/>
          </p:nvPr>
        </p:nvSpPr>
        <p:spPr>
          <a:xfrm>
            <a:off x="2429350" y="1874607"/>
            <a:ext cx="9150319" cy="4059457"/>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sv-SE"/>
          </a:p>
        </p:txBody>
      </p:sp>
      <p:sp>
        <p:nvSpPr>
          <p:cNvPr id="4" name="Platshållare för datum 13"/>
          <p:cNvSpPr>
            <a:spLocks noGrp="1"/>
          </p:cNvSpPr>
          <p:nvPr>
            <p:ph type="dt" sz="half" idx="14"/>
          </p:nvPr>
        </p:nvSpPr>
        <p:spPr/>
        <p:txBody>
          <a:bodyPr/>
          <a:lstStyle>
            <a:lvl1pPr>
              <a:defRPr/>
            </a:lvl1pPr>
          </a:lstStyle>
          <a:p>
            <a:pPr>
              <a:defRPr/>
            </a:pPr>
            <a:fld id="{64A9532B-E264-4616-9BDF-6DBB8A71BB0A}" type="datetime1">
              <a:rPr lang="tr-TR" smtClean="0">
                <a:solidFill>
                  <a:srgbClr val="000000"/>
                </a:solidFill>
              </a:rPr>
              <a:t>13.05.2024</a:t>
            </a:fld>
            <a:endParaRPr lang="sv-SE">
              <a:solidFill>
                <a:srgbClr val="000000"/>
              </a:solidFill>
            </a:endParaRPr>
          </a:p>
        </p:txBody>
      </p:sp>
      <p:sp>
        <p:nvSpPr>
          <p:cNvPr id="5" name="Platshållare för sidfot 14"/>
          <p:cNvSpPr>
            <a:spLocks noGrp="1"/>
          </p:cNvSpPr>
          <p:nvPr>
            <p:ph type="ftr" sz="quarter" idx="15"/>
          </p:nvPr>
        </p:nvSpPr>
        <p:spPr/>
        <p:txBody>
          <a:bodyPr/>
          <a:lstStyle>
            <a:lvl1pPr>
              <a:defRPr/>
            </a:lvl1pPr>
          </a:lstStyle>
          <a:p>
            <a:pPr>
              <a:defRPr/>
            </a:pPr>
            <a:endParaRPr lang="sv-SE" dirty="0">
              <a:solidFill>
                <a:srgbClr val="000000"/>
              </a:solidFill>
            </a:endParaRPr>
          </a:p>
        </p:txBody>
      </p:sp>
      <p:sp>
        <p:nvSpPr>
          <p:cNvPr id="6" name="Platshållare för bildnummer 15"/>
          <p:cNvSpPr>
            <a:spLocks noGrp="1"/>
          </p:cNvSpPr>
          <p:nvPr>
            <p:ph type="sldNum" sz="quarter" idx="16"/>
          </p:nvPr>
        </p:nvSpPr>
        <p:spPr/>
        <p:txBody>
          <a:bodyPr/>
          <a:lstStyle>
            <a:lvl1pPr>
              <a:defRPr/>
            </a:lvl1pPr>
          </a:lstStyle>
          <a:p>
            <a:pPr>
              <a:defRPr/>
            </a:pPr>
            <a:fld id="{401952DF-122A-4243-B16A-D163F468D7FE}" type="slidenum">
              <a:rPr lang="sv-SE">
                <a:solidFill>
                  <a:srgbClr val="000000"/>
                </a:solidFill>
              </a:rPr>
              <a:pPr>
                <a:defRPr/>
              </a:pPr>
              <a:t>‹#›</a:t>
            </a:fld>
            <a:endParaRPr lang="sv-SE">
              <a:solidFill>
                <a:srgbClr val="000000"/>
              </a:solidFill>
            </a:endParaRPr>
          </a:p>
        </p:txBody>
      </p:sp>
    </p:spTree>
    <p:extLst>
      <p:ext uri="{BB962C8B-B14F-4D97-AF65-F5344CB8AC3E}">
        <p14:creationId xmlns:p14="http://schemas.microsoft.com/office/powerpoint/2010/main" val="1614140241"/>
      </p:ext>
    </p:extLst>
  </p:cSld>
  <p:clrMapOvr>
    <a:masterClrMapping/>
  </p:clrMapOvr>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Özel Düze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tr-TR"/>
          </a:p>
        </p:txBody>
      </p:sp>
    </p:spTree>
    <p:extLst>
      <p:ext uri="{BB962C8B-B14F-4D97-AF65-F5344CB8AC3E}">
        <p14:creationId xmlns:p14="http://schemas.microsoft.com/office/powerpoint/2010/main" val="75915332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lum bright="70000" contrast="-70000"/>
          </a:blip>
          <a:stretch>
            <a:fillRect/>
          </a:stretch>
        </p:blipFill>
        <p:spPr>
          <a:xfrm>
            <a:off x="-529" y="-297"/>
            <a:ext cx="12193057" cy="6858594"/>
          </a:xfrm>
          <a:prstGeom prst="rect">
            <a:avLst/>
          </a:prstGeom>
        </p:spPr>
      </p:pic>
      <p:sp>
        <p:nvSpPr>
          <p:cNvPr id="7" name="1 Başlık"/>
          <p:cNvSpPr>
            <a:spLocks noGrp="1"/>
          </p:cNvSpPr>
          <p:nvPr>
            <p:ph type="ctrTitle" hasCustomPrompt="1"/>
          </p:nvPr>
        </p:nvSpPr>
        <p:spPr>
          <a:xfrm>
            <a:off x="939800" y="3184526"/>
            <a:ext cx="10363200" cy="1470025"/>
          </a:xfrm>
        </p:spPr>
        <p:txBody>
          <a:bodyPr>
            <a:normAutofit/>
          </a:bodyPr>
          <a:lstStyle>
            <a:lvl1pPr algn="ctr">
              <a:defRPr sz="4800" b="1">
                <a:solidFill>
                  <a:srgbClr val="7030A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defRPr>
            </a:lvl1pPr>
          </a:lstStyle>
          <a:p>
            <a:r>
              <a:rPr lang="tr-TR" noProof="0" dirty="0"/>
              <a:t>İlginize teşekkür ederiz.</a:t>
            </a:r>
          </a:p>
        </p:txBody>
      </p:sp>
      <p:sp>
        <p:nvSpPr>
          <p:cNvPr id="8" name="3 Veri Yer Tutucusu"/>
          <p:cNvSpPr>
            <a:spLocks noGrp="1"/>
          </p:cNvSpPr>
          <p:nvPr>
            <p:ph type="dt" sz="half" idx="10"/>
          </p:nvPr>
        </p:nvSpPr>
        <p:spPr>
          <a:xfrm>
            <a:off x="609600" y="6356351"/>
            <a:ext cx="2844800" cy="365125"/>
          </a:xfrm>
        </p:spPr>
        <p:txBody>
          <a:bodyPr/>
          <a:lstStyle>
            <a:lvl1pPr>
              <a:defRPr>
                <a:latin typeface="Corbel"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tr-TR" sz="1200" b="0" i="0" u="none" strike="noStrike" kern="1200" cap="none" spc="0" normalizeH="0" baseline="0" noProof="0" dirty="0">
              <a:ln>
                <a:noFill/>
              </a:ln>
              <a:solidFill>
                <a:srgbClr val="898989"/>
              </a:solidFill>
              <a:effectLst/>
              <a:uLnTx/>
              <a:uFillTx/>
              <a:latin typeface="Corbel" pitchFamily="34" charset="0"/>
              <a:ea typeface="+mn-ea"/>
              <a:cs typeface="Arial" panose="020B0604020202020204" pitchFamily="34" charset="0"/>
            </a:endParaRPr>
          </a:p>
        </p:txBody>
      </p:sp>
      <p:sp>
        <p:nvSpPr>
          <p:cNvPr id="9" name="4 Altbilgi Yer Tutucusu"/>
          <p:cNvSpPr>
            <a:spLocks noGrp="1"/>
          </p:cNvSpPr>
          <p:nvPr>
            <p:ph type="ftr" sz="quarter" idx="11"/>
          </p:nvPr>
        </p:nvSpPr>
        <p:spPr>
          <a:xfrm>
            <a:off x="4165600" y="6356351"/>
            <a:ext cx="3860800" cy="365125"/>
          </a:xfrm>
        </p:spPr>
        <p:txBody>
          <a:bodyPr/>
          <a:lstStyle>
            <a:lvl1pPr>
              <a:defRPr>
                <a:latin typeface="Corbel"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altLang="tr-TR" sz="1200" b="0" i="0" u="none" strike="noStrike" kern="1200" cap="none" spc="0" normalizeH="0" baseline="0" noProof="0">
                <a:ln>
                  <a:noFill/>
                </a:ln>
                <a:solidFill>
                  <a:srgbClr val="898989"/>
                </a:solidFill>
                <a:effectLst/>
                <a:uLnTx/>
                <a:uFillTx/>
                <a:latin typeface="Corbel" pitchFamily="34" charset="0"/>
                <a:ea typeface="+mn-ea"/>
                <a:cs typeface="Arial" panose="020B0604020202020204" pitchFamily="34" charset="0"/>
              </a:rPr>
              <a:t>Toplantı Adı, vb.</a:t>
            </a:r>
          </a:p>
        </p:txBody>
      </p:sp>
    </p:spTree>
    <p:extLst>
      <p:ext uri="{BB962C8B-B14F-4D97-AF65-F5344CB8AC3E}">
        <p14:creationId xmlns:p14="http://schemas.microsoft.com/office/powerpoint/2010/main" val="280873726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524000" y="1122363"/>
            <a:ext cx="9144000" cy="2387600"/>
          </a:xfrm>
        </p:spPr>
        <p:txBody>
          <a:bodyPr anchor="b"/>
          <a:lstStyle>
            <a:lvl1pPr algn="ctr">
              <a:defRPr sz="6000"/>
            </a:lvl1pPr>
          </a:lstStyle>
          <a:p>
            <a:r>
              <a:rPr lang="tr-TR" smtClean="0"/>
              <a:t>Asıl başlık stili için tıklatın</a:t>
            </a:r>
            <a:endParaRPr lang="tr-TR"/>
          </a:p>
        </p:txBody>
      </p:sp>
      <p:sp>
        <p:nvSpPr>
          <p:cNvPr id="3" name="Alt Başlı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smtClean="0"/>
              <a:t>Asıl alt başlık stilini düzenlemek için tıklayın</a:t>
            </a:r>
            <a:endParaRPr lang="tr-TR"/>
          </a:p>
        </p:txBody>
      </p:sp>
      <p:sp>
        <p:nvSpPr>
          <p:cNvPr id="4" name="Veri Yer Tutucusu 3"/>
          <p:cNvSpPr>
            <a:spLocks noGrp="1"/>
          </p:cNvSpPr>
          <p:nvPr>
            <p:ph type="dt" sz="half" idx="10"/>
          </p:nvPr>
        </p:nvSpPr>
        <p:spPr/>
        <p:txBody>
          <a:bodyPr/>
          <a:lstStyle/>
          <a:p>
            <a:fld id="{20C4A22B-856C-4099-88A5-230A1C5F689B}" type="datetime1">
              <a:rPr lang="tr-TR" smtClean="0"/>
              <a:t>13.05.2024</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6B5068A4-7AB1-4987-BEC0-486BCDB874F9}" type="slidenum">
              <a:rPr lang="tr-TR" smtClean="0"/>
              <a:t>‹#›</a:t>
            </a:fld>
            <a:endParaRPr lang="tr-TR"/>
          </a:p>
        </p:txBody>
      </p:sp>
    </p:spTree>
    <p:extLst>
      <p:ext uri="{BB962C8B-B14F-4D97-AF65-F5344CB8AC3E}">
        <p14:creationId xmlns:p14="http://schemas.microsoft.com/office/powerpoint/2010/main" val="79015227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idx="1"/>
          </p:nvPr>
        </p:nvSpPr>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A8E6AC92-058B-4798-82A5-BC61F0923E31}" type="datetime1">
              <a:rPr lang="tr-TR" smtClean="0"/>
              <a:t>13.05.2024</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6B5068A4-7AB1-4987-BEC0-486BCDB874F9}" type="slidenum">
              <a:rPr lang="tr-TR" smtClean="0"/>
              <a:t>‹#›</a:t>
            </a:fld>
            <a:endParaRPr lang="tr-TR"/>
          </a:p>
        </p:txBody>
      </p:sp>
    </p:spTree>
    <p:extLst>
      <p:ext uri="{BB962C8B-B14F-4D97-AF65-F5344CB8AC3E}">
        <p14:creationId xmlns:p14="http://schemas.microsoft.com/office/powerpoint/2010/main" val="429246616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831850" y="1709738"/>
            <a:ext cx="10515600" cy="2852737"/>
          </a:xfrm>
        </p:spPr>
        <p:txBody>
          <a:bodyPr anchor="b"/>
          <a:lstStyle>
            <a:lvl1pPr>
              <a:defRPr sz="6000"/>
            </a:lvl1pPr>
          </a:lstStyle>
          <a:p>
            <a:r>
              <a:rPr lang="tr-TR" smtClean="0"/>
              <a:t>Asıl başlık stili için tıklatın</a:t>
            </a:r>
            <a:endParaRPr lang="tr-TR"/>
          </a:p>
        </p:txBody>
      </p:sp>
      <p:sp>
        <p:nvSpPr>
          <p:cNvPr id="3" name="Metin Yer Tutucus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smtClean="0"/>
              <a:t>Asıl metin stillerini düzenle</a:t>
            </a:r>
          </a:p>
        </p:txBody>
      </p:sp>
      <p:sp>
        <p:nvSpPr>
          <p:cNvPr id="4" name="Veri Yer Tutucusu 3"/>
          <p:cNvSpPr>
            <a:spLocks noGrp="1"/>
          </p:cNvSpPr>
          <p:nvPr>
            <p:ph type="dt" sz="half" idx="10"/>
          </p:nvPr>
        </p:nvSpPr>
        <p:spPr/>
        <p:txBody>
          <a:bodyPr/>
          <a:lstStyle/>
          <a:p>
            <a:fld id="{D65711BA-D771-44C6-8854-66B6D748810C}" type="datetime1">
              <a:rPr lang="tr-TR" smtClean="0"/>
              <a:t>13.05.2024</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6B5068A4-7AB1-4987-BEC0-486BCDB874F9}" type="slidenum">
              <a:rPr lang="tr-TR" smtClean="0"/>
              <a:t>‹#›</a:t>
            </a:fld>
            <a:endParaRPr lang="tr-TR"/>
          </a:p>
        </p:txBody>
      </p:sp>
    </p:spTree>
    <p:extLst>
      <p:ext uri="{BB962C8B-B14F-4D97-AF65-F5344CB8AC3E}">
        <p14:creationId xmlns:p14="http://schemas.microsoft.com/office/powerpoint/2010/main" val="3533572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4" y="2130431"/>
            <a:ext cx="10363201" cy="1470025"/>
          </a:xfr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472196" indent="0" algn="ctr">
              <a:buNone/>
              <a:defRPr>
                <a:solidFill>
                  <a:schemeClr val="tx1">
                    <a:tint val="75000"/>
                  </a:schemeClr>
                </a:solidFill>
              </a:defRPr>
            </a:lvl2pPr>
            <a:lvl3pPr marL="944393" indent="0" algn="ctr">
              <a:buNone/>
              <a:defRPr>
                <a:solidFill>
                  <a:schemeClr val="tx1">
                    <a:tint val="75000"/>
                  </a:schemeClr>
                </a:solidFill>
              </a:defRPr>
            </a:lvl3pPr>
            <a:lvl4pPr marL="1416590" indent="0" algn="ctr">
              <a:buNone/>
              <a:defRPr>
                <a:solidFill>
                  <a:schemeClr val="tx1">
                    <a:tint val="75000"/>
                  </a:schemeClr>
                </a:solidFill>
              </a:defRPr>
            </a:lvl4pPr>
            <a:lvl5pPr marL="1888787" indent="0" algn="ctr">
              <a:buNone/>
              <a:defRPr>
                <a:solidFill>
                  <a:schemeClr val="tx1">
                    <a:tint val="75000"/>
                  </a:schemeClr>
                </a:solidFill>
              </a:defRPr>
            </a:lvl5pPr>
            <a:lvl6pPr marL="2360984" indent="0" algn="ctr">
              <a:buNone/>
              <a:defRPr>
                <a:solidFill>
                  <a:schemeClr val="tx1">
                    <a:tint val="75000"/>
                  </a:schemeClr>
                </a:solidFill>
              </a:defRPr>
            </a:lvl6pPr>
            <a:lvl7pPr marL="2833180" indent="0" algn="ctr">
              <a:buNone/>
              <a:defRPr>
                <a:solidFill>
                  <a:schemeClr val="tx1">
                    <a:tint val="75000"/>
                  </a:schemeClr>
                </a:solidFill>
              </a:defRPr>
            </a:lvl7pPr>
            <a:lvl8pPr marL="3305377" indent="0" algn="ctr">
              <a:buNone/>
              <a:defRPr>
                <a:solidFill>
                  <a:schemeClr val="tx1">
                    <a:tint val="75000"/>
                  </a:schemeClr>
                </a:solidFill>
              </a:defRPr>
            </a:lvl8pPr>
            <a:lvl9pPr marL="3777574"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44393"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a:ea typeface="+mn-ea"/>
              <a:cs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944393"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Arial"/>
                <a:ea typeface="+mn-ea"/>
                <a:cs typeface="Arial" panose="020B0604020202020204" pitchFamily="34" charset="0"/>
              </a:rPr>
              <a:t>Toplantı Adı, vb.</a:t>
            </a:r>
          </a:p>
        </p:txBody>
      </p:sp>
      <p:sp>
        <p:nvSpPr>
          <p:cNvPr id="6" name="Slide Number Placeholder 5"/>
          <p:cNvSpPr>
            <a:spLocks noGrp="1"/>
          </p:cNvSpPr>
          <p:nvPr>
            <p:ph type="sldNum" sz="quarter" idx="12"/>
          </p:nvPr>
        </p:nvSpPr>
        <p:spPr/>
        <p:txBody>
          <a:bodyPr lIns="91431" tIns="45715" rIns="91431" bIns="45715"/>
          <a:lstStyle/>
          <a:p>
            <a:pPr marL="0" marR="0" lvl="0" indent="0" algn="l" defTabSz="94439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tint val="75000"/>
                </a:prstClr>
              </a:solidFill>
              <a:effectLst/>
              <a:uLnTx/>
              <a:uFillTx/>
              <a:latin typeface="Arial"/>
              <a:ea typeface="+mn-ea"/>
              <a:cs typeface="+mn-cs"/>
            </a:endParaRPr>
          </a:p>
        </p:txBody>
      </p:sp>
      <p:sp>
        <p:nvSpPr>
          <p:cNvPr id="9" name="Slide Number Placeholder 19"/>
          <p:cNvSpPr txBox="1">
            <a:spLocks/>
          </p:cNvSpPr>
          <p:nvPr userDrawn="1"/>
        </p:nvSpPr>
        <p:spPr>
          <a:xfrm>
            <a:off x="9309887" y="6600346"/>
            <a:ext cx="2919303" cy="366057"/>
          </a:xfrm>
          <a:prstGeom prst="rect">
            <a:avLst/>
          </a:prstGeom>
        </p:spPr>
        <p:txBody>
          <a:bodyPr lIns="93040" tIns="46520" rIns="93040" bIns="46520"/>
          <a:lstStyle>
            <a:defPPr rtl="0">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74B379A-8968-4E49-B7C7-EB6E50A494BB}"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Arial"/>
              <a:ea typeface="+mn-ea"/>
              <a:cs typeface="Arial" panose="020B0604020202020204" pitchFamily="34" charset="0"/>
            </a:endParaRPr>
          </a:p>
        </p:txBody>
      </p:sp>
    </p:spTree>
    <p:extLst>
      <p:ext uri="{BB962C8B-B14F-4D97-AF65-F5344CB8AC3E}">
        <p14:creationId xmlns:p14="http://schemas.microsoft.com/office/powerpoint/2010/main" val="323380231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sz="half" idx="1"/>
          </p:nvPr>
        </p:nvSpPr>
        <p:spPr>
          <a:xfrm>
            <a:off x="838200" y="1825625"/>
            <a:ext cx="5181600" cy="435133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İçerik Yer Tutucusu 3"/>
          <p:cNvSpPr>
            <a:spLocks noGrp="1"/>
          </p:cNvSpPr>
          <p:nvPr>
            <p:ph sz="half" idx="2"/>
          </p:nvPr>
        </p:nvSpPr>
        <p:spPr>
          <a:xfrm>
            <a:off x="6172200" y="1825625"/>
            <a:ext cx="5181600" cy="435133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Veri Yer Tutucusu 4"/>
          <p:cNvSpPr>
            <a:spLocks noGrp="1"/>
          </p:cNvSpPr>
          <p:nvPr>
            <p:ph type="dt" sz="half" idx="10"/>
          </p:nvPr>
        </p:nvSpPr>
        <p:spPr/>
        <p:txBody>
          <a:bodyPr/>
          <a:lstStyle/>
          <a:p>
            <a:fld id="{F27DC996-FCEF-4FF4-89C0-8A57FBC76D8E}" type="datetime1">
              <a:rPr lang="tr-TR" smtClean="0"/>
              <a:t>13.05.2024</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6B5068A4-7AB1-4987-BEC0-486BCDB874F9}" type="slidenum">
              <a:rPr lang="tr-TR" smtClean="0"/>
              <a:t>‹#›</a:t>
            </a:fld>
            <a:endParaRPr lang="tr-TR"/>
          </a:p>
        </p:txBody>
      </p:sp>
    </p:spTree>
    <p:extLst>
      <p:ext uri="{BB962C8B-B14F-4D97-AF65-F5344CB8AC3E}">
        <p14:creationId xmlns:p14="http://schemas.microsoft.com/office/powerpoint/2010/main" val="119006127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88" y="365125"/>
            <a:ext cx="10515600" cy="1325563"/>
          </a:xfrm>
        </p:spPr>
        <p:txBody>
          <a:bodyPr/>
          <a:lstStyle/>
          <a:p>
            <a:r>
              <a:rPr lang="tr-TR" smtClean="0"/>
              <a:t>Asıl başlık stili için tıklatın</a:t>
            </a:r>
            <a:endParaRPr lang="tr-TR"/>
          </a:p>
        </p:txBody>
      </p:sp>
      <p:sp>
        <p:nvSpPr>
          <p:cNvPr id="3" name="Metin Yer Tutucus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4" name="İçerik Yer Tutucusu 3"/>
          <p:cNvSpPr>
            <a:spLocks noGrp="1"/>
          </p:cNvSpPr>
          <p:nvPr>
            <p:ph sz="half" idx="2"/>
          </p:nvPr>
        </p:nvSpPr>
        <p:spPr>
          <a:xfrm>
            <a:off x="839788" y="2505075"/>
            <a:ext cx="5157787" cy="368458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Metin Yer Tutucus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6" name="İçerik Yer Tutucusu 5"/>
          <p:cNvSpPr>
            <a:spLocks noGrp="1"/>
          </p:cNvSpPr>
          <p:nvPr>
            <p:ph sz="quarter" idx="4"/>
          </p:nvPr>
        </p:nvSpPr>
        <p:spPr>
          <a:xfrm>
            <a:off x="6172200" y="2505075"/>
            <a:ext cx="5183188" cy="368458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Veri Yer Tutucusu 6"/>
          <p:cNvSpPr>
            <a:spLocks noGrp="1"/>
          </p:cNvSpPr>
          <p:nvPr>
            <p:ph type="dt" sz="half" idx="10"/>
          </p:nvPr>
        </p:nvSpPr>
        <p:spPr/>
        <p:txBody>
          <a:bodyPr/>
          <a:lstStyle/>
          <a:p>
            <a:fld id="{BF968FA5-6E40-429D-82EF-6BBCEBC4A0DF}" type="datetime1">
              <a:rPr lang="tr-TR" smtClean="0"/>
              <a:t>13.05.2024</a:t>
            </a:fld>
            <a:endParaRPr lang="tr-TR"/>
          </a:p>
        </p:txBody>
      </p:sp>
      <p:sp>
        <p:nvSpPr>
          <p:cNvPr id="8" name="Altbilgi Yer Tutucusu 7"/>
          <p:cNvSpPr>
            <a:spLocks noGrp="1"/>
          </p:cNvSpPr>
          <p:nvPr>
            <p:ph type="ftr" sz="quarter" idx="11"/>
          </p:nvPr>
        </p:nvSpPr>
        <p:spPr/>
        <p:txBody>
          <a:bodyPr/>
          <a:lstStyle/>
          <a:p>
            <a:endParaRPr lang="tr-TR"/>
          </a:p>
        </p:txBody>
      </p:sp>
      <p:sp>
        <p:nvSpPr>
          <p:cNvPr id="9" name="Slayt Numarası Yer Tutucusu 8"/>
          <p:cNvSpPr>
            <a:spLocks noGrp="1"/>
          </p:cNvSpPr>
          <p:nvPr>
            <p:ph type="sldNum" sz="quarter" idx="12"/>
          </p:nvPr>
        </p:nvSpPr>
        <p:spPr/>
        <p:txBody>
          <a:bodyPr/>
          <a:lstStyle/>
          <a:p>
            <a:fld id="{6B5068A4-7AB1-4987-BEC0-486BCDB874F9}" type="slidenum">
              <a:rPr lang="tr-TR" smtClean="0"/>
              <a:t>‹#›</a:t>
            </a:fld>
            <a:endParaRPr lang="tr-TR"/>
          </a:p>
        </p:txBody>
      </p:sp>
    </p:spTree>
    <p:extLst>
      <p:ext uri="{BB962C8B-B14F-4D97-AF65-F5344CB8AC3E}">
        <p14:creationId xmlns:p14="http://schemas.microsoft.com/office/powerpoint/2010/main" val="393595758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Veri Yer Tutucusu 2"/>
          <p:cNvSpPr>
            <a:spLocks noGrp="1"/>
          </p:cNvSpPr>
          <p:nvPr>
            <p:ph type="dt" sz="half" idx="10"/>
          </p:nvPr>
        </p:nvSpPr>
        <p:spPr/>
        <p:txBody>
          <a:bodyPr/>
          <a:lstStyle/>
          <a:p>
            <a:fld id="{4D3BA08A-ABA0-482D-8DA2-E480A8EF3DCF}" type="datetime1">
              <a:rPr lang="tr-TR" smtClean="0"/>
              <a:t>13.05.2024</a:t>
            </a:fld>
            <a:endParaRPr lang="tr-TR"/>
          </a:p>
        </p:txBody>
      </p:sp>
      <p:sp>
        <p:nvSpPr>
          <p:cNvPr id="4" name="Altbilgi Yer Tutucusu 3"/>
          <p:cNvSpPr>
            <a:spLocks noGrp="1"/>
          </p:cNvSpPr>
          <p:nvPr>
            <p:ph type="ftr" sz="quarter" idx="11"/>
          </p:nvPr>
        </p:nvSpPr>
        <p:spPr/>
        <p:txBody>
          <a:bodyPr/>
          <a:lstStyle/>
          <a:p>
            <a:endParaRPr lang="tr-TR"/>
          </a:p>
        </p:txBody>
      </p:sp>
      <p:sp>
        <p:nvSpPr>
          <p:cNvPr id="5" name="Slayt Numarası Yer Tutucusu 4"/>
          <p:cNvSpPr>
            <a:spLocks noGrp="1"/>
          </p:cNvSpPr>
          <p:nvPr>
            <p:ph type="sldNum" sz="quarter" idx="12"/>
          </p:nvPr>
        </p:nvSpPr>
        <p:spPr/>
        <p:txBody>
          <a:bodyPr/>
          <a:lstStyle/>
          <a:p>
            <a:fld id="{6B5068A4-7AB1-4987-BEC0-486BCDB874F9}" type="slidenum">
              <a:rPr lang="tr-TR" smtClean="0"/>
              <a:t>‹#›</a:t>
            </a:fld>
            <a:endParaRPr lang="tr-TR"/>
          </a:p>
        </p:txBody>
      </p:sp>
    </p:spTree>
    <p:extLst>
      <p:ext uri="{BB962C8B-B14F-4D97-AF65-F5344CB8AC3E}">
        <p14:creationId xmlns:p14="http://schemas.microsoft.com/office/powerpoint/2010/main" val="161763138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66B9335A-BE2A-4CB7-8D18-CE78F911E32F}" type="datetime1">
              <a:rPr lang="tr-TR" smtClean="0"/>
              <a:t>13.05.2024</a:t>
            </a:fld>
            <a:endParaRPr lang="tr-TR"/>
          </a:p>
        </p:txBody>
      </p:sp>
      <p:sp>
        <p:nvSpPr>
          <p:cNvPr id="3" name="Altbilgi Yer Tutucusu 2"/>
          <p:cNvSpPr>
            <a:spLocks noGrp="1"/>
          </p:cNvSpPr>
          <p:nvPr>
            <p:ph type="ftr" sz="quarter" idx="11"/>
          </p:nvPr>
        </p:nvSpPr>
        <p:spPr/>
        <p:txBody>
          <a:bodyPr/>
          <a:lstStyle/>
          <a:p>
            <a:endParaRPr lang="tr-TR"/>
          </a:p>
        </p:txBody>
      </p:sp>
      <p:sp>
        <p:nvSpPr>
          <p:cNvPr id="4" name="Slayt Numarası Yer Tutucusu 3"/>
          <p:cNvSpPr>
            <a:spLocks noGrp="1"/>
          </p:cNvSpPr>
          <p:nvPr>
            <p:ph type="sldNum" sz="quarter" idx="12"/>
          </p:nvPr>
        </p:nvSpPr>
        <p:spPr/>
        <p:txBody>
          <a:bodyPr/>
          <a:lstStyle/>
          <a:p>
            <a:fld id="{6B5068A4-7AB1-4987-BEC0-486BCDB874F9}" type="slidenum">
              <a:rPr lang="tr-TR" smtClean="0"/>
              <a:t>‹#›</a:t>
            </a:fld>
            <a:endParaRPr lang="tr-TR"/>
          </a:p>
        </p:txBody>
      </p:sp>
    </p:spTree>
    <p:extLst>
      <p:ext uri="{BB962C8B-B14F-4D97-AF65-F5344CB8AC3E}">
        <p14:creationId xmlns:p14="http://schemas.microsoft.com/office/powerpoint/2010/main" val="224642352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smtClean="0"/>
              <a:t>Asıl başlık stili için tıklatın</a:t>
            </a:r>
            <a:endParaRPr lang="tr-TR"/>
          </a:p>
        </p:txBody>
      </p:sp>
      <p:sp>
        <p:nvSpPr>
          <p:cNvPr id="3" name="İçerik Yer Tutucus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a:t>
            </a:r>
          </a:p>
        </p:txBody>
      </p:sp>
      <p:sp>
        <p:nvSpPr>
          <p:cNvPr id="5" name="Veri Yer Tutucusu 4"/>
          <p:cNvSpPr>
            <a:spLocks noGrp="1"/>
          </p:cNvSpPr>
          <p:nvPr>
            <p:ph type="dt" sz="half" idx="10"/>
          </p:nvPr>
        </p:nvSpPr>
        <p:spPr/>
        <p:txBody>
          <a:bodyPr/>
          <a:lstStyle/>
          <a:p>
            <a:fld id="{5351FD55-01F8-4BCE-94E6-81DD2AFC304E}" type="datetime1">
              <a:rPr lang="tr-TR" smtClean="0"/>
              <a:t>13.05.2024</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6B5068A4-7AB1-4987-BEC0-486BCDB874F9}" type="slidenum">
              <a:rPr lang="tr-TR" smtClean="0"/>
              <a:t>‹#›</a:t>
            </a:fld>
            <a:endParaRPr lang="tr-TR"/>
          </a:p>
        </p:txBody>
      </p:sp>
    </p:spTree>
    <p:extLst>
      <p:ext uri="{BB962C8B-B14F-4D97-AF65-F5344CB8AC3E}">
        <p14:creationId xmlns:p14="http://schemas.microsoft.com/office/powerpoint/2010/main" val="165854103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smtClean="0"/>
              <a:t>Asıl başlık stili için tıklatın</a:t>
            </a:r>
            <a:endParaRPr lang="tr-TR"/>
          </a:p>
        </p:txBody>
      </p:sp>
      <p:sp>
        <p:nvSpPr>
          <p:cNvPr id="3" name="Resim Yer Tutucus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smtClean="0"/>
              <a:t>Resim eklemek için simgeyi tıklatın</a:t>
            </a:r>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a:t>
            </a:r>
          </a:p>
        </p:txBody>
      </p:sp>
      <p:sp>
        <p:nvSpPr>
          <p:cNvPr id="5" name="Veri Yer Tutucusu 4"/>
          <p:cNvSpPr>
            <a:spLocks noGrp="1"/>
          </p:cNvSpPr>
          <p:nvPr>
            <p:ph type="dt" sz="half" idx="10"/>
          </p:nvPr>
        </p:nvSpPr>
        <p:spPr/>
        <p:txBody>
          <a:bodyPr/>
          <a:lstStyle/>
          <a:p>
            <a:fld id="{E9679AE4-8551-41CB-B16B-8E9163B5CF77}" type="datetime1">
              <a:rPr lang="tr-TR" smtClean="0"/>
              <a:t>13.05.2024</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6B5068A4-7AB1-4987-BEC0-486BCDB874F9}" type="slidenum">
              <a:rPr lang="tr-TR" smtClean="0"/>
              <a:t>‹#›</a:t>
            </a:fld>
            <a:endParaRPr lang="tr-TR"/>
          </a:p>
        </p:txBody>
      </p:sp>
    </p:spTree>
    <p:extLst>
      <p:ext uri="{BB962C8B-B14F-4D97-AF65-F5344CB8AC3E}">
        <p14:creationId xmlns:p14="http://schemas.microsoft.com/office/powerpoint/2010/main" val="56048806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Dikey Metin Yer Tutucusu 2"/>
          <p:cNvSpPr>
            <a:spLocks noGrp="1"/>
          </p:cNvSpPr>
          <p:nvPr>
            <p:ph type="body" orient="vert" idx="1"/>
          </p:nvPr>
        </p:nvSpPr>
        <p:spPr/>
        <p:txBody>
          <a:bodyPr vert="eaVert"/>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75396609-F01C-423D-931F-E4724B17BAE5}" type="datetime1">
              <a:rPr lang="tr-TR" smtClean="0"/>
              <a:t>13.05.2024</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6B5068A4-7AB1-4987-BEC0-486BCDB874F9}" type="slidenum">
              <a:rPr lang="tr-TR" smtClean="0"/>
              <a:t>‹#›</a:t>
            </a:fld>
            <a:endParaRPr lang="tr-TR"/>
          </a:p>
        </p:txBody>
      </p:sp>
    </p:spTree>
    <p:extLst>
      <p:ext uri="{BB962C8B-B14F-4D97-AF65-F5344CB8AC3E}">
        <p14:creationId xmlns:p14="http://schemas.microsoft.com/office/powerpoint/2010/main" val="402683844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p:spPr>
        <p:txBody>
          <a:bodyPr vert="eaVert"/>
          <a:lstStyle/>
          <a:p>
            <a:r>
              <a:rPr lang="tr-TR" smtClean="0"/>
              <a:t>Asıl başlık stili için tıklatın</a:t>
            </a:r>
            <a:endParaRPr lang="tr-TR"/>
          </a:p>
        </p:txBody>
      </p:sp>
      <p:sp>
        <p:nvSpPr>
          <p:cNvPr id="3" name="Dikey Metin Yer Tutucusu 2"/>
          <p:cNvSpPr>
            <a:spLocks noGrp="1"/>
          </p:cNvSpPr>
          <p:nvPr>
            <p:ph type="body" orient="vert" idx="1"/>
          </p:nvPr>
        </p:nvSpPr>
        <p:spPr>
          <a:xfrm>
            <a:off x="838200" y="365125"/>
            <a:ext cx="7734300" cy="5811838"/>
          </a:xfrm>
        </p:spPr>
        <p:txBody>
          <a:bodyPr vert="eaVert"/>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84777782-61E1-4835-9314-BB912DCE6B21}" type="datetime1">
              <a:rPr lang="tr-TR" smtClean="0"/>
              <a:t>13.05.2024</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6B5068A4-7AB1-4987-BEC0-486BCDB874F9}" type="slidenum">
              <a:rPr lang="tr-TR" smtClean="0"/>
              <a:t>‹#›</a:t>
            </a:fld>
            <a:endParaRPr lang="tr-TR"/>
          </a:p>
        </p:txBody>
      </p:sp>
    </p:spTree>
    <p:extLst>
      <p:ext uri="{BB962C8B-B14F-4D97-AF65-F5344CB8AC3E}">
        <p14:creationId xmlns:p14="http://schemas.microsoft.com/office/powerpoint/2010/main" val="227213012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cSld name="Özel Düzen">
    <p:spTree>
      <p:nvGrpSpPr>
        <p:cNvPr id="1" name=""/>
        <p:cNvGrpSpPr/>
        <p:nvPr/>
      </p:nvGrpSpPr>
      <p:grpSpPr>
        <a:xfrm>
          <a:off x="0" y="0"/>
          <a:ext cx="0" cy="0"/>
          <a:chOff x="0" y="0"/>
          <a:chExt cx="0" cy="0"/>
        </a:xfrm>
      </p:grpSpPr>
      <p:pic>
        <p:nvPicPr>
          <p:cNvPr id="2" name="Picture 1"/>
          <p:cNvPicPr>
            <a:picLocks noChangeAspect="1"/>
          </p:cNvPicPr>
          <p:nvPr/>
        </p:nvPicPr>
        <p:blipFill>
          <a:blip r:embed="rId2">
            <a:lum bright="70000" contrast="-70000"/>
          </a:blip>
          <a:stretch>
            <a:fillRect/>
          </a:stretch>
        </p:blipFill>
        <p:spPr>
          <a:xfrm>
            <a:off x="-529" y="-297"/>
            <a:ext cx="12193057" cy="6858594"/>
          </a:xfrm>
          <a:prstGeom prst="rect">
            <a:avLst/>
          </a:prstGeom>
        </p:spPr>
      </p:pic>
      <p:sp>
        <p:nvSpPr>
          <p:cNvPr id="7" name="1 Başlık"/>
          <p:cNvSpPr>
            <a:spLocks noGrp="1"/>
          </p:cNvSpPr>
          <p:nvPr>
            <p:ph type="ctrTitle" hasCustomPrompt="1"/>
          </p:nvPr>
        </p:nvSpPr>
        <p:spPr>
          <a:xfrm>
            <a:off x="939800" y="3184526"/>
            <a:ext cx="10363200" cy="1470025"/>
          </a:xfrm>
        </p:spPr>
        <p:txBody>
          <a:bodyPr>
            <a:normAutofit/>
          </a:bodyPr>
          <a:lstStyle>
            <a:lvl1pPr algn="ctr">
              <a:defRPr sz="4800" b="1">
                <a:solidFill>
                  <a:srgbClr val="7030A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defRPr>
            </a:lvl1pPr>
          </a:lstStyle>
          <a:p>
            <a:r>
              <a:rPr lang="tr-TR" noProof="0" dirty="0"/>
              <a:t>İlginize teşekkür ederiz.</a:t>
            </a:r>
          </a:p>
        </p:txBody>
      </p:sp>
      <p:sp>
        <p:nvSpPr>
          <p:cNvPr id="8" name="3 Veri Yer Tutucusu"/>
          <p:cNvSpPr>
            <a:spLocks noGrp="1"/>
          </p:cNvSpPr>
          <p:nvPr>
            <p:ph type="dt" sz="half" idx="10"/>
          </p:nvPr>
        </p:nvSpPr>
        <p:spPr>
          <a:xfrm>
            <a:off x="609600" y="6356351"/>
            <a:ext cx="2844800" cy="365125"/>
          </a:xfrm>
        </p:spPr>
        <p:txBody>
          <a:bodyPr/>
          <a:lstStyle>
            <a:lvl1pPr>
              <a:defRPr>
                <a:latin typeface="Corbel"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tr-TR" sz="1200" b="0" i="0" u="none" strike="noStrike" kern="1200" cap="none" spc="0" normalizeH="0" baseline="0" noProof="0" dirty="0">
              <a:ln>
                <a:noFill/>
              </a:ln>
              <a:solidFill>
                <a:srgbClr val="898989"/>
              </a:solidFill>
              <a:effectLst/>
              <a:uLnTx/>
              <a:uFillTx/>
              <a:latin typeface="Corbel" pitchFamily="34" charset="0"/>
              <a:ea typeface="+mn-ea"/>
              <a:cs typeface="Arial" panose="020B0604020202020204" pitchFamily="34" charset="0"/>
            </a:endParaRPr>
          </a:p>
        </p:txBody>
      </p:sp>
      <p:sp>
        <p:nvSpPr>
          <p:cNvPr id="9" name="4 Altbilgi Yer Tutucusu"/>
          <p:cNvSpPr>
            <a:spLocks noGrp="1"/>
          </p:cNvSpPr>
          <p:nvPr>
            <p:ph type="ftr" sz="quarter" idx="11"/>
          </p:nvPr>
        </p:nvSpPr>
        <p:spPr>
          <a:xfrm>
            <a:off x="4165600" y="6356351"/>
            <a:ext cx="3860800" cy="365125"/>
          </a:xfrm>
        </p:spPr>
        <p:txBody>
          <a:bodyPr/>
          <a:lstStyle>
            <a:lvl1pPr>
              <a:defRPr>
                <a:latin typeface="Corbel"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altLang="tr-TR" sz="1200" b="0" i="0" u="none" strike="noStrike" kern="1200" cap="none" spc="0" normalizeH="0" baseline="0" noProof="0">
                <a:ln>
                  <a:noFill/>
                </a:ln>
                <a:solidFill>
                  <a:srgbClr val="898989"/>
                </a:solidFill>
                <a:effectLst/>
                <a:uLnTx/>
                <a:uFillTx/>
                <a:latin typeface="Corbel" pitchFamily="34" charset="0"/>
                <a:ea typeface="+mn-ea"/>
                <a:cs typeface="Arial" panose="020B0604020202020204" pitchFamily="34" charset="0"/>
              </a:rPr>
              <a:t>Toplantı Adı, vb.</a:t>
            </a:r>
          </a:p>
        </p:txBody>
      </p:sp>
    </p:spTree>
    <p:extLst>
      <p:ext uri="{BB962C8B-B14F-4D97-AF65-F5344CB8AC3E}">
        <p14:creationId xmlns:p14="http://schemas.microsoft.com/office/powerpoint/2010/main" val="100824139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lum bright="70000" contrast="-70000"/>
          </a:blip>
          <a:stretch>
            <a:fillRect/>
          </a:stretch>
        </p:blipFill>
        <p:spPr>
          <a:xfrm>
            <a:off x="-529" y="-297"/>
            <a:ext cx="12193057" cy="6858594"/>
          </a:xfrm>
          <a:prstGeom prst="rect">
            <a:avLst/>
          </a:prstGeom>
        </p:spPr>
      </p:pic>
      <p:sp>
        <p:nvSpPr>
          <p:cNvPr id="7" name="1 Başlık"/>
          <p:cNvSpPr>
            <a:spLocks noGrp="1"/>
          </p:cNvSpPr>
          <p:nvPr>
            <p:ph type="ctrTitle" hasCustomPrompt="1"/>
          </p:nvPr>
        </p:nvSpPr>
        <p:spPr>
          <a:xfrm>
            <a:off x="939800" y="3184526"/>
            <a:ext cx="10363200" cy="1470025"/>
          </a:xfrm>
        </p:spPr>
        <p:txBody>
          <a:bodyPr>
            <a:normAutofit/>
          </a:bodyPr>
          <a:lstStyle>
            <a:lvl1pPr algn="ctr">
              <a:defRPr sz="4800" b="1">
                <a:solidFill>
                  <a:srgbClr val="7030A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defRPr>
            </a:lvl1pPr>
          </a:lstStyle>
          <a:p>
            <a:r>
              <a:rPr lang="tr-TR" noProof="0" dirty="0"/>
              <a:t>İlginize teşekkür ederiz.</a:t>
            </a:r>
          </a:p>
        </p:txBody>
      </p:sp>
      <p:sp>
        <p:nvSpPr>
          <p:cNvPr id="8" name="3 Veri Yer Tutucusu"/>
          <p:cNvSpPr>
            <a:spLocks noGrp="1"/>
          </p:cNvSpPr>
          <p:nvPr>
            <p:ph type="dt" sz="half" idx="10"/>
          </p:nvPr>
        </p:nvSpPr>
        <p:spPr>
          <a:xfrm>
            <a:off x="609600" y="6356351"/>
            <a:ext cx="2844800" cy="365125"/>
          </a:xfrm>
        </p:spPr>
        <p:txBody>
          <a:bodyPr/>
          <a:lstStyle>
            <a:lvl1pPr>
              <a:defRPr>
                <a:latin typeface="Corbel"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tr-TR" sz="1200" b="0" i="0" u="none" strike="noStrike" kern="1200" cap="none" spc="0" normalizeH="0" baseline="0" noProof="0" dirty="0">
              <a:ln>
                <a:noFill/>
              </a:ln>
              <a:solidFill>
                <a:srgbClr val="898989"/>
              </a:solidFill>
              <a:effectLst/>
              <a:uLnTx/>
              <a:uFillTx/>
              <a:latin typeface="Corbel" pitchFamily="34" charset="0"/>
              <a:ea typeface="+mn-ea"/>
              <a:cs typeface="Arial" panose="020B0604020202020204" pitchFamily="34" charset="0"/>
            </a:endParaRPr>
          </a:p>
        </p:txBody>
      </p:sp>
      <p:sp>
        <p:nvSpPr>
          <p:cNvPr id="9" name="4 Altbilgi Yer Tutucusu"/>
          <p:cNvSpPr>
            <a:spLocks noGrp="1"/>
          </p:cNvSpPr>
          <p:nvPr>
            <p:ph type="ftr" sz="quarter" idx="11"/>
          </p:nvPr>
        </p:nvSpPr>
        <p:spPr>
          <a:xfrm>
            <a:off x="4165600" y="6356351"/>
            <a:ext cx="3860800" cy="365125"/>
          </a:xfrm>
        </p:spPr>
        <p:txBody>
          <a:bodyPr/>
          <a:lstStyle>
            <a:lvl1pPr>
              <a:defRPr>
                <a:latin typeface="Corbel"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altLang="tr-TR" sz="1200" b="0" i="0" u="none" strike="noStrike" kern="1200" cap="none" spc="0" normalizeH="0" baseline="0" noProof="0">
                <a:ln>
                  <a:noFill/>
                </a:ln>
                <a:solidFill>
                  <a:srgbClr val="898989"/>
                </a:solidFill>
                <a:effectLst/>
                <a:uLnTx/>
                <a:uFillTx/>
                <a:latin typeface="Corbel" pitchFamily="34" charset="0"/>
                <a:ea typeface="+mn-ea"/>
                <a:cs typeface="Arial" panose="020B0604020202020204" pitchFamily="34" charset="0"/>
              </a:rPr>
              <a:t>Toplantı Adı, vb.</a:t>
            </a:r>
          </a:p>
        </p:txBody>
      </p:sp>
    </p:spTree>
    <p:extLst>
      <p:ext uri="{BB962C8B-B14F-4D97-AF65-F5344CB8AC3E}">
        <p14:creationId xmlns:p14="http://schemas.microsoft.com/office/powerpoint/2010/main" val="20949964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Başlık Slaydı">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258" y="-70508"/>
            <a:ext cx="12241449" cy="6928509"/>
          </a:xfrm>
          <a:prstGeom prst="rect">
            <a:avLst/>
          </a:prstGeom>
        </p:spPr>
      </p:pic>
      <p:sp>
        <p:nvSpPr>
          <p:cNvPr id="12" name="1 Başlık"/>
          <p:cNvSpPr>
            <a:spLocks noGrp="1"/>
          </p:cNvSpPr>
          <p:nvPr>
            <p:ph type="ctrTitle"/>
          </p:nvPr>
        </p:nvSpPr>
        <p:spPr>
          <a:xfrm>
            <a:off x="939802" y="3184531"/>
            <a:ext cx="10363201" cy="1470025"/>
          </a:xfrm>
        </p:spPr>
        <p:txBody>
          <a:bodyPr>
            <a:normAutofit/>
          </a:bodyPr>
          <a:lstStyle>
            <a:lvl1pPr algn="ctr">
              <a:defRPr sz="4800" b="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defRPr>
            </a:lvl1pPr>
          </a:lstStyle>
          <a:p>
            <a:r>
              <a:rPr lang="en-US" noProof="0" dirty="0"/>
              <a:t>Click to edit Master title style</a:t>
            </a:r>
            <a:endParaRPr lang="tr-TR" noProof="0" dirty="0"/>
          </a:p>
        </p:txBody>
      </p:sp>
      <p:sp>
        <p:nvSpPr>
          <p:cNvPr id="13" name="2 Alt Başlık"/>
          <p:cNvSpPr>
            <a:spLocks noGrp="1"/>
          </p:cNvSpPr>
          <p:nvPr>
            <p:ph type="subTitle" idx="1" hasCustomPrompt="1"/>
          </p:nvPr>
        </p:nvSpPr>
        <p:spPr>
          <a:xfrm>
            <a:off x="1828801" y="5118100"/>
            <a:ext cx="8534400" cy="520700"/>
          </a:xfrm>
        </p:spPr>
        <p:txBody>
          <a:bodyPr>
            <a:normAutofit/>
          </a:bodyPr>
          <a:lstStyle>
            <a:lvl1pPr marL="0" indent="0" algn="ctr">
              <a:buNone/>
              <a:defRPr sz="2800" b="1">
                <a:solidFill>
                  <a:schemeClr val="accent4">
                    <a:lumMod val="40000"/>
                    <a:lumOff val="60000"/>
                  </a:schemeClr>
                </a:solidFill>
                <a:latin typeface="Arial" panose="020B0604020202020204" pitchFamily="34" charset="0"/>
                <a:cs typeface="Arial" panose="020B0604020202020204" pitchFamily="34" charset="0"/>
              </a:defRPr>
            </a:lvl1pPr>
            <a:lvl2pPr marL="457153" indent="0" algn="ctr">
              <a:buNone/>
              <a:defRPr>
                <a:solidFill>
                  <a:schemeClr val="tx1">
                    <a:tint val="75000"/>
                  </a:schemeClr>
                </a:solidFill>
              </a:defRPr>
            </a:lvl2pPr>
            <a:lvl3pPr marL="914306" indent="0" algn="ctr">
              <a:buNone/>
              <a:defRPr>
                <a:solidFill>
                  <a:schemeClr val="tx1">
                    <a:tint val="75000"/>
                  </a:schemeClr>
                </a:solidFill>
              </a:defRPr>
            </a:lvl3pPr>
            <a:lvl4pPr marL="1371459" indent="0" algn="ctr">
              <a:buNone/>
              <a:defRPr>
                <a:solidFill>
                  <a:schemeClr val="tx1">
                    <a:tint val="75000"/>
                  </a:schemeClr>
                </a:solidFill>
              </a:defRPr>
            </a:lvl4pPr>
            <a:lvl5pPr marL="1828612" indent="0" algn="ctr">
              <a:buNone/>
              <a:defRPr>
                <a:solidFill>
                  <a:schemeClr val="tx1">
                    <a:tint val="75000"/>
                  </a:schemeClr>
                </a:solidFill>
              </a:defRPr>
            </a:lvl5pPr>
            <a:lvl6pPr marL="2285765" indent="0" algn="ctr">
              <a:buNone/>
              <a:defRPr>
                <a:solidFill>
                  <a:schemeClr val="tx1">
                    <a:tint val="75000"/>
                  </a:schemeClr>
                </a:solidFill>
              </a:defRPr>
            </a:lvl6pPr>
            <a:lvl7pPr marL="2742919" indent="0" algn="ctr">
              <a:buNone/>
              <a:defRPr>
                <a:solidFill>
                  <a:schemeClr val="tx1">
                    <a:tint val="75000"/>
                  </a:schemeClr>
                </a:solidFill>
              </a:defRPr>
            </a:lvl7pPr>
            <a:lvl8pPr marL="3200071" indent="0" algn="ctr">
              <a:buNone/>
              <a:defRPr>
                <a:solidFill>
                  <a:schemeClr val="tx1">
                    <a:tint val="75000"/>
                  </a:schemeClr>
                </a:solidFill>
              </a:defRPr>
            </a:lvl8pPr>
            <a:lvl9pPr marL="3657225" indent="0" algn="ctr">
              <a:buNone/>
              <a:defRPr>
                <a:solidFill>
                  <a:schemeClr val="tx1">
                    <a:tint val="75000"/>
                  </a:schemeClr>
                </a:solidFill>
              </a:defRPr>
            </a:lvl9pPr>
          </a:lstStyle>
          <a:p>
            <a:r>
              <a:rPr lang="tr-TR" dirty="0"/>
              <a:t>Tarih</a:t>
            </a:r>
            <a:endParaRPr lang="en-US" dirty="0"/>
          </a:p>
        </p:txBody>
      </p:sp>
      <p:sp>
        <p:nvSpPr>
          <p:cNvPr id="14" name="4 Altbilgi Yer Tutucusu"/>
          <p:cNvSpPr>
            <a:spLocks noGrp="1"/>
          </p:cNvSpPr>
          <p:nvPr>
            <p:ph type="ftr" sz="quarter" idx="11"/>
          </p:nvPr>
        </p:nvSpPr>
        <p:spPr>
          <a:xfrm>
            <a:off x="4165601" y="6356356"/>
            <a:ext cx="3860800" cy="365125"/>
          </a:xfrm>
        </p:spPr>
        <p:txBody>
          <a:bodyPr/>
          <a:lstStyle>
            <a:lvl1pPr>
              <a:defRPr>
                <a:solidFill>
                  <a:schemeClr val="bg1"/>
                </a:solidFill>
                <a:latin typeface="Arial" panose="020B0604020202020204" pitchFamily="34" charset="0"/>
                <a:cs typeface="Arial" panose="020B0604020202020204" pitchFamily="34" charset="0"/>
              </a:defRPr>
            </a:lvl1pPr>
          </a:lstStyle>
          <a:p>
            <a:pPr marL="0" marR="0" lvl="0" indent="0" algn="ctr" defTabSz="914213" rtl="0" eaLnBrk="1" fontAlgn="auto" latinLnBrk="0" hangingPunct="1">
              <a:lnSpc>
                <a:spcPct val="100000"/>
              </a:lnSpc>
              <a:spcBef>
                <a:spcPts val="0"/>
              </a:spcBef>
              <a:spcAft>
                <a:spcPts val="0"/>
              </a:spcAft>
              <a:buClrTx/>
              <a:buSzTx/>
              <a:buFontTx/>
              <a:buNone/>
              <a:tabLst/>
              <a:defRPr/>
            </a:pPr>
            <a:r>
              <a:rPr kumimoji="0" lang="tr-TR" altLang="tr-TR"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Toplantı Adı, vb.</a:t>
            </a:r>
          </a:p>
        </p:txBody>
      </p:sp>
    </p:spTree>
    <p:extLst>
      <p:ext uri="{BB962C8B-B14F-4D97-AF65-F5344CB8AC3E}">
        <p14:creationId xmlns:p14="http://schemas.microsoft.com/office/powerpoint/2010/main" val="306906702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524001" y="1122366"/>
            <a:ext cx="9144000" cy="2387600"/>
          </a:xfrm>
        </p:spPr>
        <p:txBody>
          <a:bodyPr anchor="b"/>
          <a:lstStyle>
            <a:lvl1pPr algn="ctr">
              <a:defRPr sz="4598"/>
            </a:lvl1pPr>
          </a:lstStyle>
          <a:p>
            <a:r>
              <a:rPr lang="tr-TR" smtClean="0"/>
              <a:t>Asıl başlık stili için tıklatın</a:t>
            </a:r>
            <a:endParaRPr lang="tr-TR"/>
          </a:p>
        </p:txBody>
      </p:sp>
      <p:sp>
        <p:nvSpPr>
          <p:cNvPr id="3" name="Alt Başlık 2"/>
          <p:cNvSpPr>
            <a:spLocks noGrp="1"/>
          </p:cNvSpPr>
          <p:nvPr>
            <p:ph type="subTitle" idx="1"/>
          </p:nvPr>
        </p:nvSpPr>
        <p:spPr>
          <a:xfrm>
            <a:off x="1524001" y="3602040"/>
            <a:ext cx="9144000" cy="1655763"/>
          </a:xfrm>
        </p:spPr>
        <p:txBody>
          <a:bodyPr/>
          <a:lstStyle>
            <a:lvl1pPr marL="0" indent="0" algn="ctr">
              <a:buNone/>
              <a:defRPr sz="1800"/>
            </a:lvl1pPr>
            <a:lvl2pPr marL="348704" indent="0" algn="ctr">
              <a:buNone/>
              <a:defRPr sz="1500"/>
            </a:lvl2pPr>
            <a:lvl3pPr marL="697408" indent="0" algn="ctr">
              <a:buNone/>
              <a:defRPr sz="1400"/>
            </a:lvl3pPr>
            <a:lvl4pPr marL="1046112" indent="0" algn="ctr">
              <a:buNone/>
              <a:defRPr sz="1200"/>
            </a:lvl4pPr>
            <a:lvl5pPr marL="1394816" indent="0" algn="ctr">
              <a:buNone/>
              <a:defRPr sz="1200"/>
            </a:lvl5pPr>
            <a:lvl6pPr marL="1743520" indent="0" algn="ctr">
              <a:buNone/>
              <a:defRPr sz="1200"/>
            </a:lvl6pPr>
            <a:lvl7pPr marL="2092224" indent="0" algn="ctr">
              <a:buNone/>
              <a:defRPr sz="1200"/>
            </a:lvl7pPr>
            <a:lvl8pPr marL="2440928" indent="0" algn="ctr">
              <a:buNone/>
              <a:defRPr sz="1200"/>
            </a:lvl8pPr>
            <a:lvl9pPr marL="2789632" indent="0" algn="ctr">
              <a:buNone/>
              <a:defRPr sz="1200"/>
            </a:lvl9pPr>
          </a:lstStyle>
          <a:p>
            <a:r>
              <a:rPr lang="tr-TR" smtClean="0"/>
              <a:t>Asıl alt başlık stilini düzenlemek için tıklayın</a:t>
            </a:r>
            <a:endParaRPr lang="tr-TR"/>
          </a:p>
        </p:txBody>
      </p:sp>
      <p:sp>
        <p:nvSpPr>
          <p:cNvPr id="4" name="Veri Yer Tutucusu 3"/>
          <p:cNvSpPr>
            <a:spLocks noGrp="1"/>
          </p:cNvSpPr>
          <p:nvPr>
            <p:ph type="dt" sz="half" idx="10"/>
          </p:nvPr>
        </p:nvSpPr>
        <p:spPr/>
        <p:txBody>
          <a:bodyPr/>
          <a:lstStyle/>
          <a:p>
            <a:fld id="{31CFB4AE-84BE-4ED2-AB38-DCF23F49EB8D}" type="datetime1">
              <a:rPr lang="tr-TR" smtClean="0"/>
              <a:t>13.05.2024</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6B5068A4-7AB1-4987-BEC0-486BCDB874F9}" type="slidenum">
              <a:rPr lang="tr-TR" smtClean="0"/>
              <a:t>‹#›</a:t>
            </a:fld>
            <a:endParaRPr lang="tr-TR"/>
          </a:p>
        </p:txBody>
      </p:sp>
    </p:spTree>
    <p:extLst>
      <p:ext uri="{BB962C8B-B14F-4D97-AF65-F5344CB8AC3E}">
        <p14:creationId xmlns:p14="http://schemas.microsoft.com/office/powerpoint/2010/main" val="351610768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idx="1"/>
          </p:nvPr>
        </p:nvSpPr>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D019A34C-F479-4CA6-A872-4BB861143961}" type="datetime1">
              <a:rPr lang="tr-TR" smtClean="0"/>
              <a:t>13.05.2024</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6B5068A4-7AB1-4987-BEC0-486BCDB874F9}" type="slidenum">
              <a:rPr lang="tr-TR" smtClean="0"/>
              <a:t>‹#›</a:t>
            </a:fld>
            <a:endParaRPr lang="tr-TR"/>
          </a:p>
        </p:txBody>
      </p:sp>
    </p:spTree>
    <p:extLst>
      <p:ext uri="{BB962C8B-B14F-4D97-AF65-F5344CB8AC3E}">
        <p14:creationId xmlns:p14="http://schemas.microsoft.com/office/powerpoint/2010/main" val="220984737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831854" y="1709745"/>
            <a:ext cx="10515600" cy="2852736"/>
          </a:xfrm>
        </p:spPr>
        <p:txBody>
          <a:bodyPr anchor="b"/>
          <a:lstStyle>
            <a:lvl1pPr>
              <a:defRPr sz="4598"/>
            </a:lvl1pPr>
          </a:lstStyle>
          <a:p>
            <a:r>
              <a:rPr lang="tr-TR" smtClean="0"/>
              <a:t>Asıl başlık stili için tıklatın</a:t>
            </a:r>
            <a:endParaRPr lang="tr-TR"/>
          </a:p>
        </p:txBody>
      </p:sp>
      <p:sp>
        <p:nvSpPr>
          <p:cNvPr id="3" name="Metin Yer Tutucusu 2"/>
          <p:cNvSpPr>
            <a:spLocks noGrp="1"/>
          </p:cNvSpPr>
          <p:nvPr>
            <p:ph type="body" idx="1"/>
          </p:nvPr>
        </p:nvSpPr>
        <p:spPr>
          <a:xfrm>
            <a:off x="831854" y="4589466"/>
            <a:ext cx="10515600" cy="1500187"/>
          </a:xfrm>
        </p:spPr>
        <p:txBody>
          <a:bodyPr/>
          <a:lstStyle>
            <a:lvl1pPr marL="0" indent="0">
              <a:buNone/>
              <a:defRPr sz="1800">
                <a:solidFill>
                  <a:schemeClr val="tx1">
                    <a:tint val="75000"/>
                  </a:schemeClr>
                </a:solidFill>
              </a:defRPr>
            </a:lvl1pPr>
            <a:lvl2pPr marL="348704" indent="0">
              <a:buNone/>
              <a:defRPr sz="1500">
                <a:solidFill>
                  <a:schemeClr val="tx1">
                    <a:tint val="75000"/>
                  </a:schemeClr>
                </a:solidFill>
              </a:defRPr>
            </a:lvl2pPr>
            <a:lvl3pPr marL="697408" indent="0">
              <a:buNone/>
              <a:defRPr sz="1400">
                <a:solidFill>
                  <a:schemeClr val="tx1">
                    <a:tint val="75000"/>
                  </a:schemeClr>
                </a:solidFill>
              </a:defRPr>
            </a:lvl3pPr>
            <a:lvl4pPr marL="1046112" indent="0">
              <a:buNone/>
              <a:defRPr sz="1200">
                <a:solidFill>
                  <a:schemeClr val="tx1">
                    <a:tint val="75000"/>
                  </a:schemeClr>
                </a:solidFill>
              </a:defRPr>
            </a:lvl4pPr>
            <a:lvl5pPr marL="1394816" indent="0">
              <a:buNone/>
              <a:defRPr sz="1200">
                <a:solidFill>
                  <a:schemeClr val="tx1">
                    <a:tint val="75000"/>
                  </a:schemeClr>
                </a:solidFill>
              </a:defRPr>
            </a:lvl5pPr>
            <a:lvl6pPr marL="1743520" indent="0">
              <a:buNone/>
              <a:defRPr sz="1200">
                <a:solidFill>
                  <a:schemeClr val="tx1">
                    <a:tint val="75000"/>
                  </a:schemeClr>
                </a:solidFill>
              </a:defRPr>
            </a:lvl6pPr>
            <a:lvl7pPr marL="2092224" indent="0">
              <a:buNone/>
              <a:defRPr sz="1200">
                <a:solidFill>
                  <a:schemeClr val="tx1">
                    <a:tint val="75000"/>
                  </a:schemeClr>
                </a:solidFill>
              </a:defRPr>
            </a:lvl7pPr>
            <a:lvl8pPr marL="2440928" indent="0">
              <a:buNone/>
              <a:defRPr sz="1200">
                <a:solidFill>
                  <a:schemeClr val="tx1">
                    <a:tint val="75000"/>
                  </a:schemeClr>
                </a:solidFill>
              </a:defRPr>
            </a:lvl8pPr>
            <a:lvl9pPr marL="2789632" indent="0">
              <a:buNone/>
              <a:defRPr sz="1200">
                <a:solidFill>
                  <a:schemeClr val="tx1">
                    <a:tint val="75000"/>
                  </a:schemeClr>
                </a:solidFill>
              </a:defRPr>
            </a:lvl9pPr>
          </a:lstStyle>
          <a:p>
            <a:pPr lvl="0"/>
            <a:r>
              <a:rPr lang="tr-TR" smtClean="0"/>
              <a:t>Asıl metin stillerini düzenle</a:t>
            </a:r>
          </a:p>
        </p:txBody>
      </p:sp>
      <p:sp>
        <p:nvSpPr>
          <p:cNvPr id="4" name="Veri Yer Tutucusu 3"/>
          <p:cNvSpPr>
            <a:spLocks noGrp="1"/>
          </p:cNvSpPr>
          <p:nvPr>
            <p:ph type="dt" sz="half" idx="10"/>
          </p:nvPr>
        </p:nvSpPr>
        <p:spPr/>
        <p:txBody>
          <a:bodyPr/>
          <a:lstStyle/>
          <a:p>
            <a:fld id="{36B4DEC8-246A-49D5-8505-7E104E3E3004}" type="datetime1">
              <a:rPr lang="tr-TR" smtClean="0"/>
              <a:t>13.05.2024</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6B5068A4-7AB1-4987-BEC0-486BCDB874F9}" type="slidenum">
              <a:rPr lang="tr-TR" smtClean="0"/>
              <a:t>‹#›</a:t>
            </a:fld>
            <a:endParaRPr lang="tr-TR"/>
          </a:p>
        </p:txBody>
      </p:sp>
    </p:spTree>
    <p:extLst>
      <p:ext uri="{BB962C8B-B14F-4D97-AF65-F5344CB8AC3E}">
        <p14:creationId xmlns:p14="http://schemas.microsoft.com/office/powerpoint/2010/main" val="162597075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sz="half" idx="1"/>
          </p:nvPr>
        </p:nvSpPr>
        <p:spPr>
          <a:xfrm>
            <a:off x="838201" y="1825627"/>
            <a:ext cx="5181600" cy="4351339"/>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İçerik Yer Tutucusu 3"/>
          <p:cNvSpPr>
            <a:spLocks noGrp="1"/>
          </p:cNvSpPr>
          <p:nvPr>
            <p:ph sz="half" idx="2"/>
          </p:nvPr>
        </p:nvSpPr>
        <p:spPr>
          <a:xfrm>
            <a:off x="6172200" y="1825627"/>
            <a:ext cx="5181600" cy="4351339"/>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Veri Yer Tutucusu 4"/>
          <p:cNvSpPr>
            <a:spLocks noGrp="1"/>
          </p:cNvSpPr>
          <p:nvPr>
            <p:ph type="dt" sz="half" idx="10"/>
          </p:nvPr>
        </p:nvSpPr>
        <p:spPr/>
        <p:txBody>
          <a:bodyPr/>
          <a:lstStyle/>
          <a:p>
            <a:fld id="{CBD8543B-E27C-4546-98ED-62F67D15830E}" type="datetime1">
              <a:rPr lang="tr-TR" smtClean="0"/>
              <a:t>13.05.2024</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6B5068A4-7AB1-4987-BEC0-486BCDB874F9}" type="slidenum">
              <a:rPr lang="tr-TR" smtClean="0"/>
              <a:t>‹#›</a:t>
            </a:fld>
            <a:endParaRPr lang="tr-TR"/>
          </a:p>
        </p:txBody>
      </p:sp>
    </p:spTree>
    <p:extLst>
      <p:ext uri="{BB962C8B-B14F-4D97-AF65-F5344CB8AC3E}">
        <p14:creationId xmlns:p14="http://schemas.microsoft.com/office/powerpoint/2010/main" val="122238577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91" y="365126"/>
            <a:ext cx="10515600" cy="1325563"/>
          </a:xfrm>
        </p:spPr>
        <p:txBody>
          <a:bodyPr/>
          <a:lstStyle/>
          <a:p>
            <a:r>
              <a:rPr lang="tr-TR" smtClean="0"/>
              <a:t>Asıl başlık stili için tıklatın</a:t>
            </a:r>
            <a:endParaRPr lang="tr-TR"/>
          </a:p>
        </p:txBody>
      </p:sp>
      <p:sp>
        <p:nvSpPr>
          <p:cNvPr id="3" name="Metin Yer Tutucusu 2"/>
          <p:cNvSpPr>
            <a:spLocks noGrp="1"/>
          </p:cNvSpPr>
          <p:nvPr>
            <p:ph type="body" idx="1"/>
          </p:nvPr>
        </p:nvSpPr>
        <p:spPr>
          <a:xfrm>
            <a:off x="839790" y="1681163"/>
            <a:ext cx="5157788" cy="823912"/>
          </a:xfrm>
        </p:spPr>
        <p:txBody>
          <a:bodyPr anchor="b"/>
          <a:lstStyle>
            <a:lvl1pPr marL="0" indent="0">
              <a:buNone/>
              <a:defRPr sz="1800" b="1"/>
            </a:lvl1pPr>
            <a:lvl2pPr marL="348704" indent="0">
              <a:buNone/>
              <a:defRPr sz="1500" b="1"/>
            </a:lvl2pPr>
            <a:lvl3pPr marL="697408" indent="0">
              <a:buNone/>
              <a:defRPr sz="1400" b="1"/>
            </a:lvl3pPr>
            <a:lvl4pPr marL="1046112" indent="0">
              <a:buNone/>
              <a:defRPr sz="1200" b="1"/>
            </a:lvl4pPr>
            <a:lvl5pPr marL="1394816" indent="0">
              <a:buNone/>
              <a:defRPr sz="1200" b="1"/>
            </a:lvl5pPr>
            <a:lvl6pPr marL="1743520" indent="0">
              <a:buNone/>
              <a:defRPr sz="1200" b="1"/>
            </a:lvl6pPr>
            <a:lvl7pPr marL="2092224" indent="0">
              <a:buNone/>
              <a:defRPr sz="1200" b="1"/>
            </a:lvl7pPr>
            <a:lvl8pPr marL="2440928" indent="0">
              <a:buNone/>
              <a:defRPr sz="1200" b="1"/>
            </a:lvl8pPr>
            <a:lvl9pPr marL="2789632" indent="0">
              <a:buNone/>
              <a:defRPr sz="1200" b="1"/>
            </a:lvl9pPr>
          </a:lstStyle>
          <a:p>
            <a:pPr lvl="0"/>
            <a:r>
              <a:rPr lang="tr-TR" smtClean="0"/>
              <a:t>Asıl metin stillerini düzenle</a:t>
            </a:r>
          </a:p>
        </p:txBody>
      </p:sp>
      <p:sp>
        <p:nvSpPr>
          <p:cNvPr id="4" name="İçerik Yer Tutucusu 3"/>
          <p:cNvSpPr>
            <a:spLocks noGrp="1"/>
          </p:cNvSpPr>
          <p:nvPr>
            <p:ph sz="half" idx="2"/>
          </p:nvPr>
        </p:nvSpPr>
        <p:spPr>
          <a:xfrm>
            <a:off x="839790" y="2505076"/>
            <a:ext cx="5157788" cy="368458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Metin Yer Tutucusu 4"/>
          <p:cNvSpPr>
            <a:spLocks noGrp="1"/>
          </p:cNvSpPr>
          <p:nvPr>
            <p:ph type="body" sz="quarter" idx="3"/>
          </p:nvPr>
        </p:nvSpPr>
        <p:spPr>
          <a:xfrm>
            <a:off x="6172204" y="1681163"/>
            <a:ext cx="5183190" cy="823912"/>
          </a:xfrm>
        </p:spPr>
        <p:txBody>
          <a:bodyPr anchor="b"/>
          <a:lstStyle>
            <a:lvl1pPr marL="0" indent="0">
              <a:buNone/>
              <a:defRPr sz="1800" b="1"/>
            </a:lvl1pPr>
            <a:lvl2pPr marL="348704" indent="0">
              <a:buNone/>
              <a:defRPr sz="1500" b="1"/>
            </a:lvl2pPr>
            <a:lvl3pPr marL="697408" indent="0">
              <a:buNone/>
              <a:defRPr sz="1400" b="1"/>
            </a:lvl3pPr>
            <a:lvl4pPr marL="1046112" indent="0">
              <a:buNone/>
              <a:defRPr sz="1200" b="1"/>
            </a:lvl4pPr>
            <a:lvl5pPr marL="1394816" indent="0">
              <a:buNone/>
              <a:defRPr sz="1200" b="1"/>
            </a:lvl5pPr>
            <a:lvl6pPr marL="1743520" indent="0">
              <a:buNone/>
              <a:defRPr sz="1200" b="1"/>
            </a:lvl6pPr>
            <a:lvl7pPr marL="2092224" indent="0">
              <a:buNone/>
              <a:defRPr sz="1200" b="1"/>
            </a:lvl7pPr>
            <a:lvl8pPr marL="2440928" indent="0">
              <a:buNone/>
              <a:defRPr sz="1200" b="1"/>
            </a:lvl8pPr>
            <a:lvl9pPr marL="2789632" indent="0">
              <a:buNone/>
              <a:defRPr sz="1200" b="1"/>
            </a:lvl9pPr>
          </a:lstStyle>
          <a:p>
            <a:pPr lvl="0"/>
            <a:r>
              <a:rPr lang="tr-TR" smtClean="0"/>
              <a:t>Asıl metin stillerini düzenle</a:t>
            </a:r>
          </a:p>
        </p:txBody>
      </p:sp>
      <p:sp>
        <p:nvSpPr>
          <p:cNvPr id="6" name="İçerik Yer Tutucusu 5"/>
          <p:cNvSpPr>
            <a:spLocks noGrp="1"/>
          </p:cNvSpPr>
          <p:nvPr>
            <p:ph sz="quarter" idx="4"/>
          </p:nvPr>
        </p:nvSpPr>
        <p:spPr>
          <a:xfrm>
            <a:off x="6172204" y="2505076"/>
            <a:ext cx="5183190" cy="368458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Veri Yer Tutucusu 6"/>
          <p:cNvSpPr>
            <a:spLocks noGrp="1"/>
          </p:cNvSpPr>
          <p:nvPr>
            <p:ph type="dt" sz="half" idx="10"/>
          </p:nvPr>
        </p:nvSpPr>
        <p:spPr/>
        <p:txBody>
          <a:bodyPr/>
          <a:lstStyle/>
          <a:p>
            <a:fld id="{EBAF5449-1EC7-4857-BDBE-4C969EC0ECDB}" type="datetime1">
              <a:rPr lang="tr-TR" smtClean="0"/>
              <a:t>13.05.2024</a:t>
            </a:fld>
            <a:endParaRPr lang="tr-TR"/>
          </a:p>
        </p:txBody>
      </p:sp>
      <p:sp>
        <p:nvSpPr>
          <p:cNvPr id="8" name="Altbilgi Yer Tutucusu 7"/>
          <p:cNvSpPr>
            <a:spLocks noGrp="1"/>
          </p:cNvSpPr>
          <p:nvPr>
            <p:ph type="ftr" sz="quarter" idx="11"/>
          </p:nvPr>
        </p:nvSpPr>
        <p:spPr/>
        <p:txBody>
          <a:bodyPr/>
          <a:lstStyle/>
          <a:p>
            <a:endParaRPr lang="tr-TR"/>
          </a:p>
        </p:txBody>
      </p:sp>
      <p:sp>
        <p:nvSpPr>
          <p:cNvPr id="9" name="Slayt Numarası Yer Tutucusu 8"/>
          <p:cNvSpPr>
            <a:spLocks noGrp="1"/>
          </p:cNvSpPr>
          <p:nvPr>
            <p:ph type="sldNum" sz="quarter" idx="12"/>
          </p:nvPr>
        </p:nvSpPr>
        <p:spPr/>
        <p:txBody>
          <a:bodyPr/>
          <a:lstStyle/>
          <a:p>
            <a:fld id="{6B5068A4-7AB1-4987-BEC0-486BCDB874F9}" type="slidenum">
              <a:rPr lang="tr-TR" smtClean="0"/>
              <a:t>‹#›</a:t>
            </a:fld>
            <a:endParaRPr lang="tr-TR"/>
          </a:p>
        </p:txBody>
      </p:sp>
    </p:spTree>
    <p:extLst>
      <p:ext uri="{BB962C8B-B14F-4D97-AF65-F5344CB8AC3E}">
        <p14:creationId xmlns:p14="http://schemas.microsoft.com/office/powerpoint/2010/main" val="183103011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Veri Yer Tutucusu 2"/>
          <p:cNvSpPr>
            <a:spLocks noGrp="1"/>
          </p:cNvSpPr>
          <p:nvPr>
            <p:ph type="dt" sz="half" idx="10"/>
          </p:nvPr>
        </p:nvSpPr>
        <p:spPr/>
        <p:txBody>
          <a:bodyPr/>
          <a:lstStyle/>
          <a:p>
            <a:fld id="{4A73B693-20EB-4739-82EA-87E1754D1637}" type="datetime1">
              <a:rPr lang="tr-TR" smtClean="0"/>
              <a:t>13.05.2024</a:t>
            </a:fld>
            <a:endParaRPr lang="tr-TR"/>
          </a:p>
        </p:txBody>
      </p:sp>
      <p:sp>
        <p:nvSpPr>
          <p:cNvPr id="4" name="Altbilgi Yer Tutucusu 3"/>
          <p:cNvSpPr>
            <a:spLocks noGrp="1"/>
          </p:cNvSpPr>
          <p:nvPr>
            <p:ph type="ftr" sz="quarter" idx="11"/>
          </p:nvPr>
        </p:nvSpPr>
        <p:spPr/>
        <p:txBody>
          <a:bodyPr/>
          <a:lstStyle/>
          <a:p>
            <a:endParaRPr lang="tr-TR"/>
          </a:p>
        </p:txBody>
      </p:sp>
      <p:sp>
        <p:nvSpPr>
          <p:cNvPr id="5" name="Slayt Numarası Yer Tutucusu 4"/>
          <p:cNvSpPr>
            <a:spLocks noGrp="1"/>
          </p:cNvSpPr>
          <p:nvPr>
            <p:ph type="sldNum" sz="quarter" idx="12"/>
          </p:nvPr>
        </p:nvSpPr>
        <p:spPr/>
        <p:txBody>
          <a:bodyPr/>
          <a:lstStyle/>
          <a:p>
            <a:fld id="{6B5068A4-7AB1-4987-BEC0-486BCDB874F9}" type="slidenum">
              <a:rPr lang="tr-TR" smtClean="0"/>
              <a:t>‹#›</a:t>
            </a:fld>
            <a:endParaRPr lang="tr-TR"/>
          </a:p>
        </p:txBody>
      </p:sp>
    </p:spTree>
    <p:extLst>
      <p:ext uri="{BB962C8B-B14F-4D97-AF65-F5344CB8AC3E}">
        <p14:creationId xmlns:p14="http://schemas.microsoft.com/office/powerpoint/2010/main" val="361858496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71E21C63-6F08-441E-97CE-6D6895CB5AAD}" type="datetime1">
              <a:rPr lang="tr-TR" smtClean="0"/>
              <a:t>13.05.2024</a:t>
            </a:fld>
            <a:endParaRPr lang="tr-TR"/>
          </a:p>
        </p:txBody>
      </p:sp>
      <p:sp>
        <p:nvSpPr>
          <p:cNvPr id="3" name="Altbilgi Yer Tutucusu 2"/>
          <p:cNvSpPr>
            <a:spLocks noGrp="1"/>
          </p:cNvSpPr>
          <p:nvPr>
            <p:ph type="ftr" sz="quarter" idx="11"/>
          </p:nvPr>
        </p:nvSpPr>
        <p:spPr/>
        <p:txBody>
          <a:bodyPr/>
          <a:lstStyle/>
          <a:p>
            <a:endParaRPr lang="tr-TR"/>
          </a:p>
        </p:txBody>
      </p:sp>
      <p:sp>
        <p:nvSpPr>
          <p:cNvPr id="4" name="Slayt Numarası Yer Tutucusu 3"/>
          <p:cNvSpPr>
            <a:spLocks noGrp="1"/>
          </p:cNvSpPr>
          <p:nvPr>
            <p:ph type="sldNum" sz="quarter" idx="12"/>
          </p:nvPr>
        </p:nvSpPr>
        <p:spPr/>
        <p:txBody>
          <a:bodyPr/>
          <a:lstStyle/>
          <a:p>
            <a:fld id="{6B5068A4-7AB1-4987-BEC0-486BCDB874F9}" type="slidenum">
              <a:rPr lang="tr-TR" smtClean="0"/>
              <a:t>‹#›</a:t>
            </a:fld>
            <a:endParaRPr lang="tr-TR"/>
          </a:p>
        </p:txBody>
      </p:sp>
    </p:spTree>
    <p:extLst>
      <p:ext uri="{BB962C8B-B14F-4D97-AF65-F5344CB8AC3E}">
        <p14:creationId xmlns:p14="http://schemas.microsoft.com/office/powerpoint/2010/main" val="199129999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90" y="457203"/>
            <a:ext cx="3932237" cy="1600200"/>
          </a:xfrm>
        </p:spPr>
        <p:txBody>
          <a:bodyPr anchor="b"/>
          <a:lstStyle>
            <a:lvl1pPr>
              <a:defRPr sz="2400"/>
            </a:lvl1pPr>
          </a:lstStyle>
          <a:p>
            <a:r>
              <a:rPr lang="tr-TR" smtClean="0"/>
              <a:t>Asıl başlık stili için tıklatın</a:t>
            </a:r>
            <a:endParaRPr lang="tr-TR"/>
          </a:p>
        </p:txBody>
      </p:sp>
      <p:sp>
        <p:nvSpPr>
          <p:cNvPr id="3" name="İçerik Yer Tutucusu 2"/>
          <p:cNvSpPr>
            <a:spLocks noGrp="1"/>
          </p:cNvSpPr>
          <p:nvPr>
            <p:ph idx="1"/>
          </p:nvPr>
        </p:nvSpPr>
        <p:spPr>
          <a:xfrm>
            <a:off x="5183188" y="987430"/>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Metin Yer Tutucusu 3"/>
          <p:cNvSpPr>
            <a:spLocks noGrp="1"/>
          </p:cNvSpPr>
          <p:nvPr>
            <p:ph type="body" sz="half" idx="2"/>
          </p:nvPr>
        </p:nvSpPr>
        <p:spPr>
          <a:xfrm>
            <a:off x="839790" y="2057401"/>
            <a:ext cx="3932237" cy="3811588"/>
          </a:xfrm>
        </p:spPr>
        <p:txBody>
          <a:bodyPr/>
          <a:lstStyle>
            <a:lvl1pPr marL="0" indent="0">
              <a:buNone/>
              <a:defRPr sz="1200"/>
            </a:lvl1pPr>
            <a:lvl2pPr marL="348704" indent="0">
              <a:buNone/>
              <a:defRPr sz="1100"/>
            </a:lvl2pPr>
            <a:lvl3pPr marL="697408" indent="0">
              <a:buNone/>
              <a:defRPr sz="1000"/>
            </a:lvl3pPr>
            <a:lvl4pPr marL="1046112" indent="0">
              <a:buNone/>
              <a:defRPr sz="800"/>
            </a:lvl4pPr>
            <a:lvl5pPr marL="1394816" indent="0">
              <a:buNone/>
              <a:defRPr sz="800"/>
            </a:lvl5pPr>
            <a:lvl6pPr marL="1743520" indent="0">
              <a:buNone/>
              <a:defRPr sz="800"/>
            </a:lvl6pPr>
            <a:lvl7pPr marL="2092224" indent="0">
              <a:buNone/>
              <a:defRPr sz="800"/>
            </a:lvl7pPr>
            <a:lvl8pPr marL="2440928" indent="0">
              <a:buNone/>
              <a:defRPr sz="800"/>
            </a:lvl8pPr>
            <a:lvl9pPr marL="2789632" indent="0">
              <a:buNone/>
              <a:defRPr sz="800"/>
            </a:lvl9pPr>
          </a:lstStyle>
          <a:p>
            <a:pPr lvl="0"/>
            <a:r>
              <a:rPr lang="tr-TR" smtClean="0"/>
              <a:t>Asıl metin stillerini düzenle</a:t>
            </a:r>
          </a:p>
        </p:txBody>
      </p:sp>
      <p:sp>
        <p:nvSpPr>
          <p:cNvPr id="5" name="Veri Yer Tutucusu 4"/>
          <p:cNvSpPr>
            <a:spLocks noGrp="1"/>
          </p:cNvSpPr>
          <p:nvPr>
            <p:ph type="dt" sz="half" idx="10"/>
          </p:nvPr>
        </p:nvSpPr>
        <p:spPr/>
        <p:txBody>
          <a:bodyPr/>
          <a:lstStyle/>
          <a:p>
            <a:fld id="{37570464-6200-48E8-9386-416506A28534}" type="datetime1">
              <a:rPr lang="tr-TR" smtClean="0"/>
              <a:t>13.05.2024</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6B5068A4-7AB1-4987-BEC0-486BCDB874F9}" type="slidenum">
              <a:rPr lang="tr-TR" smtClean="0"/>
              <a:t>‹#›</a:t>
            </a:fld>
            <a:endParaRPr lang="tr-TR"/>
          </a:p>
        </p:txBody>
      </p:sp>
    </p:spTree>
    <p:extLst>
      <p:ext uri="{BB962C8B-B14F-4D97-AF65-F5344CB8AC3E}">
        <p14:creationId xmlns:p14="http://schemas.microsoft.com/office/powerpoint/2010/main" val="136657253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90" y="457203"/>
            <a:ext cx="3932237" cy="1600200"/>
          </a:xfrm>
        </p:spPr>
        <p:txBody>
          <a:bodyPr anchor="b"/>
          <a:lstStyle>
            <a:lvl1pPr>
              <a:defRPr sz="2400"/>
            </a:lvl1pPr>
          </a:lstStyle>
          <a:p>
            <a:r>
              <a:rPr lang="tr-TR" smtClean="0"/>
              <a:t>Asıl başlık stili için tıklatın</a:t>
            </a:r>
            <a:endParaRPr lang="tr-TR"/>
          </a:p>
        </p:txBody>
      </p:sp>
      <p:sp>
        <p:nvSpPr>
          <p:cNvPr id="3" name="Resim Yer Tutucusu 2"/>
          <p:cNvSpPr>
            <a:spLocks noGrp="1"/>
          </p:cNvSpPr>
          <p:nvPr>
            <p:ph type="pic" idx="1"/>
          </p:nvPr>
        </p:nvSpPr>
        <p:spPr>
          <a:xfrm>
            <a:off x="5183188" y="987430"/>
            <a:ext cx="6172200" cy="4873625"/>
          </a:xfrm>
        </p:spPr>
        <p:txBody>
          <a:bodyPr/>
          <a:lstStyle>
            <a:lvl1pPr marL="0" indent="0">
              <a:buNone/>
              <a:defRPr sz="2400"/>
            </a:lvl1pPr>
            <a:lvl2pPr marL="348704" indent="0">
              <a:buNone/>
              <a:defRPr sz="2100"/>
            </a:lvl2pPr>
            <a:lvl3pPr marL="697408" indent="0">
              <a:buNone/>
              <a:defRPr sz="1800"/>
            </a:lvl3pPr>
            <a:lvl4pPr marL="1046112" indent="0">
              <a:buNone/>
              <a:defRPr sz="1500"/>
            </a:lvl4pPr>
            <a:lvl5pPr marL="1394816" indent="0">
              <a:buNone/>
              <a:defRPr sz="1500"/>
            </a:lvl5pPr>
            <a:lvl6pPr marL="1743520" indent="0">
              <a:buNone/>
              <a:defRPr sz="1500"/>
            </a:lvl6pPr>
            <a:lvl7pPr marL="2092224" indent="0">
              <a:buNone/>
              <a:defRPr sz="1500"/>
            </a:lvl7pPr>
            <a:lvl8pPr marL="2440928" indent="0">
              <a:buNone/>
              <a:defRPr sz="1500"/>
            </a:lvl8pPr>
            <a:lvl9pPr marL="2789632" indent="0">
              <a:buNone/>
              <a:defRPr sz="1500"/>
            </a:lvl9pPr>
          </a:lstStyle>
          <a:p>
            <a:r>
              <a:rPr lang="tr-TR" smtClean="0"/>
              <a:t>Resim eklemek için simgeyi tıklatın</a:t>
            </a:r>
            <a:endParaRPr lang="tr-TR"/>
          </a:p>
        </p:txBody>
      </p:sp>
      <p:sp>
        <p:nvSpPr>
          <p:cNvPr id="4" name="Metin Yer Tutucusu 3"/>
          <p:cNvSpPr>
            <a:spLocks noGrp="1"/>
          </p:cNvSpPr>
          <p:nvPr>
            <p:ph type="body" sz="half" idx="2"/>
          </p:nvPr>
        </p:nvSpPr>
        <p:spPr>
          <a:xfrm>
            <a:off x="839790" y="2057401"/>
            <a:ext cx="3932237" cy="3811588"/>
          </a:xfrm>
        </p:spPr>
        <p:txBody>
          <a:bodyPr/>
          <a:lstStyle>
            <a:lvl1pPr marL="0" indent="0">
              <a:buNone/>
              <a:defRPr sz="1200"/>
            </a:lvl1pPr>
            <a:lvl2pPr marL="348704" indent="0">
              <a:buNone/>
              <a:defRPr sz="1100"/>
            </a:lvl2pPr>
            <a:lvl3pPr marL="697408" indent="0">
              <a:buNone/>
              <a:defRPr sz="1000"/>
            </a:lvl3pPr>
            <a:lvl4pPr marL="1046112" indent="0">
              <a:buNone/>
              <a:defRPr sz="800"/>
            </a:lvl4pPr>
            <a:lvl5pPr marL="1394816" indent="0">
              <a:buNone/>
              <a:defRPr sz="800"/>
            </a:lvl5pPr>
            <a:lvl6pPr marL="1743520" indent="0">
              <a:buNone/>
              <a:defRPr sz="800"/>
            </a:lvl6pPr>
            <a:lvl7pPr marL="2092224" indent="0">
              <a:buNone/>
              <a:defRPr sz="800"/>
            </a:lvl7pPr>
            <a:lvl8pPr marL="2440928" indent="0">
              <a:buNone/>
              <a:defRPr sz="800"/>
            </a:lvl8pPr>
            <a:lvl9pPr marL="2789632" indent="0">
              <a:buNone/>
              <a:defRPr sz="800"/>
            </a:lvl9pPr>
          </a:lstStyle>
          <a:p>
            <a:pPr lvl="0"/>
            <a:r>
              <a:rPr lang="tr-TR" smtClean="0"/>
              <a:t>Asıl metin stillerini düzenle</a:t>
            </a:r>
          </a:p>
        </p:txBody>
      </p:sp>
      <p:sp>
        <p:nvSpPr>
          <p:cNvPr id="5" name="Veri Yer Tutucusu 4"/>
          <p:cNvSpPr>
            <a:spLocks noGrp="1"/>
          </p:cNvSpPr>
          <p:nvPr>
            <p:ph type="dt" sz="half" idx="10"/>
          </p:nvPr>
        </p:nvSpPr>
        <p:spPr/>
        <p:txBody>
          <a:bodyPr/>
          <a:lstStyle/>
          <a:p>
            <a:fld id="{CC214776-AAB4-45EC-9A0E-E64BCA88EC67}" type="datetime1">
              <a:rPr lang="tr-TR" smtClean="0"/>
              <a:t>13.05.2024</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6B5068A4-7AB1-4987-BEC0-486BCDB874F9}" type="slidenum">
              <a:rPr lang="tr-TR" smtClean="0"/>
              <a:t>‹#›</a:t>
            </a:fld>
            <a:endParaRPr lang="tr-TR"/>
          </a:p>
        </p:txBody>
      </p:sp>
    </p:spTree>
    <p:extLst>
      <p:ext uri="{BB962C8B-B14F-4D97-AF65-F5344CB8AC3E}">
        <p14:creationId xmlns:p14="http://schemas.microsoft.com/office/powerpoint/2010/main" val="98510175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Dikey Metin Yer Tutucusu 2"/>
          <p:cNvSpPr>
            <a:spLocks noGrp="1"/>
          </p:cNvSpPr>
          <p:nvPr>
            <p:ph type="body" orient="vert" idx="1"/>
          </p:nvPr>
        </p:nvSpPr>
        <p:spPr/>
        <p:txBody>
          <a:bodyPr vert="eaVert"/>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930CC3DD-3EA0-44DE-95D0-DBB4F3DE4AF9}" type="datetime1">
              <a:rPr lang="tr-TR" smtClean="0"/>
              <a:t>13.05.2024</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6B5068A4-7AB1-4987-BEC0-486BCDB874F9}" type="slidenum">
              <a:rPr lang="tr-TR" smtClean="0"/>
              <a:t>‹#›</a:t>
            </a:fld>
            <a:endParaRPr lang="tr-TR"/>
          </a:p>
        </p:txBody>
      </p:sp>
    </p:spTree>
    <p:extLst>
      <p:ext uri="{BB962C8B-B14F-4D97-AF65-F5344CB8AC3E}">
        <p14:creationId xmlns:p14="http://schemas.microsoft.com/office/powerpoint/2010/main" val="28631946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 preserve="1">
  <p:cSld name="Başlık ve İçerik">
    <p:spTree>
      <p:nvGrpSpPr>
        <p:cNvPr id="1" name=""/>
        <p:cNvGrpSpPr/>
        <p:nvPr/>
      </p:nvGrpSpPr>
      <p:grpSpPr>
        <a:xfrm>
          <a:off x="0" y="0"/>
          <a:ext cx="0" cy="0"/>
          <a:chOff x="0" y="0"/>
          <a:chExt cx="0" cy="0"/>
        </a:xfrm>
      </p:grpSpPr>
      <p:sp>
        <p:nvSpPr>
          <p:cNvPr id="2" name="1 Başlık"/>
          <p:cNvSpPr>
            <a:spLocks noGrp="1"/>
          </p:cNvSpPr>
          <p:nvPr>
            <p:ph type="title"/>
          </p:nvPr>
        </p:nvSpPr>
        <p:spPr>
          <a:xfrm>
            <a:off x="3" y="4"/>
            <a:ext cx="10896533" cy="618565"/>
          </a:xfrm>
          <a:prstGeom prst="rect">
            <a:avLst/>
          </a:prstGeom>
        </p:spPr>
        <p:txBody>
          <a:bodyPr>
            <a:normAutofit/>
          </a:bodyPr>
          <a:lstStyle>
            <a:lvl1pPr>
              <a:defRPr sz="2400" b="1">
                <a:latin typeface="+mn-lt"/>
              </a:defRPr>
            </a:lvl1pPr>
          </a:lstStyle>
          <a:p>
            <a:r>
              <a:rPr lang="tr-TR" dirty="0"/>
              <a:t>Asıl başlık stili için tıklatın</a:t>
            </a:r>
            <a:endParaRPr lang="tr-TR" noProof="0" dirty="0"/>
          </a:p>
        </p:txBody>
      </p:sp>
      <p:sp>
        <p:nvSpPr>
          <p:cNvPr id="3" name="2 İçerik Yer Tutucusu"/>
          <p:cNvSpPr>
            <a:spLocks noGrp="1"/>
          </p:cNvSpPr>
          <p:nvPr>
            <p:ph idx="1"/>
          </p:nvPr>
        </p:nvSpPr>
        <p:spPr>
          <a:xfrm>
            <a:off x="952539" y="1052742"/>
            <a:ext cx="10286933" cy="5073427"/>
          </a:xfrm>
          <a:prstGeom prst="rect">
            <a:avLst/>
          </a:prstGeom>
        </p:spPr>
        <p:txBody>
          <a:bodyPr>
            <a:normAutofit/>
          </a:bodyPr>
          <a:lstStyle>
            <a:lvl1pPr>
              <a:defRPr sz="2800">
                <a:latin typeface="+mn-lt"/>
              </a:defRPr>
            </a:lvl1pPr>
            <a:lvl2pPr>
              <a:defRPr sz="2400">
                <a:latin typeface="+mn-lt"/>
              </a:defRPr>
            </a:lvl2pPr>
            <a:lvl3pPr>
              <a:defRPr sz="2000">
                <a:latin typeface="+mn-lt"/>
              </a:defRPr>
            </a:lvl3pPr>
            <a:lvl4pPr>
              <a:defRPr sz="1800">
                <a:latin typeface="+mn-lt"/>
              </a:defRPr>
            </a:lvl4pPr>
            <a:lvl5pPr>
              <a:defRPr sz="1800">
                <a:latin typeface="+mn-lt"/>
              </a:defRPr>
            </a:lvl5pPr>
          </a:lstStyle>
          <a:p>
            <a:pPr lvl="0"/>
            <a:r>
              <a:rPr lang="tr-TR" dirty="0"/>
              <a:t>Asıl metin stillerini düzenlemek için tıklatın</a:t>
            </a:r>
          </a:p>
          <a:p>
            <a:pPr lvl="1"/>
            <a:r>
              <a:rPr lang="tr-TR" dirty="0"/>
              <a:t>İkinci düzey</a:t>
            </a:r>
          </a:p>
          <a:p>
            <a:pPr lvl="2"/>
            <a:r>
              <a:rPr lang="tr-TR" dirty="0"/>
              <a:t>Üçüncü düzey</a:t>
            </a:r>
          </a:p>
          <a:p>
            <a:pPr lvl="3"/>
            <a:r>
              <a:rPr lang="tr-TR" dirty="0"/>
              <a:t>Dördüncü düzey</a:t>
            </a:r>
          </a:p>
          <a:p>
            <a:pPr lvl="4"/>
            <a:r>
              <a:rPr lang="tr-TR" dirty="0"/>
              <a:t>Beşinci düzey</a:t>
            </a:r>
            <a:endParaRPr lang="en-US" dirty="0"/>
          </a:p>
          <a:p>
            <a:pPr lvl="4"/>
            <a:endParaRPr lang="tr-TR" noProof="0" dirty="0"/>
          </a:p>
        </p:txBody>
      </p:sp>
      <p:sp>
        <p:nvSpPr>
          <p:cNvPr id="4" name="3 Veri Yer Tutucusu"/>
          <p:cNvSpPr>
            <a:spLocks noGrp="1"/>
          </p:cNvSpPr>
          <p:nvPr>
            <p:ph type="dt" sz="half" idx="10"/>
          </p:nvPr>
        </p:nvSpPr>
        <p:spPr>
          <a:xfrm>
            <a:off x="609600" y="6356364"/>
            <a:ext cx="2844800" cy="365125"/>
          </a:xfrm>
          <a:prstGeom prst="rect">
            <a:avLst/>
          </a:prstGeom>
        </p:spPr>
        <p:txBody>
          <a:bodyPr/>
          <a:lstStyle>
            <a:lvl1pPr>
              <a:defRPr>
                <a:latin typeface="+mn-lt"/>
              </a:defRPr>
            </a:lvl1pPr>
          </a:lstStyle>
          <a:p>
            <a:pPr marL="0" marR="0" lvl="0" indent="0" algn="l" defTabSz="914213" rtl="0" eaLnBrk="1" fontAlgn="auto" latinLnBrk="0" hangingPunct="1">
              <a:lnSpc>
                <a:spcPct val="100000"/>
              </a:lnSpc>
              <a:spcBef>
                <a:spcPts val="0"/>
              </a:spcBef>
              <a:spcAft>
                <a:spcPts val="0"/>
              </a:spcAft>
              <a:buClrTx/>
              <a:buSzTx/>
              <a:buFontTx/>
              <a:buNone/>
              <a:tabLst/>
              <a:defRPr/>
            </a:pPr>
            <a:endParaRPr kumimoji="0" lang="en-US" altLang="tr-TR" sz="1200" b="0" i="0" u="none" strike="noStrike" kern="1200" cap="none" spc="0" normalizeH="0" baseline="0" noProof="0" dirty="0">
              <a:ln>
                <a:noFill/>
              </a:ln>
              <a:solidFill>
                <a:srgbClr val="898989"/>
              </a:solidFill>
              <a:effectLst/>
              <a:uLnTx/>
              <a:uFillTx/>
              <a:latin typeface="Arial"/>
              <a:ea typeface="+mn-ea"/>
              <a:cs typeface="Arial" panose="020B0604020202020204" pitchFamily="34" charset="0"/>
            </a:endParaRPr>
          </a:p>
        </p:txBody>
      </p:sp>
      <p:sp>
        <p:nvSpPr>
          <p:cNvPr id="5" name="4 Altbilgi Yer Tutucusu"/>
          <p:cNvSpPr>
            <a:spLocks noGrp="1"/>
          </p:cNvSpPr>
          <p:nvPr>
            <p:ph type="ftr" sz="quarter" idx="11"/>
          </p:nvPr>
        </p:nvSpPr>
        <p:spPr>
          <a:xfrm>
            <a:off x="4165601" y="6356364"/>
            <a:ext cx="3860800" cy="365125"/>
          </a:xfrm>
          <a:prstGeom prst="rect">
            <a:avLst/>
          </a:prstGeom>
        </p:spPr>
        <p:txBody>
          <a:bodyPr/>
          <a:lstStyle>
            <a:lvl1pPr>
              <a:defRPr>
                <a:latin typeface="+mn-lt"/>
              </a:defRPr>
            </a:lvl1pPr>
          </a:lstStyle>
          <a:p>
            <a:pPr marL="0" marR="0" lvl="0" indent="0" algn="ctr" defTabSz="914213" rtl="0" eaLnBrk="1" fontAlgn="auto" latinLnBrk="0" hangingPunct="1">
              <a:lnSpc>
                <a:spcPct val="100000"/>
              </a:lnSpc>
              <a:spcBef>
                <a:spcPts val="0"/>
              </a:spcBef>
              <a:spcAft>
                <a:spcPts val="0"/>
              </a:spcAft>
              <a:buClrTx/>
              <a:buSzTx/>
              <a:buFontTx/>
              <a:buNone/>
              <a:tabLst/>
              <a:defRPr/>
            </a:pPr>
            <a:r>
              <a:rPr kumimoji="0" lang="tr-TR" altLang="tr-TR" sz="1200" b="0" i="0" u="none" strike="noStrike" kern="1200" cap="none" spc="0" normalizeH="0" baseline="0" noProof="0">
                <a:ln>
                  <a:noFill/>
                </a:ln>
                <a:solidFill>
                  <a:srgbClr val="898989"/>
                </a:solidFill>
                <a:effectLst/>
                <a:uLnTx/>
                <a:uFillTx/>
                <a:latin typeface="Arial"/>
                <a:ea typeface="+mn-ea"/>
                <a:cs typeface="Arial" panose="020B0604020202020204" pitchFamily="34" charset="0"/>
              </a:rPr>
              <a:t>Toplantı Adı, vb.</a:t>
            </a:r>
          </a:p>
        </p:txBody>
      </p:sp>
      <p:sp>
        <p:nvSpPr>
          <p:cNvPr id="7" name="Slide Number Placeholder 19"/>
          <p:cNvSpPr txBox="1">
            <a:spLocks/>
          </p:cNvSpPr>
          <p:nvPr userDrawn="1"/>
        </p:nvSpPr>
        <p:spPr>
          <a:xfrm>
            <a:off x="9309887" y="6600346"/>
            <a:ext cx="2919303" cy="366057"/>
          </a:xfrm>
          <a:prstGeom prst="rect">
            <a:avLst/>
          </a:prstGeom>
        </p:spPr>
        <p:txBody>
          <a:bodyPr lIns="93040" tIns="46520" rIns="93040" bIns="46520"/>
          <a:lstStyle>
            <a:defPPr rtl="0">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74B379A-8968-4E49-B7C7-EB6E50A494BB}"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Arial"/>
              <a:ea typeface="+mn-ea"/>
              <a:cs typeface="Arial" panose="020B0604020202020204" pitchFamily="34" charset="0"/>
            </a:endParaRPr>
          </a:p>
        </p:txBody>
      </p:sp>
    </p:spTree>
    <p:extLst>
      <p:ext uri="{BB962C8B-B14F-4D97-AF65-F5344CB8AC3E}">
        <p14:creationId xmlns:p14="http://schemas.microsoft.com/office/powerpoint/2010/main" val="69240475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2" y="365128"/>
            <a:ext cx="2628900" cy="5811839"/>
          </a:xfrm>
        </p:spPr>
        <p:txBody>
          <a:bodyPr vert="eaVert"/>
          <a:lstStyle/>
          <a:p>
            <a:r>
              <a:rPr lang="tr-TR" smtClean="0"/>
              <a:t>Asıl başlık stili için tıklatın</a:t>
            </a:r>
            <a:endParaRPr lang="tr-TR"/>
          </a:p>
        </p:txBody>
      </p:sp>
      <p:sp>
        <p:nvSpPr>
          <p:cNvPr id="3" name="Dikey Metin Yer Tutucusu 2"/>
          <p:cNvSpPr>
            <a:spLocks noGrp="1"/>
          </p:cNvSpPr>
          <p:nvPr>
            <p:ph type="body" orient="vert" idx="1"/>
          </p:nvPr>
        </p:nvSpPr>
        <p:spPr>
          <a:xfrm>
            <a:off x="838205" y="365128"/>
            <a:ext cx="7734300" cy="5811839"/>
          </a:xfrm>
        </p:spPr>
        <p:txBody>
          <a:bodyPr vert="eaVert"/>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A015362F-5AFA-41A2-93D0-F640CE8CDCD9}" type="datetime1">
              <a:rPr lang="tr-TR" smtClean="0"/>
              <a:t>13.05.2024</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6B5068A4-7AB1-4987-BEC0-486BCDB874F9}" type="slidenum">
              <a:rPr lang="tr-TR" smtClean="0"/>
              <a:t>‹#›</a:t>
            </a:fld>
            <a:endParaRPr lang="tr-TR"/>
          </a:p>
        </p:txBody>
      </p:sp>
    </p:spTree>
    <p:extLst>
      <p:ext uri="{BB962C8B-B14F-4D97-AF65-F5344CB8AC3E}">
        <p14:creationId xmlns:p14="http://schemas.microsoft.com/office/powerpoint/2010/main" val="428663856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tr-TR" smtClean="0"/>
              <a:t>Asıl başlık stili için tıklatın</a:t>
            </a:r>
            <a:endParaRPr lang="sv-SE"/>
          </a:p>
        </p:txBody>
      </p:sp>
      <p:sp>
        <p:nvSpPr>
          <p:cNvPr id="7" name="Platshållare för innehåll 6"/>
          <p:cNvSpPr>
            <a:spLocks noGrp="1"/>
          </p:cNvSpPr>
          <p:nvPr>
            <p:ph sz="quarter" idx="13"/>
          </p:nvPr>
        </p:nvSpPr>
        <p:spPr>
          <a:xfrm>
            <a:off x="2429350" y="1874608"/>
            <a:ext cx="9150319" cy="4059457"/>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sv-SE"/>
          </a:p>
        </p:txBody>
      </p:sp>
      <p:sp>
        <p:nvSpPr>
          <p:cNvPr id="4" name="Platshållare för datum 13"/>
          <p:cNvSpPr>
            <a:spLocks noGrp="1"/>
          </p:cNvSpPr>
          <p:nvPr>
            <p:ph type="dt" sz="half" idx="14"/>
          </p:nvPr>
        </p:nvSpPr>
        <p:spPr/>
        <p:txBody>
          <a:bodyPr/>
          <a:lstStyle>
            <a:lvl1pPr>
              <a:defRPr/>
            </a:lvl1pPr>
          </a:lstStyle>
          <a:p>
            <a:pPr>
              <a:defRPr/>
            </a:pPr>
            <a:fld id="{1C67CD8C-0952-41BB-B348-78E817A8896D}" type="datetime1">
              <a:rPr lang="tr-TR" smtClean="0">
                <a:solidFill>
                  <a:srgbClr val="000000"/>
                </a:solidFill>
              </a:rPr>
              <a:t>13.05.2024</a:t>
            </a:fld>
            <a:endParaRPr lang="sv-SE">
              <a:solidFill>
                <a:srgbClr val="000000"/>
              </a:solidFill>
            </a:endParaRPr>
          </a:p>
        </p:txBody>
      </p:sp>
      <p:sp>
        <p:nvSpPr>
          <p:cNvPr id="5" name="Platshållare för sidfot 14"/>
          <p:cNvSpPr>
            <a:spLocks noGrp="1"/>
          </p:cNvSpPr>
          <p:nvPr>
            <p:ph type="ftr" sz="quarter" idx="15"/>
          </p:nvPr>
        </p:nvSpPr>
        <p:spPr/>
        <p:txBody>
          <a:bodyPr/>
          <a:lstStyle>
            <a:lvl1pPr>
              <a:defRPr/>
            </a:lvl1pPr>
          </a:lstStyle>
          <a:p>
            <a:pPr>
              <a:defRPr/>
            </a:pPr>
            <a:endParaRPr lang="sv-SE" dirty="0">
              <a:solidFill>
                <a:srgbClr val="000000"/>
              </a:solidFill>
            </a:endParaRPr>
          </a:p>
        </p:txBody>
      </p:sp>
      <p:sp>
        <p:nvSpPr>
          <p:cNvPr id="6" name="Platshållare för bildnummer 15"/>
          <p:cNvSpPr>
            <a:spLocks noGrp="1"/>
          </p:cNvSpPr>
          <p:nvPr>
            <p:ph type="sldNum" sz="quarter" idx="16"/>
          </p:nvPr>
        </p:nvSpPr>
        <p:spPr/>
        <p:txBody>
          <a:bodyPr/>
          <a:lstStyle>
            <a:lvl1pPr>
              <a:defRPr/>
            </a:lvl1pPr>
          </a:lstStyle>
          <a:p>
            <a:pPr>
              <a:defRPr/>
            </a:pPr>
            <a:fld id="{401952DF-122A-4243-B16A-D163F468D7FE}" type="slidenum">
              <a:rPr lang="sv-SE">
                <a:solidFill>
                  <a:srgbClr val="000000"/>
                </a:solidFill>
              </a:rPr>
              <a:pPr>
                <a:defRPr/>
              </a:pPr>
              <a:t>‹#›</a:t>
            </a:fld>
            <a:endParaRPr lang="sv-SE">
              <a:solidFill>
                <a:srgbClr val="000000"/>
              </a:solidFill>
            </a:endParaRPr>
          </a:p>
        </p:txBody>
      </p:sp>
    </p:spTree>
    <p:extLst>
      <p:ext uri="{BB962C8B-B14F-4D97-AF65-F5344CB8AC3E}">
        <p14:creationId xmlns:p14="http://schemas.microsoft.com/office/powerpoint/2010/main" val="2917273623"/>
      </p:ext>
    </p:extLst>
  </p:cSld>
  <p:clrMapOvr>
    <a:masterClrMapping/>
  </p:clrMapOvr>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Özel Düze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tr-TR"/>
          </a:p>
        </p:txBody>
      </p:sp>
    </p:spTree>
    <p:extLst>
      <p:ext uri="{BB962C8B-B14F-4D97-AF65-F5344CB8AC3E}">
        <p14:creationId xmlns:p14="http://schemas.microsoft.com/office/powerpoint/2010/main" val="131241370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tr-TR" dirty="0"/>
          </a:p>
        </p:txBody>
      </p:sp>
    </p:spTree>
    <p:extLst>
      <p:ext uri="{BB962C8B-B14F-4D97-AF65-F5344CB8AC3E}">
        <p14:creationId xmlns:p14="http://schemas.microsoft.com/office/powerpoint/2010/main" val="29077934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1_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tr-TR" smtClean="0"/>
              <a:t>Asıl başlık stili için tıklatın</a:t>
            </a:r>
            <a:endParaRPr lang="sv-SE"/>
          </a:p>
        </p:txBody>
      </p:sp>
      <p:sp>
        <p:nvSpPr>
          <p:cNvPr id="7" name="Platshållare för innehåll 6"/>
          <p:cNvSpPr>
            <a:spLocks noGrp="1"/>
          </p:cNvSpPr>
          <p:nvPr>
            <p:ph sz="quarter" idx="13"/>
          </p:nvPr>
        </p:nvSpPr>
        <p:spPr>
          <a:xfrm>
            <a:off x="2429351" y="1874607"/>
            <a:ext cx="9150318" cy="4059457"/>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sv-SE"/>
          </a:p>
        </p:txBody>
      </p:sp>
      <p:sp>
        <p:nvSpPr>
          <p:cNvPr id="4" name="Platshållare för datum 13"/>
          <p:cNvSpPr>
            <a:spLocks noGrp="1"/>
          </p:cNvSpPr>
          <p:nvPr>
            <p:ph type="dt" sz="half" idx="14"/>
          </p:nvPr>
        </p:nvSpPr>
        <p:spPr/>
        <p:txBody>
          <a:bodyPr/>
          <a:lstStyle>
            <a:lvl1pPr>
              <a:defRPr/>
            </a:lvl1pPr>
          </a:lstStyle>
          <a:p>
            <a:pPr>
              <a:defRPr/>
            </a:pPr>
            <a:fld id="{99104049-917C-4547-BDB5-482177EFA1F6}" type="datetime1">
              <a:rPr lang="tr-TR" smtClean="0">
                <a:solidFill>
                  <a:srgbClr val="000000"/>
                </a:solidFill>
              </a:rPr>
              <a:t>13.05.2024</a:t>
            </a:fld>
            <a:endParaRPr lang="sv-SE">
              <a:solidFill>
                <a:srgbClr val="000000"/>
              </a:solidFill>
            </a:endParaRPr>
          </a:p>
        </p:txBody>
      </p:sp>
      <p:sp>
        <p:nvSpPr>
          <p:cNvPr id="5" name="Platshållare för sidfot 14"/>
          <p:cNvSpPr>
            <a:spLocks noGrp="1"/>
          </p:cNvSpPr>
          <p:nvPr>
            <p:ph type="ftr" sz="quarter" idx="15"/>
          </p:nvPr>
        </p:nvSpPr>
        <p:spPr/>
        <p:txBody>
          <a:bodyPr/>
          <a:lstStyle>
            <a:lvl1pPr>
              <a:defRPr/>
            </a:lvl1pPr>
          </a:lstStyle>
          <a:p>
            <a:pPr>
              <a:defRPr/>
            </a:pPr>
            <a:endParaRPr lang="sv-SE" dirty="0">
              <a:solidFill>
                <a:srgbClr val="000000"/>
              </a:solidFill>
            </a:endParaRPr>
          </a:p>
        </p:txBody>
      </p:sp>
      <p:sp>
        <p:nvSpPr>
          <p:cNvPr id="6" name="Platshållare för bildnummer 15"/>
          <p:cNvSpPr>
            <a:spLocks noGrp="1"/>
          </p:cNvSpPr>
          <p:nvPr>
            <p:ph type="sldNum" sz="quarter" idx="16"/>
          </p:nvPr>
        </p:nvSpPr>
        <p:spPr/>
        <p:txBody>
          <a:bodyPr/>
          <a:lstStyle>
            <a:lvl1pPr>
              <a:defRPr/>
            </a:lvl1pPr>
          </a:lstStyle>
          <a:p>
            <a:pPr>
              <a:defRPr/>
            </a:pPr>
            <a:fld id="{401952DF-122A-4243-B16A-D163F468D7FE}" type="slidenum">
              <a:rPr lang="sv-SE">
                <a:solidFill>
                  <a:srgbClr val="000000"/>
                </a:solidFill>
              </a:rPr>
              <a:pPr>
                <a:defRPr/>
              </a:pPr>
              <a:t>‹#›</a:t>
            </a:fld>
            <a:endParaRPr lang="sv-SE">
              <a:solidFill>
                <a:srgbClr val="000000"/>
              </a:solidFill>
            </a:endParaRPr>
          </a:p>
        </p:txBody>
      </p:sp>
    </p:spTree>
    <p:extLst>
      <p:ext uri="{BB962C8B-B14F-4D97-AF65-F5344CB8AC3E}">
        <p14:creationId xmlns:p14="http://schemas.microsoft.com/office/powerpoint/2010/main" val="3060165584"/>
      </p:ext>
    </p:extLst>
  </p:cSld>
  <p:clrMapOvr>
    <a:masterClrMapping/>
  </p:clrMapOvr>
  <p:timing>
    <p:tnLst>
      <p:par>
        <p:cTn id="1" dur="indefinite" restart="never" nodeType="tmRoot"/>
      </p:par>
    </p:tn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tr-TR"/>
          </a:p>
        </p:txBody>
      </p:sp>
    </p:spTree>
    <p:extLst>
      <p:ext uri="{BB962C8B-B14F-4D97-AF65-F5344CB8AC3E}">
        <p14:creationId xmlns:p14="http://schemas.microsoft.com/office/powerpoint/2010/main" val="385606157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524001" y="1122365"/>
            <a:ext cx="9144000" cy="2387600"/>
          </a:xfrm>
        </p:spPr>
        <p:txBody>
          <a:bodyPr anchor="b"/>
          <a:lstStyle>
            <a:lvl1pPr algn="ctr">
              <a:defRPr sz="4599"/>
            </a:lvl1pPr>
          </a:lstStyle>
          <a:p>
            <a:r>
              <a:rPr lang="tr-TR" smtClean="0"/>
              <a:t>Asıl başlık stili için tıklatın</a:t>
            </a:r>
            <a:endParaRPr lang="tr-TR"/>
          </a:p>
        </p:txBody>
      </p:sp>
      <p:sp>
        <p:nvSpPr>
          <p:cNvPr id="3" name="Alt Başlık 2"/>
          <p:cNvSpPr>
            <a:spLocks noGrp="1"/>
          </p:cNvSpPr>
          <p:nvPr>
            <p:ph type="subTitle" idx="1"/>
          </p:nvPr>
        </p:nvSpPr>
        <p:spPr>
          <a:xfrm>
            <a:off x="1524001" y="3602039"/>
            <a:ext cx="9144000" cy="1655763"/>
          </a:xfrm>
        </p:spPr>
        <p:txBody>
          <a:bodyPr/>
          <a:lstStyle>
            <a:lvl1pPr marL="0" indent="0" algn="ctr">
              <a:buNone/>
              <a:defRPr sz="1800"/>
            </a:lvl1pPr>
            <a:lvl2pPr marL="348809" indent="0" algn="ctr">
              <a:buNone/>
              <a:defRPr sz="1500"/>
            </a:lvl2pPr>
            <a:lvl3pPr marL="697618" indent="0" algn="ctr">
              <a:buNone/>
              <a:defRPr sz="1400"/>
            </a:lvl3pPr>
            <a:lvl4pPr marL="1046426" indent="0" algn="ctr">
              <a:buNone/>
              <a:defRPr sz="1200"/>
            </a:lvl4pPr>
            <a:lvl5pPr marL="1395235" indent="0" algn="ctr">
              <a:buNone/>
              <a:defRPr sz="1200"/>
            </a:lvl5pPr>
            <a:lvl6pPr marL="1744043" indent="0" algn="ctr">
              <a:buNone/>
              <a:defRPr sz="1200"/>
            </a:lvl6pPr>
            <a:lvl7pPr marL="2092852" indent="0" algn="ctr">
              <a:buNone/>
              <a:defRPr sz="1200"/>
            </a:lvl7pPr>
            <a:lvl8pPr marL="2441660" indent="0" algn="ctr">
              <a:buNone/>
              <a:defRPr sz="1200"/>
            </a:lvl8pPr>
            <a:lvl9pPr marL="2790469" indent="0" algn="ctr">
              <a:buNone/>
              <a:defRPr sz="1200"/>
            </a:lvl9pPr>
          </a:lstStyle>
          <a:p>
            <a:r>
              <a:rPr lang="tr-TR" smtClean="0"/>
              <a:t>Asıl alt başlık stilini düzenlemek için tıklayın</a:t>
            </a:r>
            <a:endParaRPr lang="tr-TR"/>
          </a:p>
        </p:txBody>
      </p:sp>
      <p:sp>
        <p:nvSpPr>
          <p:cNvPr id="4" name="Veri Yer Tutucusu 3"/>
          <p:cNvSpPr>
            <a:spLocks noGrp="1"/>
          </p:cNvSpPr>
          <p:nvPr>
            <p:ph type="dt" sz="half" idx="10"/>
          </p:nvPr>
        </p:nvSpPr>
        <p:spPr/>
        <p:txBody>
          <a:bodyPr/>
          <a:lstStyle/>
          <a:p>
            <a:fld id="{20C4A22B-856C-4099-88A5-230A1C5F689B}" type="datetime1">
              <a:rPr lang="tr-TR" smtClean="0"/>
              <a:t>13.05.2024</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6B5068A4-7AB1-4987-BEC0-486BCDB874F9}" type="slidenum">
              <a:rPr lang="tr-TR" smtClean="0"/>
              <a:t>‹#›</a:t>
            </a:fld>
            <a:endParaRPr lang="tr-TR"/>
          </a:p>
        </p:txBody>
      </p:sp>
    </p:spTree>
    <p:extLst>
      <p:ext uri="{BB962C8B-B14F-4D97-AF65-F5344CB8AC3E}">
        <p14:creationId xmlns:p14="http://schemas.microsoft.com/office/powerpoint/2010/main" val="353098335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idx="1"/>
          </p:nvPr>
        </p:nvSpPr>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A8E6AC92-058B-4798-82A5-BC61F0923E31}" type="datetime1">
              <a:rPr lang="tr-TR" smtClean="0"/>
              <a:t>13.05.2024</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6B5068A4-7AB1-4987-BEC0-486BCDB874F9}" type="slidenum">
              <a:rPr lang="tr-TR" smtClean="0"/>
              <a:t>‹#›</a:t>
            </a:fld>
            <a:endParaRPr lang="tr-TR"/>
          </a:p>
        </p:txBody>
      </p:sp>
    </p:spTree>
    <p:extLst>
      <p:ext uri="{BB962C8B-B14F-4D97-AF65-F5344CB8AC3E}">
        <p14:creationId xmlns:p14="http://schemas.microsoft.com/office/powerpoint/2010/main" val="257637033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831853" y="1709744"/>
            <a:ext cx="10515600" cy="2852736"/>
          </a:xfrm>
        </p:spPr>
        <p:txBody>
          <a:bodyPr anchor="b"/>
          <a:lstStyle>
            <a:lvl1pPr>
              <a:defRPr sz="4599"/>
            </a:lvl1pPr>
          </a:lstStyle>
          <a:p>
            <a:r>
              <a:rPr lang="tr-TR" smtClean="0"/>
              <a:t>Asıl başlık stili için tıklatın</a:t>
            </a:r>
            <a:endParaRPr lang="tr-TR"/>
          </a:p>
        </p:txBody>
      </p:sp>
      <p:sp>
        <p:nvSpPr>
          <p:cNvPr id="3" name="Metin Yer Tutucusu 2"/>
          <p:cNvSpPr>
            <a:spLocks noGrp="1"/>
          </p:cNvSpPr>
          <p:nvPr>
            <p:ph type="body" idx="1"/>
          </p:nvPr>
        </p:nvSpPr>
        <p:spPr>
          <a:xfrm>
            <a:off x="831853" y="4589466"/>
            <a:ext cx="10515600" cy="1500187"/>
          </a:xfrm>
        </p:spPr>
        <p:txBody>
          <a:bodyPr/>
          <a:lstStyle>
            <a:lvl1pPr marL="0" indent="0">
              <a:buNone/>
              <a:defRPr sz="1800">
                <a:solidFill>
                  <a:schemeClr val="tx1">
                    <a:tint val="75000"/>
                  </a:schemeClr>
                </a:solidFill>
              </a:defRPr>
            </a:lvl1pPr>
            <a:lvl2pPr marL="348809" indent="0">
              <a:buNone/>
              <a:defRPr sz="1500">
                <a:solidFill>
                  <a:schemeClr val="tx1">
                    <a:tint val="75000"/>
                  </a:schemeClr>
                </a:solidFill>
              </a:defRPr>
            </a:lvl2pPr>
            <a:lvl3pPr marL="697618" indent="0">
              <a:buNone/>
              <a:defRPr sz="1400">
                <a:solidFill>
                  <a:schemeClr val="tx1">
                    <a:tint val="75000"/>
                  </a:schemeClr>
                </a:solidFill>
              </a:defRPr>
            </a:lvl3pPr>
            <a:lvl4pPr marL="1046426" indent="0">
              <a:buNone/>
              <a:defRPr sz="1200">
                <a:solidFill>
                  <a:schemeClr val="tx1">
                    <a:tint val="75000"/>
                  </a:schemeClr>
                </a:solidFill>
              </a:defRPr>
            </a:lvl4pPr>
            <a:lvl5pPr marL="1395235" indent="0">
              <a:buNone/>
              <a:defRPr sz="1200">
                <a:solidFill>
                  <a:schemeClr val="tx1">
                    <a:tint val="75000"/>
                  </a:schemeClr>
                </a:solidFill>
              </a:defRPr>
            </a:lvl5pPr>
            <a:lvl6pPr marL="1744043" indent="0">
              <a:buNone/>
              <a:defRPr sz="1200">
                <a:solidFill>
                  <a:schemeClr val="tx1">
                    <a:tint val="75000"/>
                  </a:schemeClr>
                </a:solidFill>
              </a:defRPr>
            </a:lvl6pPr>
            <a:lvl7pPr marL="2092852" indent="0">
              <a:buNone/>
              <a:defRPr sz="1200">
                <a:solidFill>
                  <a:schemeClr val="tx1">
                    <a:tint val="75000"/>
                  </a:schemeClr>
                </a:solidFill>
              </a:defRPr>
            </a:lvl7pPr>
            <a:lvl8pPr marL="2441660" indent="0">
              <a:buNone/>
              <a:defRPr sz="1200">
                <a:solidFill>
                  <a:schemeClr val="tx1">
                    <a:tint val="75000"/>
                  </a:schemeClr>
                </a:solidFill>
              </a:defRPr>
            </a:lvl8pPr>
            <a:lvl9pPr marL="2790469" indent="0">
              <a:buNone/>
              <a:defRPr sz="1200">
                <a:solidFill>
                  <a:schemeClr val="tx1">
                    <a:tint val="75000"/>
                  </a:schemeClr>
                </a:solidFill>
              </a:defRPr>
            </a:lvl9pPr>
          </a:lstStyle>
          <a:p>
            <a:pPr lvl="0"/>
            <a:r>
              <a:rPr lang="tr-TR" smtClean="0"/>
              <a:t>Asıl metin stillerini düzenle</a:t>
            </a:r>
          </a:p>
        </p:txBody>
      </p:sp>
      <p:sp>
        <p:nvSpPr>
          <p:cNvPr id="4" name="Veri Yer Tutucusu 3"/>
          <p:cNvSpPr>
            <a:spLocks noGrp="1"/>
          </p:cNvSpPr>
          <p:nvPr>
            <p:ph type="dt" sz="half" idx="10"/>
          </p:nvPr>
        </p:nvSpPr>
        <p:spPr/>
        <p:txBody>
          <a:bodyPr/>
          <a:lstStyle/>
          <a:p>
            <a:fld id="{D65711BA-D771-44C6-8854-66B6D748810C}" type="datetime1">
              <a:rPr lang="tr-TR" smtClean="0"/>
              <a:t>13.05.2024</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6B5068A4-7AB1-4987-BEC0-486BCDB874F9}" type="slidenum">
              <a:rPr lang="tr-TR" smtClean="0"/>
              <a:t>‹#›</a:t>
            </a:fld>
            <a:endParaRPr lang="tr-TR"/>
          </a:p>
        </p:txBody>
      </p:sp>
    </p:spTree>
    <p:extLst>
      <p:ext uri="{BB962C8B-B14F-4D97-AF65-F5344CB8AC3E}">
        <p14:creationId xmlns:p14="http://schemas.microsoft.com/office/powerpoint/2010/main" val="343414607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sz="half" idx="1"/>
          </p:nvPr>
        </p:nvSpPr>
        <p:spPr>
          <a:xfrm>
            <a:off x="838201" y="1825626"/>
            <a:ext cx="5181600" cy="4351339"/>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İçerik Yer Tutucusu 3"/>
          <p:cNvSpPr>
            <a:spLocks noGrp="1"/>
          </p:cNvSpPr>
          <p:nvPr>
            <p:ph sz="half" idx="2"/>
          </p:nvPr>
        </p:nvSpPr>
        <p:spPr>
          <a:xfrm>
            <a:off x="6172200" y="1825626"/>
            <a:ext cx="5181600" cy="4351339"/>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Veri Yer Tutucusu 4"/>
          <p:cNvSpPr>
            <a:spLocks noGrp="1"/>
          </p:cNvSpPr>
          <p:nvPr>
            <p:ph type="dt" sz="half" idx="10"/>
          </p:nvPr>
        </p:nvSpPr>
        <p:spPr/>
        <p:txBody>
          <a:bodyPr/>
          <a:lstStyle/>
          <a:p>
            <a:fld id="{F27DC996-FCEF-4FF4-89C0-8A57FBC76D8E}" type="datetime1">
              <a:rPr lang="tr-TR" smtClean="0"/>
              <a:t>13.05.2024</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6B5068A4-7AB1-4987-BEC0-486BCDB874F9}" type="slidenum">
              <a:rPr lang="tr-TR" smtClean="0"/>
              <a:t>‹#›</a:t>
            </a:fld>
            <a:endParaRPr lang="tr-TR"/>
          </a:p>
        </p:txBody>
      </p:sp>
    </p:spTree>
    <p:extLst>
      <p:ext uri="{BB962C8B-B14F-4D97-AF65-F5344CB8AC3E}">
        <p14:creationId xmlns:p14="http://schemas.microsoft.com/office/powerpoint/2010/main" val="13204208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woObj" preserve="1">
  <p:cSld name="İki İçerik">
    <p:spTree>
      <p:nvGrpSpPr>
        <p:cNvPr id="1" name=""/>
        <p:cNvGrpSpPr/>
        <p:nvPr/>
      </p:nvGrpSpPr>
      <p:grpSpPr>
        <a:xfrm>
          <a:off x="0" y="0"/>
          <a:ext cx="0" cy="0"/>
          <a:chOff x="0" y="0"/>
          <a:chExt cx="0" cy="0"/>
        </a:xfrm>
      </p:grpSpPr>
      <p:sp>
        <p:nvSpPr>
          <p:cNvPr id="2" name="1 Başlık"/>
          <p:cNvSpPr>
            <a:spLocks noGrp="1"/>
          </p:cNvSpPr>
          <p:nvPr>
            <p:ph type="title"/>
          </p:nvPr>
        </p:nvSpPr>
        <p:spPr>
          <a:xfrm>
            <a:off x="4" y="4"/>
            <a:ext cx="10896601" cy="609601"/>
          </a:xfrm>
          <a:prstGeom prst="rect">
            <a:avLst/>
          </a:prstGeom>
        </p:spPr>
        <p:txBody>
          <a:bodyPr>
            <a:normAutofit/>
          </a:bodyPr>
          <a:lstStyle>
            <a:lvl1pPr>
              <a:defRPr sz="2400" b="1">
                <a:latin typeface="+mn-lt"/>
              </a:defRPr>
            </a:lvl1pPr>
          </a:lstStyle>
          <a:p>
            <a:r>
              <a:rPr lang="tr-TR" dirty="0"/>
              <a:t>Asıl başlık stili için tıklatın</a:t>
            </a:r>
            <a:endParaRPr lang="en-US" dirty="0"/>
          </a:p>
        </p:txBody>
      </p:sp>
      <p:sp>
        <p:nvSpPr>
          <p:cNvPr id="3" name="2 İçerik Yer Tutucusu"/>
          <p:cNvSpPr>
            <a:spLocks noGrp="1"/>
          </p:cNvSpPr>
          <p:nvPr>
            <p:ph sz="half" idx="1"/>
          </p:nvPr>
        </p:nvSpPr>
        <p:spPr>
          <a:xfrm>
            <a:off x="623393" y="1052742"/>
            <a:ext cx="5371008" cy="5073427"/>
          </a:xfrm>
          <a:prstGeom prst="rect">
            <a:avLst/>
          </a:prstGeom>
        </p:spPr>
        <p:txBody>
          <a:bodyPr/>
          <a:lstStyle>
            <a:lvl1pPr>
              <a:defRPr sz="2800">
                <a:latin typeface="+mn-lt"/>
              </a:defRPr>
            </a:lvl1pPr>
            <a:lvl2pPr>
              <a:defRPr sz="2400">
                <a:latin typeface="+mn-lt"/>
              </a:defRPr>
            </a:lvl2pPr>
            <a:lvl3pPr>
              <a:defRPr sz="2000">
                <a:latin typeface="+mn-lt"/>
              </a:defRPr>
            </a:lvl3pPr>
            <a:lvl4pPr>
              <a:defRPr sz="1800">
                <a:latin typeface="+mn-lt"/>
              </a:defRPr>
            </a:lvl4pPr>
            <a:lvl5pPr>
              <a:defRPr sz="1800">
                <a:latin typeface="+mn-lt"/>
              </a:defRPr>
            </a:lvl5pPr>
            <a:lvl6pPr>
              <a:defRPr sz="1800"/>
            </a:lvl6pPr>
            <a:lvl7pPr>
              <a:defRPr sz="1800"/>
            </a:lvl7pPr>
            <a:lvl8pPr>
              <a:defRPr sz="1800"/>
            </a:lvl8pPr>
            <a:lvl9pPr>
              <a:defRPr sz="1800"/>
            </a:lvl9pPr>
          </a:lstStyle>
          <a:p>
            <a:pPr lvl="0"/>
            <a:r>
              <a:rPr lang="tr-TR" dirty="0"/>
              <a:t>Asıl metin stillerini düzenlemek için tıklatın</a:t>
            </a:r>
          </a:p>
          <a:p>
            <a:pPr lvl="1"/>
            <a:r>
              <a:rPr lang="tr-TR" dirty="0"/>
              <a:t>İkinci düzey</a:t>
            </a:r>
          </a:p>
          <a:p>
            <a:pPr lvl="2"/>
            <a:r>
              <a:rPr lang="tr-TR" dirty="0"/>
              <a:t>Üçüncü düzey</a:t>
            </a:r>
          </a:p>
          <a:p>
            <a:pPr lvl="3"/>
            <a:r>
              <a:rPr lang="tr-TR" dirty="0"/>
              <a:t>Dördüncü düzey</a:t>
            </a:r>
          </a:p>
          <a:p>
            <a:pPr lvl="4"/>
            <a:r>
              <a:rPr lang="tr-TR" dirty="0"/>
              <a:t>Beşinci düzey</a:t>
            </a:r>
            <a:endParaRPr lang="en-US" dirty="0"/>
          </a:p>
        </p:txBody>
      </p:sp>
      <p:sp>
        <p:nvSpPr>
          <p:cNvPr id="4" name="3 İçerik Yer Tutucusu"/>
          <p:cNvSpPr>
            <a:spLocks noGrp="1"/>
          </p:cNvSpPr>
          <p:nvPr>
            <p:ph sz="half" idx="2"/>
          </p:nvPr>
        </p:nvSpPr>
        <p:spPr>
          <a:xfrm>
            <a:off x="6197600" y="1052742"/>
            <a:ext cx="5384800" cy="5073427"/>
          </a:xfrm>
          <a:prstGeom prst="rect">
            <a:avLst/>
          </a:prstGeom>
        </p:spPr>
        <p:txBody>
          <a:bodyPr/>
          <a:lstStyle>
            <a:lvl1pPr>
              <a:defRPr sz="2800">
                <a:latin typeface="+mn-lt"/>
              </a:defRPr>
            </a:lvl1pPr>
            <a:lvl2pPr>
              <a:defRPr sz="2400">
                <a:latin typeface="+mn-lt"/>
              </a:defRPr>
            </a:lvl2pPr>
            <a:lvl3pPr>
              <a:defRPr sz="2000">
                <a:latin typeface="+mn-lt"/>
              </a:defRPr>
            </a:lvl3pPr>
            <a:lvl4pPr>
              <a:defRPr sz="1800">
                <a:latin typeface="+mn-lt"/>
              </a:defRPr>
            </a:lvl4pPr>
            <a:lvl5pPr>
              <a:defRPr sz="1800">
                <a:latin typeface="+mn-lt"/>
              </a:defRPr>
            </a:lvl5pPr>
            <a:lvl6pPr>
              <a:defRPr sz="1800"/>
            </a:lvl6pPr>
            <a:lvl7pPr>
              <a:defRPr sz="1800"/>
            </a:lvl7pPr>
            <a:lvl8pPr>
              <a:defRPr sz="1800"/>
            </a:lvl8pPr>
            <a:lvl9pPr>
              <a:defRPr sz="1800"/>
            </a:lvl9pPr>
          </a:lstStyle>
          <a:p>
            <a:pPr lvl="0"/>
            <a:r>
              <a:rPr lang="tr-TR" dirty="0"/>
              <a:t>Asıl metin stillerini düzenlemek için tıklatın</a:t>
            </a:r>
          </a:p>
          <a:p>
            <a:pPr lvl="1"/>
            <a:r>
              <a:rPr lang="tr-TR" dirty="0"/>
              <a:t>İkinci düzey</a:t>
            </a:r>
          </a:p>
          <a:p>
            <a:pPr lvl="2"/>
            <a:r>
              <a:rPr lang="tr-TR" dirty="0"/>
              <a:t>Üçüncü düzey</a:t>
            </a:r>
          </a:p>
          <a:p>
            <a:pPr lvl="3"/>
            <a:r>
              <a:rPr lang="tr-TR" dirty="0"/>
              <a:t>Dördüncü düzey</a:t>
            </a:r>
          </a:p>
          <a:p>
            <a:pPr lvl="4"/>
            <a:r>
              <a:rPr lang="tr-TR" dirty="0"/>
              <a:t>Beşinci düzey</a:t>
            </a:r>
            <a:endParaRPr lang="en-US" dirty="0"/>
          </a:p>
        </p:txBody>
      </p:sp>
      <p:sp>
        <p:nvSpPr>
          <p:cNvPr id="5" name="4 Veri Yer Tutucusu"/>
          <p:cNvSpPr>
            <a:spLocks noGrp="1"/>
          </p:cNvSpPr>
          <p:nvPr>
            <p:ph type="dt" sz="half" idx="10"/>
          </p:nvPr>
        </p:nvSpPr>
        <p:spPr>
          <a:xfrm>
            <a:off x="609600" y="6356364"/>
            <a:ext cx="2844800" cy="365125"/>
          </a:xfrm>
          <a:prstGeom prst="rect">
            <a:avLst/>
          </a:prstGeom>
        </p:spPr>
        <p:txBody>
          <a:bodyPr/>
          <a:lstStyle>
            <a:lvl1pPr>
              <a:defRPr>
                <a:latin typeface="+mn-lt"/>
              </a:defRPr>
            </a:lvl1pPr>
          </a:lstStyle>
          <a:p>
            <a:pPr marL="0" marR="0" lvl="0" indent="0" algn="l" defTabSz="914213" rtl="0" eaLnBrk="1" fontAlgn="auto" latinLnBrk="0" hangingPunct="1">
              <a:lnSpc>
                <a:spcPct val="100000"/>
              </a:lnSpc>
              <a:spcBef>
                <a:spcPts val="0"/>
              </a:spcBef>
              <a:spcAft>
                <a:spcPts val="0"/>
              </a:spcAft>
              <a:buClrTx/>
              <a:buSzTx/>
              <a:buFontTx/>
              <a:buNone/>
              <a:tabLst/>
              <a:defRPr/>
            </a:pPr>
            <a:endParaRPr kumimoji="0" lang="en-US" altLang="tr-TR" sz="1200" b="0" i="0" u="none" strike="noStrike" kern="1200" cap="none" spc="0" normalizeH="0" baseline="0" noProof="0" dirty="0">
              <a:ln>
                <a:noFill/>
              </a:ln>
              <a:solidFill>
                <a:srgbClr val="898989"/>
              </a:solidFill>
              <a:effectLst/>
              <a:uLnTx/>
              <a:uFillTx/>
              <a:latin typeface="Arial"/>
              <a:ea typeface="+mn-ea"/>
              <a:cs typeface="Arial" panose="020B0604020202020204" pitchFamily="34" charset="0"/>
            </a:endParaRPr>
          </a:p>
        </p:txBody>
      </p:sp>
      <p:sp>
        <p:nvSpPr>
          <p:cNvPr id="6" name="5 Altbilgi Yer Tutucusu"/>
          <p:cNvSpPr>
            <a:spLocks noGrp="1"/>
          </p:cNvSpPr>
          <p:nvPr>
            <p:ph type="ftr" sz="quarter" idx="11"/>
          </p:nvPr>
        </p:nvSpPr>
        <p:spPr>
          <a:xfrm>
            <a:off x="4165601" y="6356364"/>
            <a:ext cx="3860800" cy="365125"/>
          </a:xfrm>
          <a:prstGeom prst="rect">
            <a:avLst/>
          </a:prstGeom>
        </p:spPr>
        <p:txBody>
          <a:bodyPr/>
          <a:lstStyle>
            <a:lvl1pPr>
              <a:defRPr>
                <a:latin typeface="+mn-lt"/>
              </a:defRPr>
            </a:lvl1pPr>
          </a:lstStyle>
          <a:p>
            <a:pPr marL="0" marR="0" lvl="0" indent="0" algn="ctr" defTabSz="914213" rtl="0" eaLnBrk="1" fontAlgn="auto" latinLnBrk="0" hangingPunct="1">
              <a:lnSpc>
                <a:spcPct val="100000"/>
              </a:lnSpc>
              <a:spcBef>
                <a:spcPts val="0"/>
              </a:spcBef>
              <a:spcAft>
                <a:spcPts val="0"/>
              </a:spcAft>
              <a:buClrTx/>
              <a:buSzTx/>
              <a:buFontTx/>
              <a:buNone/>
              <a:tabLst/>
              <a:defRPr/>
            </a:pPr>
            <a:r>
              <a:rPr kumimoji="0" lang="tr-TR" altLang="tr-TR" sz="1200" b="0" i="0" u="none" strike="noStrike" kern="1200" cap="none" spc="0" normalizeH="0" baseline="0" noProof="0">
                <a:ln>
                  <a:noFill/>
                </a:ln>
                <a:solidFill>
                  <a:srgbClr val="898989"/>
                </a:solidFill>
                <a:effectLst/>
                <a:uLnTx/>
                <a:uFillTx/>
                <a:latin typeface="Arial"/>
                <a:ea typeface="+mn-ea"/>
                <a:cs typeface="Arial" panose="020B0604020202020204" pitchFamily="34" charset="0"/>
              </a:rPr>
              <a:t>Toplantı Adı, vb.</a:t>
            </a:r>
          </a:p>
        </p:txBody>
      </p:sp>
      <p:sp>
        <p:nvSpPr>
          <p:cNvPr id="9" name="Slide Number Placeholder 19"/>
          <p:cNvSpPr txBox="1">
            <a:spLocks/>
          </p:cNvSpPr>
          <p:nvPr userDrawn="1"/>
        </p:nvSpPr>
        <p:spPr>
          <a:xfrm>
            <a:off x="9309887" y="6600346"/>
            <a:ext cx="2919303" cy="366057"/>
          </a:xfrm>
          <a:prstGeom prst="rect">
            <a:avLst/>
          </a:prstGeom>
        </p:spPr>
        <p:txBody>
          <a:bodyPr lIns="93040" tIns="46520" rIns="93040" bIns="46520"/>
          <a:lstStyle>
            <a:defPPr rtl="0">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74B379A-8968-4E49-B7C7-EB6E50A494BB}"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Arial"/>
              <a:ea typeface="+mn-ea"/>
              <a:cs typeface="Arial" panose="020B0604020202020204" pitchFamily="34" charset="0"/>
            </a:endParaRPr>
          </a:p>
        </p:txBody>
      </p:sp>
    </p:spTree>
    <p:extLst>
      <p:ext uri="{BB962C8B-B14F-4D97-AF65-F5344CB8AC3E}">
        <p14:creationId xmlns:p14="http://schemas.microsoft.com/office/powerpoint/2010/main" val="197922032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90" y="365126"/>
            <a:ext cx="10515600" cy="1325563"/>
          </a:xfrm>
        </p:spPr>
        <p:txBody>
          <a:bodyPr/>
          <a:lstStyle/>
          <a:p>
            <a:r>
              <a:rPr lang="tr-TR" smtClean="0"/>
              <a:t>Asıl başlık stili için tıklatın</a:t>
            </a:r>
            <a:endParaRPr lang="tr-TR"/>
          </a:p>
        </p:txBody>
      </p:sp>
      <p:sp>
        <p:nvSpPr>
          <p:cNvPr id="3" name="Metin Yer Tutucusu 2"/>
          <p:cNvSpPr>
            <a:spLocks noGrp="1"/>
          </p:cNvSpPr>
          <p:nvPr>
            <p:ph type="body" idx="1"/>
          </p:nvPr>
        </p:nvSpPr>
        <p:spPr>
          <a:xfrm>
            <a:off x="839790" y="1681163"/>
            <a:ext cx="5157788" cy="823912"/>
          </a:xfrm>
        </p:spPr>
        <p:txBody>
          <a:bodyPr anchor="b"/>
          <a:lstStyle>
            <a:lvl1pPr marL="0" indent="0">
              <a:buNone/>
              <a:defRPr sz="1800" b="1"/>
            </a:lvl1pPr>
            <a:lvl2pPr marL="348809" indent="0">
              <a:buNone/>
              <a:defRPr sz="1500" b="1"/>
            </a:lvl2pPr>
            <a:lvl3pPr marL="697618" indent="0">
              <a:buNone/>
              <a:defRPr sz="1400" b="1"/>
            </a:lvl3pPr>
            <a:lvl4pPr marL="1046426" indent="0">
              <a:buNone/>
              <a:defRPr sz="1200" b="1"/>
            </a:lvl4pPr>
            <a:lvl5pPr marL="1395235" indent="0">
              <a:buNone/>
              <a:defRPr sz="1200" b="1"/>
            </a:lvl5pPr>
            <a:lvl6pPr marL="1744043" indent="0">
              <a:buNone/>
              <a:defRPr sz="1200" b="1"/>
            </a:lvl6pPr>
            <a:lvl7pPr marL="2092852" indent="0">
              <a:buNone/>
              <a:defRPr sz="1200" b="1"/>
            </a:lvl7pPr>
            <a:lvl8pPr marL="2441660" indent="0">
              <a:buNone/>
              <a:defRPr sz="1200" b="1"/>
            </a:lvl8pPr>
            <a:lvl9pPr marL="2790469" indent="0">
              <a:buNone/>
              <a:defRPr sz="1200" b="1"/>
            </a:lvl9pPr>
          </a:lstStyle>
          <a:p>
            <a:pPr lvl="0"/>
            <a:r>
              <a:rPr lang="tr-TR" smtClean="0"/>
              <a:t>Asıl metin stillerini düzenle</a:t>
            </a:r>
          </a:p>
        </p:txBody>
      </p:sp>
      <p:sp>
        <p:nvSpPr>
          <p:cNvPr id="4" name="İçerik Yer Tutucusu 3"/>
          <p:cNvSpPr>
            <a:spLocks noGrp="1"/>
          </p:cNvSpPr>
          <p:nvPr>
            <p:ph sz="half" idx="2"/>
          </p:nvPr>
        </p:nvSpPr>
        <p:spPr>
          <a:xfrm>
            <a:off x="839790" y="2505076"/>
            <a:ext cx="5157788" cy="368458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Metin Yer Tutucusu 4"/>
          <p:cNvSpPr>
            <a:spLocks noGrp="1"/>
          </p:cNvSpPr>
          <p:nvPr>
            <p:ph type="body" sz="quarter" idx="3"/>
          </p:nvPr>
        </p:nvSpPr>
        <p:spPr>
          <a:xfrm>
            <a:off x="6172203" y="1681163"/>
            <a:ext cx="5183190" cy="823912"/>
          </a:xfrm>
        </p:spPr>
        <p:txBody>
          <a:bodyPr anchor="b"/>
          <a:lstStyle>
            <a:lvl1pPr marL="0" indent="0">
              <a:buNone/>
              <a:defRPr sz="1800" b="1"/>
            </a:lvl1pPr>
            <a:lvl2pPr marL="348809" indent="0">
              <a:buNone/>
              <a:defRPr sz="1500" b="1"/>
            </a:lvl2pPr>
            <a:lvl3pPr marL="697618" indent="0">
              <a:buNone/>
              <a:defRPr sz="1400" b="1"/>
            </a:lvl3pPr>
            <a:lvl4pPr marL="1046426" indent="0">
              <a:buNone/>
              <a:defRPr sz="1200" b="1"/>
            </a:lvl4pPr>
            <a:lvl5pPr marL="1395235" indent="0">
              <a:buNone/>
              <a:defRPr sz="1200" b="1"/>
            </a:lvl5pPr>
            <a:lvl6pPr marL="1744043" indent="0">
              <a:buNone/>
              <a:defRPr sz="1200" b="1"/>
            </a:lvl6pPr>
            <a:lvl7pPr marL="2092852" indent="0">
              <a:buNone/>
              <a:defRPr sz="1200" b="1"/>
            </a:lvl7pPr>
            <a:lvl8pPr marL="2441660" indent="0">
              <a:buNone/>
              <a:defRPr sz="1200" b="1"/>
            </a:lvl8pPr>
            <a:lvl9pPr marL="2790469" indent="0">
              <a:buNone/>
              <a:defRPr sz="1200" b="1"/>
            </a:lvl9pPr>
          </a:lstStyle>
          <a:p>
            <a:pPr lvl="0"/>
            <a:r>
              <a:rPr lang="tr-TR" smtClean="0"/>
              <a:t>Asıl metin stillerini düzenle</a:t>
            </a:r>
          </a:p>
        </p:txBody>
      </p:sp>
      <p:sp>
        <p:nvSpPr>
          <p:cNvPr id="6" name="İçerik Yer Tutucusu 5"/>
          <p:cNvSpPr>
            <a:spLocks noGrp="1"/>
          </p:cNvSpPr>
          <p:nvPr>
            <p:ph sz="quarter" idx="4"/>
          </p:nvPr>
        </p:nvSpPr>
        <p:spPr>
          <a:xfrm>
            <a:off x="6172203" y="2505076"/>
            <a:ext cx="5183190" cy="368458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Veri Yer Tutucusu 6"/>
          <p:cNvSpPr>
            <a:spLocks noGrp="1"/>
          </p:cNvSpPr>
          <p:nvPr>
            <p:ph type="dt" sz="half" idx="10"/>
          </p:nvPr>
        </p:nvSpPr>
        <p:spPr/>
        <p:txBody>
          <a:bodyPr/>
          <a:lstStyle/>
          <a:p>
            <a:fld id="{BF968FA5-6E40-429D-82EF-6BBCEBC4A0DF}" type="datetime1">
              <a:rPr lang="tr-TR" smtClean="0"/>
              <a:t>13.05.2024</a:t>
            </a:fld>
            <a:endParaRPr lang="tr-TR"/>
          </a:p>
        </p:txBody>
      </p:sp>
      <p:sp>
        <p:nvSpPr>
          <p:cNvPr id="8" name="Altbilgi Yer Tutucusu 7"/>
          <p:cNvSpPr>
            <a:spLocks noGrp="1"/>
          </p:cNvSpPr>
          <p:nvPr>
            <p:ph type="ftr" sz="quarter" idx="11"/>
          </p:nvPr>
        </p:nvSpPr>
        <p:spPr/>
        <p:txBody>
          <a:bodyPr/>
          <a:lstStyle/>
          <a:p>
            <a:endParaRPr lang="tr-TR"/>
          </a:p>
        </p:txBody>
      </p:sp>
      <p:sp>
        <p:nvSpPr>
          <p:cNvPr id="9" name="Slayt Numarası Yer Tutucusu 8"/>
          <p:cNvSpPr>
            <a:spLocks noGrp="1"/>
          </p:cNvSpPr>
          <p:nvPr>
            <p:ph type="sldNum" sz="quarter" idx="12"/>
          </p:nvPr>
        </p:nvSpPr>
        <p:spPr/>
        <p:txBody>
          <a:bodyPr/>
          <a:lstStyle/>
          <a:p>
            <a:fld id="{6B5068A4-7AB1-4987-BEC0-486BCDB874F9}" type="slidenum">
              <a:rPr lang="tr-TR" smtClean="0"/>
              <a:t>‹#›</a:t>
            </a:fld>
            <a:endParaRPr lang="tr-TR"/>
          </a:p>
        </p:txBody>
      </p:sp>
    </p:spTree>
    <p:extLst>
      <p:ext uri="{BB962C8B-B14F-4D97-AF65-F5344CB8AC3E}">
        <p14:creationId xmlns:p14="http://schemas.microsoft.com/office/powerpoint/2010/main" val="327039365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Veri Yer Tutucusu 2"/>
          <p:cNvSpPr>
            <a:spLocks noGrp="1"/>
          </p:cNvSpPr>
          <p:nvPr>
            <p:ph type="dt" sz="half" idx="10"/>
          </p:nvPr>
        </p:nvSpPr>
        <p:spPr/>
        <p:txBody>
          <a:bodyPr/>
          <a:lstStyle/>
          <a:p>
            <a:fld id="{4D3BA08A-ABA0-482D-8DA2-E480A8EF3DCF}" type="datetime1">
              <a:rPr lang="tr-TR" smtClean="0"/>
              <a:t>13.05.2024</a:t>
            </a:fld>
            <a:endParaRPr lang="tr-TR"/>
          </a:p>
        </p:txBody>
      </p:sp>
      <p:sp>
        <p:nvSpPr>
          <p:cNvPr id="4" name="Altbilgi Yer Tutucusu 3"/>
          <p:cNvSpPr>
            <a:spLocks noGrp="1"/>
          </p:cNvSpPr>
          <p:nvPr>
            <p:ph type="ftr" sz="quarter" idx="11"/>
          </p:nvPr>
        </p:nvSpPr>
        <p:spPr/>
        <p:txBody>
          <a:bodyPr/>
          <a:lstStyle/>
          <a:p>
            <a:endParaRPr lang="tr-TR"/>
          </a:p>
        </p:txBody>
      </p:sp>
      <p:sp>
        <p:nvSpPr>
          <p:cNvPr id="5" name="Slayt Numarası Yer Tutucusu 4"/>
          <p:cNvSpPr>
            <a:spLocks noGrp="1"/>
          </p:cNvSpPr>
          <p:nvPr>
            <p:ph type="sldNum" sz="quarter" idx="12"/>
          </p:nvPr>
        </p:nvSpPr>
        <p:spPr/>
        <p:txBody>
          <a:bodyPr/>
          <a:lstStyle/>
          <a:p>
            <a:fld id="{6B5068A4-7AB1-4987-BEC0-486BCDB874F9}" type="slidenum">
              <a:rPr lang="tr-TR" smtClean="0"/>
              <a:t>‹#›</a:t>
            </a:fld>
            <a:endParaRPr lang="tr-TR"/>
          </a:p>
        </p:txBody>
      </p:sp>
    </p:spTree>
    <p:extLst>
      <p:ext uri="{BB962C8B-B14F-4D97-AF65-F5344CB8AC3E}">
        <p14:creationId xmlns:p14="http://schemas.microsoft.com/office/powerpoint/2010/main" val="369416567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66B9335A-BE2A-4CB7-8D18-CE78F911E32F}" type="datetime1">
              <a:rPr lang="tr-TR" smtClean="0"/>
              <a:t>13.05.2024</a:t>
            </a:fld>
            <a:endParaRPr lang="tr-TR"/>
          </a:p>
        </p:txBody>
      </p:sp>
      <p:sp>
        <p:nvSpPr>
          <p:cNvPr id="3" name="Altbilgi Yer Tutucusu 2"/>
          <p:cNvSpPr>
            <a:spLocks noGrp="1"/>
          </p:cNvSpPr>
          <p:nvPr>
            <p:ph type="ftr" sz="quarter" idx="11"/>
          </p:nvPr>
        </p:nvSpPr>
        <p:spPr/>
        <p:txBody>
          <a:bodyPr/>
          <a:lstStyle/>
          <a:p>
            <a:endParaRPr lang="tr-TR"/>
          </a:p>
        </p:txBody>
      </p:sp>
      <p:sp>
        <p:nvSpPr>
          <p:cNvPr id="4" name="Slayt Numarası Yer Tutucusu 3"/>
          <p:cNvSpPr>
            <a:spLocks noGrp="1"/>
          </p:cNvSpPr>
          <p:nvPr>
            <p:ph type="sldNum" sz="quarter" idx="12"/>
          </p:nvPr>
        </p:nvSpPr>
        <p:spPr/>
        <p:txBody>
          <a:bodyPr/>
          <a:lstStyle/>
          <a:p>
            <a:fld id="{6B5068A4-7AB1-4987-BEC0-486BCDB874F9}" type="slidenum">
              <a:rPr lang="tr-TR" smtClean="0"/>
              <a:t>‹#›</a:t>
            </a:fld>
            <a:endParaRPr lang="tr-TR"/>
          </a:p>
        </p:txBody>
      </p:sp>
    </p:spTree>
    <p:extLst>
      <p:ext uri="{BB962C8B-B14F-4D97-AF65-F5344CB8AC3E}">
        <p14:creationId xmlns:p14="http://schemas.microsoft.com/office/powerpoint/2010/main" val="122075638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9" y="457202"/>
            <a:ext cx="3932237" cy="1600200"/>
          </a:xfrm>
        </p:spPr>
        <p:txBody>
          <a:bodyPr anchor="b"/>
          <a:lstStyle>
            <a:lvl1pPr>
              <a:defRPr sz="2400"/>
            </a:lvl1pPr>
          </a:lstStyle>
          <a:p>
            <a:r>
              <a:rPr lang="tr-TR" smtClean="0"/>
              <a:t>Asıl başlık stili için tıklatın</a:t>
            </a:r>
            <a:endParaRPr lang="tr-TR"/>
          </a:p>
        </p:txBody>
      </p:sp>
      <p:sp>
        <p:nvSpPr>
          <p:cNvPr id="3" name="İçerik Yer Tutucusu 2"/>
          <p:cNvSpPr>
            <a:spLocks noGrp="1"/>
          </p:cNvSpPr>
          <p:nvPr>
            <p:ph idx="1"/>
          </p:nvPr>
        </p:nvSpPr>
        <p:spPr>
          <a:xfrm>
            <a:off x="5183188" y="987429"/>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Metin Yer Tutucusu 3"/>
          <p:cNvSpPr>
            <a:spLocks noGrp="1"/>
          </p:cNvSpPr>
          <p:nvPr>
            <p:ph type="body" sz="half" idx="2"/>
          </p:nvPr>
        </p:nvSpPr>
        <p:spPr>
          <a:xfrm>
            <a:off x="839789" y="2057401"/>
            <a:ext cx="3932237" cy="3811588"/>
          </a:xfrm>
        </p:spPr>
        <p:txBody>
          <a:bodyPr/>
          <a:lstStyle>
            <a:lvl1pPr marL="0" indent="0">
              <a:buNone/>
              <a:defRPr sz="1200"/>
            </a:lvl1pPr>
            <a:lvl2pPr marL="348809" indent="0">
              <a:buNone/>
              <a:defRPr sz="1100"/>
            </a:lvl2pPr>
            <a:lvl3pPr marL="697618" indent="0">
              <a:buNone/>
              <a:defRPr sz="1000"/>
            </a:lvl3pPr>
            <a:lvl4pPr marL="1046426" indent="0">
              <a:buNone/>
              <a:defRPr sz="800"/>
            </a:lvl4pPr>
            <a:lvl5pPr marL="1395235" indent="0">
              <a:buNone/>
              <a:defRPr sz="800"/>
            </a:lvl5pPr>
            <a:lvl6pPr marL="1744043" indent="0">
              <a:buNone/>
              <a:defRPr sz="800"/>
            </a:lvl6pPr>
            <a:lvl7pPr marL="2092852" indent="0">
              <a:buNone/>
              <a:defRPr sz="800"/>
            </a:lvl7pPr>
            <a:lvl8pPr marL="2441660" indent="0">
              <a:buNone/>
              <a:defRPr sz="800"/>
            </a:lvl8pPr>
            <a:lvl9pPr marL="2790469" indent="0">
              <a:buNone/>
              <a:defRPr sz="800"/>
            </a:lvl9pPr>
          </a:lstStyle>
          <a:p>
            <a:pPr lvl="0"/>
            <a:r>
              <a:rPr lang="tr-TR" smtClean="0"/>
              <a:t>Asıl metin stillerini düzenle</a:t>
            </a:r>
          </a:p>
        </p:txBody>
      </p:sp>
      <p:sp>
        <p:nvSpPr>
          <p:cNvPr id="5" name="Veri Yer Tutucusu 4"/>
          <p:cNvSpPr>
            <a:spLocks noGrp="1"/>
          </p:cNvSpPr>
          <p:nvPr>
            <p:ph type="dt" sz="half" idx="10"/>
          </p:nvPr>
        </p:nvSpPr>
        <p:spPr/>
        <p:txBody>
          <a:bodyPr/>
          <a:lstStyle/>
          <a:p>
            <a:fld id="{5351FD55-01F8-4BCE-94E6-81DD2AFC304E}" type="datetime1">
              <a:rPr lang="tr-TR" smtClean="0"/>
              <a:t>13.05.2024</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6B5068A4-7AB1-4987-BEC0-486BCDB874F9}" type="slidenum">
              <a:rPr lang="tr-TR" smtClean="0"/>
              <a:t>‹#›</a:t>
            </a:fld>
            <a:endParaRPr lang="tr-TR"/>
          </a:p>
        </p:txBody>
      </p:sp>
    </p:spTree>
    <p:extLst>
      <p:ext uri="{BB962C8B-B14F-4D97-AF65-F5344CB8AC3E}">
        <p14:creationId xmlns:p14="http://schemas.microsoft.com/office/powerpoint/2010/main" val="388306232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9" y="457202"/>
            <a:ext cx="3932237" cy="1600200"/>
          </a:xfrm>
        </p:spPr>
        <p:txBody>
          <a:bodyPr anchor="b"/>
          <a:lstStyle>
            <a:lvl1pPr>
              <a:defRPr sz="2400"/>
            </a:lvl1pPr>
          </a:lstStyle>
          <a:p>
            <a:r>
              <a:rPr lang="tr-TR" smtClean="0"/>
              <a:t>Asıl başlık stili için tıklatın</a:t>
            </a:r>
            <a:endParaRPr lang="tr-TR"/>
          </a:p>
        </p:txBody>
      </p:sp>
      <p:sp>
        <p:nvSpPr>
          <p:cNvPr id="3" name="Resim Yer Tutucusu 2"/>
          <p:cNvSpPr>
            <a:spLocks noGrp="1"/>
          </p:cNvSpPr>
          <p:nvPr>
            <p:ph type="pic" idx="1"/>
          </p:nvPr>
        </p:nvSpPr>
        <p:spPr>
          <a:xfrm>
            <a:off x="5183188" y="987429"/>
            <a:ext cx="6172200" cy="4873625"/>
          </a:xfrm>
        </p:spPr>
        <p:txBody>
          <a:bodyPr/>
          <a:lstStyle>
            <a:lvl1pPr marL="0" indent="0">
              <a:buNone/>
              <a:defRPr sz="2400"/>
            </a:lvl1pPr>
            <a:lvl2pPr marL="348809" indent="0">
              <a:buNone/>
              <a:defRPr sz="2100"/>
            </a:lvl2pPr>
            <a:lvl3pPr marL="697618" indent="0">
              <a:buNone/>
              <a:defRPr sz="1800"/>
            </a:lvl3pPr>
            <a:lvl4pPr marL="1046426" indent="0">
              <a:buNone/>
              <a:defRPr sz="1500"/>
            </a:lvl4pPr>
            <a:lvl5pPr marL="1395235" indent="0">
              <a:buNone/>
              <a:defRPr sz="1500"/>
            </a:lvl5pPr>
            <a:lvl6pPr marL="1744043" indent="0">
              <a:buNone/>
              <a:defRPr sz="1500"/>
            </a:lvl6pPr>
            <a:lvl7pPr marL="2092852" indent="0">
              <a:buNone/>
              <a:defRPr sz="1500"/>
            </a:lvl7pPr>
            <a:lvl8pPr marL="2441660" indent="0">
              <a:buNone/>
              <a:defRPr sz="1500"/>
            </a:lvl8pPr>
            <a:lvl9pPr marL="2790469" indent="0">
              <a:buNone/>
              <a:defRPr sz="1500"/>
            </a:lvl9pPr>
          </a:lstStyle>
          <a:p>
            <a:r>
              <a:rPr lang="tr-TR" smtClean="0"/>
              <a:t>Resim eklemek için simgeyi tıklatın</a:t>
            </a:r>
            <a:endParaRPr lang="tr-TR"/>
          </a:p>
        </p:txBody>
      </p:sp>
      <p:sp>
        <p:nvSpPr>
          <p:cNvPr id="4" name="Metin Yer Tutucusu 3"/>
          <p:cNvSpPr>
            <a:spLocks noGrp="1"/>
          </p:cNvSpPr>
          <p:nvPr>
            <p:ph type="body" sz="half" idx="2"/>
          </p:nvPr>
        </p:nvSpPr>
        <p:spPr>
          <a:xfrm>
            <a:off x="839789" y="2057401"/>
            <a:ext cx="3932237" cy="3811588"/>
          </a:xfrm>
        </p:spPr>
        <p:txBody>
          <a:bodyPr/>
          <a:lstStyle>
            <a:lvl1pPr marL="0" indent="0">
              <a:buNone/>
              <a:defRPr sz="1200"/>
            </a:lvl1pPr>
            <a:lvl2pPr marL="348809" indent="0">
              <a:buNone/>
              <a:defRPr sz="1100"/>
            </a:lvl2pPr>
            <a:lvl3pPr marL="697618" indent="0">
              <a:buNone/>
              <a:defRPr sz="1000"/>
            </a:lvl3pPr>
            <a:lvl4pPr marL="1046426" indent="0">
              <a:buNone/>
              <a:defRPr sz="800"/>
            </a:lvl4pPr>
            <a:lvl5pPr marL="1395235" indent="0">
              <a:buNone/>
              <a:defRPr sz="800"/>
            </a:lvl5pPr>
            <a:lvl6pPr marL="1744043" indent="0">
              <a:buNone/>
              <a:defRPr sz="800"/>
            </a:lvl6pPr>
            <a:lvl7pPr marL="2092852" indent="0">
              <a:buNone/>
              <a:defRPr sz="800"/>
            </a:lvl7pPr>
            <a:lvl8pPr marL="2441660" indent="0">
              <a:buNone/>
              <a:defRPr sz="800"/>
            </a:lvl8pPr>
            <a:lvl9pPr marL="2790469" indent="0">
              <a:buNone/>
              <a:defRPr sz="800"/>
            </a:lvl9pPr>
          </a:lstStyle>
          <a:p>
            <a:pPr lvl="0"/>
            <a:r>
              <a:rPr lang="tr-TR" smtClean="0"/>
              <a:t>Asıl metin stillerini düzenle</a:t>
            </a:r>
          </a:p>
        </p:txBody>
      </p:sp>
      <p:sp>
        <p:nvSpPr>
          <p:cNvPr id="5" name="Veri Yer Tutucusu 4"/>
          <p:cNvSpPr>
            <a:spLocks noGrp="1"/>
          </p:cNvSpPr>
          <p:nvPr>
            <p:ph type="dt" sz="half" idx="10"/>
          </p:nvPr>
        </p:nvSpPr>
        <p:spPr/>
        <p:txBody>
          <a:bodyPr/>
          <a:lstStyle/>
          <a:p>
            <a:fld id="{E9679AE4-8551-41CB-B16B-8E9163B5CF77}" type="datetime1">
              <a:rPr lang="tr-TR" smtClean="0"/>
              <a:t>13.05.2024</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6B5068A4-7AB1-4987-BEC0-486BCDB874F9}" type="slidenum">
              <a:rPr lang="tr-TR" smtClean="0"/>
              <a:t>‹#›</a:t>
            </a:fld>
            <a:endParaRPr lang="tr-TR"/>
          </a:p>
        </p:txBody>
      </p:sp>
    </p:spTree>
    <p:extLst>
      <p:ext uri="{BB962C8B-B14F-4D97-AF65-F5344CB8AC3E}">
        <p14:creationId xmlns:p14="http://schemas.microsoft.com/office/powerpoint/2010/main" val="169666467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Dikey Metin Yer Tutucusu 2"/>
          <p:cNvSpPr>
            <a:spLocks noGrp="1"/>
          </p:cNvSpPr>
          <p:nvPr>
            <p:ph type="body" orient="vert" idx="1"/>
          </p:nvPr>
        </p:nvSpPr>
        <p:spPr/>
        <p:txBody>
          <a:bodyPr vert="eaVert"/>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75396609-F01C-423D-931F-E4724B17BAE5}" type="datetime1">
              <a:rPr lang="tr-TR" smtClean="0"/>
              <a:t>13.05.2024</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6B5068A4-7AB1-4987-BEC0-486BCDB874F9}" type="slidenum">
              <a:rPr lang="tr-TR" smtClean="0"/>
              <a:t>‹#›</a:t>
            </a:fld>
            <a:endParaRPr lang="tr-TR"/>
          </a:p>
        </p:txBody>
      </p:sp>
    </p:spTree>
    <p:extLst>
      <p:ext uri="{BB962C8B-B14F-4D97-AF65-F5344CB8AC3E}">
        <p14:creationId xmlns:p14="http://schemas.microsoft.com/office/powerpoint/2010/main" val="292122876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2" y="365127"/>
            <a:ext cx="2628900" cy="5811839"/>
          </a:xfrm>
        </p:spPr>
        <p:txBody>
          <a:bodyPr vert="eaVert"/>
          <a:lstStyle/>
          <a:p>
            <a:r>
              <a:rPr lang="tr-TR" smtClean="0"/>
              <a:t>Asıl başlık stili için tıklatın</a:t>
            </a:r>
            <a:endParaRPr lang="tr-TR"/>
          </a:p>
        </p:txBody>
      </p:sp>
      <p:sp>
        <p:nvSpPr>
          <p:cNvPr id="3" name="Dikey Metin Yer Tutucusu 2"/>
          <p:cNvSpPr>
            <a:spLocks noGrp="1"/>
          </p:cNvSpPr>
          <p:nvPr>
            <p:ph type="body" orient="vert" idx="1"/>
          </p:nvPr>
        </p:nvSpPr>
        <p:spPr>
          <a:xfrm>
            <a:off x="838205" y="365127"/>
            <a:ext cx="7734300" cy="5811839"/>
          </a:xfrm>
        </p:spPr>
        <p:txBody>
          <a:bodyPr vert="eaVert"/>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84777782-61E1-4835-9314-BB912DCE6B21}" type="datetime1">
              <a:rPr lang="tr-TR" smtClean="0"/>
              <a:t>13.05.2024</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6B5068A4-7AB1-4987-BEC0-486BCDB874F9}" type="slidenum">
              <a:rPr lang="tr-TR" smtClean="0"/>
              <a:t>‹#›</a:t>
            </a:fld>
            <a:endParaRPr lang="tr-TR"/>
          </a:p>
        </p:txBody>
      </p:sp>
    </p:spTree>
    <p:extLst>
      <p:ext uri="{BB962C8B-B14F-4D97-AF65-F5344CB8AC3E}">
        <p14:creationId xmlns:p14="http://schemas.microsoft.com/office/powerpoint/2010/main" val="341134615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tr-TR" smtClean="0"/>
              <a:t>Asıl başlık stili için tıklatın</a:t>
            </a:r>
            <a:endParaRPr lang="sv-SE"/>
          </a:p>
        </p:txBody>
      </p:sp>
      <p:sp>
        <p:nvSpPr>
          <p:cNvPr id="7" name="Platshållare för innehåll 6"/>
          <p:cNvSpPr>
            <a:spLocks noGrp="1"/>
          </p:cNvSpPr>
          <p:nvPr>
            <p:ph sz="quarter" idx="13"/>
          </p:nvPr>
        </p:nvSpPr>
        <p:spPr>
          <a:xfrm>
            <a:off x="2429350" y="1874607"/>
            <a:ext cx="9150319" cy="4059457"/>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sv-SE"/>
          </a:p>
        </p:txBody>
      </p:sp>
      <p:sp>
        <p:nvSpPr>
          <p:cNvPr id="4" name="Platshållare för datum 13"/>
          <p:cNvSpPr>
            <a:spLocks noGrp="1"/>
          </p:cNvSpPr>
          <p:nvPr>
            <p:ph type="dt" sz="half" idx="14"/>
          </p:nvPr>
        </p:nvSpPr>
        <p:spPr/>
        <p:txBody>
          <a:bodyPr/>
          <a:lstStyle>
            <a:lvl1pPr>
              <a:defRPr/>
            </a:lvl1pPr>
          </a:lstStyle>
          <a:p>
            <a:pPr>
              <a:defRPr/>
            </a:pPr>
            <a:fld id="{64A9532B-E264-4616-9BDF-6DBB8A71BB0A}" type="datetime1">
              <a:rPr lang="tr-TR" smtClean="0">
                <a:solidFill>
                  <a:srgbClr val="000000"/>
                </a:solidFill>
              </a:rPr>
              <a:t>13.05.2024</a:t>
            </a:fld>
            <a:endParaRPr lang="sv-SE">
              <a:solidFill>
                <a:srgbClr val="000000"/>
              </a:solidFill>
            </a:endParaRPr>
          </a:p>
        </p:txBody>
      </p:sp>
      <p:sp>
        <p:nvSpPr>
          <p:cNvPr id="5" name="Platshållare för sidfot 14"/>
          <p:cNvSpPr>
            <a:spLocks noGrp="1"/>
          </p:cNvSpPr>
          <p:nvPr>
            <p:ph type="ftr" sz="quarter" idx="15"/>
          </p:nvPr>
        </p:nvSpPr>
        <p:spPr/>
        <p:txBody>
          <a:bodyPr/>
          <a:lstStyle>
            <a:lvl1pPr>
              <a:defRPr/>
            </a:lvl1pPr>
          </a:lstStyle>
          <a:p>
            <a:pPr>
              <a:defRPr/>
            </a:pPr>
            <a:endParaRPr lang="sv-SE" dirty="0">
              <a:solidFill>
                <a:srgbClr val="000000"/>
              </a:solidFill>
            </a:endParaRPr>
          </a:p>
        </p:txBody>
      </p:sp>
      <p:sp>
        <p:nvSpPr>
          <p:cNvPr id="6" name="Platshållare för bildnummer 15"/>
          <p:cNvSpPr>
            <a:spLocks noGrp="1"/>
          </p:cNvSpPr>
          <p:nvPr>
            <p:ph type="sldNum" sz="quarter" idx="16"/>
          </p:nvPr>
        </p:nvSpPr>
        <p:spPr/>
        <p:txBody>
          <a:bodyPr/>
          <a:lstStyle>
            <a:lvl1pPr>
              <a:defRPr/>
            </a:lvl1pPr>
          </a:lstStyle>
          <a:p>
            <a:pPr>
              <a:defRPr/>
            </a:pPr>
            <a:fld id="{401952DF-122A-4243-B16A-D163F468D7FE}" type="slidenum">
              <a:rPr lang="sv-SE">
                <a:solidFill>
                  <a:srgbClr val="000000"/>
                </a:solidFill>
              </a:rPr>
              <a:pPr>
                <a:defRPr/>
              </a:pPr>
              <a:t>‹#›</a:t>
            </a:fld>
            <a:endParaRPr lang="sv-SE">
              <a:solidFill>
                <a:srgbClr val="000000"/>
              </a:solidFill>
            </a:endParaRPr>
          </a:p>
        </p:txBody>
      </p:sp>
    </p:spTree>
    <p:extLst>
      <p:ext uri="{BB962C8B-B14F-4D97-AF65-F5344CB8AC3E}">
        <p14:creationId xmlns:p14="http://schemas.microsoft.com/office/powerpoint/2010/main" val="1415907224"/>
      </p:ext>
    </p:extLst>
  </p:cSld>
  <p:clrMapOvr>
    <a:masterClrMapping/>
  </p:clrMapOvr>
  <p:timing>
    <p:tnLst>
      <p:par>
        <p:cTn id="1" dur="indefinite" restart="never" nodeType="tmRoot"/>
      </p:par>
    </p:tnLst>
  </p:timing>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p:cSld name="Özel Düze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tr-TR"/>
          </a:p>
        </p:txBody>
      </p:sp>
    </p:spTree>
    <p:extLst>
      <p:ext uri="{BB962C8B-B14F-4D97-AF65-F5344CB8AC3E}">
        <p14:creationId xmlns:p14="http://schemas.microsoft.com/office/powerpoint/2010/main" val="114915882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524000" y="1122363"/>
            <a:ext cx="9144000" cy="2387600"/>
          </a:xfrm>
        </p:spPr>
        <p:txBody>
          <a:bodyPr anchor="b"/>
          <a:lstStyle>
            <a:lvl1pPr algn="ctr">
              <a:defRPr sz="6000"/>
            </a:lvl1pPr>
          </a:lstStyle>
          <a:p>
            <a:r>
              <a:rPr lang="tr-TR"/>
              <a:t>Asıl başlık stili için tıklatın</a:t>
            </a:r>
          </a:p>
        </p:txBody>
      </p:sp>
      <p:sp>
        <p:nvSpPr>
          <p:cNvPr id="3" name="Alt Başlı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tıklatın</a:t>
            </a:r>
          </a:p>
        </p:txBody>
      </p:sp>
      <p:sp>
        <p:nvSpPr>
          <p:cNvPr id="4" name="Veri Yer Tutucusu 3"/>
          <p:cNvSpPr>
            <a:spLocks noGrp="1"/>
          </p:cNvSpPr>
          <p:nvPr>
            <p:ph type="dt" sz="half" idx="10"/>
          </p:nvPr>
        </p:nvSpPr>
        <p:spPr/>
        <p:txBody>
          <a:bodyPr/>
          <a:lstStyle/>
          <a:p>
            <a:fld id="{EF6A40F3-D762-48C5-B757-13FFFC7ECF74}" type="datetimeFigureOut">
              <a:rPr lang="tr-TR" smtClean="0">
                <a:solidFill>
                  <a:prstClr val="black">
                    <a:tint val="75000"/>
                  </a:prstClr>
                </a:solidFill>
              </a:rPr>
              <a:pPr/>
              <a:t>13.05.2024</a:t>
            </a:fld>
            <a:endParaRPr lang="tr-TR">
              <a:solidFill>
                <a:prstClr val="black">
                  <a:tint val="75000"/>
                </a:prstClr>
              </a:solidFill>
            </a:endParaRPr>
          </a:p>
        </p:txBody>
      </p:sp>
      <p:sp>
        <p:nvSpPr>
          <p:cNvPr id="5" name="Altbilgi Yer Tutucusu 4"/>
          <p:cNvSpPr>
            <a:spLocks noGrp="1"/>
          </p:cNvSpPr>
          <p:nvPr>
            <p:ph type="ftr" sz="quarter" idx="11"/>
          </p:nvPr>
        </p:nvSpPr>
        <p:spPr/>
        <p:txBody>
          <a:bodyPr/>
          <a:lstStyle/>
          <a:p>
            <a:endParaRPr lang="tr-TR">
              <a:solidFill>
                <a:prstClr val="black">
                  <a:tint val="75000"/>
                </a:prstClr>
              </a:solidFill>
            </a:endParaRPr>
          </a:p>
        </p:txBody>
      </p:sp>
      <p:sp>
        <p:nvSpPr>
          <p:cNvPr id="6" name="Slayt Numarası Yer Tutucusu 5"/>
          <p:cNvSpPr>
            <a:spLocks noGrp="1"/>
          </p:cNvSpPr>
          <p:nvPr>
            <p:ph type="sldNum" sz="quarter" idx="12"/>
          </p:nvPr>
        </p:nvSpPr>
        <p:spPr/>
        <p:txBody>
          <a:bodyPr/>
          <a:lstStyle/>
          <a:p>
            <a:fld id="{6B5068A4-7AB1-4987-BEC0-486BCDB874F9}"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41250214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theme" Target="../theme/theme1.xml"/><Relationship Id="rId12"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4.jpeg"/><Relationship Id="rId5" Type="http://schemas.openxmlformats.org/officeDocument/2006/relationships/slideLayout" Target="../slideLayouts/slideLayout5.xml"/><Relationship Id="rId10" Type="http://schemas.openxmlformats.org/officeDocument/2006/relationships/image" Target="../media/image3.jpeg"/><Relationship Id="rId4" Type="http://schemas.openxmlformats.org/officeDocument/2006/relationships/slideLayout" Target="../slideLayouts/slideLayout4.xml"/><Relationship Id="rId9" Type="http://schemas.openxmlformats.org/officeDocument/2006/relationships/image" Target="../media/image2.jp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9.xml"/><Relationship Id="rId7" Type="http://schemas.openxmlformats.org/officeDocument/2006/relationships/theme" Target="../theme/theme2.xml"/><Relationship Id="rId12" Type="http://schemas.openxmlformats.org/officeDocument/2006/relationships/image" Target="../media/image5.png"/><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image" Target="../media/image4.jpeg"/><Relationship Id="rId5" Type="http://schemas.openxmlformats.org/officeDocument/2006/relationships/slideLayout" Target="../slideLayouts/slideLayout11.xml"/><Relationship Id="rId10" Type="http://schemas.openxmlformats.org/officeDocument/2006/relationships/image" Target="../media/image3.jpeg"/><Relationship Id="rId4" Type="http://schemas.openxmlformats.org/officeDocument/2006/relationships/slideLayout" Target="../slideLayouts/slideLayout10.xml"/><Relationship Id="rId9" Type="http://schemas.openxmlformats.org/officeDocument/2006/relationships/image" Target="../media/image2.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image" Target="../media/image2.jpg"/><Relationship Id="rId2" Type="http://schemas.openxmlformats.org/officeDocument/2006/relationships/slideLayout" Target="../slideLayouts/slideLayout14.xml"/><Relationship Id="rId16" Type="http://schemas.openxmlformats.org/officeDocument/2006/relationships/image" Target="../media/image8.jpg"/><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theme" Target="../theme/theme3.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18" Type="http://schemas.openxmlformats.org/officeDocument/2006/relationships/image" Target="../media/image8.jpg"/><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theme" Target="../theme/theme4.xml"/><Relationship Id="rId2" Type="http://schemas.openxmlformats.org/officeDocument/2006/relationships/slideLayout" Target="../slideLayouts/slideLayout28.xml"/><Relationship Id="rId16" Type="http://schemas.openxmlformats.org/officeDocument/2006/relationships/slideLayout" Target="../slideLayouts/slideLayout42.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2" Type="http://schemas.openxmlformats.org/officeDocument/2006/relationships/slideLayout" Target="../slideLayouts/slideLayout44.xml"/><Relationship Id="rId16" Type="http://schemas.openxmlformats.org/officeDocument/2006/relationships/image" Target="../media/image8.jpg"/><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5" Type="http://schemas.openxmlformats.org/officeDocument/2006/relationships/theme" Target="../theme/theme5.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slideLayout" Target="../slideLayouts/slideLayout69.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5" Type="http://schemas.openxmlformats.org/officeDocument/2006/relationships/image" Target="../media/image8.jpg"/><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slideLayout" Target="../slideLayouts/slideLayout82.xml"/><Relationship Id="rId18" Type="http://schemas.openxmlformats.org/officeDocument/2006/relationships/image" Target="../media/image8.jpg"/><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slideLayout" Target="../slideLayouts/slideLayout81.xml"/><Relationship Id="rId17" Type="http://schemas.openxmlformats.org/officeDocument/2006/relationships/theme" Target="../theme/theme7.xml"/><Relationship Id="rId2" Type="http://schemas.openxmlformats.org/officeDocument/2006/relationships/slideLayout" Target="../slideLayouts/slideLayout71.xml"/><Relationship Id="rId16" Type="http://schemas.openxmlformats.org/officeDocument/2006/relationships/slideLayout" Target="../slideLayouts/slideLayout85.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5" Type="http://schemas.openxmlformats.org/officeDocument/2006/relationships/slideLayout" Target="../slideLayouts/slideLayout8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 Id="rId14" Type="http://schemas.openxmlformats.org/officeDocument/2006/relationships/slideLayout" Target="../slideLayouts/slideLayout8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3.xml"/><Relationship Id="rId13" Type="http://schemas.openxmlformats.org/officeDocument/2006/relationships/slideLayout" Target="../slideLayouts/slideLayout98.xml"/><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slideLayout" Target="../slideLayouts/slideLayout97.xml"/><Relationship Id="rId2" Type="http://schemas.openxmlformats.org/officeDocument/2006/relationships/slideLayout" Target="../slideLayouts/slideLayout87.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5" Type="http://schemas.openxmlformats.org/officeDocument/2006/relationships/image" Target="../media/image8.jpg"/><Relationship Id="rId10" Type="http://schemas.openxmlformats.org/officeDocument/2006/relationships/slideLayout" Target="../slideLayouts/slideLayout95.xml"/><Relationship Id="rId4" Type="http://schemas.openxmlformats.org/officeDocument/2006/relationships/slideLayout" Target="../slideLayouts/slideLayout89.xml"/><Relationship Id="rId9" Type="http://schemas.openxmlformats.org/officeDocument/2006/relationships/slideLayout" Target="../slideLayouts/slideLayout94.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6.xml"/><Relationship Id="rId13" Type="http://schemas.openxmlformats.org/officeDocument/2006/relationships/theme" Target="../theme/theme9.xml"/><Relationship Id="rId3" Type="http://schemas.openxmlformats.org/officeDocument/2006/relationships/slideLayout" Target="../slideLayouts/slideLayout101.xml"/><Relationship Id="rId7" Type="http://schemas.openxmlformats.org/officeDocument/2006/relationships/slideLayout" Target="../slideLayouts/slideLayout105.xml"/><Relationship Id="rId12" Type="http://schemas.openxmlformats.org/officeDocument/2006/relationships/slideLayout" Target="../slideLayouts/slideLayout110.xml"/><Relationship Id="rId2" Type="http://schemas.openxmlformats.org/officeDocument/2006/relationships/slideLayout" Target="../slideLayouts/slideLayout100.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slideLayout" Target="../slideLayouts/slideLayout109.xml"/><Relationship Id="rId5" Type="http://schemas.openxmlformats.org/officeDocument/2006/relationships/slideLayout" Target="../slideLayouts/slideLayout103.xml"/><Relationship Id="rId10" Type="http://schemas.openxmlformats.org/officeDocument/2006/relationships/slideLayout" Target="../slideLayouts/slideLayout108.xml"/><Relationship Id="rId4" Type="http://schemas.openxmlformats.org/officeDocument/2006/relationships/slideLayout" Target="../slideLayouts/slideLayout102.xml"/><Relationship Id="rId9" Type="http://schemas.openxmlformats.org/officeDocument/2006/relationships/slideLayout" Target="../slideLayouts/slideLayout107.xml"/><Relationship Id="rId14" Type="http://schemas.openxmlformats.org/officeDocument/2006/relationships/image" Target="../media/image8.jp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pic>
        <p:nvPicPr>
          <p:cNvPr id="17" name="Picture 16" descr="zemin.jpg"/>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sp>
        <p:nvSpPr>
          <p:cNvPr id="12" name="2 Metin Yer Tutucusu"/>
          <p:cNvSpPr>
            <a:spLocks noGrp="1"/>
          </p:cNvSpPr>
          <p:nvPr>
            <p:ph type="body" idx="1"/>
          </p:nvPr>
        </p:nvSpPr>
        <p:spPr bwMode="auto">
          <a:xfrm>
            <a:off x="952501" y="1052513"/>
            <a:ext cx="10287000" cy="507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1" tIns="45715" rIns="91431" bIns="45715" numCol="1" anchor="t" anchorCtr="0" compatLnSpc="1">
            <a:prstTxWarp prst="textNoShape">
              <a:avLst/>
            </a:prstTxWarp>
          </a:bodyPr>
          <a:lstStyle/>
          <a:p>
            <a:pPr lvl="0"/>
            <a:r>
              <a:rPr lang="tr-TR" altLang="tr-TR" dirty="0"/>
              <a:t>Asıl metin stillerini düzenlemek için tıklatın</a:t>
            </a:r>
          </a:p>
          <a:p>
            <a:pPr lvl="1"/>
            <a:r>
              <a:rPr lang="tr-TR" altLang="tr-TR" dirty="0"/>
              <a:t>İkinci düzey</a:t>
            </a:r>
          </a:p>
          <a:p>
            <a:pPr lvl="2"/>
            <a:r>
              <a:rPr lang="tr-TR" altLang="tr-TR" dirty="0"/>
              <a:t>Üçüncü düzey</a:t>
            </a:r>
          </a:p>
          <a:p>
            <a:pPr lvl="3"/>
            <a:r>
              <a:rPr lang="tr-TR" altLang="tr-TR" dirty="0"/>
              <a:t>Dördüncü düzey</a:t>
            </a:r>
          </a:p>
          <a:p>
            <a:pPr lvl="4"/>
            <a:r>
              <a:rPr lang="tr-TR" altLang="tr-TR" dirty="0"/>
              <a:t>Beşinci düzey</a:t>
            </a:r>
            <a:endParaRPr lang="en-US" altLang="tr-TR" dirty="0"/>
          </a:p>
        </p:txBody>
      </p:sp>
      <p:sp>
        <p:nvSpPr>
          <p:cNvPr id="13" name="3 Veri Yer Tutucusu"/>
          <p:cNvSpPr>
            <a:spLocks noGrp="1"/>
          </p:cNvSpPr>
          <p:nvPr>
            <p:ph type="dt" sz="half" idx="2"/>
          </p:nvPr>
        </p:nvSpPr>
        <p:spPr>
          <a:xfrm>
            <a:off x="609600" y="6356356"/>
            <a:ext cx="2844800" cy="365125"/>
          </a:xfrm>
          <a:prstGeom prst="rect">
            <a:avLst/>
          </a:prstGeom>
        </p:spPr>
        <p:txBody>
          <a:bodyPr vert="horz" wrap="square" lIns="91431" tIns="45715" rIns="91431" bIns="45715" numCol="1" anchor="ctr" anchorCtr="0" compatLnSpc="1">
            <a:prstTxWarp prst="textNoShape">
              <a:avLst/>
            </a:prstTxWarp>
          </a:bodyPr>
          <a:lstStyle>
            <a:lvl1pPr>
              <a:defRPr sz="1200">
                <a:solidFill>
                  <a:srgbClr val="898989"/>
                </a:solidFill>
                <a:latin typeface="+mn-lt"/>
                <a:cs typeface="Arial" panose="020B0604020202020204" pitchFamily="34" charset="0"/>
              </a:defRPr>
            </a:lvl1pPr>
          </a:lstStyle>
          <a:p>
            <a:pPr marL="0" marR="0" lvl="0" indent="0" algn="l" defTabSz="914306" rtl="0" eaLnBrk="1" fontAlgn="base" latinLnBrk="0" hangingPunct="1">
              <a:lnSpc>
                <a:spcPct val="100000"/>
              </a:lnSpc>
              <a:spcBef>
                <a:spcPct val="0"/>
              </a:spcBef>
              <a:spcAft>
                <a:spcPct val="0"/>
              </a:spcAft>
              <a:buClrTx/>
              <a:buSzTx/>
              <a:buFontTx/>
              <a:buNone/>
              <a:tabLst/>
              <a:defRPr/>
            </a:pPr>
            <a:endParaRPr kumimoji="0" lang="en-US" altLang="tr-TR" sz="1200" b="0" i="0" u="none" strike="noStrike" kern="1200" cap="none" spc="0" normalizeH="0" baseline="0" noProof="0" dirty="0">
              <a:ln>
                <a:noFill/>
              </a:ln>
              <a:solidFill>
                <a:srgbClr val="898989"/>
              </a:solidFill>
              <a:effectLst/>
              <a:uLnTx/>
              <a:uFillTx/>
              <a:latin typeface="Arial"/>
              <a:ea typeface="MS PGothic" pitchFamily="34" charset="-128"/>
              <a:cs typeface="Arial" panose="020B0604020202020204" pitchFamily="34" charset="0"/>
            </a:endParaRPr>
          </a:p>
        </p:txBody>
      </p:sp>
      <p:sp>
        <p:nvSpPr>
          <p:cNvPr id="14" name="4 Altbilgi Yer Tutucusu"/>
          <p:cNvSpPr>
            <a:spLocks noGrp="1"/>
          </p:cNvSpPr>
          <p:nvPr>
            <p:ph type="ftr" sz="quarter" idx="3"/>
          </p:nvPr>
        </p:nvSpPr>
        <p:spPr>
          <a:xfrm>
            <a:off x="4165601" y="6356356"/>
            <a:ext cx="3860800" cy="365125"/>
          </a:xfrm>
          <a:prstGeom prst="rect">
            <a:avLst/>
          </a:prstGeom>
        </p:spPr>
        <p:txBody>
          <a:bodyPr vert="horz" wrap="square" lIns="91431" tIns="45715" rIns="91431" bIns="45715" numCol="1" anchor="ctr" anchorCtr="0" compatLnSpc="1">
            <a:prstTxWarp prst="textNoShape">
              <a:avLst/>
            </a:prstTxWarp>
          </a:bodyPr>
          <a:lstStyle>
            <a:lvl1pPr algn="ctr">
              <a:defRPr sz="1200">
                <a:solidFill>
                  <a:srgbClr val="898989"/>
                </a:solidFill>
                <a:latin typeface="+mn-lt"/>
                <a:cs typeface="Arial" panose="020B0604020202020204" pitchFamily="34" charset="0"/>
              </a:defRPr>
            </a:lvl1pPr>
          </a:lstStyle>
          <a:p>
            <a:pPr marL="0" marR="0" lvl="0" indent="0" algn="ctr" defTabSz="914306" rtl="0" eaLnBrk="1" fontAlgn="base" latinLnBrk="0" hangingPunct="1">
              <a:lnSpc>
                <a:spcPct val="100000"/>
              </a:lnSpc>
              <a:spcBef>
                <a:spcPct val="0"/>
              </a:spcBef>
              <a:spcAft>
                <a:spcPct val="0"/>
              </a:spcAft>
              <a:buClrTx/>
              <a:buSzTx/>
              <a:buFontTx/>
              <a:buNone/>
              <a:tabLst/>
              <a:defRPr/>
            </a:pPr>
            <a:r>
              <a:rPr kumimoji="0" lang="tr-TR" altLang="tr-TR" sz="1200" b="0" i="0" u="none" strike="noStrike" kern="1200" cap="none" spc="0" normalizeH="0" baseline="0" noProof="0">
                <a:ln>
                  <a:noFill/>
                </a:ln>
                <a:solidFill>
                  <a:srgbClr val="898989"/>
                </a:solidFill>
                <a:effectLst/>
                <a:uLnTx/>
                <a:uFillTx/>
                <a:latin typeface="Arial"/>
                <a:ea typeface="MS PGothic" pitchFamily="34" charset="-128"/>
                <a:cs typeface="Arial" panose="020B0604020202020204" pitchFamily="34" charset="0"/>
              </a:rPr>
              <a:t>Toplantı Adı, vb.</a:t>
            </a:r>
            <a:endParaRPr kumimoji="0" lang="tr-TR" altLang="tr-TR" sz="1200" b="0" i="0" u="none" strike="noStrike" kern="1200" cap="none" spc="0" normalizeH="0" baseline="0" noProof="0" dirty="0">
              <a:ln>
                <a:noFill/>
              </a:ln>
              <a:solidFill>
                <a:srgbClr val="898989"/>
              </a:solidFill>
              <a:effectLst/>
              <a:uLnTx/>
              <a:uFillTx/>
              <a:latin typeface="Arial"/>
              <a:ea typeface="MS PGothic" pitchFamily="34" charset="-128"/>
              <a:cs typeface="Arial" panose="020B0604020202020204" pitchFamily="34" charset="0"/>
            </a:endParaRPr>
          </a:p>
        </p:txBody>
      </p:sp>
      <p:sp>
        <p:nvSpPr>
          <p:cNvPr id="16" name="1 Başlık Yer Tutucusu"/>
          <p:cNvSpPr>
            <a:spLocks noGrp="1"/>
          </p:cNvSpPr>
          <p:nvPr>
            <p:ph type="title"/>
          </p:nvPr>
        </p:nvSpPr>
        <p:spPr bwMode="auto">
          <a:xfrm>
            <a:off x="4" y="4"/>
            <a:ext cx="10896601" cy="600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1" tIns="45715" rIns="91431" bIns="45715" numCol="1" anchor="ctr" anchorCtr="0" compatLnSpc="1">
            <a:prstTxWarp prst="textNoShape">
              <a:avLst/>
            </a:prstTxWarp>
          </a:bodyPr>
          <a:lstStyle/>
          <a:p>
            <a:pPr lvl="0"/>
            <a:r>
              <a:rPr lang="tr-TR" altLang="tr-TR" dirty="0"/>
              <a:t>Asıl başlık stili için tıklatın</a:t>
            </a:r>
          </a:p>
        </p:txBody>
      </p:sp>
      <p:pic>
        <p:nvPicPr>
          <p:cNvPr id="10" name="Picture 9" descr="zemin.jpg"/>
          <p:cNvPicPr>
            <a:picLocks noChangeAspect="1"/>
          </p:cNvPicPr>
          <p:nvPr userDrawn="1"/>
        </p:nvPicPr>
        <p:blipFill rotWithShape="1">
          <a:blip r:embed="rId10" cstate="email">
            <a:extLst>
              <a:ext uri="{28A0092B-C50C-407E-A947-70E740481C1C}">
                <a14:useLocalDpi xmlns:a14="http://schemas.microsoft.com/office/drawing/2010/main"/>
              </a:ext>
            </a:extLst>
          </a:blip>
          <a:srcRect/>
          <a:stretch/>
        </p:blipFill>
        <p:spPr>
          <a:xfrm>
            <a:off x="11175275" y="5"/>
            <a:ext cx="906127" cy="586071"/>
          </a:xfrm>
          <a:prstGeom prst="rect">
            <a:avLst/>
          </a:prstGeom>
        </p:spPr>
      </p:pic>
      <p:pic>
        <p:nvPicPr>
          <p:cNvPr id="3074" name="Picture 2" descr="Image result for sanayi ve teknoloji bakanlı&amp;gbreve;ı logo yeni"/>
          <p:cNvPicPr>
            <a:picLocks noChangeAspect="1" noChangeArrowheads="1"/>
          </p:cNvPicPr>
          <p:nvPr userDrawn="1"/>
        </p:nvPicPr>
        <p:blipFill>
          <a:blip r:embed="rId11" cstate="print">
            <a:extLst>
              <a:ext uri="{28A0092B-C50C-407E-A947-70E740481C1C}">
                <a14:useLocalDpi xmlns:a14="http://schemas.microsoft.com/office/drawing/2010/main"/>
              </a:ext>
            </a:extLst>
          </a:blip>
          <a:srcRect/>
          <a:stretch>
            <a:fillRect/>
          </a:stretch>
        </p:blipFill>
        <p:spPr bwMode="auto">
          <a:xfrm>
            <a:off x="11146225" y="67237"/>
            <a:ext cx="462243" cy="451596"/>
          </a:xfrm>
          <a:prstGeom prst="ellipse">
            <a:avLst/>
          </a:prstGeom>
          <a:noFill/>
          <a:extLst>
            <a:ext uri="{909E8E84-426E-40DD-AFC4-6F175D3DCCD1}">
              <a14:hiddenFill xmlns:a14="http://schemas.microsoft.com/office/drawing/2010/main">
                <a:solidFill>
                  <a:srgbClr val="FFFFFF"/>
                </a:solidFill>
              </a14:hiddenFill>
            </a:ext>
          </a:extLst>
        </p:spPr>
      </p:pic>
      <p:pic>
        <p:nvPicPr>
          <p:cNvPr id="3075" name="Picture 3"/>
          <p:cNvPicPr preferRelativeResize="0">
            <a:picLocks noChangeAspect="1" noChangeArrowheads="1"/>
          </p:cNvPicPr>
          <p:nvPr userDrawn="1"/>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1722989" y="67241"/>
            <a:ext cx="365747" cy="477255"/>
          </a:xfrm>
          <a:prstGeom prst="rect">
            <a:avLst/>
          </a:prstGeom>
          <a:noFill/>
          <a:ln>
            <a:noFill/>
          </a:ln>
          <a:effectLst>
            <a:glow rad="101600">
              <a:schemeClr val="bg1">
                <a:alpha val="60000"/>
              </a:schemeClr>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Slide Number Placeholder 19"/>
          <p:cNvSpPr txBox="1">
            <a:spLocks/>
          </p:cNvSpPr>
          <p:nvPr userDrawn="1"/>
        </p:nvSpPr>
        <p:spPr>
          <a:xfrm>
            <a:off x="9309887" y="6600346"/>
            <a:ext cx="2919303" cy="366057"/>
          </a:xfrm>
          <a:prstGeom prst="rect">
            <a:avLst/>
          </a:prstGeom>
        </p:spPr>
        <p:txBody>
          <a:bodyPr lIns="93040" tIns="46520" rIns="93040" bIns="46520"/>
          <a:lstStyle>
            <a:defPPr rtl="0">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74B379A-8968-4E49-B7C7-EB6E50A494BB}"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Arial"/>
              <a:ea typeface="+mn-ea"/>
              <a:cs typeface="Arial" panose="020B0604020202020204" pitchFamily="34" charset="0"/>
            </a:endParaRPr>
          </a:p>
        </p:txBody>
      </p:sp>
    </p:spTree>
    <p:extLst>
      <p:ext uri="{BB962C8B-B14F-4D97-AF65-F5344CB8AC3E}">
        <p14:creationId xmlns:p14="http://schemas.microsoft.com/office/powerpoint/2010/main" val="2589839783"/>
      </p:ext>
    </p:extLst>
  </p:cSld>
  <p:clrMap bg1="lt1" tx1="dk1" bg2="lt2" tx2="dk2" accent1="accent1" accent2="accent2" accent3="accent3" accent4="accent4" accent5="accent5" accent6="accent6" hlink="hlink" folHlink="folHlink"/>
  <p:sldLayoutIdLst>
    <p:sldLayoutId id="2147483903" r:id="rId1"/>
    <p:sldLayoutId id="2147483904" r:id="rId2"/>
    <p:sldLayoutId id="2147483905" r:id="rId3"/>
    <p:sldLayoutId id="2147483906" r:id="rId4"/>
    <p:sldLayoutId id="2147483907" r:id="rId5"/>
    <p:sldLayoutId id="2147483908" r:id="rId6"/>
  </p:sldLayoutIdLst>
  <p:hf sldNum="0" hdr="0" ftr="0" dt="0"/>
  <p:txStyles>
    <p:titleStyle>
      <a:lvl1pPr algn="l" rtl="0" eaLnBrk="0" fontAlgn="base" hangingPunct="0">
        <a:spcBef>
          <a:spcPct val="0"/>
        </a:spcBef>
        <a:spcAft>
          <a:spcPct val="0"/>
        </a:spcAft>
        <a:defRPr sz="2400" b="1" kern="1200">
          <a:solidFill>
            <a:schemeClr val="bg1"/>
          </a:solidFill>
          <a:latin typeface="+mn-lt"/>
          <a:ea typeface="MS PGothic" pitchFamily="34" charset="-128"/>
          <a:cs typeface="MS PGothic" charset="0"/>
        </a:defRPr>
      </a:lvl1pPr>
      <a:lvl2pPr algn="l" rtl="0" eaLnBrk="0" fontAlgn="base" hangingPunct="0">
        <a:spcBef>
          <a:spcPct val="0"/>
        </a:spcBef>
        <a:spcAft>
          <a:spcPct val="0"/>
        </a:spcAft>
        <a:defRPr sz="3200" b="1">
          <a:solidFill>
            <a:schemeClr val="bg1"/>
          </a:solidFill>
          <a:latin typeface="Futura Bk BT"/>
          <a:ea typeface="MS PGothic" pitchFamily="34" charset="-128"/>
          <a:cs typeface="MS PGothic" charset="0"/>
        </a:defRPr>
      </a:lvl2pPr>
      <a:lvl3pPr algn="l" rtl="0" eaLnBrk="0" fontAlgn="base" hangingPunct="0">
        <a:spcBef>
          <a:spcPct val="0"/>
        </a:spcBef>
        <a:spcAft>
          <a:spcPct val="0"/>
        </a:spcAft>
        <a:defRPr sz="3200" b="1">
          <a:solidFill>
            <a:schemeClr val="bg1"/>
          </a:solidFill>
          <a:latin typeface="Futura Bk BT"/>
          <a:ea typeface="MS PGothic" pitchFamily="34" charset="-128"/>
          <a:cs typeface="MS PGothic" charset="0"/>
        </a:defRPr>
      </a:lvl3pPr>
      <a:lvl4pPr algn="l" rtl="0" eaLnBrk="0" fontAlgn="base" hangingPunct="0">
        <a:spcBef>
          <a:spcPct val="0"/>
        </a:spcBef>
        <a:spcAft>
          <a:spcPct val="0"/>
        </a:spcAft>
        <a:defRPr sz="3200" b="1">
          <a:solidFill>
            <a:schemeClr val="bg1"/>
          </a:solidFill>
          <a:latin typeface="Futura Bk BT"/>
          <a:ea typeface="MS PGothic" pitchFamily="34" charset="-128"/>
          <a:cs typeface="MS PGothic" charset="0"/>
        </a:defRPr>
      </a:lvl4pPr>
      <a:lvl5pPr algn="l" rtl="0" eaLnBrk="0" fontAlgn="base" hangingPunct="0">
        <a:spcBef>
          <a:spcPct val="0"/>
        </a:spcBef>
        <a:spcAft>
          <a:spcPct val="0"/>
        </a:spcAft>
        <a:defRPr sz="3200" b="1">
          <a:solidFill>
            <a:schemeClr val="bg1"/>
          </a:solidFill>
          <a:latin typeface="Futura Bk BT"/>
          <a:ea typeface="MS PGothic" pitchFamily="34" charset="-128"/>
          <a:cs typeface="MS PGothic" charset="0"/>
        </a:defRPr>
      </a:lvl5pPr>
      <a:lvl6pPr marL="457153" algn="l" rtl="0" fontAlgn="base">
        <a:spcBef>
          <a:spcPct val="0"/>
        </a:spcBef>
        <a:spcAft>
          <a:spcPct val="0"/>
        </a:spcAft>
        <a:defRPr sz="3200" b="1">
          <a:solidFill>
            <a:schemeClr val="bg1"/>
          </a:solidFill>
          <a:latin typeface="Futura Bk BT"/>
        </a:defRPr>
      </a:lvl6pPr>
      <a:lvl7pPr marL="914306" algn="l" rtl="0" fontAlgn="base">
        <a:spcBef>
          <a:spcPct val="0"/>
        </a:spcBef>
        <a:spcAft>
          <a:spcPct val="0"/>
        </a:spcAft>
        <a:defRPr sz="3200" b="1">
          <a:solidFill>
            <a:schemeClr val="bg1"/>
          </a:solidFill>
          <a:latin typeface="Futura Bk BT"/>
        </a:defRPr>
      </a:lvl7pPr>
      <a:lvl8pPr marL="1371459" algn="l" rtl="0" fontAlgn="base">
        <a:spcBef>
          <a:spcPct val="0"/>
        </a:spcBef>
        <a:spcAft>
          <a:spcPct val="0"/>
        </a:spcAft>
        <a:defRPr sz="3200" b="1">
          <a:solidFill>
            <a:schemeClr val="bg1"/>
          </a:solidFill>
          <a:latin typeface="Futura Bk BT"/>
        </a:defRPr>
      </a:lvl8pPr>
      <a:lvl9pPr marL="1828612" algn="l" rtl="0" fontAlgn="base">
        <a:spcBef>
          <a:spcPct val="0"/>
        </a:spcBef>
        <a:spcAft>
          <a:spcPct val="0"/>
        </a:spcAft>
        <a:defRPr sz="3200" b="1">
          <a:solidFill>
            <a:schemeClr val="bg1"/>
          </a:solidFill>
          <a:latin typeface="Futura Bk BT"/>
        </a:defRPr>
      </a:lvl9pPr>
    </p:titleStyle>
    <p:bodyStyle>
      <a:lvl1pPr marL="342865" indent="-342865" algn="l"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S PGothic" charset="0"/>
        </a:defRPr>
      </a:lvl1pPr>
      <a:lvl2pPr marL="742874" indent="-285721" algn="l"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S PGothic" charset="0"/>
        </a:defRPr>
      </a:lvl2pPr>
      <a:lvl3pPr marL="1142882" indent="-228576" algn="l"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S PGothic" charset="0"/>
        </a:defRPr>
      </a:lvl3pPr>
      <a:lvl4pPr marL="1600036" indent="-228576" algn="l"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S PGothic" charset="0"/>
        </a:defRPr>
      </a:lvl4pPr>
      <a:lvl5pPr marL="2057189" indent="-228576" algn="l"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S PGothic" charset="0"/>
        </a:defRPr>
      </a:lvl5pPr>
      <a:lvl6pPr marL="2514341" indent="-228576" algn="l" defTabSz="91430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495" indent="-228576" algn="l" defTabSz="91430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647" indent="-228576" algn="l" defTabSz="91430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801" indent="-228576" algn="l" defTabSz="91430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tr-TR"/>
      </a:defPPr>
      <a:lvl1pPr marL="0" algn="l" defTabSz="914306" rtl="0" eaLnBrk="1" latinLnBrk="0" hangingPunct="1">
        <a:defRPr sz="1800" kern="1200">
          <a:solidFill>
            <a:schemeClr val="tx1"/>
          </a:solidFill>
          <a:latin typeface="+mn-lt"/>
          <a:ea typeface="+mn-ea"/>
          <a:cs typeface="+mn-cs"/>
        </a:defRPr>
      </a:lvl1pPr>
      <a:lvl2pPr marL="457153" algn="l" defTabSz="914306" rtl="0" eaLnBrk="1" latinLnBrk="0" hangingPunct="1">
        <a:defRPr sz="1800" kern="1200">
          <a:solidFill>
            <a:schemeClr val="tx1"/>
          </a:solidFill>
          <a:latin typeface="+mn-lt"/>
          <a:ea typeface="+mn-ea"/>
          <a:cs typeface="+mn-cs"/>
        </a:defRPr>
      </a:lvl2pPr>
      <a:lvl3pPr marL="914306" algn="l" defTabSz="914306" rtl="0" eaLnBrk="1" latinLnBrk="0" hangingPunct="1">
        <a:defRPr sz="1800" kern="1200">
          <a:solidFill>
            <a:schemeClr val="tx1"/>
          </a:solidFill>
          <a:latin typeface="+mn-lt"/>
          <a:ea typeface="+mn-ea"/>
          <a:cs typeface="+mn-cs"/>
        </a:defRPr>
      </a:lvl3pPr>
      <a:lvl4pPr marL="1371459" algn="l" defTabSz="914306" rtl="0" eaLnBrk="1" latinLnBrk="0" hangingPunct="1">
        <a:defRPr sz="1800" kern="1200">
          <a:solidFill>
            <a:schemeClr val="tx1"/>
          </a:solidFill>
          <a:latin typeface="+mn-lt"/>
          <a:ea typeface="+mn-ea"/>
          <a:cs typeface="+mn-cs"/>
        </a:defRPr>
      </a:lvl4pPr>
      <a:lvl5pPr marL="1828612" algn="l" defTabSz="914306" rtl="0" eaLnBrk="1" latinLnBrk="0" hangingPunct="1">
        <a:defRPr sz="1800" kern="1200">
          <a:solidFill>
            <a:schemeClr val="tx1"/>
          </a:solidFill>
          <a:latin typeface="+mn-lt"/>
          <a:ea typeface="+mn-ea"/>
          <a:cs typeface="+mn-cs"/>
        </a:defRPr>
      </a:lvl5pPr>
      <a:lvl6pPr marL="2285765" algn="l" defTabSz="914306" rtl="0" eaLnBrk="1" latinLnBrk="0" hangingPunct="1">
        <a:defRPr sz="1800" kern="1200">
          <a:solidFill>
            <a:schemeClr val="tx1"/>
          </a:solidFill>
          <a:latin typeface="+mn-lt"/>
          <a:ea typeface="+mn-ea"/>
          <a:cs typeface="+mn-cs"/>
        </a:defRPr>
      </a:lvl6pPr>
      <a:lvl7pPr marL="2742919" algn="l" defTabSz="914306" rtl="0" eaLnBrk="1" latinLnBrk="0" hangingPunct="1">
        <a:defRPr sz="1800" kern="1200">
          <a:solidFill>
            <a:schemeClr val="tx1"/>
          </a:solidFill>
          <a:latin typeface="+mn-lt"/>
          <a:ea typeface="+mn-ea"/>
          <a:cs typeface="+mn-cs"/>
        </a:defRPr>
      </a:lvl7pPr>
      <a:lvl8pPr marL="3200071" algn="l" defTabSz="914306" rtl="0" eaLnBrk="1" latinLnBrk="0" hangingPunct="1">
        <a:defRPr sz="1800" kern="1200">
          <a:solidFill>
            <a:schemeClr val="tx1"/>
          </a:solidFill>
          <a:latin typeface="+mn-lt"/>
          <a:ea typeface="+mn-ea"/>
          <a:cs typeface="+mn-cs"/>
        </a:defRPr>
      </a:lvl8pPr>
      <a:lvl9pPr marL="3657225" algn="l" defTabSz="914306"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pic>
        <p:nvPicPr>
          <p:cNvPr id="17" name="Picture 16" descr="zemin.jpg"/>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sp>
        <p:nvSpPr>
          <p:cNvPr id="12" name="2 Metin Yer Tutucusu"/>
          <p:cNvSpPr>
            <a:spLocks noGrp="1"/>
          </p:cNvSpPr>
          <p:nvPr>
            <p:ph type="body" idx="1"/>
          </p:nvPr>
        </p:nvSpPr>
        <p:spPr bwMode="auto">
          <a:xfrm>
            <a:off x="952501" y="1052513"/>
            <a:ext cx="10287000" cy="507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1" tIns="45715" rIns="91431" bIns="45715" numCol="1" anchor="t" anchorCtr="0" compatLnSpc="1">
            <a:prstTxWarp prst="textNoShape">
              <a:avLst/>
            </a:prstTxWarp>
          </a:bodyPr>
          <a:lstStyle/>
          <a:p>
            <a:pPr lvl="0"/>
            <a:r>
              <a:rPr lang="tr-TR" altLang="tr-TR" dirty="0"/>
              <a:t>Asıl metin stillerini düzenlemek için tıklatın</a:t>
            </a:r>
          </a:p>
          <a:p>
            <a:pPr lvl="1"/>
            <a:r>
              <a:rPr lang="tr-TR" altLang="tr-TR" dirty="0"/>
              <a:t>İkinci düzey</a:t>
            </a:r>
          </a:p>
          <a:p>
            <a:pPr lvl="2"/>
            <a:r>
              <a:rPr lang="tr-TR" altLang="tr-TR" dirty="0"/>
              <a:t>Üçüncü düzey</a:t>
            </a:r>
          </a:p>
          <a:p>
            <a:pPr lvl="3"/>
            <a:r>
              <a:rPr lang="tr-TR" altLang="tr-TR" dirty="0"/>
              <a:t>Dördüncü düzey</a:t>
            </a:r>
          </a:p>
          <a:p>
            <a:pPr lvl="4"/>
            <a:r>
              <a:rPr lang="tr-TR" altLang="tr-TR" dirty="0"/>
              <a:t>Beşinci düzey</a:t>
            </a:r>
            <a:endParaRPr lang="en-US" altLang="tr-TR" dirty="0"/>
          </a:p>
        </p:txBody>
      </p:sp>
      <p:sp>
        <p:nvSpPr>
          <p:cNvPr id="13" name="3 Veri Yer Tutucusu"/>
          <p:cNvSpPr>
            <a:spLocks noGrp="1"/>
          </p:cNvSpPr>
          <p:nvPr>
            <p:ph type="dt" sz="half" idx="2"/>
          </p:nvPr>
        </p:nvSpPr>
        <p:spPr>
          <a:xfrm>
            <a:off x="609600" y="6356356"/>
            <a:ext cx="2844800" cy="365125"/>
          </a:xfrm>
          <a:prstGeom prst="rect">
            <a:avLst/>
          </a:prstGeom>
        </p:spPr>
        <p:txBody>
          <a:bodyPr vert="horz" wrap="square" lIns="91431" tIns="45715" rIns="91431" bIns="45715" numCol="1" anchor="ctr" anchorCtr="0" compatLnSpc="1">
            <a:prstTxWarp prst="textNoShape">
              <a:avLst/>
            </a:prstTxWarp>
          </a:bodyPr>
          <a:lstStyle>
            <a:lvl1pPr>
              <a:defRPr sz="1200">
                <a:solidFill>
                  <a:srgbClr val="898989"/>
                </a:solidFill>
                <a:latin typeface="+mn-lt"/>
                <a:cs typeface="Arial" panose="020B0604020202020204" pitchFamily="34" charset="0"/>
              </a:defRPr>
            </a:lvl1pPr>
          </a:lstStyle>
          <a:p>
            <a:pPr marL="0" marR="0" lvl="0" indent="0" algn="l" defTabSz="914306" rtl="0" eaLnBrk="1" fontAlgn="base" latinLnBrk="0" hangingPunct="1">
              <a:lnSpc>
                <a:spcPct val="100000"/>
              </a:lnSpc>
              <a:spcBef>
                <a:spcPct val="0"/>
              </a:spcBef>
              <a:spcAft>
                <a:spcPct val="0"/>
              </a:spcAft>
              <a:buClrTx/>
              <a:buSzTx/>
              <a:buFontTx/>
              <a:buNone/>
              <a:tabLst/>
              <a:defRPr/>
            </a:pPr>
            <a:endParaRPr kumimoji="0" lang="en-US" altLang="tr-TR" sz="1200" b="0" i="0" u="none" strike="noStrike" kern="1200" cap="none" spc="0" normalizeH="0" baseline="0" noProof="0" dirty="0">
              <a:ln>
                <a:noFill/>
              </a:ln>
              <a:solidFill>
                <a:srgbClr val="898989"/>
              </a:solidFill>
              <a:effectLst/>
              <a:uLnTx/>
              <a:uFillTx/>
              <a:latin typeface="Arial"/>
              <a:ea typeface="MS PGothic" pitchFamily="34" charset="-128"/>
              <a:cs typeface="Arial" panose="020B0604020202020204" pitchFamily="34" charset="0"/>
            </a:endParaRPr>
          </a:p>
        </p:txBody>
      </p:sp>
      <p:sp>
        <p:nvSpPr>
          <p:cNvPr id="14" name="4 Altbilgi Yer Tutucusu"/>
          <p:cNvSpPr>
            <a:spLocks noGrp="1"/>
          </p:cNvSpPr>
          <p:nvPr>
            <p:ph type="ftr" sz="quarter" idx="3"/>
          </p:nvPr>
        </p:nvSpPr>
        <p:spPr>
          <a:xfrm>
            <a:off x="4165601" y="6356356"/>
            <a:ext cx="3860800" cy="365125"/>
          </a:xfrm>
          <a:prstGeom prst="rect">
            <a:avLst/>
          </a:prstGeom>
        </p:spPr>
        <p:txBody>
          <a:bodyPr vert="horz" wrap="square" lIns="91431" tIns="45715" rIns="91431" bIns="45715" numCol="1" anchor="ctr" anchorCtr="0" compatLnSpc="1">
            <a:prstTxWarp prst="textNoShape">
              <a:avLst/>
            </a:prstTxWarp>
          </a:bodyPr>
          <a:lstStyle>
            <a:lvl1pPr algn="ctr">
              <a:defRPr sz="1200">
                <a:solidFill>
                  <a:srgbClr val="898989"/>
                </a:solidFill>
                <a:latin typeface="+mn-lt"/>
                <a:cs typeface="Arial" panose="020B0604020202020204" pitchFamily="34" charset="0"/>
              </a:defRPr>
            </a:lvl1pPr>
          </a:lstStyle>
          <a:p>
            <a:pPr marL="0" marR="0" lvl="0" indent="0" algn="ctr" defTabSz="914306" rtl="0" eaLnBrk="1" fontAlgn="base" latinLnBrk="0" hangingPunct="1">
              <a:lnSpc>
                <a:spcPct val="100000"/>
              </a:lnSpc>
              <a:spcBef>
                <a:spcPct val="0"/>
              </a:spcBef>
              <a:spcAft>
                <a:spcPct val="0"/>
              </a:spcAft>
              <a:buClrTx/>
              <a:buSzTx/>
              <a:buFontTx/>
              <a:buNone/>
              <a:tabLst/>
              <a:defRPr/>
            </a:pPr>
            <a:r>
              <a:rPr kumimoji="0" lang="tr-TR" altLang="tr-TR" sz="1200" b="0" i="0" u="none" strike="noStrike" kern="1200" cap="none" spc="0" normalizeH="0" baseline="0" noProof="0">
                <a:ln>
                  <a:noFill/>
                </a:ln>
                <a:solidFill>
                  <a:srgbClr val="898989"/>
                </a:solidFill>
                <a:effectLst/>
                <a:uLnTx/>
                <a:uFillTx/>
                <a:latin typeface="Arial"/>
                <a:ea typeface="MS PGothic" pitchFamily="34" charset="-128"/>
                <a:cs typeface="Arial" panose="020B0604020202020204" pitchFamily="34" charset="0"/>
              </a:rPr>
              <a:t>Toplantı Adı, vb.</a:t>
            </a:r>
            <a:endParaRPr kumimoji="0" lang="tr-TR" altLang="tr-TR" sz="1200" b="0" i="0" u="none" strike="noStrike" kern="1200" cap="none" spc="0" normalizeH="0" baseline="0" noProof="0" dirty="0">
              <a:ln>
                <a:noFill/>
              </a:ln>
              <a:solidFill>
                <a:srgbClr val="898989"/>
              </a:solidFill>
              <a:effectLst/>
              <a:uLnTx/>
              <a:uFillTx/>
              <a:latin typeface="Arial"/>
              <a:ea typeface="MS PGothic" pitchFamily="34" charset="-128"/>
              <a:cs typeface="Arial" panose="020B0604020202020204" pitchFamily="34" charset="0"/>
            </a:endParaRPr>
          </a:p>
        </p:txBody>
      </p:sp>
      <p:sp>
        <p:nvSpPr>
          <p:cNvPr id="16" name="1 Başlık Yer Tutucusu"/>
          <p:cNvSpPr>
            <a:spLocks noGrp="1"/>
          </p:cNvSpPr>
          <p:nvPr>
            <p:ph type="title"/>
          </p:nvPr>
        </p:nvSpPr>
        <p:spPr bwMode="auto">
          <a:xfrm>
            <a:off x="4" y="4"/>
            <a:ext cx="10896601" cy="600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1" tIns="45715" rIns="91431" bIns="45715" numCol="1" anchor="ctr" anchorCtr="0" compatLnSpc="1">
            <a:prstTxWarp prst="textNoShape">
              <a:avLst/>
            </a:prstTxWarp>
          </a:bodyPr>
          <a:lstStyle/>
          <a:p>
            <a:pPr lvl="0"/>
            <a:r>
              <a:rPr lang="tr-TR" altLang="tr-TR" dirty="0"/>
              <a:t>Asıl başlık stili için tıklatın</a:t>
            </a:r>
          </a:p>
        </p:txBody>
      </p:sp>
      <p:pic>
        <p:nvPicPr>
          <p:cNvPr id="10" name="Picture 9" descr="zemin.jpg"/>
          <p:cNvPicPr>
            <a:picLocks noChangeAspect="1"/>
          </p:cNvPicPr>
          <p:nvPr userDrawn="1"/>
        </p:nvPicPr>
        <p:blipFill rotWithShape="1">
          <a:blip r:embed="rId10" cstate="email">
            <a:extLst>
              <a:ext uri="{28A0092B-C50C-407E-A947-70E740481C1C}">
                <a14:useLocalDpi xmlns:a14="http://schemas.microsoft.com/office/drawing/2010/main"/>
              </a:ext>
            </a:extLst>
          </a:blip>
          <a:srcRect/>
          <a:stretch/>
        </p:blipFill>
        <p:spPr>
          <a:xfrm>
            <a:off x="11175275" y="5"/>
            <a:ext cx="906127" cy="586071"/>
          </a:xfrm>
          <a:prstGeom prst="rect">
            <a:avLst/>
          </a:prstGeom>
        </p:spPr>
      </p:pic>
      <p:pic>
        <p:nvPicPr>
          <p:cNvPr id="3074" name="Picture 2" descr="Image result for sanayi ve teknoloji bakanlı&amp;gbreve;ı logo yeni"/>
          <p:cNvPicPr>
            <a:picLocks noChangeAspect="1" noChangeArrowheads="1"/>
          </p:cNvPicPr>
          <p:nvPr userDrawn="1"/>
        </p:nvPicPr>
        <p:blipFill>
          <a:blip r:embed="rId11" cstate="print">
            <a:extLst>
              <a:ext uri="{28A0092B-C50C-407E-A947-70E740481C1C}">
                <a14:useLocalDpi xmlns:a14="http://schemas.microsoft.com/office/drawing/2010/main"/>
              </a:ext>
            </a:extLst>
          </a:blip>
          <a:srcRect/>
          <a:stretch>
            <a:fillRect/>
          </a:stretch>
        </p:blipFill>
        <p:spPr bwMode="auto">
          <a:xfrm>
            <a:off x="11146225" y="67237"/>
            <a:ext cx="462243" cy="451596"/>
          </a:xfrm>
          <a:prstGeom prst="ellipse">
            <a:avLst/>
          </a:prstGeom>
          <a:noFill/>
          <a:extLst>
            <a:ext uri="{909E8E84-426E-40DD-AFC4-6F175D3DCCD1}">
              <a14:hiddenFill xmlns:a14="http://schemas.microsoft.com/office/drawing/2010/main">
                <a:solidFill>
                  <a:srgbClr val="FFFFFF"/>
                </a:solidFill>
              </a14:hiddenFill>
            </a:ext>
          </a:extLst>
        </p:spPr>
      </p:pic>
      <p:pic>
        <p:nvPicPr>
          <p:cNvPr id="3075" name="Picture 3"/>
          <p:cNvPicPr preferRelativeResize="0">
            <a:picLocks noChangeAspect="1" noChangeArrowheads="1"/>
          </p:cNvPicPr>
          <p:nvPr userDrawn="1"/>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1722989" y="67241"/>
            <a:ext cx="365747" cy="477255"/>
          </a:xfrm>
          <a:prstGeom prst="rect">
            <a:avLst/>
          </a:prstGeom>
          <a:noFill/>
          <a:ln>
            <a:noFill/>
          </a:ln>
          <a:effectLst>
            <a:glow rad="101600">
              <a:schemeClr val="bg1">
                <a:alpha val="60000"/>
              </a:schemeClr>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Slide Number Placeholder 19"/>
          <p:cNvSpPr txBox="1">
            <a:spLocks/>
          </p:cNvSpPr>
          <p:nvPr userDrawn="1"/>
        </p:nvSpPr>
        <p:spPr>
          <a:xfrm>
            <a:off x="9309887" y="6600346"/>
            <a:ext cx="2919303" cy="366057"/>
          </a:xfrm>
          <a:prstGeom prst="rect">
            <a:avLst/>
          </a:prstGeom>
        </p:spPr>
        <p:txBody>
          <a:bodyPr lIns="93040" tIns="46520" rIns="93040" bIns="46520"/>
          <a:lstStyle>
            <a:defPPr rtl="0">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74B379A-8968-4E49-B7C7-EB6E50A494BB}"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Arial"/>
              <a:ea typeface="+mn-ea"/>
              <a:cs typeface="Arial" panose="020B0604020202020204" pitchFamily="34" charset="0"/>
            </a:endParaRPr>
          </a:p>
        </p:txBody>
      </p:sp>
    </p:spTree>
    <p:extLst>
      <p:ext uri="{BB962C8B-B14F-4D97-AF65-F5344CB8AC3E}">
        <p14:creationId xmlns:p14="http://schemas.microsoft.com/office/powerpoint/2010/main" val="2506776362"/>
      </p:ext>
    </p:extLst>
  </p:cSld>
  <p:clrMap bg1="lt1" tx1="dk1" bg2="lt2" tx2="dk2" accent1="accent1" accent2="accent2" accent3="accent3" accent4="accent4" accent5="accent5" accent6="accent6" hlink="hlink" folHlink="folHlink"/>
  <p:sldLayoutIdLst>
    <p:sldLayoutId id="2147483910" r:id="rId1"/>
    <p:sldLayoutId id="2147483911" r:id="rId2"/>
    <p:sldLayoutId id="2147483912" r:id="rId3"/>
    <p:sldLayoutId id="2147483913" r:id="rId4"/>
    <p:sldLayoutId id="2147483914" r:id="rId5"/>
    <p:sldLayoutId id="2147483915" r:id="rId6"/>
  </p:sldLayoutIdLst>
  <p:hf sldNum="0" hdr="0" ftr="0" dt="0"/>
  <p:txStyles>
    <p:titleStyle>
      <a:lvl1pPr algn="l" rtl="0" eaLnBrk="0" fontAlgn="base" hangingPunct="0">
        <a:spcBef>
          <a:spcPct val="0"/>
        </a:spcBef>
        <a:spcAft>
          <a:spcPct val="0"/>
        </a:spcAft>
        <a:defRPr sz="2400" b="1" kern="1200">
          <a:solidFill>
            <a:schemeClr val="bg1"/>
          </a:solidFill>
          <a:latin typeface="+mn-lt"/>
          <a:ea typeface="MS PGothic" pitchFamily="34" charset="-128"/>
          <a:cs typeface="MS PGothic" charset="0"/>
        </a:defRPr>
      </a:lvl1pPr>
      <a:lvl2pPr algn="l" rtl="0" eaLnBrk="0" fontAlgn="base" hangingPunct="0">
        <a:spcBef>
          <a:spcPct val="0"/>
        </a:spcBef>
        <a:spcAft>
          <a:spcPct val="0"/>
        </a:spcAft>
        <a:defRPr sz="3200" b="1">
          <a:solidFill>
            <a:schemeClr val="bg1"/>
          </a:solidFill>
          <a:latin typeface="Futura Bk BT"/>
          <a:ea typeface="MS PGothic" pitchFamily="34" charset="-128"/>
          <a:cs typeface="MS PGothic" charset="0"/>
        </a:defRPr>
      </a:lvl2pPr>
      <a:lvl3pPr algn="l" rtl="0" eaLnBrk="0" fontAlgn="base" hangingPunct="0">
        <a:spcBef>
          <a:spcPct val="0"/>
        </a:spcBef>
        <a:spcAft>
          <a:spcPct val="0"/>
        </a:spcAft>
        <a:defRPr sz="3200" b="1">
          <a:solidFill>
            <a:schemeClr val="bg1"/>
          </a:solidFill>
          <a:latin typeface="Futura Bk BT"/>
          <a:ea typeface="MS PGothic" pitchFamily="34" charset="-128"/>
          <a:cs typeface="MS PGothic" charset="0"/>
        </a:defRPr>
      </a:lvl3pPr>
      <a:lvl4pPr algn="l" rtl="0" eaLnBrk="0" fontAlgn="base" hangingPunct="0">
        <a:spcBef>
          <a:spcPct val="0"/>
        </a:spcBef>
        <a:spcAft>
          <a:spcPct val="0"/>
        </a:spcAft>
        <a:defRPr sz="3200" b="1">
          <a:solidFill>
            <a:schemeClr val="bg1"/>
          </a:solidFill>
          <a:latin typeface="Futura Bk BT"/>
          <a:ea typeface="MS PGothic" pitchFamily="34" charset="-128"/>
          <a:cs typeface="MS PGothic" charset="0"/>
        </a:defRPr>
      </a:lvl4pPr>
      <a:lvl5pPr algn="l" rtl="0" eaLnBrk="0" fontAlgn="base" hangingPunct="0">
        <a:spcBef>
          <a:spcPct val="0"/>
        </a:spcBef>
        <a:spcAft>
          <a:spcPct val="0"/>
        </a:spcAft>
        <a:defRPr sz="3200" b="1">
          <a:solidFill>
            <a:schemeClr val="bg1"/>
          </a:solidFill>
          <a:latin typeface="Futura Bk BT"/>
          <a:ea typeface="MS PGothic" pitchFamily="34" charset="-128"/>
          <a:cs typeface="MS PGothic" charset="0"/>
        </a:defRPr>
      </a:lvl5pPr>
      <a:lvl6pPr marL="457153" algn="l" rtl="0" fontAlgn="base">
        <a:spcBef>
          <a:spcPct val="0"/>
        </a:spcBef>
        <a:spcAft>
          <a:spcPct val="0"/>
        </a:spcAft>
        <a:defRPr sz="3200" b="1">
          <a:solidFill>
            <a:schemeClr val="bg1"/>
          </a:solidFill>
          <a:latin typeface="Futura Bk BT"/>
        </a:defRPr>
      </a:lvl6pPr>
      <a:lvl7pPr marL="914306" algn="l" rtl="0" fontAlgn="base">
        <a:spcBef>
          <a:spcPct val="0"/>
        </a:spcBef>
        <a:spcAft>
          <a:spcPct val="0"/>
        </a:spcAft>
        <a:defRPr sz="3200" b="1">
          <a:solidFill>
            <a:schemeClr val="bg1"/>
          </a:solidFill>
          <a:latin typeface="Futura Bk BT"/>
        </a:defRPr>
      </a:lvl7pPr>
      <a:lvl8pPr marL="1371459" algn="l" rtl="0" fontAlgn="base">
        <a:spcBef>
          <a:spcPct val="0"/>
        </a:spcBef>
        <a:spcAft>
          <a:spcPct val="0"/>
        </a:spcAft>
        <a:defRPr sz="3200" b="1">
          <a:solidFill>
            <a:schemeClr val="bg1"/>
          </a:solidFill>
          <a:latin typeface="Futura Bk BT"/>
        </a:defRPr>
      </a:lvl8pPr>
      <a:lvl9pPr marL="1828612" algn="l" rtl="0" fontAlgn="base">
        <a:spcBef>
          <a:spcPct val="0"/>
        </a:spcBef>
        <a:spcAft>
          <a:spcPct val="0"/>
        </a:spcAft>
        <a:defRPr sz="3200" b="1">
          <a:solidFill>
            <a:schemeClr val="bg1"/>
          </a:solidFill>
          <a:latin typeface="Futura Bk BT"/>
        </a:defRPr>
      </a:lvl9pPr>
    </p:titleStyle>
    <p:bodyStyle>
      <a:lvl1pPr marL="342865" indent="-342865" algn="l"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S PGothic" charset="0"/>
        </a:defRPr>
      </a:lvl1pPr>
      <a:lvl2pPr marL="742874" indent="-285721" algn="l"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S PGothic" charset="0"/>
        </a:defRPr>
      </a:lvl2pPr>
      <a:lvl3pPr marL="1142882" indent="-228576" algn="l"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S PGothic" charset="0"/>
        </a:defRPr>
      </a:lvl3pPr>
      <a:lvl4pPr marL="1600036" indent="-228576" algn="l"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S PGothic" charset="0"/>
        </a:defRPr>
      </a:lvl4pPr>
      <a:lvl5pPr marL="2057189" indent="-228576" algn="l"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S PGothic" charset="0"/>
        </a:defRPr>
      </a:lvl5pPr>
      <a:lvl6pPr marL="2514341" indent="-228576" algn="l" defTabSz="91430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495" indent="-228576" algn="l" defTabSz="91430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647" indent="-228576" algn="l" defTabSz="91430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801" indent="-228576" algn="l" defTabSz="91430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tr-TR"/>
      </a:defPPr>
      <a:lvl1pPr marL="0" algn="l" defTabSz="914306" rtl="0" eaLnBrk="1" latinLnBrk="0" hangingPunct="1">
        <a:defRPr sz="1800" kern="1200">
          <a:solidFill>
            <a:schemeClr val="tx1"/>
          </a:solidFill>
          <a:latin typeface="+mn-lt"/>
          <a:ea typeface="+mn-ea"/>
          <a:cs typeface="+mn-cs"/>
        </a:defRPr>
      </a:lvl1pPr>
      <a:lvl2pPr marL="457153" algn="l" defTabSz="914306" rtl="0" eaLnBrk="1" latinLnBrk="0" hangingPunct="1">
        <a:defRPr sz="1800" kern="1200">
          <a:solidFill>
            <a:schemeClr val="tx1"/>
          </a:solidFill>
          <a:latin typeface="+mn-lt"/>
          <a:ea typeface="+mn-ea"/>
          <a:cs typeface="+mn-cs"/>
        </a:defRPr>
      </a:lvl2pPr>
      <a:lvl3pPr marL="914306" algn="l" defTabSz="914306" rtl="0" eaLnBrk="1" latinLnBrk="0" hangingPunct="1">
        <a:defRPr sz="1800" kern="1200">
          <a:solidFill>
            <a:schemeClr val="tx1"/>
          </a:solidFill>
          <a:latin typeface="+mn-lt"/>
          <a:ea typeface="+mn-ea"/>
          <a:cs typeface="+mn-cs"/>
        </a:defRPr>
      </a:lvl3pPr>
      <a:lvl4pPr marL="1371459" algn="l" defTabSz="914306" rtl="0" eaLnBrk="1" latinLnBrk="0" hangingPunct="1">
        <a:defRPr sz="1800" kern="1200">
          <a:solidFill>
            <a:schemeClr val="tx1"/>
          </a:solidFill>
          <a:latin typeface="+mn-lt"/>
          <a:ea typeface="+mn-ea"/>
          <a:cs typeface="+mn-cs"/>
        </a:defRPr>
      </a:lvl4pPr>
      <a:lvl5pPr marL="1828612" algn="l" defTabSz="914306" rtl="0" eaLnBrk="1" latinLnBrk="0" hangingPunct="1">
        <a:defRPr sz="1800" kern="1200">
          <a:solidFill>
            <a:schemeClr val="tx1"/>
          </a:solidFill>
          <a:latin typeface="+mn-lt"/>
          <a:ea typeface="+mn-ea"/>
          <a:cs typeface="+mn-cs"/>
        </a:defRPr>
      </a:lvl5pPr>
      <a:lvl6pPr marL="2285765" algn="l" defTabSz="914306" rtl="0" eaLnBrk="1" latinLnBrk="0" hangingPunct="1">
        <a:defRPr sz="1800" kern="1200">
          <a:solidFill>
            <a:schemeClr val="tx1"/>
          </a:solidFill>
          <a:latin typeface="+mn-lt"/>
          <a:ea typeface="+mn-ea"/>
          <a:cs typeface="+mn-cs"/>
        </a:defRPr>
      </a:lvl6pPr>
      <a:lvl7pPr marL="2742919" algn="l" defTabSz="914306" rtl="0" eaLnBrk="1" latinLnBrk="0" hangingPunct="1">
        <a:defRPr sz="1800" kern="1200">
          <a:solidFill>
            <a:schemeClr val="tx1"/>
          </a:solidFill>
          <a:latin typeface="+mn-lt"/>
          <a:ea typeface="+mn-ea"/>
          <a:cs typeface="+mn-cs"/>
        </a:defRPr>
      </a:lvl7pPr>
      <a:lvl8pPr marL="3200071" algn="l" defTabSz="914306" rtl="0" eaLnBrk="1" latinLnBrk="0" hangingPunct="1">
        <a:defRPr sz="1800" kern="1200">
          <a:solidFill>
            <a:schemeClr val="tx1"/>
          </a:solidFill>
          <a:latin typeface="+mn-lt"/>
          <a:ea typeface="+mn-ea"/>
          <a:cs typeface="+mn-cs"/>
        </a:defRPr>
      </a:lvl8pPr>
      <a:lvl9pPr marL="3657225" algn="l" defTabSz="914306"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 için tıklatın</a:t>
            </a:r>
          </a:p>
        </p:txBody>
      </p:sp>
      <p:sp>
        <p:nvSpPr>
          <p:cNvPr id="3" name="Metin Yer Tutucus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tr-TR" sz="1200" b="0" i="0" u="none" strike="noStrike" kern="1200" cap="none" spc="0" normalizeH="0" baseline="0" noProof="0">
              <a:ln>
                <a:noFill/>
              </a:ln>
              <a:solidFill>
                <a:srgbClr val="898989"/>
              </a:solidFill>
              <a:effectLst/>
              <a:uLnTx/>
              <a:uFillTx/>
              <a:latin typeface="Arial"/>
              <a:ea typeface="MS PGothic" pitchFamily="34" charset="-128"/>
              <a:cs typeface="Arial" panose="020B0604020202020204" pitchFamily="34" charset="0"/>
            </a:endParaRPr>
          </a:p>
        </p:txBody>
      </p:sp>
      <p:sp>
        <p:nvSpPr>
          <p:cNvPr id="5" name="Altbilgi Yer Tutucusu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tr-TR" altLang="tr-TR" sz="1200" b="0" i="0" u="none" strike="noStrike" kern="1200" cap="none" spc="0" normalizeH="0" baseline="0" noProof="0" smtClean="0">
                <a:ln>
                  <a:noFill/>
                </a:ln>
                <a:solidFill>
                  <a:srgbClr val="898989"/>
                </a:solidFill>
                <a:effectLst/>
                <a:uLnTx/>
                <a:uFillTx/>
                <a:latin typeface="Arial"/>
                <a:ea typeface="MS PGothic" pitchFamily="34" charset="-128"/>
                <a:cs typeface="Arial" panose="020B0604020202020204" pitchFamily="34" charset="0"/>
              </a:rPr>
              <a:t>Toplantı Adı, vb.</a:t>
            </a:r>
            <a:endParaRPr kumimoji="0" lang="tr-TR" altLang="tr-TR" sz="1200" b="0" i="0" u="none" strike="noStrike" kern="1200" cap="none" spc="0" normalizeH="0" baseline="0" noProof="0">
              <a:ln>
                <a:noFill/>
              </a:ln>
              <a:solidFill>
                <a:srgbClr val="898989"/>
              </a:solidFill>
              <a:effectLst/>
              <a:uLnTx/>
              <a:uFillTx/>
              <a:latin typeface="Arial"/>
              <a:ea typeface="MS PGothic" pitchFamily="34" charset="-128"/>
              <a:cs typeface="Arial" panose="020B0604020202020204" pitchFamily="34" charset="0"/>
            </a:endParaRPr>
          </a:p>
        </p:txBody>
      </p:sp>
      <p:sp>
        <p:nvSpPr>
          <p:cNvPr id="6" name="Slayt Numarası Yer Tutucus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44026C08-5BA6-495F-B527-3EF67B7D534B}" type="slidenum">
              <a:rPr kumimoji="0" lang="en-US" altLang="tr-TR" sz="1200" b="0" i="0" u="none" strike="noStrike" kern="1200" cap="none" spc="0" normalizeH="0" baseline="0" noProof="0" smtClean="0">
                <a:ln>
                  <a:noFill/>
                </a:ln>
                <a:solidFill>
                  <a:srgbClr val="898989"/>
                </a:solidFill>
                <a:effectLst/>
                <a:uLnTx/>
                <a:uFillTx/>
                <a:latin typeface="Arial"/>
                <a:ea typeface="MS PGothic"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r>
              <a:rPr kumimoji="0" lang="tr-TR" altLang="tr-TR" sz="1200" b="0" i="0" u="none" strike="noStrike" kern="1200" cap="none" spc="0" normalizeH="0" baseline="0" noProof="0" smtClean="0">
                <a:ln>
                  <a:noFill/>
                </a:ln>
                <a:solidFill>
                  <a:srgbClr val="898989"/>
                </a:solidFill>
                <a:effectLst/>
                <a:uLnTx/>
                <a:uFillTx/>
                <a:latin typeface="Arial"/>
                <a:ea typeface="MS PGothic" pitchFamily="34" charset="-128"/>
                <a:cs typeface="Arial" panose="020B0604020202020204" pitchFamily="34" charset="0"/>
              </a:rPr>
              <a:t>/44</a:t>
            </a:r>
            <a:endParaRPr kumimoji="0" lang="en-US" altLang="tr-TR" sz="1200" b="0" i="0" u="none" strike="noStrike" kern="1200" cap="none" spc="0" normalizeH="0" baseline="0" noProof="0" dirty="0">
              <a:ln>
                <a:noFill/>
              </a:ln>
              <a:solidFill>
                <a:srgbClr val="898989"/>
              </a:solidFill>
              <a:effectLst/>
              <a:uLnTx/>
              <a:uFillTx/>
              <a:latin typeface="Arial"/>
              <a:ea typeface="MS PGothic" pitchFamily="34" charset="-128"/>
              <a:cs typeface="Arial" panose="020B0604020202020204" pitchFamily="34" charset="0"/>
            </a:endParaRPr>
          </a:p>
        </p:txBody>
      </p:sp>
      <p:pic>
        <p:nvPicPr>
          <p:cNvPr id="7" name="Picture 16" descr="zemin.jpg"/>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spTree>
    <p:extLst>
      <p:ext uri="{BB962C8B-B14F-4D97-AF65-F5344CB8AC3E}">
        <p14:creationId xmlns:p14="http://schemas.microsoft.com/office/powerpoint/2010/main" val="1037687206"/>
      </p:ext>
    </p:extLst>
  </p:cSld>
  <p:clrMap bg1="lt1" tx1="dk1" bg2="lt2" tx2="dk2" accent1="accent1" accent2="accent2" accent3="accent3" accent4="accent4" accent5="accent5" accent6="accent6" hlink="hlink" folHlink="folHlink"/>
  <p:sldLayoutIdLst>
    <p:sldLayoutId id="2147483917" r:id="rId1"/>
    <p:sldLayoutId id="2147483918" r:id="rId2"/>
    <p:sldLayoutId id="2147483919" r:id="rId3"/>
    <p:sldLayoutId id="2147483920" r:id="rId4"/>
    <p:sldLayoutId id="2147483921" r:id="rId5"/>
    <p:sldLayoutId id="2147483922" r:id="rId6"/>
    <p:sldLayoutId id="2147483923" r:id="rId7"/>
    <p:sldLayoutId id="2147483924" r:id="rId8"/>
    <p:sldLayoutId id="2147483925" r:id="rId9"/>
    <p:sldLayoutId id="2147483926" r:id="rId10"/>
    <p:sldLayoutId id="2147483927" r:id="rId11"/>
    <p:sldLayoutId id="2147483928" r:id="rId12"/>
    <p:sldLayoutId id="2147483929" r:id="rId13"/>
    <p:sldLayoutId id="2147483830" r:id="rId14"/>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8">
            <a:lum/>
          </a:blip>
          <a:srcRect/>
          <a:stretch>
            <a:fillRect/>
          </a:stretch>
        </a:blipFill>
        <a:effectLst/>
      </p:bgPr>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203" y="365126"/>
            <a:ext cx="10515600" cy="1325563"/>
          </a:xfrm>
          <a:prstGeom prst="rect">
            <a:avLst/>
          </a:prstGeom>
        </p:spPr>
        <p:txBody>
          <a:bodyPr vert="horz" lIns="93023" tIns="46511" rIns="93023" bIns="46511" rtlCol="0" anchor="ctr">
            <a:normAutofit/>
          </a:bodyPr>
          <a:lstStyle/>
          <a:p>
            <a:r>
              <a:rPr lang="tr-TR"/>
              <a:t>Asıl başlık stili için tıklatın</a:t>
            </a:r>
          </a:p>
        </p:txBody>
      </p:sp>
      <p:sp>
        <p:nvSpPr>
          <p:cNvPr id="3" name="Metin Yer Tutucusu 2"/>
          <p:cNvSpPr>
            <a:spLocks noGrp="1"/>
          </p:cNvSpPr>
          <p:nvPr>
            <p:ph type="body" idx="1"/>
          </p:nvPr>
        </p:nvSpPr>
        <p:spPr>
          <a:xfrm>
            <a:off x="838203" y="1825627"/>
            <a:ext cx="10515600" cy="4351339"/>
          </a:xfrm>
          <a:prstGeom prst="rect">
            <a:avLst/>
          </a:prstGeom>
        </p:spPr>
        <p:txBody>
          <a:bodyPr vert="horz" lIns="93023" tIns="46511" rIns="93023" bIns="46511" rtlCol="0">
            <a:normAutofit/>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2"/>
          </p:nvPr>
        </p:nvSpPr>
        <p:spPr>
          <a:xfrm>
            <a:off x="838203" y="6356356"/>
            <a:ext cx="2743200" cy="365124"/>
          </a:xfrm>
          <a:prstGeom prst="rect">
            <a:avLst/>
          </a:prstGeom>
        </p:spPr>
        <p:txBody>
          <a:bodyPr vert="horz" lIns="93023" tIns="46511" rIns="93023" bIns="46511" rtlCol="0" anchor="ctr"/>
          <a:lstStyle>
            <a:lvl1pPr algn="l">
              <a:defRPr sz="1000">
                <a:solidFill>
                  <a:schemeClr val="tx1">
                    <a:tint val="75000"/>
                  </a:schemeClr>
                </a:solidFill>
              </a:defRPr>
            </a:lvl1pPr>
          </a:lstStyle>
          <a:p>
            <a:fld id="{C0220889-66AE-4D1F-91F3-D0592F0AD685}" type="datetime1">
              <a:rPr lang="tr-TR" smtClean="0"/>
              <a:t>13.05.2024</a:t>
            </a:fld>
            <a:endParaRPr lang="tr-TR"/>
          </a:p>
        </p:txBody>
      </p:sp>
      <p:sp>
        <p:nvSpPr>
          <p:cNvPr id="5" name="Altbilgi Yer Tutucusu 4"/>
          <p:cNvSpPr>
            <a:spLocks noGrp="1"/>
          </p:cNvSpPr>
          <p:nvPr>
            <p:ph type="ftr" sz="quarter" idx="3"/>
          </p:nvPr>
        </p:nvSpPr>
        <p:spPr>
          <a:xfrm>
            <a:off x="4038602" y="6356356"/>
            <a:ext cx="4114800" cy="365124"/>
          </a:xfrm>
          <a:prstGeom prst="rect">
            <a:avLst/>
          </a:prstGeom>
        </p:spPr>
        <p:txBody>
          <a:bodyPr vert="horz" lIns="93023" tIns="46511" rIns="93023" bIns="46511" rtlCol="0" anchor="ctr"/>
          <a:lstStyle>
            <a:lvl1pPr algn="ctr">
              <a:defRPr sz="1000">
                <a:solidFill>
                  <a:schemeClr val="tx1">
                    <a:tint val="75000"/>
                  </a:schemeClr>
                </a:solidFill>
              </a:defRPr>
            </a:lvl1pPr>
          </a:lstStyle>
          <a:p>
            <a:endParaRPr lang="tr-TR"/>
          </a:p>
        </p:txBody>
      </p:sp>
      <p:sp>
        <p:nvSpPr>
          <p:cNvPr id="6" name="Slayt Numarası Yer Tutucusu 5"/>
          <p:cNvSpPr>
            <a:spLocks noGrp="1"/>
          </p:cNvSpPr>
          <p:nvPr>
            <p:ph type="sldNum" sz="quarter" idx="4"/>
          </p:nvPr>
        </p:nvSpPr>
        <p:spPr>
          <a:xfrm>
            <a:off x="8610600" y="6356356"/>
            <a:ext cx="2743200" cy="365124"/>
          </a:xfrm>
          <a:prstGeom prst="rect">
            <a:avLst/>
          </a:prstGeom>
        </p:spPr>
        <p:txBody>
          <a:bodyPr vert="horz" lIns="93023" tIns="46511" rIns="93023" bIns="46511" rtlCol="0" anchor="ctr"/>
          <a:lstStyle>
            <a:lvl1pPr algn="r">
              <a:defRPr sz="1000">
                <a:solidFill>
                  <a:schemeClr val="tx1">
                    <a:tint val="75000"/>
                  </a:schemeClr>
                </a:solidFill>
              </a:defRPr>
            </a:lvl1pPr>
          </a:lstStyle>
          <a:p>
            <a:fld id="{6B5068A4-7AB1-4987-BEC0-486BCDB874F9}" type="slidenum">
              <a:rPr lang="tr-TR" smtClean="0"/>
              <a:t>‹#›</a:t>
            </a:fld>
            <a:endParaRPr lang="tr-TR"/>
          </a:p>
        </p:txBody>
      </p:sp>
    </p:spTree>
    <p:extLst>
      <p:ext uri="{BB962C8B-B14F-4D97-AF65-F5344CB8AC3E}">
        <p14:creationId xmlns:p14="http://schemas.microsoft.com/office/powerpoint/2010/main" val="2437513494"/>
      </p:ext>
    </p:extLst>
  </p:cSld>
  <p:clrMap bg1="lt1" tx1="dk1" bg2="lt2" tx2="dk2" accent1="accent1" accent2="accent2" accent3="accent3" accent4="accent4" accent5="accent5" accent6="accent6" hlink="hlink" folHlink="folHlink"/>
  <p:sldLayoutIdLst>
    <p:sldLayoutId id="2147483931" r:id="rId1"/>
    <p:sldLayoutId id="2147483932" r:id="rId2"/>
    <p:sldLayoutId id="2147483933" r:id="rId3"/>
    <p:sldLayoutId id="2147483934" r:id="rId4"/>
    <p:sldLayoutId id="2147483935" r:id="rId5"/>
    <p:sldLayoutId id="2147483936" r:id="rId6"/>
    <p:sldLayoutId id="2147483937" r:id="rId7"/>
    <p:sldLayoutId id="2147483938" r:id="rId8"/>
    <p:sldLayoutId id="2147483939" r:id="rId9"/>
    <p:sldLayoutId id="2147483940" r:id="rId10"/>
    <p:sldLayoutId id="2147483941" r:id="rId11"/>
    <p:sldLayoutId id="2147483942" r:id="rId12"/>
    <p:sldLayoutId id="2147483943" r:id="rId13"/>
    <p:sldLayoutId id="2147483944" r:id="rId14"/>
    <p:sldLayoutId id="2147483945" r:id="rId15"/>
    <p:sldLayoutId id="2147483946" r:id="rId16"/>
  </p:sldLayoutIdLst>
  <p:hf hdr="0" ftr="0" dt="0"/>
  <p:txStyles>
    <p:titleStyle>
      <a:lvl1pPr algn="l" defTabSz="697408" rtl="0" eaLnBrk="1" latinLnBrk="0" hangingPunct="1">
        <a:lnSpc>
          <a:spcPct val="90000"/>
        </a:lnSpc>
        <a:spcBef>
          <a:spcPct val="0"/>
        </a:spcBef>
        <a:buNone/>
        <a:defRPr sz="3498" kern="1200">
          <a:solidFill>
            <a:schemeClr val="tx1"/>
          </a:solidFill>
          <a:latin typeface="+mj-lt"/>
          <a:ea typeface="+mj-ea"/>
          <a:cs typeface="+mj-cs"/>
        </a:defRPr>
      </a:lvl1pPr>
    </p:titleStyle>
    <p:bodyStyle>
      <a:lvl1pPr marL="174352" indent="-174352" algn="l" defTabSz="697408" rtl="0" eaLnBrk="1" latinLnBrk="0" hangingPunct="1">
        <a:lnSpc>
          <a:spcPct val="90000"/>
        </a:lnSpc>
        <a:spcBef>
          <a:spcPts val="763"/>
        </a:spcBef>
        <a:buFont typeface="Arial" panose="020B0604020202020204" pitchFamily="34" charset="0"/>
        <a:buChar char="•"/>
        <a:defRPr sz="2100" kern="1200">
          <a:solidFill>
            <a:schemeClr val="tx1"/>
          </a:solidFill>
          <a:latin typeface="+mn-lt"/>
          <a:ea typeface="+mn-ea"/>
          <a:cs typeface="+mn-cs"/>
        </a:defRPr>
      </a:lvl1pPr>
      <a:lvl2pPr marL="523056" indent="-174352" algn="l" defTabSz="697408" rtl="0" eaLnBrk="1" latinLnBrk="0" hangingPunct="1">
        <a:lnSpc>
          <a:spcPct val="90000"/>
        </a:lnSpc>
        <a:spcBef>
          <a:spcPts val="382"/>
        </a:spcBef>
        <a:buFont typeface="Arial" panose="020B0604020202020204" pitchFamily="34" charset="0"/>
        <a:buChar char="•"/>
        <a:defRPr sz="1800" kern="1200">
          <a:solidFill>
            <a:schemeClr val="tx1"/>
          </a:solidFill>
          <a:latin typeface="+mn-lt"/>
          <a:ea typeface="+mn-ea"/>
          <a:cs typeface="+mn-cs"/>
        </a:defRPr>
      </a:lvl2pPr>
      <a:lvl3pPr marL="871762" indent="-174352" algn="l" defTabSz="697408" rtl="0" eaLnBrk="1" latinLnBrk="0" hangingPunct="1">
        <a:lnSpc>
          <a:spcPct val="90000"/>
        </a:lnSpc>
        <a:spcBef>
          <a:spcPts val="382"/>
        </a:spcBef>
        <a:buFont typeface="Arial" panose="020B0604020202020204" pitchFamily="34" charset="0"/>
        <a:buChar char="•"/>
        <a:defRPr sz="1500" kern="1200">
          <a:solidFill>
            <a:schemeClr val="tx1"/>
          </a:solidFill>
          <a:latin typeface="+mn-lt"/>
          <a:ea typeface="+mn-ea"/>
          <a:cs typeface="+mn-cs"/>
        </a:defRPr>
      </a:lvl3pPr>
      <a:lvl4pPr marL="1220465" indent="-174352" algn="l" defTabSz="697408" rtl="0" eaLnBrk="1" latinLnBrk="0" hangingPunct="1">
        <a:lnSpc>
          <a:spcPct val="90000"/>
        </a:lnSpc>
        <a:spcBef>
          <a:spcPts val="382"/>
        </a:spcBef>
        <a:buFont typeface="Arial" panose="020B0604020202020204" pitchFamily="34" charset="0"/>
        <a:buChar char="•"/>
        <a:defRPr sz="1400" kern="1200">
          <a:solidFill>
            <a:schemeClr val="tx1"/>
          </a:solidFill>
          <a:latin typeface="+mn-lt"/>
          <a:ea typeface="+mn-ea"/>
          <a:cs typeface="+mn-cs"/>
        </a:defRPr>
      </a:lvl4pPr>
      <a:lvl5pPr marL="1569168" indent="-174352" algn="l" defTabSz="697408" rtl="0" eaLnBrk="1" latinLnBrk="0" hangingPunct="1">
        <a:lnSpc>
          <a:spcPct val="90000"/>
        </a:lnSpc>
        <a:spcBef>
          <a:spcPts val="382"/>
        </a:spcBef>
        <a:buFont typeface="Arial" panose="020B0604020202020204" pitchFamily="34" charset="0"/>
        <a:buChar char="•"/>
        <a:defRPr sz="1400" kern="1200">
          <a:solidFill>
            <a:schemeClr val="tx1"/>
          </a:solidFill>
          <a:latin typeface="+mn-lt"/>
          <a:ea typeface="+mn-ea"/>
          <a:cs typeface="+mn-cs"/>
        </a:defRPr>
      </a:lvl5pPr>
      <a:lvl6pPr marL="1917871" indent="-174352" algn="l" defTabSz="697408" rtl="0" eaLnBrk="1" latinLnBrk="0" hangingPunct="1">
        <a:lnSpc>
          <a:spcPct val="90000"/>
        </a:lnSpc>
        <a:spcBef>
          <a:spcPts val="382"/>
        </a:spcBef>
        <a:buFont typeface="Arial" panose="020B0604020202020204" pitchFamily="34" charset="0"/>
        <a:buChar char="•"/>
        <a:defRPr sz="1400" kern="1200">
          <a:solidFill>
            <a:schemeClr val="tx1"/>
          </a:solidFill>
          <a:latin typeface="+mn-lt"/>
          <a:ea typeface="+mn-ea"/>
          <a:cs typeface="+mn-cs"/>
        </a:defRPr>
      </a:lvl6pPr>
      <a:lvl7pPr marL="2266576" indent="-174352" algn="l" defTabSz="697408" rtl="0" eaLnBrk="1" latinLnBrk="0" hangingPunct="1">
        <a:lnSpc>
          <a:spcPct val="90000"/>
        </a:lnSpc>
        <a:spcBef>
          <a:spcPts val="382"/>
        </a:spcBef>
        <a:buFont typeface="Arial" panose="020B0604020202020204" pitchFamily="34" charset="0"/>
        <a:buChar char="•"/>
        <a:defRPr sz="1400" kern="1200">
          <a:solidFill>
            <a:schemeClr val="tx1"/>
          </a:solidFill>
          <a:latin typeface="+mn-lt"/>
          <a:ea typeface="+mn-ea"/>
          <a:cs typeface="+mn-cs"/>
        </a:defRPr>
      </a:lvl7pPr>
      <a:lvl8pPr marL="2615280" indent="-174352" algn="l" defTabSz="697408" rtl="0" eaLnBrk="1" latinLnBrk="0" hangingPunct="1">
        <a:lnSpc>
          <a:spcPct val="90000"/>
        </a:lnSpc>
        <a:spcBef>
          <a:spcPts val="382"/>
        </a:spcBef>
        <a:buFont typeface="Arial" panose="020B0604020202020204" pitchFamily="34" charset="0"/>
        <a:buChar char="•"/>
        <a:defRPr sz="1400" kern="1200">
          <a:solidFill>
            <a:schemeClr val="tx1"/>
          </a:solidFill>
          <a:latin typeface="+mn-lt"/>
          <a:ea typeface="+mn-ea"/>
          <a:cs typeface="+mn-cs"/>
        </a:defRPr>
      </a:lvl8pPr>
      <a:lvl9pPr marL="2963984" indent="-174352" algn="l" defTabSz="697408" rtl="0" eaLnBrk="1" latinLnBrk="0" hangingPunct="1">
        <a:lnSpc>
          <a:spcPct val="90000"/>
        </a:lnSpc>
        <a:spcBef>
          <a:spcPts val="382"/>
        </a:spcBef>
        <a:buFont typeface="Arial" panose="020B0604020202020204" pitchFamily="34" charset="0"/>
        <a:buChar char="•"/>
        <a:defRPr sz="1400" kern="1200">
          <a:solidFill>
            <a:schemeClr val="tx1"/>
          </a:solidFill>
          <a:latin typeface="+mn-lt"/>
          <a:ea typeface="+mn-ea"/>
          <a:cs typeface="+mn-cs"/>
        </a:defRPr>
      </a:lvl9pPr>
    </p:bodyStyle>
    <p:otherStyle>
      <a:defPPr>
        <a:defRPr lang="tr-TR"/>
      </a:defPPr>
      <a:lvl1pPr marL="0" algn="l" defTabSz="697408" rtl="0" eaLnBrk="1" latinLnBrk="0" hangingPunct="1">
        <a:defRPr sz="1400" kern="1200">
          <a:solidFill>
            <a:schemeClr val="tx1"/>
          </a:solidFill>
          <a:latin typeface="+mn-lt"/>
          <a:ea typeface="+mn-ea"/>
          <a:cs typeface="+mn-cs"/>
        </a:defRPr>
      </a:lvl1pPr>
      <a:lvl2pPr marL="348704" algn="l" defTabSz="697408" rtl="0" eaLnBrk="1" latinLnBrk="0" hangingPunct="1">
        <a:defRPr sz="1400" kern="1200">
          <a:solidFill>
            <a:schemeClr val="tx1"/>
          </a:solidFill>
          <a:latin typeface="+mn-lt"/>
          <a:ea typeface="+mn-ea"/>
          <a:cs typeface="+mn-cs"/>
        </a:defRPr>
      </a:lvl2pPr>
      <a:lvl3pPr marL="697408" algn="l" defTabSz="697408" rtl="0" eaLnBrk="1" latinLnBrk="0" hangingPunct="1">
        <a:defRPr sz="1400" kern="1200">
          <a:solidFill>
            <a:schemeClr val="tx1"/>
          </a:solidFill>
          <a:latin typeface="+mn-lt"/>
          <a:ea typeface="+mn-ea"/>
          <a:cs typeface="+mn-cs"/>
        </a:defRPr>
      </a:lvl3pPr>
      <a:lvl4pPr marL="1046112" algn="l" defTabSz="697408" rtl="0" eaLnBrk="1" latinLnBrk="0" hangingPunct="1">
        <a:defRPr sz="1400" kern="1200">
          <a:solidFill>
            <a:schemeClr val="tx1"/>
          </a:solidFill>
          <a:latin typeface="+mn-lt"/>
          <a:ea typeface="+mn-ea"/>
          <a:cs typeface="+mn-cs"/>
        </a:defRPr>
      </a:lvl4pPr>
      <a:lvl5pPr marL="1394816" algn="l" defTabSz="697408" rtl="0" eaLnBrk="1" latinLnBrk="0" hangingPunct="1">
        <a:defRPr sz="1400" kern="1200">
          <a:solidFill>
            <a:schemeClr val="tx1"/>
          </a:solidFill>
          <a:latin typeface="+mn-lt"/>
          <a:ea typeface="+mn-ea"/>
          <a:cs typeface="+mn-cs"/>
        </a:defRPr>
      </a:lvl5pPr>
      <a:lvl6pPr marL="1743520" algn="l" defTabSz="697408" rtl="0" eaLnBrk="1" latinLnBrk="0" hangingPunct="1">
        <a:defRPr sz="1400" kern="1200">
          <a:solidFill>
            <a:schemeClr val="tx1"/>
          </a:solidFill>
          <a:latin typeface="+mn-lt"/>
          <a:ea typeface="+mn-ea"/>
          <a:cs typeface="+mn-cs"/>
        </a:defRPr>
      </a:lvl6pPr>
      <a:lvl7pPr marL="2092224" algn="l" defTabSz="697408" rtl="0" eaLnBrk="1" latinLnBrk="0" hangingPunct="1">
        <a:defRPr sz="1400" kern="1200">
          <a:solidFill>
            <a:schemeClr val="tx1"/>
          </a:solidFill>
          <a:latin typeface="+mn-lt"/>
          <a:ea typeface="+mn-ea"/>
          <a:cs typeface="+mn-cs"/>
        </a:defRPr>
      </a:lvl7pPr>
      <a:lvl8pPr marL="2440928" algn="l" defTabSz="697408" rtl="0" eaLnBrk="1" latinLnBrk="0" hangingPunct="1">
        <a:defRPr sz="1400" kern="1200">
          <a:solidFill>
            <a:schemeClr val="tx1"/>
          </a:solidFill>
          <a:latin typeface="+mn-lt"/>
          <a:ea typeface="+mn-ea"/>
          <a:cs typeface="+mn-cs"/>
        </a:defRPr>
      </a:lvl8pPr>
      <a:lvl9pPr marL="2789632" algn="l" defTabSz="697408" rtl="0" eaLnBrk="1" latinLnBrk="0" hangingPunct="1">
        <a:defRPr sz="1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202" y="365126"/>
            <a:ext cx="10515600" cy="1325563"/>
          </a:xfrm>
          <a:prstGeom prst="rect">
            <a:avLst/>
          </a:prstGeom>
        </p:spPr>
        <p:txBody>
          <a:bodyPr vert="horz" lIns="93023" tIns="46511" rIns="93023" bIns="46511" rtlCol="0" anchor="ctr">
            <a:normAutofit/>
          </a:bodyPr>
          <a:lstStyle/>
          <a:p>
            <a:r>
              <a:rPr lang="tr-TR"/>
              <a:t>Asıl başlık stili için tıklatın</a:t>
            </a:r>
          </a:p>
        </p:txBody>
      </p:sp>
      <p:sp>
        <p:nvSpPr>
          <p:cNvPr id="3" name="Metin Yer Tutucusu 2"/>
          <p:cNvSpPr>
            <a:spLocks noGrp="1"/>
          </p:cNvSpPr>
          <p:nvPr>
            <p:ph type="body" idx="1"/>
          </p:nvPr>
        </p:nvSpPr>
        <p:spPr>
          <a:xfrm>
            <a:off x="838202" y="1825626"/>
            <a:ext cx="10515600" cy="4351339"/>
          </a:xfrm>
          <a:prstGeom prst="rect">
            <a:avLst/>
          </a:prstGeom>
        </p:spPr>
        <p:txBody>
          <a:bodyPr vert="horz" lIns="93023" tIns="46511" rIns="93023" bIns="46511" rtlCol="0">
            <a:normAutofit/>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2"/>
          </p:nvPr>
        </p:nvSpPr>
        <p:spPr>
          <a:xfrm>
            <a:off x="838202" y="6356355"/>
            <a:ext cx="2743200" cy="365124"/>
          </a:xfrm>
          <a:prstGeom prst="rect">
            <a:avLst/>
          </a:prstGeom>
        </p:spPr>
        <p:txBody>
          <a:bodyPr vert="horz" lIns="93023" tIns="46511" rIns="93023" bIns="46511" rtlCol="0" anchor="ctr"/>
          <a:lstStyle>
            <a:lvl1pPr algn="l">
              <a:defRPr sz="1000">
                <a:solidFill>
                  <a:schemeClr val="tx1">
                    <a:tint val="75000"/>
                  </a:schemeClr>
                </a:solidFill>
              </a:defRPr>
            </a:lvl1pPr>
          </a:lstStyle>
          <a:p>
            <a:fld id="{58A2918D-EBCE-4354-B5E4-883C822D958A}" type="datetime1">
              <a:rPr lang="tr-TR" smtClean="0"/>
              <a:t>13.05.2024</a:t>
            </a:fld>
            <a:endParaRPr lang="tr-TR"/>
          </a:p>
        </p:txBody>
      </p:sp>
      <p:sp>
        <p:nvSpPr>
          <p:cNvPr id="5" name="Altbilgi Yer Tutucusu 4"/>
          <p:cNvSpPr>
            <a:spLocks noGrp="1"/>
          </p:cNvSpPr>
          <p:nvPr>
            <p:ph type="ftr" sz="quarter" idx="3"/>
          </p:nvPr>
        </p:nvSpPr>
        <p:spPr>
          <a:xfrm>
            <a:off x="4038602" y="6356355"/>
            <a:ext cx="4114800" cy="365124"/>
          </a:xfrm>
          <a:prstGeom prst="rect">
            <a:avLst/>
          </a:prstGeom>
        </p:spPr>
        <p:txBody>
          <a:bodyPr vert="horz" lIns="93023" tIns="46511" rIns="93023" bIns="46511" rtlCol="0" anchor="ctr"/>
          <a:lstStyle>
            <a:lvl1pPr algn="ctr">
              <a:defRPr sz="1000">
                <a:solidFill>
                  <a:schemeClr val="tx1">
                    <a:tint val="75000"/>
                  </a:schemeClr>
                </a:solidFill>
              </a:defRPr>
            </a:lvl1pPr>
          </a:lstStyle>
          <a:p>
            <a:endParaRPr lang="tr-TR"/>
          </a:p>
        </p:txBody>
      </p:sp>
      <p:sp>
        <p:nvSpPr>
          <p:cNvPr id="6" name="Slayt Numarası Yer Tutucusu 5"/>
          <p:cNvSpPr>
            <a:spLocks noGrp="1"/>
          </p:cNvSpPr>
          <p:nvPr>
            <p:ph type="sldNum" sz="quarter" idx="4"/>
          </p:nvPr>
        </p:nvSpPr>
        <p:spPr>
          <a:xfrm>
            <a:off x="8610600" y="6356355"/>
            <a:ext cx="2743200" cy="365124"/>
          </a:xfrm>
          <a:prstGeom prst="rect">
            <a:avLst/>
          </a:prstGeom>
        </p:spPr>
        <p:txBody>
          <a:bodyPr vert="horz" lIns="93023" tIns="46511" rIns="93023" bIns="46511" rtlCol="0" anchor="ctr"/>
          <a:lstStyle>
            <a:lvl1pPr algn="r">
              <a:defRPr sz="1000">
                <a:solidFill>
                  <a:schemeClr val="tx1">
                    <a:tint val="75000"/>
                  </a:schemeClr>
                </a:solidFill>
              </a:defRPr>
            </a:lvl1pPr>
          </a:lstStyle>
          <a:p>
            <a:fld id="{6B5068A4-7AB1-4987-BEC0-486BCDB874F9}" type="slidenum">
              <a:rPr lang="tr-TR" smtClean="0"/>
              <a:t>‹#›</a:t>
            </a:fld>
            <a:endParaRPr lang="tr-TR"/>
          </a:p>
        </p:txBody>
      </p:sp>
    </p:spTree>
    <p:extLst>
      <p:ext uri="{BB962C8B-B14F-4D97-AF65-F5344CB8AC3E}">
        <p14:creationId xmlns:p14="http://schemas.microsoft.com/office/powerpoint/2010/main" val="565565801"/>
      </p:ext>
    </p:extLst>
  </p:cSld>
  <p:clrMap bg1="lt1" tx1="dk1" bg2="lt2" tx2="dk2" accent1="accent1" accent2="accent2" accent3="accent3" accent4="accent4" accent5="accent5" accent6="accent6" hlink="hlink" folHlink="folHlink"/>
  <p:sldLayoutIdLst>
    <p:sldLayoutId id="2147483948" r:id="rId1"/>
    <p:sldLayoutId id="2147483949" r:id="rId2"/>
    <p:sldLayoutId id="2147483950" r:id="rId3"/>
    <p:sldLayoutId id="2147483951" r:id="rId4"/>
    <p:sldLayoutId id="2147483952" r:id="rId5"/>
    <p:sldLayoutId id="2147483953" r:id="rId6"/>
    <p:sldLayoutId id="2147483954" r:id="rId7"/>
    <p:sldLayoutId id="2147483955" r:id="rId8"/>
    <p:sldLayoutId id="2147483956" r:id="rId9"/>
    <p:sldLayoutId id="2147483957" r:id="rId10"/>
    <p:sldLayoutId id="2147483958" r:id="rId11"/>
    <p:sldLayoutId id="2147483959" r:id="rId12"/>
    <p:sldLayoutId id="2147483960" r:id="rId13"/>
    <p:sldLayoutId id="2147483961" r:id="rId14"/>
  </p:sldLayoutIdLst>
  <p:hf hdr="0" ftr="0" dt="0"/>
  <p:txStyles>
    <p:titleStyle>
      <a:lvl1pPr algn="l" defTabSz="697618" rtl="0" eaLnBrk="1" latinLnBrk="0" hangingPunct="1">
        <a:lnSpc>
          <a:spcPct val="90000"/>
        </a:lnSpc>
        <a:spcBef>
          <a:spcPct val="0"/>
        </a:spcBef>
        <a:buNone/>
        <a:defRPr sz="3499" kern="1200">
          <a:solidFill>
            <a:schemeClr val="tx1"/>
          </a:solidFill>
          <a:latin typeface="+mj-lt"/>
          <a:ea typeface="+mj-ea"/>
          <a:cs typeface="+mj-cs"/>
        </a:defRPr>
      </a:lvl1pPr>
    </p:titleStyle>
    <p:bodyStyle>
      <a:lvl1pPr marL="174404" indent="-174404" algn="l" defTabSz="697618" rtl="0" eaLnBrk="1" latinLnBrk="0" hangingPunct="1">
        <a:lnSpc>
          <a:spcPct val="90000"/>
        </a:lnSpc>
        <a:spcBef>
          <a:spcPts val="763"/>
        </a:spcBef>
        <a:buFont typeface="Arial" panose="020B0604020202020204" pitchFamily="34" charset="0"/>
        <a:buChar char="•"/>
        <a:defRPr sz="2100" kern="1200">
          <a:solidFill>
            <a:schemeClr val="tx1"/>
          </a:solidFill>
          <a:latin typeface="+mn-lt"/>
          <a:ea typeface="+mn-ea"/>
          <a:cs typeface="+mn-cs"/>
        </a:defRPr>
      </a:lvl1pPr>
      <a:lvl2pPr marL="523213" indent="-174404" algn="l" defTabSz="697618" rtl="0" eaLnBrk="1" latinLnBrk="0" hangingPunct="1">
        <a:lnSpc>
          <a:spcPct val="90000"/>
        </a:lnSpc>
        <a:spcBef>
          <a:spcPts val="382"/>
        </a:spcBef>
        <a:buFont typeface="Arial" panose="020B0604020202020204" pitchFamily="34" charset="0"/>
        <a:buChar char="•"/>
        <a:defRPr sz="1800" kern="1200">
          <a:solidFill>
            <a:schemeClr val="tx1"/>
          </a:solidFill>
          <a:latin typeface="+mn-lt"/>
          <a:ea typeface="+mn-ea"/>
          <a:cs typeface="+mn-cs"/>
        </a:defRPr>
      </a:lvl2pPr>
      <a:lvl3pPr marL="872023" indent="-174404" algn="l" defTabSz="697618" rtl="0" eaLnBrk="1" latinLnBrk="0" hangingPunct="1">
        <a:lnSpc>
          <a:spcPct val="90000"/>
        </a:lnSpc>
        <a:spcBef>
          <a:spcPts val="382"/>
        </a:spcBef>
        <a:buFont typeface="Arial" panose="020B0604020202020204" pitchFamily="34" charset="0"/>
        <a:buChar char="•"/>
        <a:defRPr sz="1500" kern="1200">
          <a:solidFill>
            <a:schemeClr val="tx1"/>
          </a:solidFill>
          <a:latin typeface="+mn-lt"/>
          <a:ea typeface="+mn-ea"/>
          <a:cs typeface="+mn-cs"/>
        </a:defRPr>
      </a:lvl3pPr>
      <a:lvl4pPr marL="1220831" indent="-174404" algn="l" defTabSz="697618" rtl="0" eaLnBrk="1" latinLnBrk="0" hangingPunct="1">
        <a:lnSpc>
          <a:spcPct val="90000"/>
        </a:lnSpc>
        <a:spcBef>
          <a:spcPts val="382"/>
        </a:spcBef>
        <a:buFont typeface="Arial" panose="020B0604020202020204" pitchFamily="34" charset="0"/>
        <a:buChar char="•"/>
        <a:defRPr sz="1400" kern="1200">
          <a:solidFill>
            <a:schemeClr val="tx1"/>
          </a:solidFill>
          <a:latin typeface="+mn-lt"/>
          <a:ea typeface="+mn-ea"/>
          <a:cs typeface="+mn-cs"/>
        </a:defRPr>
      </a:lvl4pPr>
      <a:lvl5pPr marL="1569639" indent="-174404" algn="l" defTabSz="697618" rtl="0" eaLnBrk="1" latinLnBrk="0" hangingPunct="1">
        <a:lnSpc>
          <a:spcPct val="90000"/>
        </a:lnSpc>
        <a:spcBef>
          <a:spcPts val="382"/>
        </a:spcBef>
        <a:buFont typeface="Arial" panose="020B0604020202020204" pitchFamily="34" charset="0"/>
        <a:buChar char="•"/>
        <a:defRPr sz="1400" kern="1200">
          <a:solidFill>
            <a:schemeClr val="tx1"/>
          </a:solidFill>
          <a:latin typeface="+mn-lt"/>
          <a:ea typeface="+mn-ea"/>
          <a:cs typeface="+mn-cs"/>
        </a:defRPr>
      </a:lvl5pPr>
      <a:lvl6pPr marL="1918447" indent="-174404" algn="l" defTabSz="697618" rtl="0" eaLnBrk="1" latinLnBrk="0" hangingPunct="1">
        <a:lnSpc>
          <a:spcPct val="90000"/>
        </a:lnSpc>
        <a:spcBef>
          <a:spcPts val="382"/>
        </a:spcBef>
        <a:buFont typeface="Arial" panose="020B0604020202020204" pitchFamily="34" charset="0"/>
        <a:buChar char="•"/>
        <a:defRPr sz="1400" kern="1200">
          <a:solidFill>
            <a:schemeClr val="tx1"/>
          </a:solidFill>
          <a:latin typeface="+mn-lt"/>
          <a:ea typeface="+mn-ea"/>
          <a:cs typeface="+mn-cs"/>
        </a:defRPr>
      </a:lvl6pPr>
      <a:lvl7pPr marL="2267256" indent="-174404" algn="l" defTabSz="697618" rtl="0" eaLnBrk="1" latinLnBrk="0" hangingPunct="1">
        <a:lnSpc>
          <a:spcPct val="90000"/>
        </a:lnSpc>
        <a:spcBef>
          <a:spcPts val="382"/>
        </a:spcBef>
        <a:buFont typeface="Arial" panose="020B0604020202020204" pitchFamily="34" charset="0"/>
        <a:buChar char="•"/>
        <a:defRPr sz="1400" kern="1200">
          <a:solidFill>
            <a:schemeClr val="tx1"/>
          </a:solidFill>
          <a:latin typeface="+mn-lt"/>
          <a:ea typeface="+mn-ea"/>
          <a:cs typeface="+mn-cs"/>
        </a:defRPr>
      </a:lvl7pPr>
      <a:lvl8pPr marL="2616065" indent="-174404" algn="l" defTabSz="697618" rtl="0" eaLnBrk="1" latinLnBrk="0" hangingPunct="1">
        <a:lnSpc>
          <a:spcPct val="90000"/>
        </a:lnSpc>
        <a:spcBef>
          <a:spcPts val="382"/>
        </a:spcBef>
        <a:buFont typeface="Arial" panose="020B0604020202020204" pitchFamily="34" charset="0"/>
        <a:buChar char="•"/>
        <a:defRPr sz="1400" kern="1200">
          <a:solidFill>
            <a:schemeClr val="tx1"/>
          </a:solidFill>
          <a:latin typeface="+mn-lt"/>
          <a:ea typeface="+mn-ea"/>
          <a:cs typeface="+mn-cs"/>
        </a:defRPr>
      </a:lvl8pPr>
      <a:lvl9pPr marL="2964873" indent="-174404" algn="l" defTabSz="697618" rtl="0" eaLnBrk="1" latinLnBrk="0" hangingPunct="1">
        <a:lnSpc>
          <a:spcPct val="90000"/>
        </a:lnSpc>
        <a:spcBef>
          <a:spcPts val="382"/>
        </a:spcBef>
        <a:buFont typeface="Arial" panose="020B0604020202020204" pitchFamily="34" charset="0"/>
        <a:buChar char="•"/>
        <a:defRPr sz="1400" kern="1200">
          <a:solidFill>
            <a:schemeClr val="tx1"/>
          </a:solidFill>
          <a:latin typeface="+mn-lt"/>
          <a:ea typeface="+mn-ea"/>
          <a:cs typeface="+mn-cs"/>
        </a:defRPr>
      </a:lvl9pPr>
    </p:bodyStyle>
    <p:otherStyle>
      <a:defPPr>
        <a:defRPr lang="tr-TR"/>
      </a:defPPr>
      <a:lvl1pPr marL="0" algn="l" defTabSz="697618" rtl="0" eaLnBrk="1" latinLnBrk="0" hangingPunct="1">
        <a:defRPr sz="1400" kern="1200">
          <a:solidFill>
            <a:schemeClr val="tx1"/>
          </a:solidFill>
          <a:latin typeface="+mn-lt"/>
          <a:ea typeface="+mn-ea"/>
          <a:cs typeface="+mn-cs"/>
        </a:defRPr>
      </a:lvl1pPr>
      <a:lvl2pPr marL="348809" algn="l" defTabSz="697618" rtl="0" eaLnBrk="1" latinLnBrk="0" hangingPunct="1">
        <a:defRPr sz="1400" kern="1200">
          <a:solidFill>
            <a:schemeClr val="tx1"/>
          </a:solidFill>
          <a:latin typeface="+mn-lt"/>
          <a:ea typeface="+mn-ea"/>
          <a:cs typeface="+mn-cs"/>
        </a:defRPr>
      </a:lvl2pPr>
      <a:lvl3pPr marL="697618" algn="l" defTabSz="697618" rtl="0" eaLnBrk="1" latinLnBrk="0" hangingPunct="1">
        <a:defRPr sz="1400" kern="1200">
          <a:solidFill>
            <a:schemeClr val="tx1"/>
          </a:solidFill>
          <a:latin typeface="+mn-lt"/>
          <a:ea typeface="+mn-ea"/>
          <a:cs typeface="+mn-cs"/>
        </a:defRPr>
      </a:lvl3pPr>
      <a:lvl4pPr marL="1046426" algn="l" defTabSz="697618" rtl="0" eaLnBrk="1" latinLnBrk="0" hangingPunct="1">
        <a:defRPr sz="1400" kern="1200">
          <a:solidFill>
            <a:schemeClr val="tx1"/>
          </a:solidFill>
          <a:latin typeface="+mn-lt"/>
          <a:ea typeface="+mn-ea"/>
          <a:cs typeface="+mn-cs"/>
        </a:defRPr>
      </a:lvl4pPr>
      <a:lvl5pPr marL="1395235" algn="l" defTabSz="697618" rtl="0" eaLnBrk="1" latinLnBrk="0" hangingPunct="1">
        <a:defRPr sz="1400" kern="1200">
          <a:solidFill>
            <a:schemeClr val="tx1"/>
          </a:solidFill>
          <a:latin typeface="+mn-lt"/>
          <a:ea typeface="+mn-ea"/>
          <a:cs typeface="+mn-cs"/>
        </a:defRPr>
      </a:lvl5pPr>
      <a:lvl6pPr marL="1744043" algn="l" defTabSz="697618" rtl="0" eaLnBrk="1" latinLnBrk="0" hangingPunct="1">
        <a:defRPr sz="1400" kern="1200">
          <a:solidFill>
            <a:schemeClr val="tx1"/>
          </a:solidFill>
          <a:latin typeface="+mn-lt"/>
          <a:ea typeface="+mn-ea"/>
          <a:cs typeface="+mn-cs"/>
        </a:defRPr>
      </a:lvl6pPr>
      <a:lvl7pPr marL="2092852" algn="l" defTabSz="697618" rtl="0" eaLnBrk="1" latinLnBrk="0" hangingPunct="1">
        <a:defRPr sz="1400" kern="1200">
          <a:solidFill>
            <a:schemeClr val="tx1"/>
          </a:solidFill>
          <a:latin typeface="+mn-lt"/>
          <a:ea typeface="+mn-ea"/>
          <a:cs typeface="+mn-cs"/>
        </a:defRPr>
      </a:lvl7pPr>
      <a:lvl8pPr marL="2441660" algn="l" defTabSz="697618" rtl="0" eaLnBrk="1" latinLnBrk="0" hangingPunct="1">
        <a:defRPr sz="1400" kern="1200">
          <a:solidFill>
            <a:schemeClr val="tx1"/>
          </a:solidFill>
          <a:latin typeface="+mn-lt"/>
          <a:ea typeface="+mn-ea"/>
          <a:cs typeface="+mn-cs"/>
        </a:defRPr>
      </a:lvl8pPr>
      <a:lvl9pPr marL="2790469" algn="l" defTabSz="697618" rtl="0" eaLnBrk="1" latinLnBrk="0" hangingPunct="1">
        <a:defRPr sz="1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 için tıklatın</a:t>
            </a:r>
          </a:p>
        </p:txBody>
      </p:sp>
      <p:sp>
        <p:nvSpPr>
          <p:cNvPr id="3" name="Metin Yer Tutucus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306" rtl="0" eaLnBrk="1" fontAlgn="base" latinLnBrk="0" hangingPunct="1">
              <a:lnSpc>
                <a:spcPct val="100000"/>
              </a:lnSpc>
              <a:spcBef>
                <a:spcPct val="0"/>
              </a:spcBef>
              <a:spcAft>
                <a:spcPct val="0"/>
              </a:spcAft>
              <a:buClrTx/>
              <a:buSzTx/>
              <a:buFontTx/>
              <a:buNone/>
              <a:tabLst/>
              <a:defRPr/>
            </a:pPr>
            <a:endParaRPr kumimoji="0" lang="en-US" altLang="tr-TR" sz="1200" b="0" i="0" u="none" strike="noStrike" kern="1200" cap="none" spc="0" normalizeH="0" baseline="0" noProof="0" dirty="0">
              <a:ln>
                <a:noFill/>
              </a:ln>
              <a:solidFill>
                <a:srgbClr val="898989"/>
              </a:solidFill>
              <a:effectLst/>
              <a:uLnTx/>
              <a:uFillTx/>
              <a:latin typeface="Arial"/>
              <a:ea typeface="MS PGothic" pitchFamily="34" charset="-128"/>
              <a:cs typeface="Arial" panose="020B0604020202020204" pitchFamily="34" charset="0"/>
            </a:endParaRPr>
          </a:p>
        </p:txBody>
      </p:sp>
      <p:sp>
        <p:nvSpPr>
          <p:cNvPr id="5" name="Altbilgi Yer Tutucusu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306" rtl="0" eaLnBrk="1" fontAlgn="base" latinLnBrk="0" hangingPunct="1">
              <a:lnSpc>
                <a:spcPct val="100000"/>
              </a:lnSpc>
              <a:spcBef>
                <a:spcPct val="0"/>
              </a:spcBef>
              <a:spcAft>
                <a:spcPct val="0"/>
              </a:spcAft>
              <a:buClrTx/>
              <a:buSzTx/>
              <a:buFontTx/>
              <a:buNone/>
              <a:tabLst/>
              <a:defRPr/>
            </a:pPr>
            <a:r>
              <a:rPr kumimoji="0" lang="tr-TR" altLang="tr-TR" sz="1200" b="0" i="0" u="none" strike="noStrike" kern="1200" cap="none" spc="0" normalizeH="0" baseline="0" noProof="0" smtClean="0">
                <a:ln>
                  <a:noFill/>
                </a:ln>
                <a:solidFill>
                  <a:srgbClr val="898989"/>
                </a:solidFill>
                <a:effectLst/>
                <a:uLnTx/>
                <a:uFillTx/>
                <a:latin typeface="Arial"/>
                <a:ea typeface="MS PGothic" pitchFamily="34" charset="-128"/>
                <a:cs typeface="Arial" panose="020B0604020202020204" pitchFamily="34" charset="0"/>
              </a:rPr>
              <a:t>Toplantı Adı, vb.</a:t>
            </a:r>
            <a:endParaRPr kumimoji="0" lang="tr-TR" altLang="tr-TR" sz="1200" b="0" i="0" u="none" strike="noStrike" kern="1200" cap="none" spc="0" normalizeH="0" baseline="0" noProof="0" dirty="0">
              <a:ln>
                <a:noFill/>
              </a:ln>
              <a:solidFill>
                <a:srgbClr val="898989"/>
              </a:solidFill>
              <a:effectLst/>
              <a:uLnTx/>
              <a:uFillTx/>
              <a:latin typeface="Arial"/>
              <a:ea typeface="MS PGothic" pitchFamily="34" charset="-128"/>
              <a:cs typeface="Arial" panose="020B0604020202020204" pitchFamily="34" charset="0"/>
            </a:endParaRPr>
          </a:p>
        </p:txBody>
      </p:sp>
      <p:sp>
        <p:nvSpPr>
          <p:cNvPr id="6" name="Slayt Numarası Yer Tutucus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B5068A4-7AB1-4987-BEC0-486BCDB874F9}"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1236548376"/>
      </p:ext>
    </p:extLst>
  </p:cSld>
  <p:clrMap bg1="lt1" tx1="dk1" bg2="lt2" tx2="dk2" accent1="accent1" accent2="accent2" accent3="accent3" accent4="accent4" accent5="accent5" accent6="accent6" hlink="hlink" folHlink="folHlink"/>
  <p:sldLayoutIdLst>
    <p:sldLayoutId id="2147483963" r:id="rId1"/>
    <p:sldLayoutId id="2147483964" r:id="rId2"/>
    <p:sldLayoutId id="2147483965" r:id="rId3"/>
    <p:sldLayoutId id="2147483966" r:id="rId4"/>
    <p:sldLayoutId id="2147483967" r:id="rId5"/>
    <p:sldLayoutId id="2147483968" r:id="rId6"/>
    <p:sldLayoutId id="2147483969" r:id="rId7"/>
    <p:sldLayoutId id="2147483970" r:id="rId8"/>
    <p:sldLayoutId id="2147483971" r:id="rId9"/>
    <p:sldLayoutId id="2147483972" r:id="rId10"/>
    <p:sldLayoutId id="2147483973" r:id="rId11"/>
    <p:sldLayoutId id="2147483974" r:id="rId12"/>
    <p:sldLayoutId id="2147483975" r:id="rId13"/>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8">
            <a:lum/>
          </a:blip>
          <a:srcRect/>
          <a:stretch>
            <a:fillRect/>
          </a:stretch>
        </a:blipFill>
        <a:effectLst/>
      </p:bgPr>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203" y="365126"/>
            <a:ext cx="10515600" cy="1325563"/>
          </a:xfrm>
          <a:prstGeom prst="rect">
            <a:avLst/>
          </a:prstGeom>
        </p:spPr>
        <p:txBody>
          <a:bodyPr vert="horz" lIns="93023" tIns="46511" rIns="93023" bIns="46511" rtlCol="0" anchor="ctr">
            <a:normAutofit/>
          </a:bodyPr>
          <a:lstStyle/>
          <a:p>
            <a:r>
              <a:rPr lang="tr-TR"/>
              <a:t>Asıl başlık stili için tıklatın</a:t>
            </a:r>
          </a:p>
        </p:txBody>
      </p:sp>
      <p:sp>
        <p:nvSpPr>
          <p:cNvPr id="3" name="Metin Yer Tutucusu 2"/>
          <p:cNvSpPr>
            <a:spLocks noGrp="1"/>
          </p:cNvSpPr>
          <p:nvPr>
            <p:ph type="body" idx="1"/>
          </p:nvPr>
        </p:nvSpPr>
        <p:spPr>
          <a:xfrm>
            <a:off x="838203" y="1825627"/>
            <a:ext cx="10515600" cy="4351339"/>
          </a:xfrm>
          <a:prstGeom prst="rect">
            <a:avLst/>
          </a:prstGeom>
        </p:spPr>
        <p:txBody>
          <a:bodyPr vert="horz" lIns="93023" tIns="46511" rIns="93023" bIns="46511" rtlCol="0">
            <a:normAutofit/>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2"/>
          </p:nvPr>
        </p:nvSpPr>
        <p:spPr>
          <a:xfrm>
            <a:off x="838203" y="6356356"/>
            <a:ext cx="2743200" cy="365124"/>
          </a:xfrm>
          <a:prstGeom prst="rect">
            <a:avLst/>
          </a:prstGeom>
        </p:spPr>
        <p:txBody>
          <a:bodyPr vert="horz" lIns="93023" tIns="46511" rIns="93023" bIns="46511" rtlCol="0" anchor="ctr"/>
          <a:lstStyle>
            <a:lvl1pPr algn="l">
              <a:defRPr sz="1000">
                <a:solidFill>
                  <a:schemeClr val="tx1">
                    <a:tint val="75000"/>
                  </a:schemeClr>
                </a:solidFill>
              </a:defRPr>
            </a:lvl1pPr>
          </a:lstStyle>
          <a:p>
            <a:fld id="{C0220889-66AE-4D1F-91F3-D0592F0AD685}" type="datetime1">
              <a:rPr lang="tr-TR" smtClean="0"/>
              <a:t>13.05.2024</a:t>
            </a:fld>
            <a:endParaRPr lang="tr-TR"/>
          </a:p>
        </p:txBody>
      </p:sp>
      <p:sp>
        <p:nvSpPr>
          <p:cNvPr id="5" name="Altbilgi Yer Tutucusu 4"/>
          <p:cNvSpPr>
            <a:spLocks noGrp="1"/>
          </p:cNvSpPr>
          <p:nvPr>
            <p:ph type="ftr" sz="quarter" idx="3"/>
          </p:nvPr>
        </p:nvSpPr>
        <p:spPr>
          <a:xfrm>
            <a:off x="4038602" y="6356356"/>
            <a:ext cx="4114800" cy="365124"/>
          </a:xfrm>
          <a:prstGeom prst="rect">
            <a:avLst/>
          </a:prstGeom>
        </p:spPr>
        <p:txBody>
          <a:bodyPr vert="horz" lIns="93023" tIns="46511" rIns="93023" bIns="46511" rtlCol="0" anchor="ctr"/>
          <a:lstStyle>
            <a:lvl1pPr algn="ctr">
              <a:defRPr sz="1000">
                <a:solidFill>
                  <a:schemeClr val="tx1">
                    <a:tint val="75000"/>
                  </a:schemeClr>
                </a:solidFill>
              </a:defRPr>
            </a:lvl1pPr>
          </a:lstStyle>
          <a:p>
            <a:endParaRPr lang="tr-TR"/>
          </a:p>
        </p:txBody>
      </p:sp>
      <p:sp>
        <p:nvSpPr>
          <p:cNvPr id="6" name="Slayt Numarası Yer Tutucusu 5"/>
          <p:cNvSpPr>
            <a:spLocks noGrp="1"/>
          </p:cNvSpPr>
          <p:nvPr>
            <p:ph type="sldNum" sz="quarter" idx="4"/>
          </p:nvPr>
        </p:nvSpPr>
        <p:spPr>
          <a:xfrm>
            <a:off x="8610600" y="6356356"/>
            <a:ext cx="2743200" cy="365124"/>
          </a:xfrm>
          <a:prstGeom prst="rect">
            <a:avLst/>
          </a:prstGeom>
        </p:spPr>
        <p:txBody>
          <a:bodyPr vert="horz" lIns="93023" tIns="46511" rIns="93023" bIns="46511" rtlCol="0" anchor="ctr"/>
          <a:lstStyle>
            <a:lvl1pPr algn="r">
              <a:defRPr sz="1000">
                <a:solidFill>
                  <a:schemeClr val="tx1">
                    <a:tint val="75000"/>
                  </a:schemeClr>
                </a:solidFill>
              </a:defRPr>
            </a:lvl1pPr>
          </a:lstStyle>
          <a:p>
            <a:fld id="{6B5068A4-7AB1-4987-BEC0-486BCDB874F9}" type="slidenum">
              <a:rPr lang="tr-TR" smtClean="0"/>
              <a:t>‹#›</a:t>
            </a:fld>
            <a:endParaRPr lang="tr-TR"/>
          </a:p>
        </p:txBody>
      </p:sp>
    </p:spTree>
    <p:extLst>
      <p:ext uri="{BB962C8B-B14F-4D97-AF65-F5344CB8AC3E}">
        <p14:creationId xmlns:p14="http://schemas.microsoft.com/office/powerpoint/2010/main" val="2834632719"/>
      </p:ext>
    </p:extLst>
  </p:cSld>
  <p:clrMap bg1="lt1" tx1="dk1" bg2="lt2" tx2="dk2" accent1="accent1" accent2="accent2" accent3="accent3" accent4="accent4" accent5="accent5" accent6="accent6" hlink="hlink" folHlink="folHlink"/>
  <p:sldLayoutIdLst>
    <p:sldLayoutId id="2147483977" r:id="rId1"/>
    <p:sldLayoutId id="2147483978" r:id="rId2"/>
    <p:sldLayoutId id="2147483979" r:id="rId3"/>
    <p:sldLayoutId id="2147483980" r:id="rId4"/>
    <p:sldLayoutId id="2147483981" r:id="rId5"/>
    <p:sldLayoutId id="2147483982" r:id="rId6"/>
    <p:sldLayoutId id="2147483983" r:id="rId7"/>
    <p:sldLayoutId id="2147483984" r:id="rId8"/>
    <p:sldLayoutId id="2147483985" r:id="rId9"/>
    <p:sldLayoutId id="2147483986" r:id="rId10"/>
    <p:sldLayoutId id="2147483987" r:id="rId11"/>
    <p:sldLayoutId id="2147483988" r:id="rId12"/>
    <p:sldLayoutId id="2147483989" r:id="rId13"/>
    <p:sldLayoutId id="2147483990" r:id="rId14"/>
    <p:sldLayoutId id="2147483991" r:id="rId15"/>
    <p:sldLayoutId id="2147483992" r:id="rId16"/>
  </p:sldLayoutIdLst>
  <p:hf hdr="0" ftr="0" dt="0"/>
  <p:txStyles>
    <p:titleStyle>
      <a:lvl1pPr algn="l" defTabSz="697408" rtl="0" eaLnBrk="1" latinLnBrk="0" hangingPunct="1">
        <a:lnSpc>
          <a:spcPct val="90000"/>
        </a:lnSpc>
        <a:spcBef>
          <a:spcPct val="0"/>
        </a:spcBef>
        <a:buNone/>
        <a:defRPr sz="3498" kern="1200">
          <a:solidFill>
            <a:schemeClr val="tx1"/>
          </a:solidFill>
          <a:latin typeface="+mj-lt"/>
          <a:ea typeface="+mj-ea"/>
          <a:cs typeface="+mj-cs"/>
        </a:defRPr>
      </a:lvl1pPr>
    </p:titleStyle>
    <p:bodyStyle>
      <a:lvl1pPr marL="174352" indent="-174352" algn="l" defTabSz="697408" rtl="0" eaLnBrk="1" latinLnBrk="0" hangingPunct="1">
        <a:lnSpc>
          <a:spcPct val="90000"/>
        </a:lnSpc>
        <a:spcBef>
          <a:spcPts val="763"/>
        </a:spcBef>
        <a:buFont typeface="Arial" panose="020B0604020202020204" pitchFamily="34" charset="0"/>
        <a:buChar char="•"/>
        <a:defRPr sz="2100" kern="1200">
          <a:solidFill>
            <a:schemeClr val="tx1"/>
          </a:solidFill>
          <a:latin typeface="+mn-lt"/>
          <a:ea typeface="+mn-ea"/>
          <a:cs typeface="+mn-cs"/>
        </a:defRPr>
      </a:lvl1pPr>
      <a:lvl2pPr marL="523056" indent="-174352" algn="l" defTabSz="697408" rtl="0" eaLnBrk="1" latinLnBrk="0" hangingPunct="1">
        <a:lnSpc>
          <a:spcPct val="90000"/>
        </a:lnSpc>
        <a:spcBef>
          <a:spcPts val="382"/>
        </a:spcBef>
        <a:buFont typeface="Arial" panose="020B0604020202020204" pitchFamily="34" charset="0"/>
        <a:buChar char="•"/>
        <a:defRPr sz="1800" kern="1200">
          <a:solidFill>
            <a:schemeClr val="tx1"/>
          </a:solidFill>
          <a:latin typeface="+mn-lt"/>
          <a:ea typeface="+mn-ea"/>
          <a:cs typeface="+mn-cs"/>
        </a:defRPr>
      </a:lvl2pPr>
      <a:lvl3pPr marL="871762" indent="-174352" algn="l" defTabSz="697408" rtl="0" eaLnBrk="1" latinLnBrk="0" hangingPunct="1">
        <a:lnSpc>
          <a:spcPct val="90000"/>
        </a:lnSpc>
        <a:spcBef>
          <a:spcPts val="382"/>
        </a:spcBef>
        <a:buFont typeface="Arial" panose="020B0604020202020204" pitchFamily="34" charset="0"/>
        <a:buChar char="•"/>
        <a:defRPr sz="1500" kern="1200">
          <a:solidFill>
            <a:schemeClr val="tx1"/>
          </a:solidFill>
          <a:latin typeface="+mn-lt"/>
          <a:ea typeface="+mn-ea"/>
          <a:cs typeface="+mn-cs"/>
        </a:defRPr>
      </a:lvl3pPr>
      <a:lvl4pPr marL="1220465" indent="-174352" algn="l" defTabSz="697408" rtl="0" eaLnBrk="1" latinLnBrk="0" hangingPunct="1">
        <a:lnSpc>
          <a:spcPct val="90000"/>
        </a:lnSpc>
        <a:spcBef>
          <a:spcPts val="382"/>
        </a:spcBef>
        <a:buFont typeface="Arial" panose="020B0604020202020204" pitchFamily="34" charset="0"/>
        <a:buChar char="•"/>
        <a:defRPr sz="1400" kern="1200">
          <a:solidFill>
            <a:schemeClr val="tx1"/>
          </a:solidFill>
          <a:latin typeface="+mn-lt"/>
          <a:ea typeface="+mn-ea"/>
          <a:cs typeface="+mn-cs"/>
        </a:defRPr>
      </a:lvl4pPr>
      <a:lvl5pPr marL="1569168" indent="-174352" algn="l" defTabSz="697408" rtl="0" eaLnBrk="1" latinLnBrk="0" hangingPunct="1">
        <a:lnSpc>
          <a:spcPct val="90000"/>
        </a:lnSpc>
        <a:spcBef>
          <a:spcPts val="382"/>
        </a:spcBef>
        <a:buFont typeface="Arial" panose="020B0604020202020204" pitchFamily="34" charset="0"/>
        <a:buChar char="•"/>
        <a:defRPr sz="1400" kern="1200">
          <a:solidFill>
            <a:schemeClr val="tx1"/>
          </a:solidFill>
          <a:latin typeface="+mn-lt"/>
          <a:ea typeface="+mn-ea"/>
          <a:cs typeface="+mn-cs"/>
        </a:defRPr>
      </a:lvl5pPr>
      <a:lvl6pPr marL="1917871" indent="-174352" algn="l" defTabSz="697408" rtl="0" eaLnBrk="1" latinLnBrk="0" hangingPunct="1">
        <a:lnSpc>
          <a:spcPct val="90000"/>
        </a:lnSpc>
        <a:spcBef>
          <a:spcPts val="382"/>
        </a:spcBef>
        <a:buFont typeface="Arial" panose="020B0604020202020204" pitchFamily="34" charset="0"/>
        <a:buChar char="•"/>
        <a:defRPr sz="1400" kern="1200">
          <a:solidFill>
            <a:schemeClr val="tx1"/>
          </a:solidFill>
          <a:latin typeface="+mn-lt"/>
          <a:ea typeface="+mn-ea"/>
          <a:cs typeface="+mn-cs"/>
        </a:defRPr>
      </a:lvl6pPr>
      <a:lvl7pPr marL="2266576" indent="-174352" algn="l" defTabSz="697408" rtl="0" eaLnBrk="1" latinLnBrk="0" hangingPunct="1">
        <a:lnSpc>
          <a:spcPct val="90000"/>
        </a:lnSpc>
        <a:spcBef>
          <a:spcPts val="382"/>
        </a:spcBef>
        <a:buFont typeface="Arial" panose="020B0604020202020204" pitchFamily="34" charset="0"/>
        <a:buChar char="•"/>
        <a:defRPr sz="1400" kern="1200">
          <a:solidFill>
            <a:schemeClr val="tx1"/>
          </a:solidFill>
          <a:latin typeface="+mn-lt"/>
          <a:ea typeface="+mn-ea"/>
          <a:cs typeface="+mn-cs"/>
        </a:defRPr>
      </a:lvl7pPr>
      <a:lvl8pPr marL="2615280" indent="-174352" algn="l" defTabSz="697408" rtl="0" eaLnBrk="1" latinLnBrk="0" hangingPunct="1">
        <a:lnSpc>
          <a:spcPct val="90000"/>
        </a:lnSpc>
        <a:spcBef>
          <a:spcPts val="382"/>
        </a:spcBef>
        <a:buFont typeface="Arial" panose="020B0604020202020204" pitchFamily="34" charset="0"/>
        <a:buChar char="•"/>
        <a:defRPr sz="1400" kern="1200">
          <a:solidFill>
            <a:schemeClr val="tx1"/>
          </a:solidFill>
          <a:latin typeface="+mn-lt"/>
          <a:ea typeface="+mn-ea"/>
          <a:cs typeface="+mn-cs"/>
        </a:defRPr>
      </a:lvl8pPr>
      <a:lvl9pPr marL="2963984" indent="-174352" algn="l" defTabSz="697408" rtl="0" eaLnBrk="1" latinLnBrk="0" hangingPunct="1">
        <a:lnSpc>
          <a:spcPct val="90000"/>
        </a:lnSpc>
        <a:spcBef>
          <a:spcPts val="382"/>
        </a:spcBef>
        <a:buFont typeface="Arial" panose="020B0604020202020204" pitchFamily="34" charset="0"/>
        <a:buChar char="•"/>
        <a:defRPr sz="1400" kern="1200">
          <a:solidFill>
            <a:schemeClr val="tx1"/>
          </a:solidFill>
          <a:latin typeface="+mn-lt"/>
          <a:ea typeface="+mn-ea"/>
          <a:cs typeface="+mn-cs"/>
        </a:defRPr>
      </a:lvl9pPr>
    </p:bodyStyle>
    <p:otherStyle>
      <a:defPPr>
        <a:defRPr lang="tr-TR"/>
      </a:defPPr>
      <a:lvl1pPr marL="0" algn="l" defTabSz="697408" rtl="0" eaLnBrk="1" latinLnBrk="0" hangingPunct="1">
        <a:defRPr sz="1400" kern="1200">
          <a:solidFill>
            <a:schemeClr val="tx1"/>
          </a:solidFill>
          <a:latin typeface="+mn-lt"/>
          <a:ea typeface="+mn-ea"/>
          <a:cs typeface="+mn-cs"/>
        </a:defRPr>
      </a:lvl1pPr>
      <a:lvl2pPr marL="348704" algn="l" defTabSz="697408" rtl="0" eaLnBrk="1" latinLnBrk="0" hangingPunct="1">
        <a:defRPr sz="1400" kern="1200">
          <a:solidFill>
            <a:schemeClr val="tx1"/>
          </a:solidFill>
          <a:latin typeface="+mn-lt"/>
          <a:ea typeface="+mn-ea"/>
          <a:cs typeface="+mn-cs"/>
        </a:defRPr>
      </a:lvl2pPr>
      <a:lvl3pPr marL="697408" algn="l" defTabSz="697408" rtl="0" eaLnBrk="1" latinLnBrk="0" hangingPunct="1">
        <a:defRPr sz="1400" kern="1200">
          <a:solidFill>
            <a:schemeClr val="tx1"/>
          </a:solidFill>
          <a:latin typeface="+mn-lt"/>
          <a:ea typeface="+mn-ea"/>
          <a:cs typeface="+mn-cs"/>
        </a:defRPr>
      </a:lvl3pPr>
      <a:lvl4pPr marL="1046112" algn="l" defTabSz="697408" rtl="0" eaLnBrk="1" latinLnBrk="0" hangingPunct="1">
        <a:defRPr sz="1400" kern="1200">
          <a:solidFill>
            <a:schemeClr val="tx1"/>
          </a:solidFill>
          <a:latin typeface="+mn-lt"/>
          <a:ea typeface="+mn-ea"/>
          <a:cs typeface="+mn-cs"/>
        </a:defRPr>
      </a:lvl4pPr>
      <a:lvl5pPr marL="1394816" algn="l" defTabSz="697408" rtl="0" eaLnBrk="1" latinLnBrk="0" hangingPunct="1">
        <a:defRPr sz="1400" kern="1200">
          <a:solidFill>
            <a:schemeClr val="tx1"/>
          </a:solidFill>
          <a:latin typeface="+mn-lt"/>
          <a:ea typeface="+mn-ea"/>
          <a:cs typeface="+mn-cs"/>
        </a:defRPr>
      </a:lvl5pPr>
      <a:lvl6pPr marL="1743520" algn="l" defTabSz="697408" rtl="0" eaLnBrk="1" latinLnBrk="0" hangingPunct="1">
        <a:defRPr sz="1400" kern="1200">
          <a:solidFill>
            <a:schemeClr val="tx1"/>
          </a:solidFill>
          <a:latin typeface="+mn-lt"/>
          <a:ea typeface="+mn-ea"/>
          <a:cs typeface="+mn-cs"/>
        </a:defRPr>
      </a:lvl6pPr>
      <a:lvl7pPr marL="2092224" algn="l" defTabSz="697408" rtl="0" eaLnBrk="1" latinLnBrk="0" hangingPunct="1">
        <a:defRPr sz="1400" kern="1200">
          <a:solidFill>
            <a:schemeClr val="tx1"/>
          </a:solidFill>
          <a:latin typeface="+mn-lt"/>
          <a:ea typeface="+mn-ea"/>
          <a:cs typeface="+mn-cs"/>
        </a:defRPr>
      </a:lvl7pPr>
      <a:lvl8pPr marL="2440928" algn="l" defTabSz="697408" rtl="0" eaLnBrk="1" latinLnBrk="0" hangingPunct="1">
        <a:defRPr sz="1400" kern="1200">
          <a:solidFill>
            <a:schemeClr val="tx1"/>
          </a:solidFill>
          <a:latin typeface="+mn-lt"/>
          <a:ea typeface="+mn-ea"/>
          <a:cs typeface="+mn-cs"/>
        </a:defRPr>
      </a:lvl8pPr>
      <a:lvl9pPr marL="2789632" algn="l" defTabSz="697408" rtl="0" eaLnBrk="1" latinLnBrk="0" hangingPunct="1">
        <a:defRPr sz="14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202" y="365126"/>
            <a:ext cx="10515600" cy="1325563"/>
          </a:xfrm>
          <a:prstGeom prst="rect">
            <a:avLst/>
          </a:prstGeom>
        </p:spPr>
        <p:txBody>
          <a:bodyPr vert="horz" lIns="93023" tIns="46511" rIns="93023" bIns="46511" rtlCol="0" anchor="ctr">
            <a:normAutofit/>
          </a:bodyPr>
          <a:lstStyle/>
          <a:p>
            <a:r>
              <a:rPr lang="tr-TR"/>
              <a:t>Asıl başlık stili için tıklatın</a:t>
            </a:r>
          </a:p>
        </p:txBody>
      </p:sp>
      <p:sp>
        <p:nvSpPr>
          <p:cNvPr id="3" name="Metin Yer Tutucusu 2"/>
          <p:cNvSpPr>
            <a:spLocks noGrp="1"/>
          </p:cNvSpPr>
          <p:nvPr>
            <p:ph type="body" idx="1"/>
          </p:nvPr>
        </p:nvSpPr>
        <p:spPr>
          <a:xfrm>
            <a:off x="838202" y="1825626"/>
            <a:ext cx="10515600" cy="4351339"/>
          </a:xfrm>
          <a:prstGeom prst="rect">
            <a:avLst/>
          </a:prstGeom>
        </p:spPr>
        <p:txBody>
          <a:bodyPr vert="horz" lIns="93023" tIns="46511" rIns="93023" bIns="46511" rtlCol="0">
            <a:normAutofit/>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2"/>
          </p:nvPr>
        </p:nvSpPr>
        <p:spPr>
          <a:xfrm>
            <a:off x="838202" y="6356355"/>
            <a:ext cx="2743200" cy="365124"/>
          </a:xfrm>
          <a:prstGeom prst="rect">
            <a:avLst/>
          </a:prstGeom>
        </p:spPr>
        <p:txBody>
          <a:bodyPr vert="horz" lIns="93023" tIns="46511" rIns="93023" bIns="46511" rtlCol="0" anchor="ctr"/>
          <a:lstStyle>
            <a:lvl1pPr algn="l">
              <a:defRPr sz="1000">
                <a:solidFill>
                  <a:schemeClr val="tx1">
                    <a:tint val="75000"/>
                  </a:schemeClr>
                </a:solidFill>
              </a:defRPr>
            </a:lvl1pPr>
          </a:lstStyle>
          <a:p>
            <a:fld id="{58A2918D-EBCE-4354-B5E4-883C822D958A}" type="datetime1">
              <a:rPr lang="tr-TR" smtClean="0"/>
              <a:t>13.05.2024</a:t>
            </a:fld>
            <a:endParaRPr lang="tr-TR"/>
          </a:p>
        </p:txBody>
      </p:sp>
      <p:sp>
        <p:nvSpPr>
          <p:cNvPr id="5" name="Altbilgi Yer Tutucusu 4"/>
          <p:cNvSpPr>
            <a:spLocks noGrp="1"/>
          </p:cNvSpPr>
          <p:nvPr>
            <p:ph type="ftr" sz="quarter" idx="3"/>
          </p:nvPr>
        </p:nvSpPr>
        <p:spPr>
          <a:xfrm>
            <a:off x="4038602" y="6356355"/>
            <a:ext cx="4114800" cy="365124"/>
          </a:xfrm>
          <a:prstGeom prst="rect">
            <a:avLst/>
          </a:prstGeom>
        </p:spPr>
        <p:txBody>
          <a:bodyPr vert="horz" lIns="93023" tIns="46511" rIns="93023" bIns="46511" rtlCol="0" anchor="ctr"/>
          <a:lstStyle>
            <a:lvl1pPr algn="ctr">
              <a:defRPr sz="1000">
                <a:solidFill>
                  <a:schemeClr val="tx1">
                    <a:tint val="75000"/>
                  </a:schemeClr>
                </a:solidFill>
              </a:defRPr>
            </a:lvl1pPr>
          </a:lstStyle>
          <a:p>
            <a:endParaRPr lang="tr-TR"/>
          </a:p>
        </p:txBody>
      </p:sp>
      <p:sp>
        <p:nvSpPr>
          <p:cNvPr id="6" name="Slayt Numarası Yer Tutucusu 5"/>
          <p:cNvSpPr>
            <a:spLocks noGrp="1"/>
          </p:cNvSpPr>
          <p:nvPr>
            <p:ph type="sldNum" sz="quarter" idx="4"/>
          </p:nvPr>
        </p:nvSpPr>
        <p:spPr>
          <a:xfrm>
            <a:off x="8610600" y="6356355"/>
            <a:ext cx="2743200" cy="365124"/>
          </a:xfrm>
          <a:prstGeom prst="rect">
            <a:avLst/>
          </a:prstGeom>
        </p:spPr>
        <p:txBody>
          <a:bodyPr vert="horz" lIns="93023" tIns="46511" rIns="93023" bIns="46511" rtlCol="0" anchor="ctr"/>
          <a:lstStyle>
            <a:lvl1pPr algn="r">
              <a:defRPr sz="1000">
                <a:solidFill>
                  <a:schemeClr val="tx1">
                    <a:tint val="75000"/>
                  </a:schemeClr>
                </a:solidFill>
              </a:defRPr>
            </a:lvl1pPr>
          </a:lstStyle>
          <a:p>
            <a:fld id="{6B5068A4-7AB1-4987-BEC0-486BCDB874F9}" type="slidenum">
              <a:rPr lang="tr-TR" smtClean="0"/>
              <a:t>‹#›</a:t>
            </a:fld>
            <a:endParaRPr lang="tr-TR"/>
          </a:p>
        </p:txBody>
      </p:sp>
    </p:spTree>
    <p:extLst>
      <p:ext uri="{BB962C8B-B14F-4D97-AF65-F5344CB8AC3E}">
        <p14:creationId xmlns:p14="http://schemas.microsoft.com/office/powerpoint/2010/main" val="3726340808"/>
      </p:ext>
    </p:extLst>
  </p:cSld>
  <p:clrMap bg1="lt1" tx1="dk1" bg2="lt2" tx2="dk2" accent1="accent1" accent2="accent2" accent3="accent3" accent4="accent4" accent5="accent5" accent6="accent6" hlink="hlink" folHlink="folHlink"/>
  <p:sldLayoutIdLst>
    <p:sldLayoutId id="2147483994" r:id="rId1"/>
    <p:sldLayoutId id="2147483995" r:id="rId2"/>
    <p:sldLayoutId id="2147483996" r:id="rId3"/>
    <p:sldLayoutId id="2147483997" r:id="rId4"/>
    <p:sldLayoutId id="2147483998" r:id="rId5"/>
    <p:sldLayoutId id="2147483999" r:id="rId6"/>
    <p:sldLayoutId id="2147484000" r:id="rId7"/>
    <p:sldLayoutId id="2147484001" r:id="rId8"/>
    <p:sldLayoutId id="2147484002" r:id="rId9"/>
    <p:sldLayoutId id="2147484003" r:id="rId10"/>
    <p:sldLayoutId id="2147484004" r:id="rId11"/>
    <p:sldLayoutId id="2147484005" r:id="rId12"/>
    <p:sldLayoutId id="2147484006" r:id="rId13"/>
  </p:sldLayoutIdLst>
  <p:hf hdr="0" ftr="0" dt="0"/>
  <p:txStyles>
    <p:titleStyle>
      <a:lvl1pPr algn="l" defTabSz="697618" rtl="0" eaLnBrk="1" latinLnBrk="0" hangingPunct="1">
        <a:lnSpc>
          <a:spcPct val="90000"/>
        </a:lnSpc>
        <a:spcBef>
          <a:spcPct val="0"/>
        </a:spcBef>
        <a:buNone/>
        <a:defRPr sz="3499" kern="1200">
          <a:solidFill>
            <a:schemeClr val="tx1"/>
          </a:solidFill>
          <a:latin typeface="+mj-lt"/>
          <a:ea typeface="+mj-ea"/>
          <a:cs typeface="+mj-cs"/>
        </a:defRPr>
      </a:lvl1pPr>
    </p:titleStyle>
    <p:bodyStyle>
      <a:lvl1pPr marL="174404" indent="-174404" algn="l" defTabSz="697618" rtl="0" eaLnBrk="1" latinLnBrk="0" hangingPunct="1">
        <a:lnSpc>
          <a:spcPct val="90000"/>
        </a:lnSpc>
        <a:spcBef>
          <a:spcPts val="763"/>
        </a:spcBef>
        <a:buFont typeface="Arial" panose="020B0604020202020204" pitchFamily="34" charset="0"/>
        <a:buChar char="•"/>
        <a:defRPr sz="2100" kern="1200">
          <a:solidFill>
            <a:schemeClr val="tx1"/>
          </a:solidFill>
          <a:latin typeface="+mn-lt"/>
          <a:ea typeface="+mn-ea"/>
          <a:cs typeface="+mn-cs"/>
        </a:defRPr>
      </a:lvl1pPr>
      <a:lvl2pPr marL="523213" indent="-174404" algn="l" defTabSz="697618" rtl="0" eaLnBrk="1" latinLnBrk="0" hangingPunct="1">
        <a:lnSpc>
          <a:spcPct val="90000"/>
        </a:lnSpc>
        <a:spcBef>
          <a:spcPts val="382"/>
        </a:spcBef>
        <a:buFont typeface="Arial" panose="020B0604020202020204" pitchFamily="34" charset="0"/>
        <a:buChar char="•"/>
        <a:defRPr sz="1800" kern="1200">
          <a:solidFill>
            <a:schemeClr val="tx1"/>
          </a:solidFill>
          <a:latin typeface="+mn-lt"/>
          <a:ea typeface="+mn-ea"/>
          <a:cs typeface="+mn-cs"/>
        </a:defRPr>
      </a:lvl2pPr>
      <a:lvl3pPr marL="872023" indent="-174404" algn="l" defTabSz="697618" rtl="0" eaLnBrk="1" latinLnBrk="0" hangingPunct="1">
        <a:lnSpc>
          <a:spcPct val="90000"/>
        </a:lnSpc>
        <a:spcBef>
          <a:spcPts val="382"/>
        </a:spcBef>
        <a:buFont typeface="Arial" panose="020B0604020202020204" pitchFamily="34" charset="0"/>
        <a:buChar char="•"/>
        <a:defRPr sz="1500" kern="1200">
          <a:solidFill>
            <a:schemeClr val="tx1"/>
          </a:solidFill>
          <a:latin typeface="+mn-lt"/>
          <a:ea typeface="+mn-ea"/>
          <a:cs typeface="+mn-cs"/>
        </a:defRPr>
      </a:lvl3pPr>
      <a:lvl4pPr marL="1220831" indent="-174404" algn="l" defTabSz="697618" rtl="0" eaLnBrk="1" latinLnBrk="0" hangingPunct="1">
        <a:lnSpc>
          <a:spcPct val="90000"/>
        </a:lnSpc>
        <a:spcBef>
          <a:spcPts val="382"/>
        </a:spcBef>
        <a:buFont typeface="Arial" panose="020B0604020202020204" pitchFamily="34" charset="0"/>
        <a:buChar char="•"/>
        <a:defRPr sz="1400" kern="1200">
          <a:solidFill>
            <a:schemeClr val="tx1"/>
          </a:solidFill>
          <a:latin typeface="+mn-lt"/>
          <a:ea typeface="+mn-ea"/>
          <a:cs typeface="+mn-cs"/>
        </a:defRPr>
      </a:lvl4pPr>
      <a:lvl5pPr marL="1569639" indent="-174404" algn="l" defTabSz="697618" rtl="0" eaLnBrk="1" latinLnBrk="0" hangingPunct="1">
        <a:lnSpc>
          <a:spcPct val="90000"/>
        </a:lnSpc>
        <a:spcBef>
          <a:spcPts val="382"/>
        </a:spcBef>
        <a:buFont typeface="Arial" panose="020B0604020202020204" pitchFamily="34" charset="0"/>
        <a:buChar char="•"/>
        <a:defRPr sz="1400" kern="1200">
          <a:solidFill>
            <a:schemeClr val="tx1"/>
          </a:solidFill>
          <a:latin typeface="+mn-lt"/>
          <a:ea typeface="+mn-ea"/>
          <a:cs typeface="+mn-cs"/>
        </a:defRPr>
      </a:lvl5pPr>
      <a:lvl6pPr marL="1918447" indent="-174404" algn="l" defTabSz="697618" rtl="0" eaLnBrk="1" latinLnBrk="0" hangingPunct="1">
        <a:lnSpc>
          <a:spcPct val="90000"/>
        </a:lnSpc>
        <a:spcBef>
          <a:spcPts val="382"/>
        </a:spcBef>
        <a:buFont typeface="Arial" panose="020B0604020202020204" pitchFamily="34" charset="0"/>
        <a:buChar char="•"/>
        <a:defRPr sz="1400" kern="1200">
          <a:solidFill>
            <a:schemeClr val="tx1"/>
          </a:solidFill>
          <a:latin typeface="+mn-lt"/>
          <a:ea typeface="+mn-ea"/>
          <a:cs typeface="+mn-cs"/>
        </a:defRPr>
      </a:lvl6pPr>
      <a:lvl7pPr marL="2267256" indent="-174404" algn="l" defTabSz="697618" rtl="0" eaLnBrk="1" latinLnBrk="0" hangingPunct="1">
        <a:lnSpc>
          <a:spcPct val="90000"/>
        </a:lnSpc>
        <a:spcBef>
          <a:spcPts val="382"/>
        </a:spcBef>
        <a:buFont typeface="Arial" panose="020B0604020202020204" pitchFamily="34" charset="0"/>
        <a:buChar char="•"/>
        <a:defRPr sz="1400" kern="1200">
          <a:solidFill>
            <a:schemeClr val="tx1"/>
          </a:solidFill>
          <a:latin typeface="+mn-lt"/>
          <a:ea typeface="+mn-ea"/>
          <a:cs typeface="+mn-cs"/>
        </a:defRPr>
      </a:lvl7pPr>
      <a:lvl8pPr marL="2616065" indent="-174404" algn="l" defTabSz="697618" rtl="0" eaLnBrk="1" latinLnBrk="0" hangingPunct="1">
        <a:lnSpc>
          <a:spcPct val="90000"/>
        </a:lnSpc>
        <a:spcBef>
          <a:spcPts val="382"/>
        </a:spcBef>
        <a:buFont typeface="Arial" panose="020B0604020202020204" pitchFamily="34" charset="0"/>
        <a:buChar char="•"/>
        <a:defRPr sz="1400" kern="1200">
          <a:solidFill>
            <a:schemeClr val="tx1"/>
          </a:solidFill>
          <a:latin typeface="+mn-lt"/>
          <a:ea typeface="+mn-ea"/>
          <a:cs typeface="+mn-cs"/>
        </a:defRPr>
      </a:lvl8pPr>
      <a:lvl9pPr marL="2964873" indent="-174404" algn="l" defTabSz="697618" rtl="0" eaLnBrk="1" latinLnBrk="0" hangingPunct="1">
        <a:lnSpc>
          <a:spcPct val="90000"/>
        </a:lnSpc>
        <a:spcBef>
          <a:spcPts val="382"/>
        </a:spcBef>
        <a:buFont typeface="Arial" panose="020B0604020202020204" pitchFamily="34" charset="0"/>
        <a:buChar char="•"/>
        <a:defRPr sz="1400" kern="1200">
          <a:solidFill>
            <a:schemeClr val="tx1"/>
          </a:solidFill>
          <a:latin typeface="+mn-lt"/>
          <a:ea typeface="+mn-ea"/>
          <a:cs typeface="+mn-cs"/>
        </a:defRPr>
      </a:lvl9pPr>
    </p:bodyStyle>
    <p:otherStyle>
      <a:defPPr>
        <a:defRPr lang="tr-TR"/>
      </a:defPPr>
      <a:lvl1pPr marL="0" algn="l" defTabSz="697618" rtl="0" eaLnBrk="1" latinLnBrk="0" hangingPunct="1">
        <a:defRPr sz="1400" kern="1200">
          <a:solidFill>
            <a:schemeClr val="tx1"/>
          </a:solidFill>
          <a:latin typeface="+mn-lt"/>
          <a:ea typeface="+mn-ea"/>
          <a:cs typeface="+mn-cs"/>
        </a:defRPr>
      </a:lvl1pPr>
      <a:lvl2pPr marL="348809" algn="l" defTabSz="697618" rtl="0" eaLnBrk="1" latinLnBrk="0" hangingPunct="1">
        <a:defRPr sz="1400" kern="1200">
          <a:solidFill>
            <a:schemeClr val="tx1"/>
          </a:solidFill>
          <a:latin typeface="+mn-lt"/>
          <a:ea typeface="+mn-ea"/>
          <a:cs typeface="+mn-cs"/>
        </a:defRPr>
      </a:lvl2pPr>
      <a:lvl3pPr marL="697618" algn="l" defTabSz="697618" rtl="0" eaLnBrk="1" latinLnBrk="0" hangingPunct="1">
        <a:defRPr sz="1400" kern="1200">
          <a:solidFill>
            <a:schemeClr val="tx1"/>
          </a:solidFill>
          <a:latin typeface="+mn-lt"/>
          <a:ea typeface="+mn-ea"/>
          <a:cs typeface="+mn-cs"/>
        </a:defRPr>
      </a:lvl3pPr>
      <a:lvl4pPr marL="1046426" algn="l" defTabSz="697618" rtl="0" eaLnBrk="1" latinLnBrk="0" hangingPunct="1">
        <a:defRPr sz="1400" kern="1200">
          <a:solidFill>
            <a:schemeClr val="tx1"/>
          </a:solidFill>
          <a:latin typeface="+mn-lt"/>
          <a:ea typeface="+mn-ea"/>
          <a:cs typeface="+mn-cs"/>
        </a:defRPr>
      </a:lvl4pPr>
      <a:lvl5pPr marL="1395235" algn="l" defTabSz="697618" rtl="0" eaLnBrk="1" latinLnBrk="0" hangingPunct="1">
        <a:defRPr sz="1400" kern="1200">
          <a:solidFill>
            <a:schemeClr val="tx1"/>
          </a:solidFill>
          <a:latin typeface="+mn-lt"/>
          <a:ea typeface="+mn-ea"/>
          <a:cs typeface="+mn-cs"/>
        </a:defRPr>
      </a:lvl5pPr>
      <a:lvl6pPr marL="1744043" algn="l" defTabSz="697618" rtl="0" eaLnBrk="1" latinLnBrk="0" hangingPunct="1">
        <a:defRPr sz="1400" kern="1200">
          <a:solidFill>
            <a:schemeClr val="tx1"/>
          </a:solidFill>
          <a:latin typeface="+mn-lt"/>
          <a:ea typeface="+mn-ea"/>
          <a:cs typeface="+mn-cs"/>
        </a:defRPr>
      </a:lvl6pPr>
      <a:lvl7pPr marL="2092852" algn="l" defTabSz="697618" rtl="0" eaLnBrk="1" latinLnBrk="0" hangingPunct="1">
        <a:defRPr sz="1400" kern="1200">
          <a:solidFill>
            <a:schemeClr val="tx1"/>
          </a:solidFill>
          <a:latin typeface="+mn-lt"/>
          <a:ea typeface="+mn-ea"/>
          <a:cs typeface="+mn-cs"/>
        </a:defRPr>
      </a:lvl7pPr>
      <a:lvl8pPr marL="2441660" algn="l" defTabSz="697618" rtl="0" eaLnBrk="1" latinLnBrk="0" hangingPunct="1">
        <a:defRPr sz="1400" kern="1200">
          <a:solidFill>
            <a:schemeClr val="tx1"/>
          </a:solidFill>
          <a:latin typeface="+mn-lt"/>
          <a:ea typeface="+mn-ea"/>
          <a:cs typeface="+mn-cs"/>
        </a:defRPr>
      </a:lvl8pPr>
      <a:lvl9pPr marL="2790469" algn="l" defTabSz="697618" rtl="0" eaLnBrk="1" latinLnBrk="0" hangingPunct="1">
        <a:defRPr sz="14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 için tıklatın</a:t>
            </a:r>
          </a:p>
        </p:txBody>
      </p:sp>
      <p:sp>
        <p:nvSpPr>
          <p:cNvPr id="3" name="Metin Yer Tutucus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F6A40F3-D762-48C5-B757-13FFFC7ECF74}" type="datetimeFigureOut">
              <a:rPr lang="tr-TR" smtClean="0">
                <a:solidFill>
                  <a:prstClr val="black">
                    <a:tint val="75000"/>
                  </a:prstClr>
                </a:solidFill>
              </a:rPr>
              <a:pPr/>
              <a:t>13.05.2024</a:t>
            </a:fld>
            <a:endParaRPr lang="tr-TR">
              <a:solidFill>
                <a:prstClr val="black">
                  <a:tint val="75000"/>
                </a:prstClr>
              </a:solidFill>
            </a:endParaRPr>
          </a:p>
        </p:txBody>
      </p:sp>
      <p:sp>
        <p:nvSpPr>
          <p:cNvPr id="5" name="Altbilgi Yer Tutucusu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solidFill>
                <a:prstClr val="black">
                  <a:tint val="75000"/>
                </a:prstClr>
              </a:solidFill>
            </a:endParaRPr>
          </a:p>
        </p:txBody>
      </p:sp>
      <p:sp>
        <p:nvSpPr>
          <p:cNvPr id="6" name="Slayt Numarası Yer Tutucus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B5068A4-7AB1-4987-BEC0-486BCDB874F9}"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3022089165"/>
      </p:ext>
    </p:extLst>
  </p:cSld>
  <p:clrMap bg1="lt1" tx1="dk1" bg2="lt2" tx2="dk2" accent1="accent1" accent2="accent2" accent3="accent3" accent4="accent4" accent5="accent5" accent6="accent6" hlink="hlink" folHlink="folHlink"/>
  <p:sldLayoutIdLst>
    <p:sldLayoutId id="2147484008" r:id="rId1"/>
    <p:sldLayoutId id="2147484009" r:id="rId2"/>
    <p:sldLayoutId id="2147484010" r:id="rId3"/>
    <p:sldLayoutId id="2147484011" r:id="rId4"/>
    <p:sldLayoutId id="2147484012" r:id="rId5"/>
    <p:sldLayoutId id="2147484013" r:id="rId6"/>
    <p:sldLayoutId id="2147484014" r:id="rId7"/>
    <p:sldLayoutId id="2147484015" r:id="rId8"/>
    <p:sldLayoutId id="2147484016" r:id="rId9"/>
    <p:sldLayoutId id="2147484017" r:id="rId10"/>
    <p:sldLayoutId id="2147484018" r:id="rId11"/>
    <p:sldLayoutId id="214748401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xml"/><Relationship Id="rId1" Type="http://schemas.openxmlformats.org/officeDocument/2006/relationships/slideLayout" Target="../slideLayouts/slideLayout100.xml"/><Relationship Id="rId5" Type="http://schemas.openxmlformats.org/officeDocument/2006/relationships/image" Target="../media/image13.png"/><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58.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1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1.xml"/><Relationship Id="rId1" Type="http://schemas.openxmlformats.org/officeDocument/2006/relationships/slideLayout" Target="../slideLayouts/slideLayout58.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58.xml"/><Relationship Id="rId1" Type="http://schemas.openxmlformats.org/officeDocument/2006/relationships/themeOverride" Target="../theme/themeOverride2.xml"/><Relationship Id="rId5" Type="http://schemas.openxmlformats.org/officeDocument/2006/relationships/chart" Target="../charts/chart1.xml"/><Relationship Id="rId4" Type="http://schemas.openxmlformats.org/officeDocument/2006/relationships/image" Target="../media/image8.jpg"/></Relationships>
</file>

<file path=ppt/slides/_rels/slide1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3.xml"/><Relationship Id="rId1" Type="http://schemas.openxmlformats.org/officeDocument/2006/relationships/slideLayout" Target="../slideLayouts/slideLayout58.xml"/><Relationship Id="rId6" Type="http://schemas.openxmlformats.org/officeDocument/2006/relationships/image" Target="../media/image46.png"/><Relationship Id="rId5" Type="http://schemas.openxmlformats.org/officeDocument/2006/relationships/image" Target="../media/image45.jpeg"/><Relationship Id="rId4" Type="http://schemas.openxmlformats.org/officeDocument/2006/relationships/image" Target="../media/image44.jpeg"/></Relationships>
</file>

<file path=ppt/slides/_rels/slide1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4.xml"/><Relationship Id="rId1" Type="http://schemas.openxmlformats.org/officeDocument/2006/relationships/slideLayout" Target="../slideLayouts/slideLayout58.xml"/><Relationship Id="rId4" Type="http://schemas.openxmlformats.org/officeDocument/2006/relationships/image" Target="../media/image48.png"/></Relationships>
</file>

<file path=ppt/slides/_rels/slide15.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15.xml"/><Relationship Id="rId1" Type="http://schemas.openxmlformats.org/officeDocument/2006/relationships/slideLayout" Target="../slideLayouts/slideLayout58.xml"/><Relationship Id="rId4" Type="http://schemas.openxmlformats.org/officeDocument/2006/relationships/image" Target="../media/image50.jp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58.xml"/><Relationship Id="rId1" Type="http://schemas.openxmlformats.org/officeDocument/2006/relationships/themeOverride" Target="../theme/themeOverride3.xml"/><Relationship Id="rId6" Type="http://schemas.openxmlformats.org/officeDocument/2006/relationships/image" Target="../media/image52.jpg"/><Relationship Id="rId5" Type="http://schemas.openxmlformats.org/officeDocument/2006/relationships/image" Target="../media/image51.jpg"/><Relationship Id="rId4" Type="http://schemas.openxmlformats.org/officeDocument/2006/relationships/image" Target="../media/image8.jpg"/></Relationships>
</file>

<file path=ppt/slides/_rels/slide1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7.xml"/><Relationship Id="rId1" Type="http://schemas.openxmlformats.org/officeDocument/2006/relationships/slideLayout" Target="../slideLayouts/slideLayout58.xml"/><Relationship Id="rId4" Type="http://schemas.openxmlformats.org/officeDocument/2006/relationships/image" Target="../media/image54.jpeg"/></Relationships>
</file>

<file path=ppt/slides/_rels/slide1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8.xml"/><Relationship Id="rId1" Type="http://schemas.openxmlformats.org/officeDocument/2006/relationships/slideLayout" Target="../slideLayouts/slideLayout58.xml"/><Relationship Id="rId4" Type="http://schemas.openxmlformats.org/officeDocument/2006/relationships/image" Target="../media/image56.jpg"/></Relationships>
</file>

<file path=ppt/slides/_rels/slide19.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19.xml"/><Relationship Id="rId1" Type="http://schemas.openxmlformats.org/officeDocument/2006/relationships/slideLayout" Target="../slideLayouts/slideLayout58.xml"/><Relationship Id="rId4" Type="http://schemas.openxmlformats.org/officeDocument/2006/relationships/image" Target="../media/image58.jpg"/></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58.xml"/><Relationship Id="rId6" Type="http://schemas.openxmlformats.org/officeDocument/2006/relationships/image" Target="../media/image17.png"/><Relationship Id="rId5" Type="http://schemas.openxmlformats.org/officeDocument/2006/relationships/image" Target="../media/image16.jpeg"/><Relationship Id="rId4" Type="http://schemas.openxmlformats.org/officeDocument/2006/relationships/image" Target="../media/image15.png"/></Relationships>
</file>

<file path=ppt/slides/_rels/slide20.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20.xml"/><Relationship Id="rId1" Type="http://schemas.openxmlformats.org/officeDocument/2006/relationships/slideLayout" Target="../slideLayouts/slideLayout58.xml"/><Relationship Id="rId4" Type="http://schemas.openxmlformats.org/officeDocument/2006/relationships/image" Target="../media/image60.jpg"/></Relationships>
</file>

<file path=ppt/slides/_rels/slide2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1.xml"/><Relationship Id="rId1" Type="http://schemas.openxmlformats.org/officeDocument/2006/relationships/slideLayout" Target="../slideLayouts/slideLayout58.xml"/><Relationship Id="rId5" Type="http://schemas.openxmlformats.org/officeDocument/2006/relationships/image" Target="../media/image63.jpeg"/><Relationship Id="rId4" Type="http://schemas.openxmlformats.org/officeDocument/2006/relationships/image" Target="../media/image62.jpeg"/></Relationships>
</file>

<file path=ppt/slides/_rels/slide22.xml.rels><?xml version="1.0" encoding="UTF-8" standalone="yes"?>
<Relationships xmlns="http://schemas.openxmlformats.org/package/2006/relationships"><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notesSlide" Target="../notesSlides/notesSlide22.xml"/><Relationship Id="rId1" Type="http://schemas.openxmlformats.org/officeDocument/2006/relationships/slideLayout" Target="../slideLayouts/slideLayout58.xml"/><Relationship Id="rId6" Type="http://schemas.openxmlformats.org/officeDocument/2006/relationships/image" Target="../media/image67.png"/><Relationship Id="rId5" Type="http://schemas.openxmlformats.org/officeDocument/2006/relationships/image" Target="../media/image66.jpeg"/><Relationship Id="rId4" Type="http://schemas.openxmlformats.org/officeDocument/2006/relationships/image" Target="../media/image65.jpe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58.xml"/><Relationship Id="rId1" Type="http://schemas.openxmlformats.org/officeDocument/2006/relationships/themeOverride" Target="../theme/themeOverride4.xml"/><Relationship Id="rId6" Type="http://schemas.openxmlformats.org/officeDocument/2006/relationships/image" Target="../media/image70.png"/><Relationship Id="rId5" Type="http://schemas.openxmlformats.org/officeDocument/2006/relationships/image" Target="../media/image69.jpeg"/><Relationship Id="rId4" Type="http://schemas.openxmlformats.org/officeDocument/2006/relationships/image" Target="../media/image8.jpg"/></Relationships>
</file>

<file path=ppt/slides/_rels/slide2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4.xml"/><Relationship Id="rId1" Type="http://schemas.openxmlformats.org/officeDocument/2006/relationships/slideLayout" Target="../slideLayouts/slideLayout58.xml"/><Relationship Id="rId5" Type="http://schemas.openxmlformats.org/officeDocument/2006/relationships/image" Target="../media/image73.emf"/><Relationship Id="rId4" Type="http://schemas.openxmlformats.org/officeDocument/2006/relationships/image" Target="../media/image72.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76.jpg"/><Relationship Id="rId2" Type="http://schemas.openxmlformats.org/officeDocument/2006/relationships/slideLayout" Target="../slideLayouts/slideLayout58.xml"/><Relationship Id="rId1" Type="http://schemas.openxmlformats.org/officeDocument/2006/relationships/themeOverride" Target="../theme/themeOverride5.xml"/><Relationship Id="rId6" Type="http://schemas.openxmlformats.org/officeDocument/2006/relationships/image" Target="../media/image75.jpg"/><Relationship Id="rId5" Type="http://schemas.openxmlformats.org/officeDocument/2006/relationships/image" Target="../media/image74.jpg"/><Relationship Id="rId4" Type="http://schemas.openxmlformats.org/officeDocument/2006/relationships/image" Target="../media/image8.jpg"/></Relationships>
</file>

<file path=ppt/slides/_rels/slide26.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26.xml"/><Relationship Id="rId1" Type="http://schemas.openxmlformats.org/officeDocument/2006/relationships/slideLayout" Target="../slideLayouts/slideLayout58.xml"/></Relationships>
</file>

<file path=ppt/slides/_rels/slide27.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27.xml"/><Relationship Id="rId1" Type="http://schemas.openxmlformats.org/officeDocument/2006/relationships/slideLayout" Target="../slideLayouts/slideLayout58.xml"/><Relationship Id="rId4" Type="http://schemas.openxmlformats.org/officeDocument/2006/relationships/image" Target="../media/image79.jpg"/></Relationships>
</file>

<file path=ppt/slides/_rels/slide2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8.xml"/><Relationship Id="rId1" Type="http://schemas.openxmlformats.org/officeDocument/2006/relationships/slideLayout" Target="../slideLayouts/slideLayout58.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58.xml"/></Relationships>
</file>

<file path=ppt/slides/_rels/slide3.xml.rels><?xml version="1.0" encoding="UTF-8" standalone="yes"?>
<Relationships xmlns="http://schemas.openxmlformats.org/package/2006/relationships"><Relationship Id="rId8" Type="http://schemas.openxmlformats.org/officeDocument/2006/relationships/image" Target="../media/image21.emf"/><Relationship Id="rId3" Type="http://schemas.openxmlformats.org/officeDocument/2006/relationships/notesSlide" Target="../notesSlides/notesSlide3.xml"/><Relationship Id="rId7" Type="http://schemas.openxmlformats.org/officeDocument/2006/relationships/image" Target="../media/image20.png"/><Relationship Id="rId2" Type="http://schemas.openxmlformats.org/officeDocument/2006/relationships/slideLayout" Target="../slideLayouts/slideLayout58.xml"/><Relationship Id="rId1" Type="http://schemas.openxmlformats.org/officeDocument/2006/relationships/themeOverride" Target="../theme/themeOverride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8.jp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58.xml"/></Relationships>
</file>

<file path=ppt/slides/_rels/slide3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1.xml"/><Relationship Id="rId1" Type="http://schemas.openxmlformats.org/officeDocument/2006/relationships/slideLayout" Target="../slideLayouts/slideLayout58.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58.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58.xml"/></Relationships>
</file>

<file path=ppt/slides/_rels/slide34.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34.xml"/><Relationship Id="rId1" Type="http://schemas.openxmlformats.org/officeDocument/2006/relationships/slideLayout" Target="../slideLayouts/slideLayout58.xml"/><Relationship Id="rId4" Type="http://schemas.openxmlformats.org/officeDocument/2006/relationships/image" Target="../media/image82.jpeg"/></Relationships>
</file>

<file path=ppt/slides/_rels/slide35.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35.xml"/><Relationship Id="rId1" Type="http://schemas.openxmlformats.org/officeDocument/2006/relationships/slideLayout" Target="../slideLayouts/slideLayout57.xml"/><Relationship Id="rId4" Type="http://schemas.openxmlformats.org/officeDocument/2006/relationships/image" Target="../media/image84.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58.xml"/><Relationship Id="rId1" Type="http://schemas.openxmlformats.org/officeDocument/2006/relationships/themeOverride" Target="../theme/themeOverride6.xml"/><Relationship Id="rId6" Type="http://schemas.openxmlformats.org/officeDocument/2006/relationships/image" Target="../media/image86.jpeg"/><Relationship Id="rId5" Type="http://schemas.openxmlformats.org/officeDocument/2006/relationships/image" Target="../media/image85.jpeg"/><Relationship Id="rId4" Type="http://schemas.openxmlformats.org/officeDocument/2006/relationships/image" Target="../media/image8.jpg"/></Relationships>
</file>

<file path=ppt/slides/_rels/slide3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37.xml"/><Relationship Id="rId1" Type="http://schemas.openxmlformats.org/officeDocument/2006/relationships/slideLayout" Target="../slideLayouts/slideLayout58.xml"/><Relationship Id="rId5" Type="http://schemas.openxmlformats.org/officeDocument/2006/relationships/image" Target="../media/image89.jpg"/><Relationship Id="rId4" Type="http://schemas.openxmlformats.org/officeDocument/2006/relationships/image" Target="../media/image88.png"/></Relationships>
</file>

<file path=ppt/slides/_rels/slide38.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notesSlide" Target="../notesSlides/notesSlide38.xml"/><Relationship Id="rId1" Type="http://schemas.openxmlformats.org/officeDocument/2006/relationships/slideLayout" Target="../slideLayouts/slideLayout58.xml"/><Relationship Id="rId5" Type="http://schemas.openxmlformats.org/officeDocument/2006/relationships/image" Target="../media/image92.jpg"/><Relationship Id="rId4" Type="http://schemas.openxmlformats.org/officeDocument/2006/relationships/image" Target="../media/image91.jpg"/></Relationships>
</file>

<file path=ppt/slides/_rels/slide39.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notesSlide" Target="../notesSlides/notesSlide39.xml"/><Relationship Id="rId1" Type="http://schemas.openxmlformats.org/officeDocument/2006/relationships/slideLayout" Target="../slideLayouts/slideLayout58.xml"/><Relationship Id="rId4" Type="http://schemas.openxmlformats.org/officeDocument/2006/relationships/image" Target="../media/image94.jp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58.xml"/><Relationship Id="rId6" Type="http://schemas.openxmlformats.org/officeDocument/2006/relationships/image" Target="../media/image21.emf"/><Relationship Id="rId5" Type="http://schemas.openxmlformats.org/officeDocument/2006/relationships/image" Target="../media/image20.png"/><Relationship Id="rId4" Type="http://schemas.openxmlformats.org/officeDocument/2006/relationships/image" Target="../media/image22.png"/></Relationships>
</file>

<file path=ppt/slides/_rels/slide40.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40.xml"/><Relationship Id="rId1" Type="http://schemas.openxmlformats.org/officeDocument/2006/relationships/slideLayout" Target="../slideLayouts/slideLayout58.xml"/><Relationship Id="rId4" Type="http://schemas.openxmlformats.org/officeDocument/2006/relationships/image" Target="../media/image96.jpeg"/></Relationships>
</file>

<file path=ppt/slides/_rels/slide41.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41.xml"/><Relationship Id="rId1" Type="http://schemas.openxmlformats.org/officeDocument/2006/relationships/slideLayout" Target="../slideLayouts/slideLayout58.xml"/><Relationship Id="rId5" Type="http://schemas.openxmlformats.org/officeDocument/2006/relationships/image" Target="../media/image99.png"/><Relationship Id="rId4" Type="http://schemas.openxmlformats.org/officeDocument/2006/relationships/image" Target="../media/image98.png"/></Relationships>
</file>

<file path=ppt/slides/_rels/slide42.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42.xml"/><Relationship Id="rId1" Type="http://schemas.openxmlformats.org/officeDocument/2006/relationships/slideLayout" Target="../slideLayouts/slideLayout58.xml"/></Relationships>
</file>

<file path=ppt/slides/_rels/slide43.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43.xml"/><Relationship Id="rId1" Type="http://schemas.openxmlformats.org/officeDocument/2006/relationships/slideLayout" Target="../slideLayouts/slideLayout69.xml"/></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58.xml"/><Relationship Id="rId5" Type="http://schemas.openxmlformats.org/officeDocument/2006/relationships/image" Target="../media/image25.png"/><Relationship Id="rId4" Type="http://schemas.openxmlformats.org/officeDocument/2006/relationships/image" Target="../media/image24.jpeg"/></Relationships>
</file>

<file path=ppt/slides/_rels/slide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6.xml"/><Relationship Id="rId1" Type="http://schemas.openxmlformats.org/officeDocument/2006/relationships/slideLayout" Target="../slideLayouts/slideLayout58.xml"/><Relationship Id="rId4" Type="http://schemas.openxmlformats.org/officeDocument/2006/relationships/image" Target="../media/image27.png"/></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58.xml"/><Relationship Id="rId5" Type="http://schemas.openxmlformats.org/officeDocument/2006/relationships/image" Target="../media/image30.jpeg"/><Relationship Id="rId4" Type="http://schemas.openxmlformats.org/officeDocument/2006/relationships/image" Target="../media/image29.jpg"/></Relationships>
</file>

<file path=ppt/slides/_rels/slide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8.xml"/><Relationship Id="rId1" Type="http://schemas.openxmlformats.org/officeDocument/2006/relationships/slideLayout" Target="../slideLayouts/slideLayout58.xml"/><Relationship Id="rId5" Type="http://schemas.openxmlformats.org/officeDocument/2006/relationships/image" Target="../media/image33.png"/><Relationship Id="rId4" Type="http://schemas.openxmlformats.org/officeDocument/2006/relationships/image" Target="../media/image32.png"/></Relationships>
</file>

<file path=ppt/slides/_rels/slide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58.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026" name="Picture 2" descr="C:\Users\sabahat.yazici\Desktop\Sanayi ve Teknoloji Bakanlığı Yeni Logo Versiyon 1-0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5781" y="202091"/>
            <a:ext cx="896761" cy="87831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tubitak_logo.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05329" y="199022"/>
            <a:ext cx="647098" cy="864127"/>
          </a:xfrm>
          <a:prstGeom prst="rect">
            <a:avLst/>
          </a:prstGeom>
        </p:spPr>
      </p:pic>
      <p:sp>
        <p:nvSpPr>
          <p:cNvPr id="6" name="Rectangle 3"/>
          <p:cNvSpPr/>
          <p:nvPr/>
        </p:nvSpPr>
        <p:spPr>
          <a:xfrm>
            <a:off x="0" y="2031206"/>
            <a:ext cx="9028580" cy="1446550"/>
          </a:xfrm>
          <a:prstGeom prst="rect">
            <a:avLst/>
          </a:prstGeom>
        </p:spPr>
        <p:txBody>
          <a:bodyPr wrap="square">
            <a:spAutoFit/>
          </a:bodyPr>
          <a:lstStyle/>
          <a:p>
            <a:pPr lvl="0" algn="ctr">
              <a:defRPr/>
            </a:pPr>
            <a:r>
              <a:rPr lang="tr-TR" sz="4400" dirty="0" smtClean="0">
                <a:cs typeface="Times New Roman" panose="02020603050405020304" pitchFamily="18" charset="0"/>
              </a:rPr>
              <a:t>1501 </a:t>
            </a:r>
            <a:r>
              <a:rPr lang="tr-TR" sz="4400" dirty="0">
                <a:cs typeface="Times New Roman" panose="02020603050405020304" pitchFamily="18" charset="0"/>
              </a:rPr>
              <a:t>Destek </a:t>
            </a:r>
            <a:r>
              <a:rPr lang="tr-TR" sz="4400" dirty="0" smtClean="0">
                <a:cs typeface="Times New Roman" panose="02020603050405020304" pitchFamily="18" charset="0"/>
              </a:rPr>
              <a:t>Programı</a:t>
            </a:r>
            <a:endParaRPr lang="tr-TR" sz="4400" dirty="0"/>
          </a:p>
          <a:p>
            <a:pPr algn="ctr">
              <a:defRPr/>
            </a:pPr>
            <a:r>
              <a:rPr lang="tr-TR" sz="4400" dirty="0"/>
              <a:t>İzleme Aşaması</a:t>
            </a:r>
            <a:endParaRPr lang="tr-TR" sz="4400" dirty="0">
              <a:ln w="18415" cmpd="sng">
                <a:solidFill>
                  <a:srgbClr val="FFFFFF"/>
                </a:solidFill>
                <a:prstDash val="solid"/>
              </a:ln>
              <a:solidFill>
                <a:srgbClr val="FFFFFF"/>
              </a:solidFill>
              <a:effectLst>
                <a:outerShdw blurRad="63500" dir="3600000" algn="tl" rotWithShape="0">
                  <a:srgbClr val="000000">
                    <a:alpha val="70000"/>
                  </a:srgbClr>
                </a:outerShdw>
              </a:effectLst>
              <a:cs typeface="Times New Roman" panose="02020603050405020304" pitchFamily="18" charset="0"/>
            </a:endParaRPr>
          </a:p>
        </p:txBody>
      </p:sp>
      <p:sp>
        <p:nvSpPr>
          <p:cNvPr id="5" name="Title 1"/>
          <p:cNvSpPr txBox="1">
            <a:spLocks/>
          </p:cNvSpPr>
          <p:nvPr/>
        </p:nvSpPr>
        <p:spPr bwMode="auto">
          <a:xfrm>
            <a:off x="1452239" y="4631121"/>
            <a:ext cx="6124102" cy="70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sz="4800" b="1" kern="1200">
                <a:solidFill>
                  <a:schemeClr val="accent2">
                    <a:lumMod val="50000"/>
                  </a:schemeClr>
                </a:solidFill>
                <a:latin typeface="Futura Bk BT" pitchFamily="34" charset="0"/>
                <a:ea typeface="MS PGothic" pitchFamily="34" charset="-128"/>
                <a:cs typeface="MS PGothic" charset="0"/>
              </a:defRPr>
            </a:lvl1pPr>
            <a:lvl2pPr algn="l" rtl="0" eaLnBrk="0" fontAlgn="base" hangingPunct="0">
              <a:spcBef>
                <a:spcPct val="0"/>
              </a:spcBef>
              <a:spcAft>
                <a:spcPct val="0"/>
              </a:spcAft>
              <a:defRPr sz="3200" b="1">
                <a:solidFill>
                  <a:schemeClr val="bg1"/>
                </a:solidFill>
                <a:latin typeface="Futura Bk BT"/>
                <a:ea typeface="MS PGothic" pitchFamily="34" charset="-128"/>
                <a:cs typeface="MS PGothic" charset="0"/>
              </a:defRPr>
            </a:lvl2pPr>
            <a:lvl3pPr algn="l" rtl="0" eaLnBrk="0" fontAlgn="base" hangingPunct="0">
              <a:spcBef>
                <a:spcPct val="0"/>
              </a:spcBef>
              <a:spcAft>
                <a:spcPct val="0"/>
              </a:spcAft>
              <a:defRPr sz="3200" b="1">
                <a:solidFill>
                  <a:schemeClr val="bg1"/>
                </a:solidFill>
                <a:latin typeface="Futura Bk BT"/>
                <a:ea typeface="MS PGothic" pitchFamily="34" charset="-128"/>
                <a:cs typeface="MS PGothic" charset="0"/>
              </a:defRPr>
            </a:lvl3pPr>
            <a:lvl4pPr algn="l" rtl="0" eaLnBrk="0" fontAlgn="base" hangingPunct="0">
              <a:spcBef>
                <a:spcPct val="0"/>
              </a:spcBef>
              <a:spcAft>
                <a:spcPct val="0"/>
              </a:spcAft>
              <a:defRPr sz="3200" b="1">
                <a:solidFill>
                  <a:schemeClr val="bg1"/>
                </a:solidFill>
                <a:latin typeface="Futura Bk BT"/>
                <a:ea typeface="MS PGothic" pitchFamily="34" charset="-128"/>
                <a:cs typeface="MS PGothic" charset="0"/>
              </a:defRPr>
            </a:lvl4pPr>
            <a:lvl5pPr algn="l" rtl="0" eaLnBrk="0" fontAlgn="base" hangingPunct="0">
              <a:spcBef>
                <a:spcPct val="0"/>
              </a:spcBef>
              <a:spcAft>
                <a:spcPct val="0"/>
              </a:spcAft>
              <a:defRPr sz="3200" b="1">
                <a:solidFill>
                  <a:schemeClr val="bg1"/>
                </a:solidFill>
                <a:latin typeface="Futura Bk BT"/>
                <a:ea typeface="MS PGothic" pitchFamily="34" charset="-128"/>
                <a:cs typeface="MS PGothic" charset="0"/>
              </a:defRPr>
            </a:lvl5pPr>
            <a:lvl6pPr marL="457200" algn="l" rtl="0" fontAlgn="base">
              <a:spcBef>
                <a:spcPct val="0"/>
              </a:spcBef>
              <a:spcAft>
                <a:spcPct val="0"/>
              </a:spcAft>
              <a:defRPr sz="3200" b="1">
                <a:solidFill>
                  <a:schemeClr val="bg1"/>
                </a:solidFill>
                <a:latin typeface="Futura Bk BT"/>
              </a:defRPr>
            </a:lvl6pPr>
            <a:lvl7pPr marL="914400" algn="l" rtl="0" fontAlgn="base">
              <a:spcBef>
                <a:spcPct val="0"/>
              </a:spcBef>
              <a:spcAft>
                <a:spcPct val="0"/>
              </a:spcAft>
              <a:defRPr sz="3200" b="1">
                <a:solidFill>
                  <a:schemeClr val="bg1"/>
                </a:solidFill>
                <a:latin typeface="Futura Bk BT"/>
              </a:defRPr>
            </a:lvl7pPr>
            <a:lvl8pPr marL="1371600" algn="l" rtl="0" fontAlgn="base">
              <a:spcBef>
                <a:spcPct val="0"/>
              </a:spcBef>
              <a:spcAft>
                <a:spcPct val="0"/>
              </a:spcAft>
              <a:defRPr sz="3200" b="1">
                <a:solidFill>
                  <a:schemeClr val="bg1"/>
                </a:solidFill>
                <a:latin typeface="Futura Bk BT"/>
              </a:defRPr>
            </a:lvl8pPr>
            <a:lvl9pPr marL="1828800" algn="l" rtl="0" fontAlgn="base">
              <a:spcBef>
                <a:spcPct val="0"/>
              </a:spcBef>
              <a:spcAft>
                <a:spcPct val="0"/>
              </a:spcAft>
              <a:defRPr sz="3200" b="1">
                <a:solidFill>
                  <a:schemeClr val="bg1"/>
                </a:solidFill>
                <a:latin typeface="Futura Bk BT"/>
              </a:defRPr>
            </a:lvl9pPr>
          </a:lstStyle>
          <a:p>
            <a:r>
              <a:rPr lang="tr-TR" sz="4400" dirty="0">
                <a:solidFill>
                  <a:schemeClr val="tx1"/>
                </a:solidFill>
                <a:latin typeface="+mn-lt"/>
                <a:ea typeface="+mn-ea"/>
                <a:cs typeface="+mn-cs"/>
              </a:rPr>
              <a:t>TÜBİTAK-TEYDEB</a:t>
            </a:r>
          </a:p>
        </p:txBody>
      </p:sp>
      <p:sp>
        <p:nvSpPr>
          <p:cNvPr id="7" name="TextBox 10"/>
          <p:cNvSpPr txBox="1"/>
          <p:nvPr/>
        </p:nvSpPr>
        <p:spPr>
          <a:xfrm>
            <a:off x="2035784" y="5595574"/>
            <a:ext cx="4957011" cy="400110"/>
          </a:xfrm>
          <a:prstGeom prst="rect">
            <a:avLst/>
          </a:prstGeom>
          <a:noFill/>
        </p:spPr>
        <p:txBody>
          <a:bodyPr wrap="square" rtlCol="0">
            <a:spAutoFit/>
          </a:bodyPr>
          <a:lstStyle/>
          <a:p>
            <a:pPr algn="ctr" eaLnBrk="0" fontAlgn="base" hangingPunct="0">
              <a:spcBef>
                <a:spcPct val="0"/>
              </a:spcBef>
              <a:spcAft>
                <a:spcPct val="0"/>
              </a:spcAft>
            </a:pPr>
            <a:r>
              <a:rPr lang="tr-TR" sz="2000" b="1" dirty="0" smtClean="0"/>
              <a:t> Mayıs 2024</a:t>
            </a:r>
            <a:endParaRPr lang="tr-TR" sz="2000" b="1" dirty="0"/>
          </a:p>
        </p:txBody>
      </p:sp>
      <p:sp>
        <p:nvSpPr>
          <p:cNvPr id="3" name="Metin kutusu 2"/>
          <p:cNvSpPr txBox="1"/>
          <p:nvPr/>
        </p:nvSpPr>
        <p:spPr>
          <a:xfrm>
            <a:off x="8177048" y="5915628"/>
            <a:ext cx="3116622" cy="707886"/>
          </a:xfrm>
          <a:prstGeom prst="rect">
            <a:avLst/>
          </a:prstGeom>
          <a:noFill/>
        </p:spPr>
        <p:txBody>
          <a:bodyPr wrap="none" rtlCol="0">
            <a:spAutoFit/>
          </a:bodyPr>
          <a:lstStyle/>
          <a:p>
            <a:r>
              <a:rPr lang="tr-TR" sz="2000" dirty="0" smtClean="0"/>
              <a:t>Bu sunum 13.05.2024 tarihi </a:t>
            </a:r>
          </a:p>
          <a:p>
            <a:r>
              <a:rPr lang="tr-TR" sz="2000" dirty="0" smtClean="0"/>
              <a:t>İtibariyle günceldir.</a:t>
            </a:r>
            <a:endParaRPr lang="tr-TR" sz="2000" dirty="0"/>
          </a:p>
        </p:txBody>
      </p:sp>
    </p:spTree>
    <p:extLst>
      <p:ext uri="{BB962C8B-B14F-4D97-AF65-F5344CB8AC3E}">
        <p14:creationId xmlns:p14="http://schemas.microsoft.com/office/powerpoint/2010/main" val="1866634248"/>
      </p:ext>
    </p:extLst>
  </p:cSld>
  <p:clrMapOvr>
    <a:masterClrMapping/>
  </p:clrMapOvr>
  <mc:AlternateContent xmlns:mc="http://schemas.openxmlformats.org/markup-compatibility/2006" xmlns:p14="http://schemas.microsoft.com/office/powerpoint/2010/main">
    <mc:Choice Requires="p14">
      <p:transition spd="slow" p14:dur="2000" advTm="1413"/>
    </mc:Choice>
    <mc:Fallback xmlns="">
      <p:transition spd="slow" advTm="1413"/>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0" y="0"/>
            <a:ext cx="12192000" cy="618565"/>
          </a:xfrm>
        </p:spPr>
        <p:txBody>
          <a:bodyPr>
            <a:normAutofit/>
          </a:bodyPr>
          <a:lstStyle/>
          <a:p>
            <a:pPr algn="ctr"/>
            <a:r>
              <a:rPr lang="tr-TR" sz="3000" b="1" dirty="0">
                <a:solidFill>
                  <a:srgbClr val="E20613"/>
                </a:solidFill>
                <a:latin typeface="Arial" panose="020B0604020202020204" pitchFamily="34" charset="0"/>
                <a:cs typeface="Arial" panose="020B0604020202020204" pitchFamily="34" charset="0"/>
              </a:rPr>
              <a:t>İzleme Süreci: Ar-Ge Yardım İstek Formu</a:t>
            </a:r>
          </a:p>
        </p:txBody>
      </p:sp>
      <p:sp>
        <p:nvSpPr>
          <p:cNvPr id="6" name="Dikdörtgen 5"/>
          <p:cNvSpPr/>
          <p:nvPr/>
        </p:nvSpPr>
        <p:spPr>
          <a:xfrm>
            <a:off x="2671738" y="792730"/>
            <a:ext cx="7004829" cy="523220"/>
          </a:xfrm>
          <a:prstGeom prst="rect">
            <a:avLst/>
          </a:prstGeom>
        </p:spPr>
        <p:txBody>
          <a:bodyPr wrap="square">
            <a:spAutoFit/>
          </a:bodyPr>
          <a:lstStyle/>
          <a:p>
            <a:pPr algn="ctr">
              <a:spcBef>
                <a:spcPts val="300"/>
              </a:spcBef>
              <a:spcAft>
                <a:spcPts val="300"/>
              </a:spcAft>
            </a:pPr>
            <a:r>
              <a:rPr lang="tr-TR" sz="2800" b="1" dirty="0">
                <a:solidFill>
                  <a:srgbClr val="002060"/>
                </a:solidFill>
              </a:rPr>
              <a:t>Desteklenmeyen </a:t>
            </a:r>
            <a:r>
              <a:rPr lang="tr-TR" sz="2800" b="1" dirty="0" smtClean="0">
                <a:solidFill>
                  <a:srgbClr val="002060"/>
                </a:solidFill>
              </a:rPr>
              <a:t>Giderler </a:t>
            </a:r>
            <a:endParaRPr lang="tr-TR" sz="2800" b="1" dirty="0">
              <a:solidFill>
                <a:srgbClr val="002060"/>
              </a:solidFill>
            </a:endParaRPr>
          </a:p>
        </p:txBody>
      </p:sp>
      <p:pic>
        <p:nvPicPr>
          <p:cNvPr id="4" name="Resim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9034" y="1334454"/>
            <a:ext cx="2695575" cy="1695450"/>
          </a:xfrm>
          <a:prstGeom prst="rect">
            <a:avLst/>
          </a:prstGeom>
        </p:spPr>
      </p:pic>
      <p:pic>
        <p:nvPicPr>
          <p:cNvPr id="7" name="Resim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47531" y="2235449"/>
            <a:ext cx="2239561" cy="1258349"/>
          </a:xfrm>
          <a:prstGeom prst="rect">
            <a:avLst/>
          </a:prstGeom>
        </p:spPr>
      </p:pic>
      <p:pic>
        <p:nvPicPr>
          <p:cNvPr id="8" name="Resim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8234" y="3802910"/>
            <a:ext cx="3077177" cy="1701618"/>
          </a:xfrm>
          <a:prstGeom prst="rect">
            <a:avLst/>
          </a:prstGeom>
        </p:spPr>
      </p:pic>
      <p:pic>
        <p:nvPicPr>
          <p:cNvPr id="10" name="Resim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25563" y="4261460"/>
            <a:ext cx="3104449" cy="1945746"/>
          </a:xfrm>
          <a:prstGeom prst="rect">
            <a:avLst/>
          </a:prstGeom>
        </p:spPr>
      </p:pic>
      <p:sp>
        <p:nvSpPr>
          <p:cNvPr id="3" name="Dikdörtgen 2"/>
          <p:cNvSpPr/>
          <p:nvPr/>
        </p:nvSpPr>
        <p:spPr>
          <a:xfrm>
            <a:off x="5930012" y="1504272"/>
            <a:ext cx="6367412" cy="4555093"/>
          </a:xfrm>
          <a:prstGeom prst="rect">
            <a:avLst/>
          </a:prstGeom>
        </p:spPr>
        <p:txBody>
          <a:bodyPr wrap="square">
            <a:spAutoFit/>
          </a:bodyPr>
          <a:lstStyle/>
          <a:p>
            <a:pPr marL="342900" indent="-342900">
              <a:lnSpc>
                <a:spcPct val="150000"/>
              </a:lnSpc>
              <a:buFont typeface="Arial" panose="020B0604020202020204" pitchFamily="34" charset="0"/>
              <a:buChar char="•"/>
            </a:pPr>
            <a:r>
              <a:rPr lang="tr-TR" sz="2600" dirty="0" err="1" smtClean="0"/>
              <a:t>K</a:t>
            </a:r>
            <a:r>
              <a:rPr lang="en-US" sz="2600" dirty="0" err="1" smtClean="0"/>
              <a:t>atma</a:t>
            </a:r>
            <a:r>
              <a:rPr lang="en-US" sz="2600" dirty="0" smtClean="0"/>
              <a:t> </a:t>
            </a:r>
            <a:r>
              <a:rPr lang="en-US" sz="2600" dirty="0" err="1"/>
              <a:t>değer</a:t>
            </a:r>
            <a:r>
              <a:rPr lang="en-US" sz="2600" dirty="0"/>
              <a:t> </a:t>
            </a:r>
            <a:r>
              <a:rPr lang="en-US" sz="2600" dirty="0" err="1"/>
              <a:t>vergisi</a:t>
            </a:r>
            <a:r>
              <a:rPr lang="en-US" sz="2600" dirty="0"/>
              <a:t>,</a:t>
            </a:r>
          </a:p>
          <a:p>
            <a:pPr marL="342900" indent="-342900">
              <a:lnSpc>
                <a:spcPct val="150000"/>
              </a:lnSpc>
              <a:buFont typeface="Arial" panose="020B0604020202020204" pitchFamily="34" charset="0"/>
              <a:buChar char="•"/>
            </a:pPr>
            <a:r>
              <a:rPr lang="tr-TR" sz="2600" dirty="0" err="1"/>
              <a:t>D</a:t>
            </a:r>
            <a:r>
              <a:rPr lang="en-US" sz="2600" dirty="0" err="1" smtClean="0"/>
              <a:t>ağıtım</a:t>
            </a:r>
            <a:r>
              <a:rPr lang="en-US" sz="2600" dirty="0"/>
              <a:t>, </a:t>
            </a:r>
            <a:r>
              <a:rPr lang="en-US" sz="2600" dirty="0" err="1"/>
              <a:t>pazarlama</a:t>
            </a:r>
            <a:r>
              <a:rPr lang="en-US" sz="2600" dirty="0"/>
              <a:t> </a:t>
            </a:r>
            <a:r>
              <a:rPr lang="en-US" sz="2600" dirty="0" err="1"/>
              <a:t>ve</a:t>
            </a:r>
            <a:r>
              <a:rPr lang="en-US" sz="2600" dirty="0"/>
              <a:t> </a:t>
            </a:r>
            <a:r>
              <a:rPr lang="en-US" sz="2600" dirty="0" err="1"/>
              <a:t>reklâm</a:t>
            </a:r>
            <a:r>
              <a:rPr lang="en-US" sz="2600" dirty="0"/>
              <a:t> </a:t>
            </a:r>
            <a:r>
              <a:rPr lang="en-US" sz="2600" dirty="0" err="1"/>
              <a:t>giderleri</a:t>
            </a:r>
            <a:r>
              <a:rPr lang="en-US" sz="2600" dirty="0"/>
              <a:t>,</a:t>
            </a:r>
          </a:p>
          <a:p>
            <a:pPr marL="342900" indent="-342900">
              <a:lnSpc>
                <a:spcPct val="150000"/>
              </a:lnSpc>
              <a:buFont typeface="Arial" panose="020B0604020202020204" pitchFamily="34" charset="0"/>
              <a:buChar char="•"/>
            </a:pPr>
            <a:r>
              <a:rPr lang="tr-TR" sz="2600" dirty="0"/>
              <a:t>P</a:t>
            </a:r>
            <a:r>
              <a:rPr lang="en-US" sz="2600" dirty="0" err="1" smtClean="0"/>
              <a:t>atent</a:t>
            </a:r>
            <a:r>
              <a:rPr lang="en-US" sz="2600" dirty="0"/>
              <a:t>, </a:t>
            </a:r>
            <a:r>
              <a:rPr lang="en-US" sz="2600" dirty="0" err="1"/>
              <a:t>faydalı</a:t>
            </a:r>
            <a:r>
              <a:rPr lang="en-US" sz="2600" dirty="0"/>
              <a:t> model, </a:t>
            </a:r>
            <a:r>
              <a:rPr lang="en-US" sz="2600" dirty="0" err="1"/>
              <a:t>tasarım</a:t>
            </a:r>
            <a:r>
              <a:rPr lang="en-US" sz="2600" dirty="0"/>
              <a:t>, </a:t>
            </a:r>
            <a:r>
              <a:rPr lang="en-US" sz="2600" dirty="0" err="1"/>
              <a:t>coğrafi</a:t>
            </a:r>
            <a:r>
              <a:rPr lang="en-US" sz="2600" dirty="0"/>
              <a:t> </a:t>
            </a:r>
            <a:r>
              <a:rPr lang="en-US" sz="2600" dirty="0" err="1"/>
              <a:t>işaret</a:t>
            </a:r>
            <a:r>
              <a:rPr lang="en-US" sz="2600" dirty="0"/>
              <a:t> </a:t>
            </a:r>
            <a:r>
              <a:rPr lang="en-US" sz="2600" dirty="0" err="1"/>
              <a:t>ve</a:t>
            </a:r>
            <a:r>
              <a:rPr lang="en-US" sz="2600" dirty="0"/>
              <a:t> </a:t>
            </a:r>
            <a:r>
              <a:rPr lang="en-US" sz="2600" dirty="0" err="1"/>
              <a:t>marka</a:t>
            </a:r>
            <a:r>
              <a:rPr lang="en-US" sz="2600" dirty="0"/>
              <a:t> </a:t>
            </a:r>
            <a:r>
              <a:rPr lang="en-US" sz="2600" dirty="0" err="1"/>
              <a:t>tescil</a:t>
            </a:r>
            <a:r>
              <a:rPr lang="en-US" sz="2600" dirty="0"/>
              <a:t> </a:t>
            </a:r>
            <a:r>
              <a:rPr lang="en-US" sz="2600" dirty="0" err="1"/>
              <a:t>giderleri</a:t>
            </a:r>
            <a:r>
              <a:rPr lang="en-US" sz="2600" dirty="0"/>
              <a:t>,</a:t>
            </a:r>
          </a:p>
          <a:p>
            <a:pPr marL="342900" indent="-342900">
              <a:lnSpc>
                <a:spcPct val="150000"/>
              </a:lnSpc>
              <a:buFont typeface="Arial" panose="020B0604020202020204" pitchFamily="34" charset="0"/>
              <a:buChar char="•"/>
            </a:pPr>
            <a:r>
              <a:rPr lang="tr-TR" sz="2600" dirty="0" smtClean="0"/>
              <a:t>S</a:t>
            </a:r>
            <a:r>
              <a:rPr lang="en-US" sz="2600" dirty="0" err="1" smtClean="0"/>
              <a:t>eyahatlerde</a:t>
            </a:r>
            <a:r>
              <a:rPr lang="en-US" sz="2600" dirty="0" smtClean="0"/>
              <a:t> </a:t>
            </a:r>
            <a:r>
              <a:rPr lang="en-US" sz="2600" dirty="0" err="1"/>
              <a:t>araç</a:t>
            </a:r>
            <a:r>
              <a:rPr lang="en-US" sz="2600" dirty="0"/>
              <a:t> </a:t>
            </a:r>
            <a:r>
              <a:rPr lang="en-US" sz="2600" dirty="0" err="1"/>
              <a:t>kiralama</a:t>
            </a:r>
            <a:r>
              <a:rPr lang="en-US" sz="2600" dirty="0"/>
              <a:t> </a:t>
            </a:r>
            <a:r>
              <a:rPr lang="en-US" sz="2600" dirty="0" err="1"/>
              <a:t>ve</a:t>
            </a:r>
            <a:r>
              <a:rPr lang="en-US" sz="2600" dirty="0"/>
              <a:t> </a:t>
            </a:r>
            <a:r>
              <a:rPr lang="en-US" sz="2600" dirty="0" err="1"/>
              <a:t>seyahatlerde</a:t>
            </a:r>
            <a:r>
              <a:rPr lang="en-US" sz="2600" dirty="0"/>
              <a:t> </a:t>
            </a:r>
            <a:r>
              <a:rPr lang="en-US" sz="2600" dirty="0" err="1"/>
              <a:t>kullanılan</a:t>
            </a:r>
            <a:r>
              <a:rPr lang="en-US" sz="2600" dirty="0"/>
              <a:t> </a:t>
            </a:r>
            <a:r>
              <a:rPr lang="en-US" sz="2600" dirty="0" err="1"/>
              <a:t>yakıt</a:t>
            </a:r>
            <a:r>
              <a:rPr lang="en-US" sz="2600" dirty="0"/>
              <a:t> </a:t>
            </a:r>
            <a:r>
              <a:rPr lang="en-US" sz="2600" dirty="0" err="1"/>
              <a:t>giderleri</a:t>
            </a:r>
            <a:r>
              <a:rPr lang="en-US" sz="2600" dirty="0"/>
              <a:t>, </a:t>
            </a:r>
          </a:p>
          <a:p>
            <a:endParaRPr lang="tr-TR" sz="2800" dirty="0" smtClean="0"/>
          </a:p>
          <a:p>
            <a:pPr marL="342900" indent="-342900">
              <a:buFont typeface="Arial" panose="020B0604020202020204" pitchFamily="34" charset="0"/>
              <a:buChar char="•"/>
            </a:pPr>
            <a:endParaRPr lang="en-US" sz="2800" dirty="0"/>
          </a:p>
        </p:txBody>
      </p:sp>
      <p:sp>
        <p:nvSpPr>
          <p:cNvPr id="9" name="Dikdörtgen 8"/>
          <p:cNvSpPr/>
          <p:nvPr/>
        </p:nvSpPr>
        <p:spPr>
          <a:xfrm>
            <a:off x="4391756" y="563027"/>
            <a:ext cx="3386726"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67460036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0" y="0"/>
            <a:ext cx="12192000" cy="618565"/>
          </a:xfrm>
        </p:spPr>
        <p:txBody>
          <a:bodyPr>
            <a:normAutofit/>
          </a:bodyPr>
          <a:lstStyle/>
          <a:p>
            <a:pPr algn="ctr"/>
            <a:r>
              <a:rPr lang="tr-TR" sz="3000" b="1" dirty="0">
                <a:solidFill>
                  <a:srgbClr val="E20613"/>
                </a:solidFill>
                <a:latin typeface="Arial" panose="020B0604020202020204" pitchFamily="34" charset="0"/>
                <a:cs typeface="Arial" panose="020B0604020202020204" pitchFamily="34" charset="0"/>
              </a:rPr>
              <a:t>İzleme Süreci: Ar-Ge Yardım İstek Formu</a:t>
            </a:r>
          </a:p>
        </p:txBody>
      </p:sp>
      <p:sp>
        <p:nvSpPr>
          <p:cNvPr id="6" name="Dikdörtgen 5"/>
          <p:cNvSpPr/>
          <p:nvPr/>
        </p:nvSpPr>
        <p:spPr>
          <a:xfrm>
            <a:off x="2671738" y="792730"/>
            <a:ext cx="7004829" cy="523220"/>
          </a:xfrm>
          <a:prstGeom prst="rect">
            <a:avLst/>
          </a:prstGeom>
        </p:spPr>
        <p:txBody>
          <a:bodyPr wrap="square">
            <a:spAutoFit/>
          </a:bodyPr>
          <a:lstStyle/>
          <a:p>
            <a:pPr algn="ctr">
              <a:spcBef>
                <a:spcPts val="300"/>
              </a:spcBef>
              <a:spcAft>
                <a:spcPts val="300"/>
              </a:spcAft>
            </a:pPr>
            <a:r>
              <a:rPr lang="tr-TR" sz="2800" b="1" dirty="0">
                <a:solidFill>
                  <a:srgbClr val="002060"/>
                </a:solidFill>
              </a:rPr>
              <a:t>Desteklenmeyen </a:t>
            </a:r>
            <a:r>
              <a:rPr lang="tr-TR" sz="2800" b="1" dirty="0" smtClean="0">
                <a:solidFill>
                  <a:srgbClr val="002060"/>
                </a:solidFill>
              </a:rPr>
              <a:t>Giderler </a:t>
            </a:r>
            <a:endParaRPr lang="tr-TR" sz="2800" b="1" dirty="0">
              <a:solidFill>
                <a:srgbClr val="002060"/>
              </a:solidFill>
            </a:endParaRPr>
          </a:p>
        </p:txBody>
      </p:sp>
      <p:pic>
        <p:nvPicPr>
          <p:cNvPr id="9" name="Resim 8"/>
          <p:cNvPicPr>
            <a:picLocks noChangeAspect="1"/>
          </p:cNvPicPr>
          <p:nvPr/>
        </p:nvPicPr>
        <p:blipFill>
          <a:blip r:embed="rId3"/>
          <a:stretch>
            <a:fillRect/>
          </a:stretch>
        </p:blipFill>
        <p:spPr>
          <a:xfrm>
            <a:off x="6225817" y="2375771"/>
            <a:ext cx="2489626" cy="1619128"/>
          </a:xfrm>
          <a:prstGeom prst="rect">
            <a:avLst/>
          </a:prstGeom>
        </p:spPr>
      </p:pic>
      <p:pic>
        <p:nvPicPr>
          <p:cNvPr id="11" name="Resim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2802" y="4659860"/>
            <a:ext cx="2810268" cy="1573750"/>
          </a:xfrm>
          <a:prstGeom prst="rect">
            <a:avLst/>
          </a:prstGeom>
        </p:spPr>
      </p:pic>
      <p:pic>
        <p:nvPicPr>
          <p:cNvPr id="12" name="Resim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19518" y="1551637"/>
            <a:ext cx="2657475" cy="1724025"/>
          </a:xfrm>
          <a:prstGeom prst="rect">
            <a:avLst/>
          </a:prstGeom>
        </p:spPr>
      </p:pic>
      <p:pic>
        <p:nvPicPr>
          <p:cNvPr id="13" name="Resim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04763" y="4208734"/>
            <a:ext cx="2619375" cy="1743075"/>
          </a:xfrm>
          <a:prstGeom prst="rect">
            <a:avLst/>
          </a:prstGeom>
        </p:spPr>
      </p:pic>
      <p:sp>
        <p:nvSpPr>
          <p:cNvPr id="2" name="Dikdörtgen 1"/>
          <p:cNvSpPr/>
          <p:nvPr/>
        </p:nvSpPr>
        <p:spPr>
          <a:xfrm>
            <a:off x="221497" y="1315950"/>
            <a:ext cx="6737367" cy="5216813"/>
          </a:xfrm>
          <a:prstGeom prst="rect">
            <a:avLst/>
          </a:prstGeom>
        </p:spPr>
        <p:txBody>
          <a:bodyPr wrap="square">
            <a:spAutoFit/>
          </a:bodyPr>
          <a:lstStyle/>
          <a:p>
            <a:pPr marL="342900" indent="-342900">
              <a:lnSpc>
                <a:spcPct val="150000"/>
              </a:lnSpc>
              <a:buFont typeface="Arial" panose="020B0604020202020204" pitchFamily="34" charset="0"/>
              <a:buChar char="•"/>
            </a:pPr>
            <a:r>
              <a:rPr lang="tr-TR" sz="2600" dirty="0" err="1"/>
              <a:t>K</a:t>
            </a:r>
            <a:r>
              <a:rPr lang="en-US" sz="2600" dirty="0" err="1" smtClean="0"/>
              <a:t>onaklama</a:t>
            </a:r>
            <a:r>
              <a:rPr lang="en-US" sz="2600" dirty="0" smtClean="0"/>
              <a:t> </a:t>
            </a:r>
            <a:r>
              <a:rPr lang="en-US" sz="2600" dirty="0" err="1"/>
              <a:t>giderleri</a:t>
            </a:r>
            <a:r>
              <a:rPr lang="en-US" sz="2600" dirty="0"/>
              <a:t>,  </a:t>
            </a:r>
          </a:p>
          <a:p>
            <a:pPr marL="342900" indent="-342900">
              <a:lnSpc>
                <a:spcPct val="150000"/>
              </a:lnSpc>
              <a:buFont typeface="Arial" panose="020B0604020202020204" pitchFamily="34" charset="0"/>
              <a:buChar char="•"/>
            </a:pPr>
            <a:r>
              <a:rPr lang="tr-TR" sz="2600" dirty="0" smtClean="0"/>
              <a:t>Ü</a:t>
            </a:r>
            <a:r>
              <a:rPr lang="en-US" sz="2600" dirty="0" smtClean="0"/>
              <a:t>retime  </a:t>
            </a:r>
            <a:r>
              <a:rPr lang="en-US" sz="2600" dirty="0" err="1"/>
              <a:t>yönelik</a:t>
            </a:r>
            <a:r>
              <a:rPr lang="en-US" sz="2600" dirty="0"/>
              <a:t> </a:t>
            </a:r>
            <a:r>
              <a:rPr lang="en-US" sz="2600" dirty="0" err="1"/>
              <a:t>altyapı</a:t>
            </a:r>
            <a:r>
              <a:rPr lang="en-US" sz="2600" dirty="0"/>
              <a:t>  </a:t>
            </a:r>
            <a:r>
              <a:rPr lang="en-US" sz="2600" dirty="0" err="1"/>
              <a:t>yatırımı</a:t>
            </a:r>
            <a:r>
              <a:rPr lang="en-US" sz="2600" dirty="0"/>
              <a:t>  </a:t>
            </a:r>
            <a:r>
              <a:rPr lang="en-US" sz="2600" dirty="0" err="1"/>
              <a:t>ağırlıklı</a:t>
            </a:r>
            <a:r>
              <a:rPr lang="en-US" sz="2600" dirty="0"/>
              <a:t> </a:t>
            </a:r>
            <a:r>
              <a:rPr lang="en-US" sz="2600" dirty="0" err="1" smtClean="0"/>
              <a:t>giderler</a:t>
            </a:r>
            <a:r>
              <a:rPr lang="tr-TR" sz="2600" dirty="0"/>
              <a:t>,</a:t>
            </a:r>
            <a:endParaRPr lang="en-US" sz="2600" dirty="0"/>
          </a:p>
          <a:p>
            <a:pPr marL="342900" indent="-342900">
              <a:lnSpc>
                <a:spcPct val="150000"/>
              </a:lnSpc>
              <a:buFont typeface="Arial" panose="020B0604020202020204" pitchFamily="34" charset="0"/>
              <a:buChar char="•"/>
            </a:pPr>
            <a:r>
              <a:rPr lang="tr-TR" sz="2600" dirty="0" err="1"/>
              <a:t>O</a:t>
            </a:r>
            <a:r>
              <a:rPr lang="en-US" sz="2600" dirty="0" err="1" smtClean="0"/>
              <a:t>fis</a:t>
            </a:r>
            <a:r>
              <a:rPr lang="en-US" sz="2600" dirty="0"/>
              <a:t>, depo, stand </a:t>
            </a:r>
            <a:r>
              <a:rPr lang="en-US" sz="2600" dirty="0" err="1"/>
              <a:t>kira</a:t>
            </a:r>
            <a:r>
              <a:rPr lang="en-US" sz="2600" dirty="0"/>
              <a:t> </a:t>
            </a:r>
            <a:r>
              <a:rPr lang="en-US" sz="2600" dirty="0" err="1"/>
              <a:t>giderleri</a:t>
            </a:r>
            <a:r>
              <a:rPr lang="en-US" sz="2600" dirty="0"/>
              <a:t>,</a:t>
            </a:r>
          </a:p>
          <a:p>
            <a:pPr marL="342900" indent="-342900">
              <a:lnSpc>
                <a:spcPct val="150000"/>
              </a:lnSpc>
              <a:buFont typeface="Arial" panose="020B0604020202020204" pitchFamily="34" charset="0"/>
              <a:buChar char="•"/>
            </a:pPr>
            <a:r>
              <a:rPr lang="tr-TR" sz="2600" dirty="0" err="1"/>
              <a:t>K</a:t>
            </a:r>
            <a:r>
              <a:rPr lang="en-US" sz="2600" dirty="0" err="1" smtClean="0"/>
              <a:t>ırtasiye</a:t>
            </a:r>
            <a:r>
              <a:rPr lang="en-US" sz="2600" dirty="0" smtClean="0"/>
              <a:t> </a:t>
            </a:r>
            <a:r>
              <a:rPr lang="en-US" sz="2600" dirty="0" err="1"/>
              <a:t>giderleri</a:t>
            </a:r>
            <a:r>
              <a:rPr lang="en-US" sz="2600" dirty="0"/>
              <a:t>,</a:t>
            </a:r>
          </a:p>
          <a:p>
            <a:pPr marL="342900" indent="-342900">
              <a:lnSpc>
                <a:spcPct val="150000"/>
              </a:lnSpc>
              <a:buFont typeface="Arial" panose="020B0604020202020204" pitchFamily="34" charset="0"/>
              <a:buChar char="•"/>
            </a:pPr>
            <a:r>
              <a:rPr lang="en-US" sz="2600" dirty="0"/>
              <a:t>CE (test </a:t>
            </a:r>
            <a:r>
              <a:rPr lang="en-US" sz="2600" dirty="0" err="1"/>
              <a:t>giderleri</a:t>
            </a:r>
            <a:r>
              <a:rPr lang="en-US" sz="2600" dirty="0"/>
              <a:t> </a:t>
            </a:r>
            <a:r>
              <a:rPr lang="en-US" sz="2600" dirty="0" err="1"/>
              <a:t>hariç</a:t>
            </a:r>
            <a:r>
              <a:rPr lang="en-US" sz="2600" dirty="0"/>
              <a:t>) </a:t>
            </a:r>
            <a:r>
              <a:rPr lang="en-US" sz="2600" dirty="0" err="1"/>
              <a:t>ve</a:t>
            </a:r>
            <a:r>
              <a:rPr lang="en-US" sz="2600" dirty="0"/>
              <a:t> </a:t>
            </a:r>
            <a:r>
              <a:rPr lang="en-US" sz="2600" dirty="0" err="1"/>
              <a:t>kalite</a:t>
            </a:r>
            <a:r>
              <a:rPr lang="en-US" sz="2600" dirty="0"/>
              <a:t> </a:t>
            </a:r>
            <a:r>
              <a:rPr lang="en-US" sz="2600" dirty="0" err="1"/>
              <a:t>belgelendirme</a:t>
            </a:r>
            <a:r>
              <a:rPr lang="en-US" sz="2600" dirty="0"/>
              <a:t> </a:t>
            </a:r>
            <a:r>
              <a:rPr lang="en-US" sz="2600" dirty="0" err="1" smtClean="0"/>
              <a:t>giderleri</a:t>
            </a:r>
            <a:r>
              <a:rPr lang="tr-TR" sz="2600" dirty="0" smtClean="0"/>
              <a:t>,</a:t>
            </a:r>
          </a:p>
          <a:p>
            <a:pPr>
              <a:lnSpc>
                <a:spcPct val="150000"/>
              </a:lnSpc>
            </a:pPr>
            <a:r>
              <a:rPr lang="tr-TR" sz="2600" dirty="0" smtClean="0"/>
              <a:t>     </a:t>
            </a:r>
            <a:r>
              <a:rPr lang="tr-TR" sz="2600" dirty="0" err="1" smtClean="0"/>
              <a:t>vb</a:t>
            </a:r>
            <a:r>
              <a:rPr lang="tr-TR" sz="2600" dirty="0" smtClean="0"/>
              <a:t>*.</a:t>
            </a:r>
          </a:p>
          <a:p>
            <a:pPr>
              <a:lnSpc>
                <a:spcPct val="150000"/>
              </a:lnSpc>
            </a:pPr>
            <a:r>
              <a:rPr lang="tr-TR" sz="1400" dirty="0" smtClean="0"/>
              <a:t>*Desteklenmeyen </a:t>
            </a:r>
            <a:r>
              <a:rPr lang="tr-TR" sz="1400" dirty="0"/>
              <a:t>giderlerin tamamı için Uygulama Esaslarına </a:t>
            </a:r>
            <a:r>
              <a:rPr lang="tr-TR" sz="1400" dirty="0" smtClean="0"/>
              <a:t>bakılmalıdır. </a:t>
            </a:r>
            <a:endParaRPr lang="tr-TR" sz="2000" dirty="0" smtClean="0"/>
          </a:p>
        </p:txBody>
      </p:sp>
      <p:sp>
        <p:nvSpPr>
          <p:cNvPr id="10" name="Dikdörtgen 9"/>
          <p:cNvSpPr/>
          <p:nvPr/>
        </p:nvSpPr>
        <p:spPr>
          <a:xfrm>
            <a:off x="4391756" y="563027"/>
            <a:ext cx="3386726"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26638514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618565"/>
          </a:xfrm>
        </p:spPr>
        <p:txBody>
          <a:bodyPr>
            <a:normAutofit/>
          </a:bodyPr>
          <a:lstStyle/>
          <a:p>
            <a:pPr algn="ctr"/>
            <a:r>
              <a:rPr lang="tr-TR" sz="3000" b="1" dirty="0">
                <a:solidFill>
                  <a:srgbClr val="E20613"/>
                </a:solidFill>
                <a:latin typeface="Arial" panose="020B0604020202020204" pitchFamily="34" charset="0"/>
                <a:cs typeface="Arial" panose="020B0604020202020204" pitchFamily="34" charset="0"/>
              </a:rPr>
              <a:t>İzleme Süreci: Destek Oranı</a:t>
            </a:r>
            <a:endParaRPr lang="en-US" sz="3000" b="1" dirty="0">
              <a:solidFill>
                <a:srgbClr val="E20613"/>
              </a:solidFill>
              <a:latin typeface="Arial" panose="020B0604020202020204" pitchFamily="34" charset="0"/>
              <a:cs typeface="Arial" panose="020B0604020202020204" pitchFamily="34" charset="0"/>
            </a:endParaRPr>
          </a:p>
        </p:txBody>
      </p:sp>
      <p:sp>
        <p:nvSpPr>
          <p:cNvPr id="3" name="Dikdörtgen 2"/>
          <p:cNvSpPr/>
          <p:nvPr/>
        </p:nvSpPr>
        <p:spPr>
          <a:xfrm>
            <a:off x="563467" y="974430"/>
            <a:ext cx="6045245" cy="461665"/>
          </a:xfrm>
          <a:prstGeom prst="rect">
            <a:avLst/>
          </a:prstGeom>
        </p:spPr>
        <p:txBody>
          <a:bodyPr wrap="none">
            <a:spAutoFit/>
          </a:bodyPr>
          <a:lstStyle/>
          <a:p>
            <a:pPr marL="342900" indent="-342900">
              <a:buFont typeface="Arial" panose="020B0604020202020204" pitchFamily="34" charset="0"/>
              <a:buChar char="•"/>
            </a:pPr>
            <a:r>
              <a:rPr lang="tr-TR" sz="2400" dirty="0" smtClean="0"/>
              <a:t>Projeler </a:t>
            </a:r>
            <a:r>
              <a:rPr lang="tr-TR" sz="2400" dirty="0"/>
              <a:t>%75 destek oranı ile desteklenir</a:t>
            </a:r>
          </a:p>
        </p:txBody>
      </p:sp>
      <p:sp>
        <p:nvSpPr>
          <p:cNvPr id="5" name="Dikdörtgen 4"/>
          <p:cNvSpPr/>
          <p:nvPr/>
        </p:nvSpPr>
        <p:spPr>
          <a:xfrm>
            <a:off x="1783730" y="1791960"/>
            <a:ext cx="4954206" cy="3693319"/>
          </a:xfrm>
          <a:prstGeom prst="rect">
            <a:avLst/>
          </a:prstGeom>
        </p:spPr>
        <p:txBody>
          <a:bodyPr wrap="square">
            <a:spAutoFit/>
          </a:bodyPr>
          <a:lstStyle/>
          <a:p>
            <a:pPr algn="just"/>
            <a:r>
              <a:rPr lang="tr-TR" dirty="0" smtClean="0"/>
              <a:t>Firma, projede </a:t>
            </a:r>
            <a:r>
              <a:rPr lang="tr-TR" dirty="0"/>
              <a:t>gerçekleştirilen faaliyetleri ve dönem içerisinde yapılan harcamaları belirleyerek TÜBİTAK'a sunar. </a:t>
            </a:r>
          </a:p>
          <a:p>
            <a:pPr algn="just"/>
            <a:endParaRPr lang="tr-TR" dirty="0"/>
          </a:p>
          <a:p>
            <a:pPr algn="just"/>
            <a:endParaRPr lang="tr-TR" dirty="0"/>
          </a:p>
          <a:p>
            <a:pPr algn="just"/>
            <a:r>
              <a:rPr lang="tr-TR" dirty="0"/>
              <a:t>Ön değerlendirme ve mali değerlendirme işlemleri TÜBİTAK tarafından gerçekleştirir. </a:t>
            </a:r>
          </a:p>
          <a:p>
            <a:pPr algn="just"/>
            <a:endParaRPr lang="tr-TR" dirty="0"/>
          </a:p>
          <a:p>
            <a:pPr algn="just"/>
            <a:r>
              <a:rPr lang="tr-TR" dirty="0"/>
              <a:t> </a:t>
            </a:r>
          </a:p>
          <a:p>
            <a:pPr algn="just"/>
            <a:r>
              <a:rPr lang="tr-TR" dirty="0"/>
              <a:t>TÜBİTAK izleyici görevlendirerek proje çalışmalarını ve harcamalarını değerlendirir. </a:t>
            </a:r>
            <a:r>
              <a:rPr lang="tr-TR" b="1" dirty="0"/>
              <a:t>Dönemsel Desteklemeye Esas Harcama </a:t>
            </a:r>
            <a:r>
              <a:rPr lang="tr-TR" dirty="0"/>
              <a:t>tutarını belirler ve bu tutarının %</a:t>
            </a:r>
            <a:r>
              <a:rPr lang="tr-TR" dirty="0" smtClean="0"/>
              <a:t>75‘ini öder</a:t>
            </a:r>
            <a:r>
              <a:rPr lang="tr-TR" dirty="0"/>
              <a:t>.</a:t>
            </a:r>
          </a:p>
        </p:txBody>
      </p:sp>
      <p:sp>
        <p:nvSpPr>
          <p:cNvPr id="6" name="Sağa Bükülü Ok 5"/>
          <p:cNvSpPr/>
          <p:nvPr/>
        </p:nvSpPr>
        <p:spPr>
          <a:xfrm>
            <a:off x="563467" y="1956660"/>
            <a:ext cx="805912" cy="1534332"/>
          </a:xfrm>
          <a:prstGeom prst="curvedRightArrow">
            <a:avLst/>
          </a:prstGeom>
        </p:spPr>
        <p:style>
          <a:lnRef idx="0">
            <a:schemeClr val="accent2"/>
          </a:lnRef>
          <a:fillRef idx="3">
            <a:schemeClr val="accent2"/>
          </a:fillRef>
          <a:effectRef idx="3">
            <a:schemeClr val="accent2"/>
          </a:effectRef>
          <a:fontRef idx="minor">
            <a:schemeClr val="lt1"/>
          </a:fontRef>
        </p:style>
        <p:txBody>
          <a:bodyPr spcFirstLastPara="0" vert="horz" wrap="square" lIns="216354" tIns="189034" rIns="216354" bIns="189034" numCol="1" spcCol="1270" rtlCol="0" anchor="ctr" anchorCtr="0">
            <a:noAutofit/>
          </a:bodyPr>
          <a:lstStyle/>
          <a:p>
            <a:pPr algn="ctr" defTabSz="711200">
              <a:lnSpc>
                <a:spcPct val="90000"/>
              </a:lnSpc>
              <a:spcBef>
                <a:spcPct val="0"/>
              </a:spcBef>
              <a:spcAft>
                <a:spcPct val="35000"/>
              </a:spcAft>
            </a:pPr>
            <a:endParaRPr lang="tr-TR" b="1" u="none" kern="1200" dirty="0">
              <a:solidFill>
                <a:schemeClr val="tx1"/>
              </a:solidFill>
              <a:latin typeface="Futura Bk BT" pitchFamily="34" charset="0"/>
            </a:endParaRPr>
          </a:p>
        </p:txBody>
      </p:sp>
      <p:sp>
        <p:nvSpPr>
          <p:cNvPr id="15" name="Sağa Bükülü Ok 14"/>
          <p:cNvSpPr/>
          <p:nvPr/>
        </p:nvSpPr>
        <p:spPr>
          <a:xfrm>
            <a:off x="462452" y="3711241"/>
            <a:ext cx="805912" cy="1534332"/>
          </a:xfrm>
          <a:prstGeom prst="curvedRightArrow">
            <a:avLst/>
          </a:prstGeom>
        </p:spPr>
        <p:style>
          <a:lnRef idx="0">
            <a:schemeClr val="accent2"/>
          </a:lnRef>
          <a:fillRef idx="3">
            <a:schemeClr val="accent2"/>
          </a:fillRef>
          <a:effectRef idx="3">
            <a:schemeClr val="accent2"/>
          </a:effectRef>
          <a:fontRef idx="minor">
            <a:schemeClr val="lt1"/>
          </a:fontRef>
        </p:style>
        <p:txBody>
          <a:bodyPr spcFirstLastPara="0" vert="horz" wrap="square" lIns="216354" tIns="189034" rIns="216354" bIns="189034" numCol="1" spcCol="1270" rtlCol="0" anchor="ctr" anchorCtr="0">
            <a:noAutofit/>
          </a:bodyPr>
          <a:lstStyle/>
          <a:p>
            <a:pPr algn="ctr" defTabSz="711200">
              <a:lnSpc>
                <a:spcPct val="90000"/>
              </a:lnSpc>
              <a:spcBef>
                <a:spcPct val="0"/>
              </a:spcBef>
              <a:spcAft>
                <a:spcPct val="35000"/>
              </a:spcAft>
            </a:pPr>
            <a:endParaRPr lang="tr-TR" b="1" u="none" kern="1200" dirty="0">
              <a:solidFill>
                <a:schemeClr val="tx1"/>
              </a:solidFill>
              <a:latin typeface="Futura Bk BT" pitchFamily="34" charset="0"/>
            </a:endParaRPr>
          </a:p>
        </p:txBody>
      </p:sp>
      <p:sp>
        <p:nvSpPr>
          <p:cNvPr id="7" name="TextBox 6"/>
          <p:cNvSpPr txBox="1"/>
          <p:nvPr/>
        </p:nvSpPr>
        <p:spPr>
          <a:xfrm>
            <a:off x="8524799" y="5300613"/>
            <a:ext cx="1957202" cy="369332"/>
          </a:xfrm>
          <a:prstGeom prst="rect">
            <a:avLst/>
          </a:prstGeom>
          <a:noFill/>
        </p:spPr>
        <p:txBody>
          <a:bodyPr wrap="none" rtlCol="0">
            <a:spAutoFit/>
          </a:bodyPr>
          <a:lstStyle/>
          <a:p>
            <a:r>
              <a:rPr lang="tr-TR" b="1" dirty="0">
                <a:solidFill>
                  <a:srgbClr val="0070C0"/>
                </a:solidFill>
                <a:latin typeface="Corbel" pitchFamily="34" charset="0"/>
              </a:rPr>
              <a:t>KOBİ Katkısı: %25</a:t>
            </a:r>
          </a:p>
        </p:txBody>
      </p:sp>
      <p:graphicFrame>
        <p:nvGraphicFramePr>
          <p:cNvPr id="9" name="Grafik 8"/>
          <p:cNvGraphicFramePr>
            <a:graphicFrameLocks/>
          </p:cNvGraphicFramePr>
          <p:nvPr>
            <p:extLst>
              <p:ext uri="{D42A27DB-BD31-4B8C-83A1-F6EECF244321}">
                <p14:modId xmlns:p14="http://schemas.microsoft.com/office/powerpoint/2010/main" val="4227365091"/>
              </p:ext>
            </p:extLst>
          </p:nvPr>
        </p:nvGraphicFramePr>
        <p:xfrm>
          <a:off x="7024393" y="2017317"/>
          <a:ext cx="4958014" cy="3112532"/>
        </p:xfrm>
        <a:graphic>
          <a:graphicData uri="http://schemas.openxmlformats.org/drawingml/2006/chart">
            <c:chart xmlns:c="http://schemas.openxmlformats.org/drawingml/2006/chart" xmlns:r="http://schemas.openxmlformats.org/officeDocument/2006/relationships" r:id="rId5"/>
          </a:graphicData>
        </a:graphic>
      </p:graphicFrame>
      <p:sp>
        <p:nvSpPr>
          <p:cNvPr id="10" name="Dikdörtgen 9"/>
          <p:cNvSpPr/>
          <p:nvPr/>
        </p:nvSpPr>
        <p:spPr>
          <a:xfrm>
            <a:off x="4391756" y="563027"/>
            <a:ext cx="3386726"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73450901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0" y="0"/>
            <a:ext cx="12192000" cy="618565"/>
          </a:xfrm>
        </p:spPr>
        <p:txBody>
          <a:bodyPr>
            <a:normAutofit/>
          </a:bodyPr>
          <a:lstStyle/>
          <a:p>
            <a:pPr algn="ctr"/>
            <a:r>
              <a:rPr lang="tr-TR" sz="3000" b="1" dirty="0">
                <a:solidFill>
                  <a:srgbClr val="E20613"/>
                </a:solidFill>
                <a:latin typeface="Arial" panose="020B0604020202020204" pitchFamily="34" charset="0"/>
                <a:cs typeface="Arial" panose="020B0604020202020204" pitchFamily="34" charset="0"/>
              </a:rPr>
              <a:t>İzleme Süreci: Teknik </a:t>
            </a:r>
            <a:r>
              <a:rPr lang="tr-TR" sz="3000" b="1" dirty="0" smtClean="0">
                <a:solidFill>
                  <a:srgbClr val="E20613"/>
                </a:solidFill>
                <a:latin typeface="Arial" panose="020B0604020202020204" pitchFamily="34" charset="0"/>
                <a:cs typeface="Arial" panose="020B0604020202020204" pitchFamily="34" charset="0"/>
              </a:rPr>
              <a:t>Rapor (Dönem Raporu)</a:t>
            </a:r>
            <a:endParaRPr lang="tr-TR" sz="3000" b="1" dirty="0">
              <a:solidFill>
                <a:srgbClr val="E20613"/>
              </a:solidFill>
              <a:latin typeface="Arial" panose="020B0604020202020204" pitchFamily="34" charset="0"/>
              <a:cs typeface="Arial" panose="020B0604020202020204" pitchFamily="34" charset="0"/>
            </a:endParaRPr>
          </a:p>
        </p:txBody>
      </p:sp>
      <p:sp>
        <p:nvSpPr>
          <p:cNvPr id="16" name="İçerik Yer Tutucusu 2"/>
          <p:cNvSpPr>
            <a:spLocks noGrp="1"/>
          </p:cNvSpPr>
          <p:nvPr>
            <p:ph idx="1"/>
          </p:nvPr>
        </p:nvSpPr>
        <p:spPr>
          <a:xfrm>
            <a:off x="6321363" y="3762740"/>
            <a:ext cx="5723406" cy="707571"/>
          </a:xfrm>
        </p:spPr>
        <p:txBody>
          <a:bodyPr>
            <a:normAutofit/>
          </a:bodyPr>
          <a:lstStyle/>
          <a:p>
            <a:pPr marL="0" indent="0" algn="ctr">
              <a:buNone/>
            </a:pPr>
            <a:r>
              <a:rPr lang="tr-TR" sz="2400" dirty="0"/>
              <a:t>İş paketlerinde neler yapıldı?</a:t>
            </a:r>
          </a:p>
        </p:txBody>
      </p:sp>
      <p:sp>
        <p:nvSpPr>
          <p:cNvPr id="7" name="Metin kutusu 6"/>
          <p:cNvSpPr txBox="1"/>
          <p:nvPr/>
        </p:nvSpPr>
        <p:spPr>
          <a:xfrm>
            <a:off x="175471" y="663461"/>
            <a:ext cx="11130455" cy="769441"/>
          </a:xfrm>
          <a:prstGeom prst="rect">
            <a:avLst/>
          </a:prstGeom>
          <a:noFill/>
        </p:spPr>
        <p:txBody>
          <a:bodyPr wrap="square" rtlCol="0">
            <a:spAutoFit/>
          </a:bodyPr>
          <a:lstStyle/>
          <a:p>
            <a:pPr algn="just">
              <a:spcAft>
                <a:spcPts val="0"/>
              </a:spcAft>
            </a:pPr>
            <a:r>
              <a:rPr lang="tr-TR" sz="2200" dirty="0">
                <a:ea typeface="MS PGothic" pitchFamily="34" charset="-128"/>
                <a:cs typeface="MS PGothic" charset="0"/>
              </a:rPr>
              <a:t>Dönem içinde faal olan her bir iş paketi için, İş Paketinde Gerçekleşen Faaliyetler ile ilgili bilgiler esas alınarak, gerçekleştirilen dönem faaliyetleri ve çıktılar belirtilmelidir.</a:t>
            </a:r>
          </a:p>
        </p:txBody>
      </p:sp>
      <p:pic>
        <p:nvPicPr>
          <p:cNvPr id="10" name="Picture 2" descr="Can the 'design and build' model transform interior fit-out projects in  commercial realty? | Housing New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0" y="4285286"/>
            <a:ext cx="2938303" cy="153771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Lediga tomter till salu! Köpa tomt, sälja tomt? 5000 sökbara tomt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78606" y="1488035"/>
            <a:ext cx="3584129" cy="230408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How to Make Your Law Firm Marketing Efforts More Measurable"/>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7446" b="4701"/>
          <a:stretch/>
        </p:blipFill>
        <p:spPr bwMode="auto">
          <a:xfrm>
            <a:off x="9183066" y="4285286"/>
            <a:ext cx="2635347" cy="1544269"/>
          </a:xfrm>
          <a:prstGeom prst="rect">
            <a:avLst/>
          </a:prstGeom>
          <a:noFill/>
          <a:extLst>
            <a:ext uri="{909E8E84-426E-40DD-AFC4-6F175D3DCCD1}">
              <a14:hiddenFill xmlns:a14="http://schemas.microsoft.com/office/drawing/2010/main">
                <a:solidFill>
                  <a:srgbClr val="FFFFFF"/>
                </a:solidFill>
              </a14:hiddenFill>
            </a:ext>
          </a:extLst>
        </p:spPr>
      </p:pic>
      <p:pic>
        <p:nvPicPr>
          <p:cNvPr id="15" name="Resim 14"/>
          <p:cNvPicPr/>
          <p:nvPr/>
        </p:nvPicPr>
        <p:blipFill rotWithShape="1">
          <a:blip r:embed="rId6"/>
          <a:srcRect l="21575" t="38084" r="56201" b="16363"/>
          <a:stretch/>
        </p:blipFill>
        <p:spPr bwMode="auto">
          <a:xfrm>
            <a:off x="836244" y="1471408"/>
            <a:ext cx="4163908" cy="4035435"/>
          </a:xfrm>
          <a:prstGeom prst="rect">
            <a:avLst/>
          </a:prstGeom>
          <a:ln>
            <a:noFill/>
          </a:ln>
          <a:extLst>
            <a:ext uri="{53640926-AAD7-44D8-BBD7-CCE9431645EC}">
              <a14:shadowObscured xmlns:a14="http://schemas.microsoft.com/office/drawing/2010/main"/>
            </a:ext>
          </a:extLst>
        </p:spPr>
      </p:pic>
      <p:sp>
        <p:nvSpPr>
          <p:cNvPr id="17" name="İçerik Yer Tutucusu 2"/>
          <p:cNvSpPr txBox="1">
            <a:spLocks/>
          </p:cNvSpPr>
          <p:nvPr/>
        </p:nvSpPr>
        <p:spPr>
          <a:xfrm>
            <a:off x="7178606" y="5985201"/>
            <a:ext cx="4245721" cy="604664"/>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tr-TR" sz="2400" dirty="0"/>
              <a:t>İzlenebilir ve ölçülebilir !..</a:t>
            </a:r>
            <a:endParaRPr lang="en-US" sz="2400" dirty="0"/>
          </a:p>
        </p:txBody>
      </p:sp>
      <p:sp>
        <p:nvSpPr>
          <p:cNvPr id="13" name="Dikdörtgen 12"/>
          <p:cNvSpPr/>
          <p:nvPr/>
        </p:nvSpPr>
        <p:spPr>
          <a:xfrm>
            <a:off x="4391756" y="563027"/>
            <a:ext cx="3386726"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Dikdörtgen 1"/>
          <p:cNvSpPr/>
          <p:nvPr/>
        </p:nvSpPr>
        <p:spPr>
          <a:xfrm>
            <a:off x="182634" y="5545349"/>
            <a:ext cx="5558064" cy="923330"/>
          </a:xfrm>
          <a:prstGeom prst="rect">
            <a:avLst/>
          </a:prstGeom>
        </p:spPr>
        <p:txBody>
          <a:bodyPr wrap="square">
            <a:spAutoFit/>
          </a:bodyPr>
          <a:lstStyle/>
          <a:p>
            <a:pPr lvl="0" algn="just">
              <a:defRPr/>
            </a:pPr>
            <a:r>
              <a:rPr lang="tr-TR" dirty="0">
                <a:ea typeface="MS PGothic" pitchFamily="34" charset="-128"/>
                <a:cs typeface="MS PGothic" charset="0"/>
              </a:rPr>
              <a:t>Faaliyette bulunulan her bir iş paketi için İş Paketinde Gerçekleşen Faaliyet Bilgileri formu </a:t>
            </a:r>
            <a:r>
              <a:rPr lang="tr-TR" b="1" dirty="0">
                <a:ea typeface="MS PGothic" pitchFamily="34" charset="-128"/>
                <a:cs typeface="MS PGothic" charset="0"/>
              </a:rPr>
              <a:t>ayrı ayrı </a:t>
            </a:r>
            <a:r>
              <a:rPr lang="tr-TR" dirty="0">
                <a:ea typeface="MS PGothic" pitchFamily="34" charset="-128"/>
                <a:cs typeface="MS PGothic" charset="0"/>
              </a:rPr>
              <a:t>doldurulmalıdır.</a:t>
            </a:r>
          </a:p>
        </p:txBody>
      </p:sp>
    </p:spTree>
    <p:extLst>
      <p:ext uri="{BB962C8B-B14F-4D97-AF65-F5344CB8AC3E}">
        <p14:creationId xmlns:p14="http://schemas.microsoft.com/office/powerpoint/2010/main" val="171677316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up 8"/>
          <p:cNvGrpSpPr/>
          <p:nvPr/>
        </p:nvGrpSpPr>
        <p:grpSpPr>
          <a:xfrm>
            <a:off x="155575" y="2777388"/>
            <a:ext cx="4253139" cy="2091128"/>
            <a:chOff x="808718" y="2777388"/>
            <a:chExt cx="4253139" cy="2091128"/>
          </a:xfrm>
        </p:grpSpPr>
        <p:pic>
          <p:nvPicPr>
            <p:cNvPr id="4" name="Picture 2" descr="Comparison is the best way to kill one's individuality. – TheNoticeab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8718" y="2777388"/>
              <a:ext cx="4253139" cy="2091128"/>
            </a:xfrm>
            <a:prstGeom prst="rect">
              <a:avLst/>
            </a:prstGeom>
            <a:noFill/>
            <a:extLst>
              <a:ext uri="{909E8E84-426E-40DD-AFC4-6F175D3DCCD1}">
                <a14:hiddenFill xmlns:a14="http://schemas.microsoft.com/office/drawing/2010/main">
                  <a:solidFill>
                    <a:srgbClr val="FFFFFF"/>
                  </a:solidFill>
                </a14:hiddenFill>
              </a:ext>
            </a:extLst>
          </p:spPr>
        </p:pic>
        <p:sp>
          <p:nvSpPr>
            <p:cNvPr id="3" name="Şeritli Sağ Ok 2"/>
            <p:cNvSpPr/>
            <p:nvPr/>
          </p:nvSpPr>
          <p:spPr>
            <a:xfrm rot="581200">
              <a:off x="1896656" y="3224533"/>
              <a:ext cx="2258780" cy="240426"/>
            </a:xfrm>
            <a:prstGeom prst="stripedRightArrow">
              <a:avLst/>
            </a:prstGeom>
            <a:solidFill>
              <a:schemeClr val="tx1">
                <a:lumMod val="95000"/>
                <a:lumOff val="5000"/>
                <a:alpha val="48000"/>
              </a:schemeClr>
            </a:solidFill>
          </p:spPr>
          <p:style>
            <a:lnRef idx="0">
              <a:schemeClr val="accent2"/>
            </a:lnRef>
            <a:fillRef idx="3">
              <a:schemeClr val="accent2"/>
            </a:fillRef>
            <a:effectRef idx="3">
              <a:schemeClr val="accent2"/>
            </a:effectRef>
            <a:fontRef idx="minor">
              <a:schemeClr val="lt1"/>
            </a:fontRef>
          </p:style>
          <p:txBody>
            <a:bodyPr spcFirstLastPara="0" vert="horz" wrap="square" lIns="216354" tIns="189034" rIns="216354" bIns="189034" numCol="1" spcCol="1270" rtlCol="0" anchor="ctr" anchorCtr="0">
              <a:noAutofit/>
            </a:bodyPr>
            <a:lstStyle/>
            <a:p>
              <a:pPr algn="ctr" defTabSz="711200">
                <a:lnSpc>
                  <a:spcPct val="90000"/>
                </a:lnSpc>
                <a:spcBef>
                  <a:spcPct val="0"/>
                </a:spcBef>
                <a:spcAft>
                  <a:spcPct val="35000"/>
                </a:spcAft>
              </a:pPr>
              <a:endParaRPr lang="tr-TR" b="1" u="none" kern="1200" dirty="0">
                <a:latin typeface="Futura Bk BT" pitchFamily="34" charset="0"/>
              </a:endParaRPr>
            </a:p>
          </p:txBody>
        </p:sp>
      </p:grpSp>
      <p:sp>
        <p:nvSpPr>
          <p:cNvPr id="5" name="AutoShape 2" descr="Pusula Nedir? Pusula Nasıl Kullanılır? | ELEKTRİK REHBERİNİ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15" name="Title 1"/>
          <p:cNvSpPr>
            <a:spLocks noGrp="1"/>
          </p:cNvSpPr>
          <p:nvPr>
            <p:ph type="title"/>
          </p:nvPr>
        </p:nvSpPr>
        <p:spPr>
          <a:xfrm>
            <a:off x="0" y="0"/>
            <a:ext cx="12192000" cy="618565"/>
          </a:xfrm>
        </p:spPr>
        <p:txBody>
          <a:bodyPr>
            <a:normAutofit/>
          </a:bodyPr>
          <a:lstStyle/>
          <a:p>
            <a:pPr algn="ctr"/>
            <a:r>
              <a:rPr lang="tr-TR" sz="3000" b="1" dirty="0">
                <a:solidFill>
                  <a:srgbClr val="E20613"/>
                </a:solidFill>
                <a:latin typeface="Arial" panose="020B0604020202020204" pitchFamily="34" charset="0"/>
                <a:cs typeface="Arial" panose="020B0604020202020204" pitchFamily="34" charset="0"/>
              </a:rPr>
              <a:t>İzleme Süreci: </a:t>
            </a:r>
            <a:r>
              <a:rPr lang="tr-TR" sz="3000" b="1" dirty="0" smtClean="0">
                <a:solidFill>
                  <a:srgbClr val="E20613"/>
                </a:solidFill>
                <a:latin typeface="Arial" panose="020B0604020202020204" pitchFamily="34" charset="0"/>
                <a:cs typeface="Arial" panose="020B0604020202020204" pitchFamily="34" charset="0"/>
              </a:rPr>
              <a:t>Teknik </a:t>
            </a:r>
            <a:r>
              <a:rPr lang="tr-TR" sz="3000" b="1" dirty="0">
                <a:solidFill>
                  <a:srgbClr val="E20613"/>
                </a:solidFill>
                <a:latin typeface="Arial" panose="020B0604020202020204" pitchFamily="34" charset="0"/>
                <a:cs typeface="Arial" panose="020B0604020202020204" pitchFamily="34" charset="0"/>
              </a:rPr>
              <a:t>Rapor (Dönem Raporu)</a:t>
            </a:r>
          </a:p>
        </p:txBody>
      </p:sp>
      <p:sp>
        <p:nvSpPr>
          <p:cNvPr id="6" name="İçerik Yer Tutucusu 2"/>
          <p:cNvSpPr>
            <a:spLocks noGrp="1"/>
          </p:cNvSpPr>
          <p:nvPr>
            <p:ph idx="1"/>
          </p:nvPr>
        </p:nvSpPr>
        <p:spPr>
          <a:xfrm>
            <a:off x="155575" y="4960824"/>
            <a:ext cx="2314600" cy="604664"/>
          </a:xfrm>
        </p:spPr>
        <p:txBody>
          <a:bodyPr/>
          <a:lstStyle/>
          <a:p>
            <a:pPr marL="0" indent="0" algn="ctr">
              <a:buNone/>
            </a:pPr>
            <a:r>
              <a:rPr lang="tr-TR"/>
              <a:t>Proje </a:t>
            </a:r>
            <a:r>
              <a:rPr lang="tr-TR" smtClean="0"/>
              <a:t>Önerisi </a:t>
            </a:r>
            <a:endParaRPr lang="en-US" dirty="0"/>
          </a:p>
        </p:txBody>
      </p:sp>
      <p:sp>
        <p:nvSpPr>
          <p:cNvPr id="7" name="İçerik Yer Tutucusu 2"/>
          <p:cNvSpPr txBox="1">
            <a:spLocks/>
          </p:cNvSpPr>
          <p:nvPr/>
        </p:nvSpPr>
        <p:spPr>
          <a:xfrm>
            <a:off x="2924877" y="2080415"/>
            <a:ext cx="2314600" cy="1035921"/>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tr-TR" sz="2800" dirty="0"/>
              <a:t>Dönemde yapılanlar</a:t>
            </a:r>
            <a:endParaRPr lang="en-US" sz="2800" dirty="0"/>
          </a:p>
        </p:txBody>
      </p:sp>
      <p:sp>
        <p:nvSpPr>
          <p:cNvPr id="8" name="İçerik Yer Tutucusu 2"/>
          <p:cNvSpPr txBox="1">
            <a:spLocks/>
          </p:cNvSpPr>
          <p:nvPr/>
        </p:nvSpPr>
        <p:spPr bwMode="auto">
          <a:xfrm>
            <a:off x="271093" y="901654"/>
            <a:ext cx="11389241" cy="6368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342900" indent="-342900" algn="l"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Font typeface="Arial" pitchFamily="34" charset="0"/>
              <a:buChar char="–"/>
              <a:defRPr sz="1800" kern="12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Font typeface="Arial" pitchFamily="34" charset="0"/>
              <a:buChar char="»"/>
              <a:defRPr sz="1800" kern="1200">
                <a:solidFill>
                  <a:schemeClr val="tx1"/>
                </a:solidFill>
                <a:latin typeface="+mn-lt"/>
                <a:ea typeface="MS PGothic" pitchFamily="34" charset="-128"/>
                <a:cs typeface="MS PGothic"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tr-TR" b="1" dirty="0">
                <a:solidFill>
                  <a:srgbClr val="002060"/>
                </a:solidFill>
              </a:rPr>
              <a:t>Gelinen aşama ile </a:t>
            </a:r>
            <a:r>
              <a:rPr lang="tr-TR" b="1" dirty="0">
                <a:solidFill>
                  <a:srgbClr val="0070C0"/>
                </a:solidFill>
              </a:rPr>
              <a:t>proje hedefleri </a:t>
            </a:r>
            <a:r>
              <a:rPr lang="tr-TR" b="1" dirty="0">
                <a:solidFill>
                  <a:srgbClr val="002060"/>
                </a:solidFill>
              </a:rPr>
              <a:t>ve </a:t>
            </a:r>
            <a:r>
              <a:rPr lang="tr-TR" b="1" dirty="0">
                <a:solidFill>
                  <a:srgbClr val="7030A0"/>
                </a:solidFill>
              </a:rPr>
              <a:t>proje planı </a:t>
            </a:r>
            <a:r>
              <a:rPr lang="tr-TR" b="1" dirty="0">
                <a:solidFill>
                  <a:srgbClr val="002060"/>
                </a:solidFill>
              </a:rPr>
              <a:t>karşılaştırılır</a:t>
            </a:r>
            <a:endParaRPr lang="en-US" b="1" dirty="0">
              <a:solidFill>
                <a:srgbClr val="002060"/>
              </a:solidFill>
            </a:endParaRPr>
          </a:p>
        </p:txBody>
      </p:sp>
      <p:pic>
        <p:nvPicPr>
          <p:cNvPr id="3078" name="Picture 6" descr="Python İle Veri Görselleştirme: Matplotlib Kütüphanesi-1 | by Mert Alabaş |  Data Runner | Mediu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41938" y="2435339"/>
            <a:ext cx="6507678" cy="2982686"/>
          </a:xfrm>
          <a:prstGeom prst="rect">
            <a:avLst/>
          </a:prstGeom>
          <a:noFill/>
          <a:extLst>
            <a:ext uri="{909E8E84-426E-40DD-AFC4-6F175D3DCCD1}">
              <a14:hiddenFill xmlns:a14="http://schemas.microsoft.com/office/drawing/2010/main">
                <a:solidFill>
                  <a:srgbClr val="FFFFFF"/>
                </a:solidFill>
              </a14:hiddenFill>
            </a:ext>
          </a:extLst>
        </p:spPr>
      </p:pic>
      <p:sp>
        <p:nvSpPr>
          <p:cNvPr id="12" name="İçerik Yer Tutucusu 2"/>
          <p:cNvSpPr txBox="1">
            <a:spLocks/>
          </p:cNvSpPr>
          <p:nvPr/>
        </p:nvSpPr>
        <p:spPr bwMode="auto">
          <a:xfrm>
            <a:off x="5315610" y="5565488"/>
            <a:ext cx="6684236" cy="998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342900" indent="-342900" algn="l"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Font typeface="Arial" pitchFamily="34" charset="0"/>
              <a:buChar char="–"/>
              <a:defRPr sz="1800" kern="12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Font typeface="Arial" pitchFamily="34" charset="0"/>
              <a:buChar char="»"/>
              <a:defRPr sz="1800" kern="1200">
                <a:solidFill>
                  <a:schemeClr val="tx1"/>
                </a:solidFill>
                <a:latin typeface="+mn-lt"/>
                <a:ea typeface="MS PGothic" pitchFamily="34" charset="-128"/>
                <a:cs typeface="MS PGothic"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tr-TR" dirty="0"/>
              <a:t>Mümkün ise görseller verilir (resim, fotoğraf, test sonucu vb.)</a:t>
            </a:r>
            <a:endParaRPr lang="en-US" dirty="0"/>
          </a:p>
        </p:txBody>
      </p:sp>
      <p:sp>
        <p:nvSpPr>
          <p:cNvPr id="13" name="Dikdörtgen 12"/>
          <p:cNvSpPr/>
          <p:nvPr/>
        </p:nvSpPr>
        <p:spPr>
          <a:xfrm>
            <a:off x="4391756" y="563027"/>
            <a:ext cx="3386726"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95520000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2"/>
          <p:cNvSpPr>
            <a:spLocks noChangeArrowheads="1"/>
          </p:cNvSpPr>
          <p:nvPr/>
        </p:nvSpPr>
        <p:spPr bwMode="auto">
          <a:xfrm>
            <a:off x="571847" y="602769"/>
            <a:ext cx="10146954" cy="600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eaLnBrk="0" fontAlgn="base" hangingPunct="0">
              <a:spcBef>
                <a:spcPct val="0"/>
              </a:spcBef>
              <a:spcAft>
                <a:spcPct val="0"/>
              </a:spcAft>
            </a:pPr>
            <a:r>
              <a:rPr lang="tr-TR" altLang="tr-TR" sz="1100" b="1" dirty="0">
                <a:latin typeface="Arial" panose="020B0604020202020204" pitchFamily="34" charset="0"/>
                <a:ea typeface="Times New Roman" panose="02020603050405020304" pitchFamily="18" charset="0"/>
                <a:cs typeface="Arial" panose="020B0604020202020204" pitchFamily="34" charset="0"/>
              </a:rPr>
              <a:t>2.PROJE PLANINA UYGUNLUK</a:t>
            </a:r>
          </a:p>
          <a:p>
            <a:pPr lvl="0" eaLnBrk="0" fontAlgn="base" hangingPunct="0">
              <a:spcBef>
                <a:spcPct val="0"/>
              </a:spcBef>
              <a:spcAft>
                <a:spcPct val="0"/>
              </a:spcAft>
            </a:pPr>
            <a:r>
              <a:rPr lang="tr-TR" altLang="tr-TR" sz="1100" b="1" dirty="0">
                <a:latin typeface="Arial" panose="020B0604020202020204" pitchFamily="34" charset="0"/>
                <a:ea typeface="Times New Roman" panose="02020603050405020304" pitchFamily="18" charset="0"/>
                <a:cs typeface="Arial" panose="020B0604020202020204" pitchFamily="34" charset="0"/>
              </a:rPr>
              <a:t>2.1. ÖNGÖRÜ - GERÇEKLEŞME KARŞILAŞTIRMA </a:t>
            </a:r>
            <a:r>
              <a:rPr lang="tr-TR" altLang="tr-TR" sz="1100" b="1" dirty="0" smtClean="0">
                <a:latin typeface="Arial" panose="020B0604020202020204" pitchFamily="34" charset="0"/>
                <a:ea typeface="Times New Roman" panose="02020603050405020304" pitchFamily="18" charset="0"/>
                <a:cs typeface="Arial" panose="020B0604020202020204" pitchFamily="34" charset="0"/>
              </a:rPr>
              <a:t>TABLOLARI</a:t>
            </a:r>
          </a:p>
          <a:p>
            <a:pPr marL="0" marR="0" lvl="0" indent="0" algn="l" defTabSz="914400" rtl="0" eaLnBrk="0" fontAlgn="base" latinLnBrk="0" hangingPunct="0">
              <a:lnSpc>
                <a:spcPct val="100000"/>
              </a:lnSpc>
              <a:spcBef>
                <a:spcPct val="0"/>
              </a:spcBef>
              <a:spcAft>
                <a:spcPct val="0"/>
              </a:spcAft>
              <a:buClrTx/>
              <a:buSzTx/>
              <a:buFontTx/>
              <a:buNone/>
              <a:tabLst/>
            </a:pPr>
            <a:r>
              <a:rPr kumimoji="0" lang="tr-TR" altLang="tr-TR" sz="1100" b="1"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2.1.1 A</a:t>
            </a:r>
            <a:r>
              <a:rPr kumimoji="0" lang="tr-TR" altLang="tr-TR" sz="1100" b="1" i="0" u="none" strike="noStrike" cap="none" normalizeH="0" baseline="0" dirty="0" smtClean="0" bmk="">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DAM-AY KARŞILAŞTIRMA TABLOSU</a:t>
            </a:r>
            <a:endParaRPr kumimoji="0" lang="tr-TR" altLang="tr-TR" sz="1800" b="0" i="0" u="none" strike="noStrike" cap="none" normalizeH="0" baseline="0" dirty="0" smtClean="0">
              <a:ln>
                <a:noFill/>
              </a:ln>
              <a:solidFill>
                <a:schemeClr val="tx1"/>
              </a:solidFill>
              <a:effectLst/>
              <a:latin typeface="Arial" panose="020B0604020202020204" pitchFamily="34" charset="0"/>
            </a:endParaRPr>
          </a:p>
        </p:txBody>
      </p:sp>
      <p:sp>
        <p:nvSpPr>
          <p:cNvPr id="15" name="Title 1"/>
          <p:cNvSpPr>
            <a:spLocks noGrp="1"/>
          </p:cNvSpPr>
          <p:nvPr>
            <p:ph type="title"/>
          </p:nvPr>
        </p:nvSpPr>
        <p:spPr>
          <a:xfrm>
            <a:off x="0" y="0"/>
            <a:ext cx="12192000" cy="618565"/>
          </a:xfrm>
        </p:spPr>
        <p:txBody>
          <a:bodyPr>
            <a:normAutofit/>
          </a:bodyPr>
          <a:lstStyle/>
          <a:p>
            <a:pPr algn="ctr"/>
            <a:r>
              <a:rPr lang="tr-TR" sz="3000" b="1" dirty="0">
                <a:solidFill>
                  <a:srgbClr val="E20613"/>
                </a:solidFill>
                <a:latin typeface="Arial" panose="020B0604020202020204" pitchFamily="34" charset="0"/>
                <a:cs typeface="Arial" panose="020B0604020202020204" pitchFamily="34" charset="0"/>
              </a:rPr>
              <a:t>İzleme Süreci: Teknik </a:t>
            </a:r>
            <a:r>
              <a:rPr lang="tr-TR" sz="3000" b="1" dirty="0" smtClean="0">
                <a:solidFill>
                  <a:srgbClr val="E20613"/>
                </a:solidFill>
                <a:latin typeface="Arial" panose="020B0604020202020204" pitchFamily="34" charset="0"/>
                <a:cs typeface="Arial" panose="020B0604020202020204" pitchFamily="34" charset="0"/>
              </a:rPr>
              <a:t>Rapor (Dönem </a:t>
            </a:r>
            <a:r>
              <a:rPr lang="tr-TR" sz="3000" b="1" dirty="0">
                <a:solidFill>
                  <a:srgbClr val="E20613"/>
                </a:solidFill>
                <a:latin typeface="Arial" panose="020B0604020202020204" pitchFamily="34" charset="0"/>
                <a:cs typeface="Arial" panose="020B0604020202020204" pitchFamily="34" charset="0"/>
              </a:rPr>
              <a:t>Raporu)</a:t>
            </a:r>
          </a:p>
        </p:txBody>
      </p:sp>
      <p:pic>
        <p:nvPicPr>
          <p:cNvPr id="20" name="Resim 19"/>
          <p:cNvPicPr>
            <a:picLocks/>
          </p:cNvPicPr>
          <p:nvPr/>
        </p:nvPicPr>
        <p:blipFill>
          <a:blip r:embed="rId3">
            <a:extLst>
              <a:ext uri="{28A0092B-C50C-407E-A947-70E740481C1C}">
                <a14:useLocalDpi xmlns:a14="http://schemas.microsoft.com/office/drawing/2010/main" val="0"/>
              </a:ext>
            </a:extLst>
          </a:blip>
          <a:stretch>
            <a:fillRect/>
          </a:stretch>
        </p:blipFill>
        <p:spPr>
          <a:xfrm>
            <a:off x="800072" y="3814120"/>
            <a:ext cx="4860000" cy="2700000"/>
          </a:xfrm>
          <a:prstGeom prst="rect">
            <a:avLst/>
          </a:prstGeom>
        </p:spPr>
      </p:pic>
      <p:pic>
        <p:nvPicPr>
          <p:cNvPr id="22" name="Resim 21"/>
          <p:cNvPicPr>
            <a:picLocks/>
          </p:cNvPicPr>
          <p:nvPr/>
        </p:nvPicPr>
        <p:blipFill>
          <a:blip r:embed="rId4">
            <a:extLst>
              <a:ext uri="{28A0092B-C50C-407E-A947-70E740481C1C}">
                <a14:useLocalDpi xmlns:a14="http://schemas.microsoft.com/office/drawing/2010/main" val="0"/>
              </a:ext>
            </a:extLst>
          </a:blip>
          <a:stretch>
            <a:fillRect/>
          </a:stretch>
        </p:blipFill>
        <p:spPr>
          <a:xfrm>
            <a:off x="5905472" y="3802769"/>
            <a:ext cx="4860000" cy="2700000"/>
          </a:xfrm>
          <a:prstGeom prst="rect">
            <a:avLst/>
          </a:prstGeom>
        </p:spPr>
      </p:pic>
      <p:sp>
        <p:nvSpPr>
          <p:cNvPr id="7" name="Dikdörtgen 6"/>
          <p:cNvSpPr/>
          <p:nvPr/>
        </p:nvSpPr>
        <p:spPr>
          <a:xfrm>
            <a:off x="4391756" y="563027"/>
            <a:ext cx="3386726"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graphicFrame>
        <p:nvGraphicFramePr>
          <p:cNvPr id="4" name="Tablo 3"/>
          <p:cNvGraphicFramePr>
            <a:graphicFrameLocks noGrp="1"/>
          </p:cNvGraphicFramePr>
          <p:nvPr>
            <p:extLst>
              <p:ext uri="{D42A27DB-BD31-4B8C-83A1-F6EECF244321}">
                <p14:modId xmlns:p14="http://schemas.microsoft.com/office/powerpoint/2010/main" val="474407308"/>
              </p:ext>
            </p:extLst>
          </p:nvPr>
        </p:nvGraphicFramePr>
        <p:xfrm>
          <a:off x="800072" y="1440812"/>
          <a:ext cx="10210800" cy="2124078"/>
        </p:xfrm>
        <a:graphic>
          <a:graphicData uri="http://schemas.openxmlformats.org/drawingml/2006/table">
            <a:tbl>
              <a:tblPr/>
              <a:tblGrid>
                <a:gridCol w="825500">
                  <a:extLst>
                    <a:ext uri="{9D8B030D-6E8A-4147-A177-3AD203B41FA5}">
                      <a16:colId xmlns:a16="http://schemas.microsoft.com/office/drawing/2014/main" val="3327470681"/>
                    </a:ext>
                  </a:extLst>
                </a:gridCol>
                <a:gridCol w="1866900">
                  <a:extLst>
                    <a:ext uri="{9D8B030D-6E8A-4147-A177-3AD203B41FA5}">
                      <a16:colId xmlns:a16="http://schemas.microsoft.com/office/drawing/2014/main" val="1938668703"/>
                    </a:ext>
                  </a:extLst>
                </a:gridCol>
                <a:gridCol w="1866900">
                  <a:extLst>
                    <a:ext uri="{9D8B030D-6E8A-4147-A177-3AD203B41FA5}">
                      <a16:colId xmlns:a16="http://schemas.microsoft.com/office/drawing/2014/main" val="3565632135"/>
                    </a:ext>
                  </a:extLst>
                </a:gridCol>
                <a:gridCol w="2082800">
                  <a:extLst>
                    <a:ext uri="{9D8B030D-6E8A-4147-A177-3AD203B41FA5}">
                      <a16:colId xmlns:a16="http://schemas.microsoft.com/office/drawing/2014/main" val="859350944"/>
                    </a:ext>
                  </a:extLst>
                </a:gridCol>
                <a:gridCol w="1358900">
                  <a:extLst>
                    <a:ext uri="{9D8B030D-6E8A-4147-A177-3AD203B41FA5}">
                      <a16:colId xmlns:a16="http://schemas.microsoft.com/office/drawing/2014/main" val="722543147"/>
                    </a:ext>
                  </a:extLst>
                </a:gridCol>
                <a:gridCol w="2209800">
                  <a:extLst>
                    <a:ext uri="{9D8B030D-6E8A-4147-A177-3AD203B41FA5}">
                      <a16:colId xmlns:a16="http://schemas.microsoft.com/office/drawing/2014/main" val="3891270193"/>
                    </a:ext>
                  </a:extLst>
                </a:gridCol>
              </a:tblGrid>
              <a:tr h="622300">
                <a:tc>
                  <a:txBody>
                    <a:bodyPr/>
                    <a:lstStyle/>
                    <a:p>
                      <a:pPr algn="ctr">
                        <a:lnSpc>
                          <a:spcPct val="107000"/>
                        </a:lnSpc>
                        <a:spcAft>
                          <a:spcPts val="800"/>
                        </a:spcAft>
                      </a:pPr>
                      <a:r>
                        <a:rPr lang="tr-TR" sz="1100" b="1" dirty="0">
                          <a:effectLst/>
                          <a:latin typeface="Calibri" panose="020F0502020204030204" pitchFamily="34" charset="0"/>
                          <a:ea typeface="Calibri" panose="020F0502020204030204" pitchFamily="34" charset="0"/>
                          <a:cs typeface="Times New Roman" panose="02020603050405020304" pitchFamily="18" charset="0"/>
                        </a:rPr>
                        <a:t>İş Paketi</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tr-TR" sz="1100" b="1" dirty="0" smtClean="0">
                          <a:effectLst/>
                          <a:latin typeface="Calibri" panose="020F0502020204030204" pitchFamily="34" charset="0"/>
                          <a:ea typeface="Calibri" panose="020F0502020204030204" pitchFamily="34" charset="0"/>
                          <a:cs typeface="Times New Roman" panose="02020603050405020304" pitchFamily="18" charset="0"/>
                        </a:rPr>
                        <a:t>No</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b="1">
                          <a:effectLst/>
                          <a:latin typeface="Calibri" panose="020F0502020204030204" pitchFamily="34" charset="0"/>
                          <a:ea typeface="Calibri" panose="020F0502020204030204" pitchFamily="34" charset="0"/>
                          <a:cs typeface="Times New Roman" panose="02020603050405020304" pitchFamily="18" charset="0"/>
                        </a:rPr>
                        <a:t>İş Paketinde Öngörülen Adam-Ay Toplamı</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b="1">
                          <a:effectLst/>
                          <a:latin typeface="Calibri" panose="020F0502020204030204" pitchFamily="34" charset="0"/>
                          <a:ea typeface="Calibri" panose="020F0502020204030204" pitchFamily="34" charset="0"/>
                          <a:cs typeface="Times New Roman" panose="02020603050405020304" pitchFamily="18" charset="0"/>
                        </a:rPr>
                        <a:t>Dönem İçinde Gerçekleşen Adam-Ay Toplamı</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b="1">
                          <a:effectLst/>
                          <a:latin typeface="Calibri" panose="020F0502020204030204" pitchFamily="34" charset="0"/>
                          <a:ea typeface="Calibri" panose="020F0502020204030204" pitchFamily="34" charset="0"/>
                          <a:cs typeface="Times New Roman" panose="02020603050405020304" pitchFamily="18" charset="0"/>
                        </a:rPr>
                        <a:t>İş Paketinde Bu Dönem Dahil Gerçekleşen Birikimli Adam-Ay Toplamı</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b="1">
                          <a:effectLst/>
                          <a:latin typeface="Calibri" panose="020F0502020204030204" pitchFamily="34" charset="0"/>
                          <a:ea typeface="Calibri" panose="020F0502020204030204" pitchFamily="34" charset="0"/>
                          <a:cs typeface="Times New Roman" panose="02020603050405020304" pitchFamily="18" charset="0"/>
                        </a:rPr>
                        <a:t>Gerçekleşmelerdeki Sapma</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b="1">
                          <a:effectLst/>
                          <a:latin typeface="Calibri" panose="020F0502020204030204" pitchFamily="34" charset="0"/>
                          <a:ea typeface="Calibri" panose="020F0502020204030204" pitchFamily="34" charset="0"/>
                          <a:cs typeface="Times New Roman" panose="02020603050405020304" pitchFamily="18" charset="0"/>
                        </a:rPr>
                        <a:t>Sapmanın Gerekçesi</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93742681"/>
                  </a:ext>
                </a:extLst>
              </a:tr>
              <a:tr h="155575">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1</a:t>
                      </a: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12,75</a:t>
                      </a: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10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dirty="0">
                          <a:effectLst/>
                          <a:latin typeface="Calibri" panose="020F0502020204030204" pitchFamily="34" charset="0"/>
                          <a:ea typeface="Calibri" panose="020F0502020204030204" pitchFamily="34" charset="0"/>
                          <a:cs typeface="Times New Roman" panose="02020603050405020304" pitchFamily="18" charset="0"/>
                        </a:rPr>
                        <a:t>12,75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86148520"/>
                  </a:ext>
                </a:extLst>
              </a:tr>
              <a:tr h="208915">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2</a:t>
                      </a: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22</a:t>
                      </a: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24</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24</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Tasarım faaliyetlerinde meydana gelen fazla çalışmalar nedeniyle</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29924341"/>
                  </a:ext>
                </a:extLst>
              </a:tr>
              <a:tr h="155575">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3</a:t>
                      </a: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8,25</a:t>
                      </a: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37039318"/>
                  </a:ext>
                </a:extLst>
              </a:tr>
              <a:tr h="155575">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4</a:t>
                      </a: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14,25</a:t>
                      </a: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68869349"/>
                  </a:ext>
                </a:extLst>
              </a:tr>
              <a:tr h="155575">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88582370"/>
                  </a:ext>
                </a:extLst>
              </a:tr>
              <a:tr h="155575">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31966464"/>
                  </a:ext>
                </a:extLst>
              </a:tr>
              <a:tr h="155575">
                <a:tc>
                  <a:txBody>
                    <a:bodyPr/>
                    <a:lstStyle/>
                    <a:p>
                      <a:pPr algn="ctr">
                        <a:lnSpc>
                          <a:spcPct val="107000"/>
                        </a:lnSpc>
                        <a:spcAft>
                          <a:spcPts val="800"/>
                        </a:spcAft>
                      </a:pPr>
                      <a:r>
                        <a:rPr lang="tr-TR" sz="1100" b="1">
                          <a:effectLst/>
                          <a:latin typeface="Calibri" panose="020F0502020204030204" pitchFamily="34" charset="0"/>
                          <a:ea typeface="Calibri" panose="020F0502020204030204" pitchFamily="34" charset="0"/>
                          <a:cs typeface="Times New Roman" panose="02020603050405020304" pitchFamily="18" charset="0"/>
                        </a:rPr>
                        <a:t>TOPLAM</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b="1">
                          <a:effectLst/>
                          <a:latin typeface="Calibri" panose="020F0502020204030204" pitchFamily="34" charset="0"/>
                          <a:ea typeface="Calibri" panose="020F0502020204030204" pitchFamily="34" charset="0"/>
                          <a:cs typeface="Times New Roman" panose="02020603050405020304" pitchFamily="18" charset="0"/>
                        </a:rPr>
                        <a:t>57,25</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b="1">
                          <a:effectLst/>
                          <a:latin typeface="Calibri" panose="020F0502020204030204" pitchFamily="34" charset="0"/>
                          <a:ea typeface="Calibri" panose="020F0502020204030204" pitchFamily="34" charset="0"/>
                          <a:cs typeface="Times New Roman" panose="02020603050405020304" pitchFamily="18" charset="0"/>
                        </a:rPr>
                        <a:t>36,75</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b="1">
                          <a:effectLst/>
                          <a:latin typeface="Calibri" panose="020F0502020204030204" pitchFamily="34" charset="0"/>
                          <a:ea typeface="Calibri" panose="020F0502020204030204" pitchFamily="34" charset="0"/>
                          <a:cs typeface="Times New Roman" panose="02020603050405020304" pitchFamily="18" charset="0"/>
                        </a:rPr>
                        <a:t>36,75</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b="1">
                          <a:effectLst/>
                          <a:latin typeface="Calibri" panose="020F0502020204030204" pitchFamily="34" charset="0"/>
                          <a:ea typeface="Calibri" panose="020F0502020204030204" pitchFamily="34" charset="0"/>
                          <a:cs typeface="Times New Roman" panose="02020603050405020304" pitchFamily="18" charset="0"/>
                        </a:rPr>
                        <a:t>2</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94444835"/>
                  </a:ext>
                </a:extLst>
              </a:tr>
            </a:tbl>
          </a:graphicData>
        </a:graphic>
      </p:graphicFrame>
    </p:spTree>
    <p:extLst>
      <p:ext uri="{BB962C8B-B14F-4D97-AF65-F5344CB8AC3E}">
        <p14:creationId xmlns:p14="http://schemas.microsoft.com/office/powerpoint/2010/main" val="89824015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8" name="Rectangle 1"/>
          <p:cNvSpPr>
            <a:spLocks noChangeArrowheads="1"/>
          </p:cNvSpPr>
          <p:nvPr/>
        </p:nvSpPr>
        <p:spPr bwMode="auto">
          <a:xfrm>
            <a:off x="536660" y="636375"/>
            <a:ext cx="4894289" cy="600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lvl="0" eaLnBrk="0" fontAlgn="base" hangingPunct="0">
              <a:spcBef>
                <a:spcPct val="0"/>
              </a:spcBef>
              <a:spcAft>
                <a:spcPct val="0"/>
              </a:spcAft>
            </a:pPr>
            <a:r>
              <a:rPr lang="tr-TR" altLang="tr-TR" sz="1100" b="1" dirty="0">
                <a:latin typeface="Arial" panose="020B0604020202020204" pitchFamily="34" charset="0"/>
                <a:ea typeface="Times New Roman" panose="02020603050405020304" pitchFamily="18" charset="0"/>
                <a:cs typeface="Arial" panose="020B0604020202020204" pitchFamily="34" charset="0"/>
              </a:rPr>
              <a:t>2.PROJE PLANINA UYGUNLUK</a:t>
            </a:r>
          </a:p>
          <a:p>
            <a:pPr lvl="0" eaLnBrk="0" fontAlgn="base" hangingPunct="0">
              <a:spcBef>
                <a:spcPct val="0"/>
              </a:spcBef>
              <a:spcAft>
                <a:spcPct val="0"/>
              </a:spcAft>
            </a:pPr>
            <a:r>
              <a:rPr lang="tr-TR" altLang="tr-TR" sz="1100" b="1" dirty="0">
                <a:latin typeface="Arial" panose="020B0604020202020204" pitchFamily="34" charset="0"/>
                <a:ea typeface="Times New Roman" panose="02020603050405020304" pitchFamily="18" charset="0"/>
                <a:cs typeface="Arial" panose="020B0604020202020204" pitchFamily="34" charset="0"/>
              </a:rPr>
              <a:t>2.1. ÖNGÖRÜ - GERÇEKLEŞME KARŞILAŞTIRMA </a:t>
            </a:r>
            <a:r>
              <a:rPr lang="tr-TR" altLang="tr-TR" sz="1100" b="1" dirty="0" smtClean="0">
                <a:latin typeface="Arial" panose="020B0604020202020204" pitchFamily="34" charset="0"/>
                <a:ea typeface="Times New Roman" panose="02020603050405020304" pitchFamily="18" charset="0"/>
                <a:cs typeface="Arial" panose="020B0604020202020204" pitchFamily="34" charset="0"/>
              </a:rPr>
              <a:t>TABLOLARI</a:t>
            </a:r>
            <a:endParaRPr kumimoji="0" lang="tr-TR" altLang="tr-TR" sz="1100" b="1"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tr-TR" altLang="tr-TR" sz="1100" b="1"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2.1.2 A</a:t>
            </a:r>
            <a:r>
              <a:rPr kumimoji="0" lang="tr-TR" altLang="tr-TR" sz="1100" b="1" i="0" u="none" strike="noStrike" cap="none" normalizeH="0" baseline="0" dirty="0" smtClean="0" bmk="">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LET/TEÇHİZAT/YAZILIM ALIMLARI KARŞILAŞTIRMA TABLOSU</a:t>
            </a:r>
            <a:endParaRPr kumimoji="0" lang="tr-TR" altLang="tr-TR" sz="1800" b="0" i="0" u="none" strike="noStrike" cap="none" normalizeH="0" baseline="0" dirty="0" smtClean="0">
              <a:ln>
                <a:noFill/>
              </a:ln>
              <a:solidFill>
                <a:schemeClr val="tx1"/>
              </a:solidFill>
              <a:effectLst/>
              <a:latin typeface="Arial" panose="020B0604020202020204" pitchFamily="34" charset="0"/>
            </a:endParaRPr>
          </a:p>
        </p:txBody>
      </p:sp>
      <p:sp>
        <p:nvSpPr>
          <p:cNvPr id="10" name="Title 1"/>
          <p:cNvSpPr>
            <a:spLocks noGrp="1"/>
          </p:cNvSpPr>
          <p:nvPr>
            <p:ph type="title"/>
          </p:nvPr>
        </p:nvSpPr>
        <p:spPr>
          <a:xfrm>
            <a:off x="0" y="0"/>
            <a:ext cx="12192000" cy="618565"/>
          </a:xfrm>
        </p:spPr>
        <p:txBody>
          <a:bodyPr>
            <a:normAutofit/>
          </a:bodyPr>
          <a:lstStyle/>
          <a:p>
            <a:pPr algn="ctr"/>
            <a:r>
              <a:rPr lang="tr-TR" sz="3000" b="1" dirty="0">
                <a:solidFill>
                  <a:srgbClr val="E20613"/>
                </a:solidFill>
                <a:latin typeface="Arial" panose="020B0604020202020204" pitchFamily="34" charset="0"/>
                <a:cs typeface="Arial" panose="020B0604020202020204" pitchFamily="34" charset="0"/>
              </a:rPr>
              <a:t>İzleme Süreci: Teknik </a:t>
            </a:r>
            <a:r>
              <a:rPr lang="tr-TR" sz="3000" b="1" dirty="0" smtClean="0">
                <a:solidFill>
                  <a:srgbClr val="E20613"/>
                </a:solidFill>
                <a:latin typeface="Arial" panose="020B0604020202020204" pitchFamily="34" charset="0"/>
                <a:cs typeface="Arial" panose="020B0604020202020204" pitchFamily="34" charset="0"/>
              </a:rPr>
              <a:t>Rapor (Dönem </a:t>
            </a:r>
            <a:r>
              <a:rPr lang="tr-TR" sz="3000" b="1" dirty="0">
                <a:solidFill>
                  <a:srgbClr val="E20613"/>
                </a:solidFill>
                <a:latin typeface="Arial" panose="020B0604020202020204" pitchFamily="34" charset="0"/>
                <a:cs typeface="Arial" panose="020B0604020202020204" pitchFamily="34" charset="0"/>
              </a:rPr>
              <a:t>Raporu)</a:t>
            </a:r>
          </a:p>
        </p:txBody>
      </p:sp>
      <p:pic>
        <p:nvPicPr>
          <p:cNvPr id="12" name="Resim 11"/>
          <p:cNvPicPr>
            <a:picLocks/>
          </p:cNvPicPr>
          <p:nvPr/>
        </p:nvPicPr>
        <p:blipFill>
          <a:blip r:embed="rId5">
            <a:extLst>
              <a:ext uri="{28A0092B-C50C-407E-A947-70E740481C1C}">
                <a14:useLocalDpi xmlns:a14="http://schemas.microsoft.com/office/drawing/2010/main" val="0"/>
              </a:ext>
            </a:extLst>
          </a:blip>
          <a:stretch>
            <a:fillRect/>
          </a:stretch>
        </p:blipFill>
        <p:spPr>
          <a:xfrm>
            <a:off x="1214606" y="3942380"/>
            <a:ext cx="4216343" cy="2280729"/>
          </a:xfrm>
          <a:prstGeom prst="rect">
            <a:avLst/>
          </a:prstGeom>
        </p:spPr>
      </p:pic>
      <p:pic>
        <p:nvPicPr>
          <p:cNvPr id="2" name="Resim 1"/>
          <p:cNvPicPr>
            <a:picLocks/>
          </p:cNvPicPr>
          <p:nvPr/>
        </p:nvPicPr>
        <p:blipFill>
          <a:blip r:embed="rId6">
            <a:extLst>
              <a:ext uri="{28A0092B-C50C-407E-A947-70E740481C1C}">
                <a14:useLocalDpi xmlns:a14="http://schemas.microsoft.com/office/drawing/2010/main" val="0"/>
              </a:ext>
            </a:extLst>
          </a:blip>
          <a:stretch>
            <a:fillRect/>
          </a:stretch>
        </p:blipFill>
        <p:spPr>
          <a:xfrm>
            <a:off x="5981710" y="4057883"/>
            <a:ext cx="4215600" cy="2282400"/>
          </a:xfrm>
          <a:prstGeom prst="rect">
            <a:avLst/>
          </a:prstGeom>
        </p:spPr>
      </p:pic>
      <p:sp>
        <p:nvSpPr>
          <p:cNvPr id="9" name="Dikdörtgen 8"/>
          <p:cNvSpPr/>
          <p:nvPr/>
        </p:nvSpPr>
        <p:spPr>
          <a:xfrm>
            <a:off x="4391756" y="563027"/>
            <a:ext cx="3386726"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graphicFrame>
        <p:nvGraphicFramePr>
          <p:cNvPr id="4" name="Tablo 3"/>
          <p:cNvGraphicFramePr>
            <a:graphicFrameLocks noGrp="1"/>
          </p:cNvGraphicFramePr>
          <p:nvPr>
            <p:extLst>
              <p:ext uri="{D42A27DB-BD31-4B8C-83A1-F6EECF244321}">
                <p14:modId xmlns:p14="http://schemas.microsoft.com/office/powerpoint/2010/main" val="3929038058"/>
              </p:ext>
            </p:extLst>
          </p:nvPr>
        </p:nvGraphicFramePr>
        <p:xfrm>
          <a:off x="688397" y="1384266"/>
          <a:ext cx="10586625" cy="2314241"/>
        </p:xfrm>
        <a:graphic>
          <a:graphicData uri="http://schemas.openxmlformats.org/drawingml/2006/table">
            <a:tbl>
              <a:tblPr/>
              <a:tblGrid>
                <a:gridCol w="1249273">
                  <a:extLst>
                    <a:ext uri="{9D8B030D-6E8A-4147-A177-3AD203B41FA5}">
                      <a16:colId xmlns:a16="http://schemas.microsoft.com/office/drawing/2014/main" val="3764422878"/>
                    </a:ext>
                  </a:extLst>
                </a:gridCol>
                <a:gridCol w="2034899">
                  <a:extLst>
                    <a:ext uri="{9D8B030D-6E8A-4147-A177-3AD203B41FA5}">
                      <a16:colId xmlns:a16="http://schemas.microsoft.com/office/drawing/2014/main" val="754531967"/>
                    </a:ext>
                  </a:extLst>
                </a:gridCol>
                <a:gridCol w="1481097">
                  <a:extLst>
                    <a:ext uri="{9D8B030D-6E8A-4147-A177-3AD203B41FA5}">
                      <a16:colId xmlns:a16="http://schemas.microsoft.com/office/drawing/2014/main" val="3083468749"/>
                    </a:ext>
                  </a:extLst>
                </a:gridCol>
                <a:gridCol w="1481097">
                  <a:extLst>
                    <a:ext uri="{9D8B030D-6E8A-4147-A177-3AD203B41FA5}">
                      <a16:colId xmlns:a16="http://schemas.microsoft.com/office/drawing/2014/main" val="3620823556"/>
                    </a:ext>
                  </a:extLst>
                </a:gridCol>
                <a:gridCol w="1159120">
                  <a:extLst>
                    <a:ext uri="{9D8B030D-6E8A-4147-A177-3AD203B41FA5}">
                      <a16:colId xmlns:a16="http://schemas.microsoft.com/office/drawing/2014/main" val="2605445826"/>
                    </a:ext>
                  </a:extLst>
                </a:gridCol>
                <a:gridCol w="3181139">
                  <a:extLst>
                    <a:ext uri="{9D8B030D-6E8A-4147-A177-3AD203B41FA5}">
                      <a16:colId xmlns:a16="http://schemas.microsoft.com/office/drawing/2014/main" val="1540600401"/>
                    </a:ext>
                  </a:extLst>
                </a:gridCol>
              </a:tblGrid>
              <a:tr h="926872">
                <a:tc>
                  <a:txBody>
                    <a:bodyPr/>
                    <a:lstStyle/>
                    <a:p>
                      <a:pPr algn="ctr">
                        <a:lnSpc>
                          <a:spcPct val="107000"/>
                        </a:lnSpc>
                        <a:spcAft>
                          <a:spcPts val="800"/>
                        </a:spcAft>
                      </a:pPr>
                      <a:r>
                        <a:rPr lang="tr-TR" sz="1100" b="1" dirty="0">
                          <a:effectLst/>
                          <a:latin typeface="Calibri" panose="020F0502020204030204" pitchFamily="34" charset="0"/>
                          <a:ea typeface="Calibri" panose="020F0502020204030204" pitchFamily="34" charset="0"/>
                          <a:cs typeface="Times New Roman" panose="02020603050405020304" pitchFamily="18" charset="0"/>
                        </a:rPr>
                        <a:t>AGY100’de M013</a:t>
                      </a:r>
                    </a:p>
                    <a:p>
                      <a:pPr algn="ctr">
                        <a:lnSpc>
                          <a:spcPct val="107000"/>
                        </a:lnSpc>
                        <a:spcAft>
                          <a:spcPts val="800"/>
                        </a:spcAft>
                      </a:pPr>
                      <a:r>
                        <a:rPr lang="tr-TR" sz="1100" b="1" dirty="0">
                          <a:effectLst/>
                          <a:latin typeface="Calibri" panose="020F0502020204030204" pitchFamily="34" charset="0"/>
                          <a:ea typeface="Calibri" panose="020F0502020204030204" pitchFamily="34" charset="0"/>
                          <a:cs typeface="Times New Roman" panose="02020603050405020304" pitchFamily="18" charset="0"/>
                        </a:rPr>
                        <a:t>Formundaki</a:t>
                      </a:r>
                    </a:p>
                    <a:p>
                      <a:pPr algn="ctr">
                        <a:lnSpc>
                          <a:spcPct val="107000"/>
                        </a:lnSpc>
                        <a:spcAft>
                          <a:spcPts val="800"/>
                        </a:spcAft>
                      </a:pPr>
                      <a:r>
                        <a:rPr lang="tr-TR" sz="1100" b="1" dirty="0">
                          <a:effectLst/>
                          <a:latin typeface="Calibri" panose="020F0502020204030204" pitchFamily="34" charset="0"/>
                          <a:ea typeface="Calibri" panose="020F0502020204030204" pitchFamily="34" charset="0"/>
                          <a:cs typeface="Times New Roman" panose="02020603050405020304" pitchFamily="18" charset="0"/>
                        </a:rPr>
                        <a:t>Sıra No</a:t>
                      </a: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b="1">
                          <a:effectLst/>
                          <a:latin typeface="Calibri" panose="020F0502020204030204" pitchFamily="34" charset="0"/>
                          <a:ea typeface="Calibri" panose="020F0502020204030204" pitchFamily="34" charset="0"/>
                          <a:cs typeface="Times New Roman" panose="02020603050405020304" pitchFamily="18" charset="0"/>
                        </a:rPr>
                        <a:t>Alet/Teçhizat/Yazılım Adı</a:t>
                      </a: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b="1" dirty="0">
                          <a:effectLst/>
                          <a:latin typeface="Calibri" panose="020F0502020204030204" pitchFamily="34" charset="0"/>
                          <a:ea typeface="Calibri" panose="020F0502020204030204" pitchFamily="34" charset="0"/>
                          <a:cs typeface="Times New Roman" panose="02020603050405020304" pitchFamily="18" charset="0"/>
                        </a:rPr>
                        <a:t>Alımı Gerçekleşen Dönem</a:t>
                      </a: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b="1">
                          <a:effectLst/>
                          <a:latin typeface="Calibri" panose="020F0502020204030204" pitchFamily="34" charset="0"/>
                          <a:ea typeface="Calibri" panose="020F0502020204030204" pitchFamily="34" charset="0"/>
                          <a:cs typeface="Times New Roman" panose="02020603050405020304" pitchFamily="18" charset="0"/>
                        </a:rPr>
                        <a:t>Proje</a:t>
                      </a:r>
                    </a:p>
                    <a:p>
                      <a:pPr algn="ctr">
                        <a:lnSpc>
                          <a:spcPct val="107000"/>
                        </a:lnSpc>
                        <a:spcAft>
                          <a:spcPts val="800"/>
                        </a:spcAft>
                      </a:pPr>
                      <a:r>
                        <a:rPr lang="tr-TR" sz="1100" b="1">
                          <a:effectLst/>
                          <a:latin typeface="Calibri" panose="020F0502020204030204" pitchFamily="34" charset="0"/>
                          <a:ea typeface="Calibri" panose="020F0502020204030204" pitchFamily="34" charset="0"/>
                          <a:cs typeface="Times New Roman" panose="02020603050405020304" pitchFamily="18" charset="0"/>
                        </a:rPr>
                        <a:t>Önerisindeki</a:t>
                      </a:r>
                    </a:p>
                    <a:p>
                      <a:pPr algn="ctr">
                        <a:lnSpc>
                          <a:spcPct val="107000"/>
                        </a:lnSpc>
                        <a:spcAft>
                          <a:spcPts val="800"/>
                        </a:spcAft>
                      </a:pPr>
                      <a:r>
                        <a:rPr lang="tr-TR" sz="1100" b="1">
                          <a:effectLst/>
                          <a:latin typeface="Calibri" panose="020F0502020204030204" pitchFamily="34" charset="0"/>
                          <a:ea typeface="Calibri" panose="020F0502020204030204" pitchFamily="34" charset="0"/>
                          <a:cs typeface="Times New Roman" panose="02020603050405020304" pitchFamily="18" charset="0"/>
                        </a:rPr>
                        <a:t>Adet</a:t>
                      </a: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b="1">
                          <a:effectLst/>
                          <a:latin typeface="Calibri" panose="020F0502020204030204" pitchFamily="34" charset="0"/>
                          <a:ea typeface="Calibri" panose="020F0502020204030204" pitchFamily="34" charset="0"/>
                          <a:cs typeface="Times New Roman" panose="02020603050405020304" pitchFamily="18" charset="0"/>
                        </a:rPr>
                        <a:t>Alımı Gerçekleşen Adet</a:t>
                      </a: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b="1" dirty="0">
                          <a:effectLst/>
                          <a:latin typeface="Calibri" panose="020F0502020204030204" pitchFamily="34" charset="0"/>
                          <a:ea typeface="Calibri" panose="020F0502020204030204" pitchFamily="34" charset="0"/>
                          <a:cs typeface="Times New Roman" panose="02020603050405020304" pitchFamily="18" charset="0"/>
                        </a:rPr>
                        <a:t>Sapmanın Gerekçesi</a:t>
                      </a: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28826514"/>
                  </a:ext>
                </a:extLst>
              </a:tr>
              <a:tr h="233188">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 1</a:t>
                      </a: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Bilgisayar </a:t>
                      </a: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dirty="0" smtClean="0">
                          <a:effectLst/>
                          <a:latin typeface="Calibri" panose="020F0502020204030204" pitchFamily="34" charset="0"/>
                          <a:ea typeface="Calibri" panose="020F0502020204030204" pitchFamily="34" charset="0"/>
                          <a:cs typeface="Times New Roman" panose="02020603050405020304" pitchFamily="18" charset="0"/>
                        </a:rPr>
                        <a:t>2024/1</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2 </a:t>
                      </a: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2</a:t>
                      </a: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dirty="0">
                          <a:effectLst/>
                          <a:latin typeface="Calibri" panose="020F0502020204030204" pitchFamily="34" charset="0"/>
                          <a:ea typeface="Calibri" panose="020F0502020204030204" pitchFamily="34" charset="0"/>
                          <a:cs typeface="Times New Roman" panose="02020603050405020304" pitchFamily="18" charset="0"/>
                        </a:rPr>
                        <a:t>-</a:t>
                      </a: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57645277"/>
                  </a:ext>
                </a:extLst>
              </a:tr>
              <a:tr h="233188">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 2</a:t>
                      </a: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dirty="0" err="1" smtClean="0">
                          <a:effectLst/>
                          <a:latin typeface="Calibri" panose="020F0502020204030204" pitchFamily="34" charset="0"/>
                          <a:ea typeface="Calibri" panose="020F0502020204030204" pitchFamily="34" charset="0"/>
                          <a:cs typeface="Times New Roman" panose="02020603050405020304" pitchFamily="18" charset="0"/>
                        </a:rPr>
                        <a:t>Solidworks</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dirty="0" smtClean="0">
                          <a:effectLst/>
                          <a:latin typeface="Calibri" panose="020F0502020204030204" pitchFamily="34" charset="0"/>
                          <a:ea typeface="Calibri" panose="020F0502020204030204" pitchFamily="34" charset="0"/>
                          <a:cs typeface="Times New Roman" panose="02020603050405020304" pitchFamily="18" charset="0"/>
                        </a:rPr>
                        <a:t>2024/1</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1</a:t>
                      </a: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dirty="0">
                          <a:effectLst/>
                          <a:latin typeface="Calibri" panose="020F0502020204030204" pitchFamily="34" charset="0"/>
                          <a:ea typeface="Calibri" panose="020F0502020204030204" pitchFamily="34" charset="0"/>
                          <a:cs typeface="Times New Roman" panose="02020603050405020304" pitchFamily="18" charset="0"/>
                        </a:rPr>
                        <a:t>1 </a:t>
                      </a: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87137358"/>
                  </a:ext>
                </a:extLst>
              </a:tr>
              <a:tr h="454617">
                <a:tc>
                  <a:txBody>
                    <a:bodyPr/>
                    <a:lstStyle/>
                    <a:p>
                      <a:pPr algn="ctr">
                        <a:lnSpc>
                          <a:spcPct val="107000"/>
                        </a:lnSpc>
                        <a:spcAft>
                          <a:spcPts val="800"/>
                        </a:spcAft>
                      </a:pPr>
                      <a:r>
                        <a:rPr lang="tr-TR" sz="1100" dirty="0">
                          <a:effectLst/>
                          <a:latin typeface="Calibri" panose="020F0502020204030204" pitchFamily="34" charset="0"/>
                          <a:ea typeface="Calibri" panose="020F0502020204030204" pitchFamily="34" charset="0"/>
                          <a:cs typeface="Times New Roman" panose="02020603050405020304" pitchFamily="18" charset="0"/>
                        </a:rPr>
                        <a:t> 3</a:t>
                      </a: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dirty="0">
                          <a:effectLst/>
                          <a:latin typeface="Calibri" panose="020F0502020204030204" pitchFamily="34" charset="0"/>
                          <a:ea typeface="Calibri" panose="020F0502020204030204" pitchFamily="34" charset="0"/>
                          <a:cs typeface="Times New Roman" panose="02020603050405020304" pitchFamily="18" charset="0"/>
                        </a:rPr>
                        <a:t>Yük Ölçer</a:t>
                      </a: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dirty="0" smtClean="0">
                          <a:effectLst/>
                          <a:latin typeface="Calibri" panose="020F0502020204030204" pitchFamily="34" charset="0"/>
                          <a:ea typeface="Calibri" panose="020F0502020204030204" pitchFamily="34" charset="0"/>
                          <a:cs typeface="Times New Roman" panose="02020603050405020304" pitchFamily="18" charset="0"/>
                        </a:rPr>
                        <a:t>2024/1</a:t>
                      </a:r>
                      <a:r>
                        <a:rPr lang="tr-TR"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10 </a:t>
                      </a: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2 </a:t>
                      </a: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Çalışmalar devam etmekte olup, gelecek dönemlerde alınacaktır.  </a:t>
                      </a: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96638131"/>
                  </a:ext>
                </a:extLst>
              </a:tr>
              <a:tr h="233188">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11196934"/>
                  </a:ext>
                </a:extLst>
              </a:tr>
              <a:tr h="233188">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04462073"/>
                  </a:ext>
                </a:extLst>
              </a:tr>
            </a:tbl>
          </a:graphicData>
        </a:graphic>
      </p:graphicFrame>
    </p:spTree>
    <p:extLst>
      <p:ext uri="{BB962C8B-B14F-4D97-AF65-F5344CB8AC3E}">
        <p14:creationId xmlns:p14="http://schemas.microsoft.com/office/powerpoint/2010/main" val="134295377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ChangeArrowheads="1"/>
          </p:cNvSpPr>
          <p:nvPr/>
        </p:nvSpPr>
        <p:spPr bwMode="auto">
          <a:xfrm>
            <a:off x="342565" y="626694"/>
            <a:ext cx="4374916" cy="600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lvl="0" eaLnBrk="0" fontAlgn="base" hangingPunct="0">
              <a:spcBef>
                <a:spcPct val="0"/>
              </a:spcBef>
              <a:spcAft>
                <a:spcPct val="0"/>
              </a:spcAft>
            </a:pPr>
            <a:r>
              <a:rPr lang="tr-TR" altLang="tr-TR" sz="1100" b="1" dirty="0">
                <a:latin typeface="Arial" panose="020B0604020202020204" pitchFamily="34" charset="0"/>
                <a:ea typeface="Times New Roman" panose="02020603050405020304" pitchFamily="18" charset="0"/>
                <a:cs typeface="Arial" panose="020B0604020202020204" pitchFamily="34" charset="0"/>
              </a:rPr>
              <a:t>2.PROJE PLANINA UYGUNLUK</a:t>
            </a:r>
          </a:p>
          <a:p>
            <a:pPr lvl="0" eaLnBrk="0" fontAlgn="base" hangingPunct="0">
              <a:spcBef>
                <a:spcPct val="0"/>
              </a:spcBef>
              <a:spcAft>
                <a:spcPct val="0"/>
              </a:spcAft>
            </a:pPr>
            <a:r>
              <a:rPr lang="tr-TR" altLang="tr-TR" sz="1100" b="1" dirty="0">
                <a:latin typeface="Arial" panose="020B0604020202020204" pitchFamily="34" charset="0"/>
                <a:ea typeface="Times New Roman" panose="02020603050405020304" pitchFamily="18" charset="0"/>
                <a:cs typeface="Arial" panose="020B0604020202020204" pitchFamily="34" charset="0"/>
              </a:rPr>
              <a:t>2.1. ÖNGÖRÜ - GERÇEKLEŞME KARŞILAŞTIRMA </a:t>
            </a:r>
            <a:r>
              <a:rPr lang="tr-TR" altLang="tr-TR" sz="1100" b="1" dirty="0" smtClean="0">
                <a:latin typeface="Arial" panose="020B0604020202020204" pitchFamily="34" charset="0"/>
                <a:ea typeface="Times New Roman" panose="02020603050405020304" pitchFamily="18" charset="0"/>
                <a:cs typeface="Arial" panose="020B0604020202020204" pitchFamily="34" charset="0"/>
              </a:rPr>
              <a:t>TABLOLARI</a:t>
            </a:r>
            <a:endParaRPr kumimoji="0" lang="tr-TR" altLang="tr-TR" sz="1100" b="1"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tr-TR" altLang="tr-TR" sz="1100" b="1"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2.1.3 MALZEME ALIMLARI KARŞILAŞTIRMA TABLOSU</a:t>
            </a:r>
            <a:endParaRPr kumimoji="0" lang="tr-TR" altLang="tr-TR" sz="1800" b="0" i="0" u="none" strike="noStrike" cap="none" normalizeH="0" baseline="0" dirty="0" smtClean="0">
              <a:ln>
                <a:noFill/>
              </a:ln>
              <a:solidFill>
                <a:schemeClr val="tx1"/>
              </a:solidFill>
              <a:effectLst/>
              <a:latin typeface="Arial" panose="020B0604020202020204" pitchFamily="34" charset="0"/>
            </a:endParaRPr>
          </a:p>
        </p:txBody>
      </p:sp>
      <p:sp>
        <p:nvSpPr>
          <p:cNvPr id="10" name="Title 1"/>
          <p:cNvSpPr>
            <a:spLocks noGrp="1"/>
          </p:cNvSpPr>
          <p:nvPr>
            <p:ph type="title"/>
          </p:nvPr>
        </p:nvSpPr>
        <p:spPr>
          <a:xfrm>
            <a:off x="0" y="0"/>
            <a:ext cx="12192000" cy="618565"/>
          </a:xfrm>
        </p:spPr>
        <p:txBody>
          <a:bodyPr>
            <a:normAutofit/>
          </a:bodyPr>
          <a:lstStyle/>
          <a:p>
            <a:pPr algn="ctr"/>
            <a:r>
              <a:rPr lang="tr-TR" sz="3000" b="1" dirty="0">
                <a:solidFill>
                  <a:srgbClr val="E20613"/>
                </a:solidFill>
                <a:latin typeface="Arial" panose="020B0604020202020204" pitchFamily="34" charset="0"/>
                <a:cs typeface="Arial" panose="020B0604020202020204" pitchFamily="34" charset="0"/>
              </a:rPr>
              <a:t>İzleme Süreci: Teknik </a:t>
            </a:r>
            <a:r>
              <a:rPr lang="tr-TR" sz="3000" b="1" dirty="0" smtClean="0">
                <a:solidFill>
                  <a:srgbClr val="E20613"/>
                </a:solidFill>
                <a:latin typeface="Arial" panose="020B0604020202020204" pitchFamily="34" charset="0"/>
                <a:cs typeface="Arial" panose="020B0604020202020204" pitchFamily="34" charset="0"/>
              </a:rPr>
              <a:t>Rapor (Dönem </a:t>
            </a:r>
            <a:r>
              <a:rPr lang="tr-TR" sz="3000" b="1" dirty="0">
                <a:solidFill>
                  <a:srgbClr val="E20613"/>
                </a:solidFill>
                <a:latin typeface="Arial" panose="020B0604020202020204" pitchFamily="34" charset="0"/>
                <a:cs typeface="Arial" panose="020B0604020202020204" pitchFamily="34" charset="0"/>
              </a:rPr>
              <a:t>Raporu)</a:t>
            </a:r>
          </a:p>
        </p:txBody>
      </p:sp>
      <p:pic>
        <p:nvPicPr>
          <p:cNvPr id="11" name="Picture 9" descr="Real Time BOM Explosions with Apache Solr and Spark"/>
          <p:cNvPicPr>
            <a:picLocks noChangeArrowheads="1"/>
          </p:cNvPicPr>
          <p:nvPr/>
        </p:nvPicPr>
        <p:blipFill rotWithShape="1">
          <a:blip r:embed="rId3">
            <a:extLst>
              <a:ext uri="{28A0092B-C50C-407E-A947-70E740481C1C}">
                <a14:useLocalDpi xmlns:a14="http://schemas.microsoft.com/office/drawing/2010/main" val="0"/>
              </a:ext>
            </a:extLst>
          </a:blip>
          <a:srcRect l="6938" t="15970" r="9416"/>
          <a:stretch/>
        </p:blipFill>
        <p:spPr bwMode="auto">
          <a:xfrm>
            <a:off x="1207046" y="4423239"/>
            <a:ext cx="4414164" cy="191805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1" descr="Bio Medical Instruments, Application: Hospital, Clinical Purpose, | ID:  1225188048"/>
          <p:cNvPicPr>
            <a:picLocks noChangeAspect="1" noChangeArrowheads="1"/>
          </p:cNvPicPr>
          <p:nvPr/>
        </p:nvPicPr>
        <p:blipFill rotWithShape="1">
          <a:blip r:embed="rId4">
            <a:extLst>
              <a:ext uri="{28A0092B-C50C-407E-A947-70E740481C1C}">
                <a14:useLocalDpi xmlns:a14="http://schemas.microsoft.com/office/drawing/2010/main" val="0"/>
              </a:ext>
            </a:extLst>
          </a:blip>
          <a:srcRect t="11679" b="9509"/>
          <a:stretch/>
        </p:blipFill>
        <p:spPr bwMode="auto">
          <a:xfrm>
            <a:off x="6786223" y="4342868"/>
            <a:ext cx="2637677" cy="2078793"/>
          </a:xfrm>
          <a:prstGeom prst="rect">
            <a:avLst/>
          </a:prstGeom>
          <a:noFill/>
          <a:extLst>
            <a:ext uri="{909E8E84-426E-40DD-AFC4-6F175D3DCCD1}">
              <a14:hiddenFill xmlns:a14="http://schemas.microsoft.com/office/drawing/2010/main">
                <a:solidFill>
                  <a:srgbClr val="FFFFFF"/>
                </a:solidFill>
              </a14:hiddenFill>
            </a:ext>
          </a:extLst>
        </p:spPr>
      </p:pic>
      <p:sp>
        <p:nvSpPr>
          <p:cNvPr id="7" name="Dikdörtgen 6"/>
          <p:cNvSpPr/>
          <p:nvPr/>
        </p:nvSpPr>
        <p:spPr>
          <a:xfrm>
            <a:off x="4391756" y="563027"/>
            <a:ext cx="3386726"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graphicFrame>
        <p:nvGraphicFramePr>
          <p:cNvPr id="3" name="Tablo 2"/>
          <p:cNvGraphicFramePr>
            <a:graphicFrameLocks noGrp="1"/>
          </p:cNvGraphicFramePr>
          <p:nvPr>
            <p:extLst>
              <p:ext uri="{D42A27DB-BD31-4B8C-83A1-F6EECF244321}">
                <p14:modId xmlns:p14="http://schemas.microsoft.com/office/powerpoint/2010/main" val="589130342"/>
              </p:ext>
            </p:extLst>
          </p:nvPr>
        </p:nvGraphicFramePr>
        <p:xfrm>
          <a:off x="342565" y="1326799"/>
          <a:ext cx="11295189" cy="2626778"/>
        </p:xfrm>
        <a:graphic>
          <a:graphicData uri="http://schemas.openxmlformats.org/drawingml/2006/table">
            <a:tbl>
              <a:tblPr/>
              <a:tblGrid>
                <a:gridCol w="1298608">
                  <a:extLst>
                    <a:ext uri="{9D8B030D-6E8A-4147-A177-3AD203B41FA5}">
                      <a16:colId xmlns:a16="http://schemas.microsoft.com/office/drawing/2014/main" val="1439594970"/>
                    </a:ext>
                  </a:extLst>
                </a:gridCol>
                <a:gridCol w="1298608">
                  <a:extLst>
                    <a:ext uri="{9D8B030D-6E8A-4147-A177-3AD203B41FA5}">
                      <a16:colId xmlns:a16="http://schemas.microsoft.com/office/drawing/2014/main" val="223702359"/>
                    </a:ext>
                  </a:extLst>
                </a:gridCol>
                <a:gridCol w="4234006">
                  <a:extLst>
                    <a:ext uri="{9D8B030D-6E8A-4147-A177-3AD203B41FA5}">
                      <a16:colId xmlns:a16="http://schemas.microsoft.com/office/drawing/2014/main" val="3332144537"/>
                    </a:ext>
                  </a:extLst>
                </a:gridCol>
                <a:gridCol w="933375">
                  <a:extLst>
                    <a:ext uri="{9D8B030D-6E8A-4147-A177-3AD203B41FA5}">
                      <a16:colId xmlns:a16="http://schemas.microsoft.com/office/drawing/2014/main" val="2723375924"/>
                    </a:ext>
                  </a:extLst>
                </a:gridCol>
                <a:gridCol w="3530592">
                  <a:extLst>
                    <a:ext uri="{9D8B030D-6E8A-4147-A177-3AD203B41FA5}">
                      <a16:colId xmlns:a16="http://schemas.microsoft.com/office/drawing/2014/main" val="1948907845"/>
                    </a:ext>
                  </a:extLst>
                </a:gridCol>
              </a:tblGrid>
              <a:tr h="1200868">
                <a:tc>
                  <a:txBody>
                    <a:bodyPr/>
                    <a:lstStyle/>
                    <a:p>
                      <a:pPr algn="ctr">
                        <a:lnSpc>
                          <a:spcPct val="107000"/>
                        </a:lnSpc>
                        <a:spcAft>
                          <a:spcPts val="800"/>
                        </a:spcAft>
                      </a:pPr>
                      <a:r>
                        <a:rPr lang="tr-TR" sz="1100" b="1" dirty="0">
                          <a:effectLst/>
                          <a:latin typeface="Calibri" panose="020F0502020204030204" pitchFamily="34" charset="0"/>
                          <a:ea typeface="Calibri" panose="020F0502020204030204" pitchFamily="34" charset="0"/>
                          <a:cs typeface="Times New Roman" panose="02020603050405020304" pitchFamily="18" charset="0"/>
                        </a:rPr>
                        <a:t>AGY100</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tr-TR" sz="1100" b="1" dirty="0">
                          <a:effectLst/>
                          <a:latin typeface="Calibri" panose="020F0502020204030204" pitchFamily="34" charset="0"/>
                          <a:ea typeface="Calibri" panose="020F0502020204030204" pitchFamily="34" charset="0"/>
                          <a:cs typeface="Times New Roman" panose="02020603050405020304" pitchFamily="18" charset="0"/>
                        </a:rPr>
                        <a:t>M016</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tr-TR" sz="1100" b="1" dirty="0">
                          <a:effectLst/>
                          <a:latin typeface="Calibri" panose="020F0502020204030204" pitchFamily="34" charset="0"/>
                          <a:ea typeface="Calibri" panose="020F0502020204030204" pitchFamily="34" charset="0"/>
                          <a:cs typeface="Times New Roman" panose="02020603050405020304" pitchFamily="18" charset="0"/>
                        </a:rPr>
                        <a:t>Formundaki</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tr-TR" sz="1100" b="1" dirty="0">
                          <a:effectLst/>
                          <a:latin typeface="Calibri" panose="020F0502020204030204" pitchFamily="34" charset="0"/>
                          <a:ea typeface="Calibri" panose="020F0502020204030204" pitchFamily="34" charset="0"/>
                          <a:cs typeface="Times New Roman" panose="02020603050405020304" pitchFamily="18" charset="0"/>
                        </a:rPr>
                        <a:t>Sıra No</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005" marR="68005" marT="944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b="1" dirty="0">
                          <a:effectLst/>
                          <a:latin typeface="Calibri" panose="020F0502020204030204" pitchFamily="34" charset="0"/>
                          <a:ea typeface="Calibri" panose="020F0502020204030204" pitchFamily="34" charset="0"/>
                          <a:cs typeface="Times New Roman" panose="02020603050405020304" pitchFamily="18" charset="0"/>
                        </a:rPr>
                        <a:t>Malzeme</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tr-TR" sz="1100" b="1" dirty="0">
                          <a:effectLst/>
                          <a:latin typeface="Calibri" panose="020F0502020204030204" pitchFamily="34" charset="0"/>
                          <a:ea typeface="Calibri" panose="020F0502020204030204" pitchFamily="34" charset="0"/>
                          <a:cs typeface="Times New Roman" panose="02020603050405020304" pitchFamily="18" charset="0"/>
                        </a:rPr>
                        <a:t>Adı</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005" marR="68005" marT="944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b="1">
                          <a:effectLst/>
                          <a:latin typeface="Calibri" panose="020F0502020204030204" pitchFamily="34" charset="0"/>
                          <a:ea typeface="Calibri" panose="020F0502020204030204" pitchFamily="34" charset="0"/>
                          <a:cs typeface="Times New Roman" panose="02020603050405020304" pitchFamily="18" charset="0"/>
                        </a:rPr>
                        <a:t>Malzeme Alımında Cins ve Miktar Olarak Öngörülen Alımdan Sapmaya İlişkin Açıklama</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68005" marR="68005" marT="944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b="1">
                          <a:effectLst/>
                          <a:latin typeface="Calibri" panose="020F0502020204030204" pitchFamily="34" charset="0"/>
                          <a:ea typeface="Calibri" panose="020F0502020204030204" pitchFamily="34" charset="0"/>
                          <a:cs typeface="Times New Roman" panose="02020603050405020304" pitchFamily="18" charset="0"/>
                        </a:rPr>
                        <a:t>Dönemi</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68005" marR="68005" marT="944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b="1">
                          <a:effectLst/>
                          <a:latin typeface="Calibri" panose="020F0502020204030204" pitchFamily="34" charset="0"/>
                          <a:ea typeface="Calibri" panose="020F0502020204030204" pitchFamily="34" charset="0"/>
                          <a:cs typeface="Times New Roman" panose="02020603050405020304" pitchFamily="18" charset="0"/>
                        </a:rPr>
                        <a:t>Sapmanın Gerekçesi</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68005" marR="68005" marT="944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99544041"/>
                  </a:ext>
                </a:extLst>
              </a:tr>
              <a:tr h="219776">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 1</a:t>
                      </a:r>
                    </a:p>
                  </a:txBody>
                  <a:tcPr marL="68005" marR="68005" marT="944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Dişli Seti </a:t>
                      </a:r>
                    </a:p>
                  </a:txBody>
                  <a:tcPr marL="68005" marR="68005" marT="944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 </a:t>
                      </a:r>
                    </a:p>
                  </a:txBody>
                  <a:tcPr marL="68005" marR="68005" marT="944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dirty="0" smtClean="0">
                          <a:effectLst/>
                          <a:latin typeface="Calibri" panose="020F0502020204030204" pitchFamily="34" charset="0"/>
                          <a:ea typeface="Calibri" panose="020F0502020204030204" pitchFamily="34" charset="0"/>
                          <a:cs typeface="Times New Roman" panose="02020603050405020304" pitchFamily="18" charset="0"/>
                        </a:rPr>
                        <a:t>2024/1</a:t>
                      </a:r>
                      <a:r>
                        <a:rPr lang="tr-TR"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005" marR="68005" marT="944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 </a:t>
                      </a:r>
                    </a:p>
                  </a:txBody>
                  <a:tcPr marL="68005" marR="68005" marT="944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36719626"/>
                  </a:ext>
                </a:extLst>
              </a:tr>
              <a:tr h="219776">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 2</a:t>
                      </a:r>
                    </a:p>
                  </a:txBody>
                  <a:tcPr marL="68005" marR="68005" marT="944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Çelik Malzeme </a:t>
                      </a:r>
                    </a:p>
                  </a:txBody>
                  <a:tcPr marL="68005" marR="68005" marT="944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 100 kg öngörülmüş olup, 70 kg alınmıştır. </a:t>
                      </a:r>
                    </a:p>
                  </a:txBody>
                  <a:tcPr marL="68005" marR="68005" marT="944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dirty="0" smtClean="0">
                          <a:effectLst/>
                          <a:latin typeface="Calibri" panose="020F0502020204030204" pitchFamily="34" charset="0"/>
                          <a:ea typeface="Calibri" panose="020F0502020204030204" pitchFamily="34" charset="0"/>
                          <a:cs typeface="Times New Roman" panose="02020603050405020304" pitchFamily="18" charset="0"/>
                        </a:rPr>
                        <a:t>2024/1</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005" marR="68005" marT="944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Üretim faaliyetleri için 70 kg yeterli olmuştur.  </a:t>
                      </a:r>
                    </a:p>
                  </a:txBody>
                  <a:tcPr marL="68005" marR="68005" marT="944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26455583"/>
                  </a:ext>
                </a:extLst>
              </a:tr>
              <a:tr h="546806">
                <a:tc>
                  <a:txBody>
                    <a:bodyPr/>
                    <a:lstStyle/>
                    <a:p>
                      <a:pPr algn="ctr">
                        <a:lnSpc>
                          <a:spcPct val="107000"/>
                        </a:lnSpc>
                        <a:spcAft>
                          <a:spcPts val="800"/>
                        </a:spcAft>
                      </a:pPr>
                      <a:r>
                        <a:rPr lang="tr-TR" sz="1100" dirty="0">
                          <a:effectLst/>
                          <a:latin typeface="Calibri" panose="020F0502020204030204" pitchFamily="34" charset="0"/>
                          <a:ea typeface="Calibri" panose="020F0502020204030204" pitchFamily="34" charset="0"/>
                          <a:cs typeface="Times New Roman" panose="02020603050405020304" pitchFamily="18" charset="0"/>
                        </a:rPr>
                        <a:t> 3</a:t>
                      </a:r>
                    </a:p>
                  </a:txBody>
                  <a:tcPr marL="68005" marR="68005" marT="944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Elektronik devre </a:t>
                      </a:r>
                    </a:p>
                  </a:txBody>
                  <a:tcPr marL="68005" marR="68005" marT="944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dirty="0">
                          <a:effectLst/>
                          <a:latin typeface="Calibri" panose="020F0502020204030204" pitchFamily="34" charset="0"/>
                          <a:ea typeface="Calibri" panose="020F0502020204030204" pitchFamily="34" charset="0"/>
                          <a:cs typeface="Times New Roman" panose="02020603050405020304" pitchFamily="18" charset="0"/>
                        </a:rPr>
                        <a:t>40 adet olarak öngörülmüş ancak 89 adet alt </a:t>
                      </a:r>
                      <a:r>
                        <a:rPr lang="tr-TR" sz="1100" dirty="0" err="1">
                          <a:effectLst/>
                          <a:latin typeface="Calibri" panose="020F0502020204030204" pitchFamily="34" charset="0"/>
                          <a:ea typeface="Calibri" panose="020F0502020204030204" pitchFamily="34" charset="0"/>
                          <a:cs typeface="Times New Roman" panose="02020603050405020304" pitchFamily="18" charset="0"/>
                        </a:rPr>
                        <a:t>komponent</a:t>
                      </a:r>
                      <a:r>
                        <a:rPr lang="tr-TR" sz="1100" dirty="0">
                          <a:effectLst/>
                          <a:latin typeface="Calibri" panose="020F0502020204030204" pitchFamily="34" charset="0"/>
                          <a:ea typeface="Calibri" panose="020F0502020204030204" pitchFamily="34" charset="0"/>
                          <a:cs typeface="Times New Roman" panose="02020603050405020304" pitchFamily="18" charset="0"/>
                        </a:rPr>
                        <a:t> alımı</a:t>
                      </a:r>
                    </a:p>
                    <a:p>
                      <a:pPr algn="ctr">
                        <a:lnSpc>
                          <a:spcPct val="107000"/>
                        </a:lnSpc>
                        <a:spcAft>
                          <a:spcPts val="800"/>
                        </a:spcAft>
                      </a:pPr>
                      <a:r>
                        <a:rPr lang="tr-TR" sz="1100" dirty="0">
                          <a:effectLst/>
                          <a:latin typeface="Calibri" panose="020F0502020204030204" pitchFamily="34" charset="0"/>
                          <a:ea typeface="Calibri" panose="020F0502020204030204" pitchFamily="34" charset="0"/>
                          <a:cs typeface="Times New Roman" panose="02020603050405020304" pitchFamily="18" charset="0"/>
                        </a:rPr>
                        <a:t>gerçekleşmiştir.</a:t>
                      </a:r>
                    </a:p>
                  </a:txBody>
                  <a:tcPr marL="68005" marR="68005" marT="944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dirty="0" smtClean="0">
                          <a:effectLst/>
                          <a:latin typeface="Calibri" panose="020F0502020204030204" pitchFamily="34" charset="0"/>
                          <a:ea typeface="Calibri" panose="020F0502020204030204" pitchFamily="34" charset="0"/>
                          <a:cs typeface="Times New Roman" panose="02020603050405020304" pitchFamily="18" charset="0"/>
                        </a:rPr>
                        <a:t>2024/1</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005" marR="68005" marT="944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Proje tasarım aşamasında ihtiyaç duyulan alt</a:t>
                      </a:r>
                    </a:p>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komponent sayısı artmıştır. </a:t>
                      </a:r>
                    </a:p>
                  </a:txBody>
                  <a:tcPr marL="68005" marR="68005" marT="944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0526348"/>
                  </a:ext>
                </a:extLst>
              </a:tr>
              <a:tr h="219776">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 </a:t>
                      </a:r>
                    </a:p>
                  </a:txBody>
                  <a:tcPr marL="68005" marR="68005" marT="944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 </a:t>
                      </a:r>
                    </a:p>
                  </a:txBody>
                  <a:tcPr marL="68005" marR="68005" marT="944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 </a:t>
                      </a:r>
                    </a:p>
                  </a:txBody>
                  <a:tcPr marL="68005" marR="68005" marT="944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 </a:t>
                      </a:r>
                    </a:p>
                  </a:txBody>
                  <a:tcPr marL="68005" marR="68005" marT="944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 </a:t>
                      </a:r>
                    </a:p>
                  </a:txBody>
                  <a:tcPr marL="68005" marR="68005" marT="944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2322941"/>
                  </a:ext>
                </a:extLst>
              </a:tr>
              <a:tr h="219776">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 </a:t>
                      </a:r>
                    </a:p>
                  </a:txBody>
                  <a:tcPr marL="68005" marR="68005" marT="944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 </a:t>
                      </a:r>
                    </a:p>
                  </a:txBody>
                  <a:tcPr marL="68005" marR="68005" marT="944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 </a:t>
                      </a:r>
                    </a:p>
                  </a:txBody>
                  <a:tcPr marL="68005" marR="68005" marT="944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 </a:t>
                      </a:r>
                    </a:p>
                  </a:txBody>
                  <a:tcPr marL="68005" marR="68005" marT="944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005" marR="68005" marT="944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46072410"/>
                  </a:ext>
                </a:extLst>
              </a:tr>
            </a:tbl>
          </a:graphicData>
        </a:graphic>
      </p:graphicFrame>
    </p:spTree>
    <p:extLst>
      <p:ext uri="{BB962C8B-B14F-4D97-AF65-F5344CB8AC3E}">
        <p14:creationId xmlns:p14="http://schemas.microsoft.com/office/powerpoint/2010/main" val="166636966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a:spLocks noChangeArrowheads="1"/>
          </p:cNvSpPr>
          <p:nvPr/>
        </p:nvSpPr>
        <p:spPr bwMode="auto">
          <a:xfrm>
            <a:off x="420905" y="598486"/>
            <a:ext cx="4374916" cy="877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lvl="0" eaLnBrk="0" fontAlgn="base" hangingPunct="0">
              <a:spcBef>
                <a:spcPct val="0"/>
              </a:spcBef>
              <a:spcAft>
                <a:spcPct val="0"/>
              </a:spcAft>
            </a:pPr>
            <a:r>
              <a:rPr lang="tr-TR" altLang="tr-TR" sz="1100" b="1" dirty="0">
                <a:latin typeface="Arial" panose="020B0604020202020204" pitchFamily="34" charset="0"/>
                <a:ea typeface="Times New Roman" panose="02020603050405020304" pitchFamily="18" charset="0"/>
                <a:cs typeface="Arial" panose="020B0604020202020204" pitchFamily="34" charset="0"/>
              </a:rPr>
              <a:t>2.PROJE PLANINA UYGUNLUK</a:t>
            </a:r>
          </a:p>
          <a:p>
            <a:pPr lvl="0" eaLnBrk="0" fontAlgn="base" hangingPunct="0">
              <a:spcBef>
                <a:spcPct val="0"/>
              </a:spcBef>
              <a:spcAft>
                <a:spcPct val="0"/>
              </a:spcAft>
            </a:pPr>
            <a:r>
              <a:rPr lang="tr-TR" altLang="tr-TR" sz="1100" b="1" dirty="0">
                <a:latin typeface="Arial" panose="020B0604020202020204" pitchFamily="34" charset="0"/>
                <a:ea typeface="Times New Roman" panose="02020603050405020304" pitchFamily="18" charset="0"/>
                <a:cs typeface="Arial" panose="020B0604020202020204" pitchFamily="34" charset="0"/>
              </a:rPr>
              <a:t>2.1. ÖNGÖRÜ - GERÇEKLEŞME KARŞILAŞTIRMA </a:t>
            </a:r>
            <a:r>
              <a:rPr lang="tr-TR" altLang="tr-TR" sz="1100" b="1" dirty="0" smtClean="0">
                <a:latin typeface="Arial" panose="020B0604020202020204" pitchFamily="34" charset="0"/>
                <a:ea typeface="Times New Roman" panose="02020603050405020304" pitchFamily="18" charset="0"/>
                <a:cs typeface="Arial" panose="020B0604020202020204" pitchFamily="34" charset="0"/>
              </a:rPr>
              <a:t>TABLOLARI</a:t>
            </a:r>
            <a:endParaRPr kumimoji="0" lang="tr-TR" altLang="tr-TR" sz="1100" b="1"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tr-TR" altLang="tr-TR" sz="1100" b="1"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2.1.4 D</a:t>
            </a:r>
            <a:r>
              <a:rPr kumimoji="0" lang="tr-TR" altLang="tr-TR" sz="1100" b="1" i="0" u="none" strike="noStrike" cap="none" normalizeH="0" baseline="0" dirty="0" smtClean="0" bmk="">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İĞER GİDERLER KARŞILAŞTIRMA TABLOSU</a:t>
            </a:r>
            <a:endParaRPr kumimoji="0" lang="tr-TR" altLang="tr-TR"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tr-TR" altLang="tr-TR" sz="1800" b="0" i="0" u="none" strike="noStrike" cap="none" normalizeH="0" baseline="0" dirty="0" smtClean="0">
              <a:ln>
                <a:noFill/>
              </a:ln>
              <a:solidFill>
                <a:schemeClr val="tx1"/>
              </a:solidFill>
              <a:effectLst/>
              <a:latin typeface="Arial" panose="020B0604020202020204" pitchFamily="34" charset="0"/>
            </a:endParaRPr>
          </a:p>
        </p:txBody>
      </p:sp>
      <p:sp>
        <p:nvSpPr>
          <p:cNvPr id="10" name="Title 1"/>
          <p:cNvSpPr>
            <a:spLocks noGrp="1"/>
          </p:cNvSpPr>
          <p:nvPr>
            <p:ph type="title"/>
          </p:nvPr>
        </p:nvSpPr>
        <p:spPr>
          <a:xfrm>
            <a:off x="0" y="0"/>
            <a:ext cx="12192000" cy="618565"/>
          </a:xfrm>
        </p:spPr>
        <p:txBody>
          <a:bodyPr>
            <a:normAutofit/>
          </a:bodyPr>
          <a:lstStyle/>
          <a:p>
            <a:pPr algn="ctr"/>
            <a:r>
              <a:rPr lang="tr-TR" sz="3000" b="1" dirty="0">
                <a:solidFill>
                  <a:srgbClr val="E20613"/>
                </a:solidFill>
                <a:latin typeface="Arial" panose="020B0604020202020204" pitchFamily="34" charset="0"/>
                <a:cs typeface="Arial" panose="020B0604020202020204" pitchFamily="34" charset="0"/>
              </a:rPr>
              <a:t>İzleme Süreci: Teknik </a:t>
            </a:r>
            <a:r>
              <a:rPr lang="tr-TR" sz="3000" b="1" dirty="0" smtClean="0">
                <a:solidFill>
                  <a:srgbClr val="E20613"/>
                </a:solidFill>
                <a:latin typeface="Arial" panose="020B0604020202020204" pitchFamily="34" charset="0"/>
                <a:cs typeface="Arial" panose="020B0604020202020204" pitchFamily="34" charset="0"/>
              </a:rPr>
              <a:t>Rapor (Dönem </a:t>
            </a:r>
            <a:r>
              <a:rPr lang="tr-TR" sz="3000" b="1" dirty="0">
                <a:solidFill>
                  <a:srgbClr val="E20613"/>
                </a:solidFill>
                <a:latin typeface="Arial" panose="020B0604020202020204" pitchFamily="34" charset="0"/>
                <a:cs typeface="Arial" panose="020B0604020202020204" pitchFamily="34" charset="0"/>
              </a:rPr>
              <a:t>Raporu)</a:t>
            </a:r>
          </a:p>
        </p:txBody>
      </p:sp>
      <p:pic>
        <p:nvPicPr>
          <p:cNvPr id="11" name="Picture 19" descr="Seyahat Aşıları Tatil Listenizde Var mı?"/>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9508"/>
          <a:stretch/>
        </p:blipFill>
        <p:spPr bwMode="auto">
          <a:xfrm>
            <a:off x="1543246" y="3661060"/>
            <a:ext cx="3357740" cy="2644304"/>
          </a:xfrm>
          <a:prstGeom prst="rect">
            <a:avLst/>
          </a:prstGeom>
          <a:noFill/>
          <a:extLst>
            <a:ext uri="{909E8E84-426E-40DD-AFC4-6F175D3DCCD1}">
              <a14:hiddenFill xmlns:a14="http://schemas.microsoft.com/office/drawing/2010/main">
                <a:solidFill>
                  <a:srgbClr val="FFFFFF"/>
                </a:solidFill>
              </a14:hiddenFill>
            </a:ext>
          </a:extLst>
        </p:spPr>
      </p:pic>
      <p:pic>
        <p:nvPicPr>
          <p:cNvPr id="12" name="Resim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34059" y="3661060"/>
            <a:ext cx="3535410" cy="2803974"/>
          </a:xfrm>
          <a:prstGeom prst="rect">
            <a:avLst/>
          </a:prstGeom>
        </p:spPr>
      </p:pic>
      <p:sp>
        <p:nvSpPr>
          <p:cNvPr id="9" name="Dikdörtgen 8"/>
          <p:cNvSpPr/>
          <p:nvPr/>
        </p:nvSpPr>
        <p:spPr>
          <a:xfrm>
            <a:off x="4391756" y="563027"/>
            <a:ext cx="3386726"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graphicFrame>
        <p:nvGraphicFramePr>
          <p:cNvPr id="4" name="Tablo 3"/>
          <p:cNvGraphicFramePr>
            <a:graphicFrameLocks noGrp="1"/>
          </p:cNvGraphicFramePr>
          <p:nvPr>
            <p:extLst>
              <p:ext uri="{D42A27DB-BD31-4B8C-83A1-F6EECF244321}">
                <p14:modId xmlns:p14="http://schemas.microsoft.com/office/powerpoint/2010/main" val="1266232976"/>
              </p:ext>
            </p:extLst>
          </p:nvPr>
        </p:nvGraphicFramePr>
        <p:xfrm>
          <a:off x="546099" y="1217049"/>
          <a:ext cx="11341101" cy="2224650"/>
        </p:xfrm>
        <a:graphic>
          <a:graphicData uri="http://schemas.openxmlformats.org/drawingml/2006/table">
            <a:tbl>
              <a:tblPr/>
              <a:tblGrid>
                <a:gridCol w="2709557">
                  <a:extLst>
                    <a:ext uri="{9D8B030D-6E8A-4147-A177-3AD203B41FA5}">
                      <a16:colId xmlns:a16="http://schemas.microsoft.com/office/drawing/2014/main" val="914656890"/>
                    </a:ext>
                  </a:extLst>
                </a:gridCol>
                <a:gridCol w="2287409">
                  <a:extLst>
                    <a:ext uri="{9D8B030D-6E8A-4147-A177-3AD203B41FA5}">
                      <a16:colId xmlns:a16="http://schemas.microsoft.com/office/drawing/2014/main" val="2846273784"/>
                    </a:ext>
                  </a:extLst>
                </a:gridCol>
                <a:gridCol w="6344135">
                  <a:extLst>
                    <a:ext uri="{9D8B030D-6E8A-4147-A177-3AD203B41FA5}">
                      <a16:colId xmlns:a16="http://schemas.microsoft.com/office/drawing/2014/main" val="2261659655"/>
                    </a:ext>
                  </a:extLst>
                </a:gridCol>
              </a:tblGrid>
              <a:tr h="444930">
                <a:tc>
                  <a:txBody>
                    <a:bodyPr/>
                    <a:lstStyle/>
                    <a:p>
                      <a:pPr algn="ctr">
                        <a:lnSpc>
                          <a:spcPct val="107000"/>
                        </a:lnSpc>
                        <a:spcAft>
                          <a:spcPts val="800"/>
                        </a:spcAft>
                      </a:pPr>
                      <a:r>
                        <a:rPr lang="tr-TR" sz="1100" b="1" dirty="0">
                          <a:effectLst/>
                          <a:latin typeface="Calibri" panose="020F0502020204030204" pitchFamily="34" charset="0"/>
                          <a:ea typeface="Calibri" panose="020F0502020204030204" pitchFamily="34" charset="0"/>
                          <a:cs typeface="Times New Roman" panose="02020603050405020304" pitchFamily="18" charset="0"/>
                        </a:rPr>
                        <a:t>Gider Kaleminin Türü</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6259" marR="66259" marT="92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b="1">
                          <a:effectLst/>
                          <a:latin typeface="Calibri" panose="020F0502020204030204" pitchFamily="34" charset="0"/>
                          <a:ea typeface="Calibri" panose="020F0502020204030204" pitchFamily="34" charset="0"/>
                          <a:cs typeface="Times New Roman" panose="02020603050405020304" pitchFamily="18" charset="0"/>
                        </a:rPr>
                        <a:t>Gerçekleşme Dönemi</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66259" marR="66259" marT="92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b="1">
                          <a:effectLst/>
                          <a:latin typeface="Calibri" panose="020F0502020204030204" pitchFamily="34" charset="0"/>
                          <a:ea typeface="Calibri" panose="020F0502020204030204" pitchFamily="34" charset="0"/>
                          <a:cs typeface="Times New Roman" panose="02020603050405020304" pitchFamily="18" charset="0"/>
                        </a:rPr>
                        <a:t>Sapmanın Gerekçesi</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66259" marR="66259" marT="92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39014287"/>
                  </a:ext>
                </a:extLst>
              </a:tr>
              <a:tr h="444930">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 Seyahat- …. Konferansı</a:t>
                      </a:r>
                    </a:p>
                  </a:txBody>
                  <a:tcPr marL="66259" marR="66259" marT="92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a:t>
                      </a:r>
                    </a:p>
                  </a:txBody>
                  <a:tcPr marL="66259" marR="66259" marT="92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dirty="0" smtClean="0">
                          <a:effectLst/>
                          <a:latin typeface="Calibri" panose="020F0502020204030204" pitchFamily="34" charset="0"/>
                          <a:ea typeface="Calibri" panose="020F0502020204030204" pitchFamily="34" charset="0"/>
                          <a:cs typeface="Times New Roman" panose="02020603050405020304" pitchFamily="18" charset="0"/>
                        </a:rPr>
                        <a:t>2024/1 döneminde</a:t>
                      </a:r>
                      <a:r>
                        <a:rPr lang="tr-TR" sz="1100" baseline="0" dirty="0" smtClean="0">
                          <a:effectLst/>
                          <a:latin typeface="Calibri" panose="020F0502020204030204" pitchFamily="34" charset="0"/>
                          <a:ea typeface="Calibri" panose="020F0502020204030204" pitchFamily="34" charset="0"/>
                          <a:cs typeface="Times New Roman" panose="02020603050405020304" pitchFamily="18" charset="0"/>
                        </a:rPr>
                        <a:t> planlanmış olup </a:t>
                      </a:r>
                      <a:r>
                        <a:rPr lang="tr-TR" sz="1100" dirty="0" smtClean="0">
                          <a:effectLst/>
                          <a:latin typeface="Calibri" panose="020F0502020204030204" pitchFamily="34" charset="0"/>
                          <a:ea typeface="Calibri" panose="020F0502020204030204" pitchFamily="34" charset="0"/>
                          <a:cs typeface="Times New Roman" panose="02020603050405020304" pitchFamily="18" charset="0"/>
                        </a:rPr>
                        <a:t>gerçekleştirilememiştir</a:t>
                      </a:r>
                      <a:r>
                        <a:rPr lang="tr-TR" sz="1100" dirty="0">
                          <a:effectLst/>
                          <a:latin typeface="Calibri" panose="020F0502020204030204" pitchFamily="34" charset="0"/>
                          <a:ea typeface="Calibri" panose="020F0502020204030204" pitchFamily="34" charset="0"/>
                          <a:cs typeface="Times New Roman" panose="02020603050405020304" pitchFamily="18" charset="0"/>
                        </a:rPr>
                        <a:t>. Online olarak katılım gerçekleştirilmiştir.   </a:t>
                      </a:r>
                    </a:p>
                  </a:txBody>
                  <a:tcPr marL="66259" marR="66259" marT="92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60221987"/>
                  </a:ext>
                </a:extLst>
              </a:tr>
              <a:tr h="444930">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 Bilimsel Danışmanlık- Prof.Dr. ….</a:t>
                      </a:r>
                    </a:p>
                  </a:txBody>
                  <a:tcPr marL="66259" marR="66259" marT="92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dirty="0" smtClean="0">
                          <a:effectLst/>
                          <a:latin typeface="Calibri" panose="020F0502020204030204" pitchFamily="34" charset="0"/>
                          <a:ea typeface="Calibri" panose="020F0502020204030204" pitchFamily="34" charset="0"/>
                          <a:cs typeface="Times New Roman" panose="02020603050405020304" pitchFamily="18" charset="0"/>
                        </a:rPr>
                        <a:t>2024/1</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6259" marR="66259" marT="92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6259" marR="66259" marT="92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68507552"/>
                  </a:ext>
                </a:extLst>
              </a:tr>
              <a:tr h="444930">
                <a:tc>
                  <a:txBody>
                    <a:bodyPr/>
                    <a:lstStyle/>
                    <a:p>
                      <a:pPr algn="ctr">
                        <a:lnSpc>
                          <a:spcPct val="107000"/>
                        </a:lnSpc>
                        <a:spcAft>
                          <a:spcPts val="800"/>
                        </a:spcAft>
                      </a:pPr>
                      <a:r>
                        <a:rPr lang="tr-TR"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6259" marR="66259" marT="92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6259" marR="66259" marT="92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6259" marR="66259" marT="92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75128551"/>
                  </a:ext>
                </a:extLst>
              </a:tr>
              <a:tr h="444930">
                <a:tc>
                  <a:txBody>
                    <a:bodyPr/>
                    <a:lstStyle/>
                    <a:p>
                      <a:pPr algn="ctr">
                        <a:lnSpc>
                          <a:spcPct val="107000"/>
                        </a:lnSpc>
                        <a:spcAft>
                          <a:spcPts val="800"/>
                        </a:spcAft>
                      </a:pPr>
                      <a:r>
                        <a:rPr lang="tr-TR"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6259" marR="66259" marT="92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 </a:t>
                      </a:r>
                    </a:p>
                  </a:txBody>
                  <a:tcPr marL="66259" marR="66259" marT="92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6259" marR="66259" marT="92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03747295"/>
                  </a:ext>
                </a:extLst>
              </a:tr>
            </a:tbl>
          </a:graphicData>
        </a:graphic>
      </p:graphicFrame>
    </p:spTree>
    <p:extLst>
      <p:ext uri="{BB962C8B-B14F-4D97-AF65-F5344CB8AC3E}">
        <p14:creationId xmlns:p14="http://schemas.microsoft.com/office/powerpoint/2010/main" val="39082226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p:cNvSpPr>
            <a:spLocks noChangeArrowheads="1"/>
          </p:cNvSpPr>
          <p:nvPr/>
        </p:nvSpPr>
        <p:spPr bwMode="auto">
          <a:xfrm>
            <a:off x="424715" y="732281"/>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tr-TR" altLang="tr-TR" sz="1100" b="1"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2.1.5 İ</a:t>
            </a:r>
            <a:r>
              <a:rPr kumimoji="0" lang="tr-TR" altLang="tr-TR" sz="1100" b="1" i="0" u="none" strike="noStrike" cap="none" normalizeH="0" baseline="0" dirty="0" smtClean="0" bmk="">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Ş PAKETİ GERÇEKLEŞME TABLOSU</a:t>
            </a:r>
            <a:endParaRPr kumimoji="0" lang="tr-TR" altLang="tr-TR"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tr-TR" altLang="tr-TR" sz="1800" b="0" i="0" u="none" strike="noStrike" cap="none" normalizeH="0" baseline="0" dirty="0" smtClean="0">
              <a:ln>
                <a:noFill/>
              </a:ln>
              <a:solidFill>
                <a:schemeClr val="tx1"/>
              </a:solidFill>
              <a:effectLst/>
              <a:latin typeface="Arial" panose="020B0604020202020204" pitchFamily="34" charset="0"/>
            </a:endParaRPr>
          </a:p>
        </p:txBody>
      </p:sp>
      <p:sp>
        <p:nvSpPr>
          <p:cNvPr id="9" name="Title 1"/>
          <p:cNvSpPr>
            <a:spLocks noGrp="1"/>
          </p:cNvSpPr>
          <p:nvPr>
            <p:ph type="title"/>
          </p:nvPr>
        </p:nvSpPr>
        <p:spPr>
          <a:xfrm>
            <a:off x="0" y="0"/>
            <a:ext cx="12192000" cy="618565"/>
          </a:xfrm>
        </p:spPr>
        <p:txBody>
          <a:bodyPr>
            <a:normAutofit/>
          </a:bodyPr>
          <a:lstStyle/>
          <a:p>
            <a:pPr algn="ctr"/>
            <a:r>
              <a:rPr lang="tr-TR" sz="3000" b="1" dirty="0">
                <a:solidFill>
                  <a:srgbClr val="E20613"/>
                </a:solidFill>
                <a:latin typeface="Arial" panose="020B0604020202020204" pitchFamily="34" charset="0"/>
                <a:cs typeface="Arial" panose="020B0604020202020204" pitchFamily="34" charset="0"/>
              </a:rPr>
              <a:t>İzleme Süreci: Teknik </a:t>
            </a:r>
            <a:r>
              <a:rPr lang="tr-TR" sz="3000" b="1" dirty="0" smtClean="0">
                <a:solidFill>
                  <a:srgbClr val="E20613"/>
                </a:solidFill>
                <a:latin typeface="Arial" panose="020B0604020202020204" pitchFamily="34" charset="0"/>
                <a:cs typeface="Arial" panose="020B0604020202020204" pitchFamily="34" charset="0"/>
              </a:rPr>
              <a:t>Rapor (Dönem </a:t>
            </a:r>
            <a:r>
              <a:rPr lang="tr-TR" sz="3000" b="1" dirty="0">
                <a:solidFill>
                  <a:srgbClr val="E20613"/>
                </a:solidFill>
                <a:latin typeface="Arial" panose="020B0604020202020204" pitchFamily="34" charset="0"/>
                <a:cs typeface="Arial" panose="020B0604020202020204" pitchFamily="34" charset="0"/>
              </a:rPr>
              <a:t>Raporu)</a:t>
            </a:r>
          </a:p>
        </p:txBody>
      </p:sp>
      <p:pic>
        <p:nvPicPr>
          <p:cNvPr id="5" name="Resim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7445" y="4096644"/>
            <a:ext cx="4183694" cy="2160491"/>
          </a:xfrm>
          <a:prstGeom prst="rect">
            <a:avLst/>
          </a:prstGeom>
        </p:spPr>
      </p:pic>
      <p:pic>
        <p:nvPicPr>
          <p:cNvPr id="10" name="Resim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20715" y="4096644"/>
            <a:ext cx="3306870" cy="2204580"/>
          </a:xfrm>
          <a:prstGeom prst="rect">
            <a:avLst/>
          </a:prstGeom>
        </p:spPr>
      </p:pic>
      <p:sp>
        <p:nvSpPr>
          <p:cNvPr id="7" name="Dikdörtgen 6"/>
          <p:cNvSpPr/>
          <p:nvPr/>
        </p:nvSpPr>
        <p:spPr>
          <a:xfrm>
            <a:off x="4391756" y="563027"/>
            <a:ext cx="3386726"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graphicFrame>
        <p:nvGraphicFramePr>
          <p:cNvPr id="6" name="Tablo 5"/>
          <p:cNvGraphicFramePr>
            <a:graphicFrameLocks noGrp="1"/>
          </p:cNvGraphicFramePr>
          <p:nvPr>
            <p:extLst>
              <p:ext uri="{D42A27DB-BD31-4B8C-83A1-F6EECF244321}">
                <p14:modId xmlns:p14="http://schemas.microsoft.com/office/powerpoint/2010/main" val="1058640049"/>
              </p:ext>
            </p:extLst>
          </p:nvPr>
        </p:nvGraphicFramePr>
        <p:xfrm>
          <a:off x="391438" y="1101495"/>
          <a:ext cx="11241762" cy="2917439"/>
        </p:xfrm>
        <a:graphic>
          <a:graphicData uri="http://schemas.openxmlformats.org/drawingml/2006/table">
            <a:tbl>
              <a:tblPr/>
              <a:tblGrid>
                <a:gridCol w="811396">
                  <a:extLst>
                    <a:ext uri="{9D8B030D-6E8A-4147-A177-3AD203B41FA5}">
                      <a16:colId xmlns:a16="http://schemas.microsoft.com/office/drawing/2014/main" val="3848280225"/>
                    </a:ext>
                  </a:extLst>
                </a:gridCol>
                <a:gridCol w="1151659">
                  <a:extLst>
                    <a:ext uri="{9D8B030D-6E8A-4147-A177-3AD203B41FA5}">
                      <a16:colId xmlns:a16="http://schemas.microsoft.com/office/drawing/2014/main" val="1671164535"/>
                    </a:ext>
                  </a:extLst>
                </a:gridCol>
                <a:gridCol w="1269443">
                  <a:extLst>
                    <a:ext uri="{9D8B030D-6E8A-4147-A177-3AD203B41FA5}">
                      <a16:colId xmlns:a16="http://schemas.microsoft.com/office/drawing/2014/main" val="2376895338"/>
                    </a:ext>
                  </a:extLst>
                </a:gridCol>
                <a:gridCol w="1033875">
                  <a:extLst>
                    <a:ext uri="{9D8B030D-6E8A-4147-A177-3AD203B41FA5}">
                      <a16:colId xmlns:a16="http://schemas.microsoft.com/office/drawing/2014/main" val="1589454373"/>
                    </a:ext>
                  </a:extLst>
                </a:gridCol>
                <a:gridCol w="1269443">
                  <a:extLst>
                    <a:ext uri="{9D8B030D-6E8A-4147-A177-3AD203B41FA5}">
                      <a16:colId xmlns:a16="http://schemas.microsoft.com/office/drawing/2014/main" val="4284969477"/>
                    </a:ext>
                  </a:extLst>
                </a:gridCol>
                <a:gridCol w="811396">
                  <a:extLst>
                    <a:ext uri="{9D8B030D-6E8A-4147-A177-3AD203B41FA5}">
                      <a16:colId xmlns:a16="http://schemas.microsoft.com/office/drawing/2014/main" val="2861403251"/>
                    </a:ext>
                  </a:extLst>
                </a:gridCol>
                <a:gridCol w="994614">
                  <a:extLst>
                    <a:ext uri="{9D8B030D-6E8A-4147-A177-3AD203B41FA5}">
                      <a16:colId xmlns:a16="http://schemas.microsoft.com/office/drawing/2014/main" val="224125206"/>
                    </a:ext>
                  </a:extLst>
                </a:gridCol>
                <a:gridCol w="889918">
                  <a:extLst>
                    <a:ext uri="{9D8B030D-6E8A-4147-A177-3AD203B41FA5}">
                      <a16:colId xmlns:a16="http://schemas.microsoft.com/office/drawing/2014/main" val="1906177402"/>
                    </a:ext>
                  </a:extLst>
                </a:gridCol>
                <a:gridCol w="1505009">
                  <a:extLst>
                    <a:ext uri="{9D8B030D-6E8A-4147-A177-3AD203B41FA5}">
                      <a16:colId xmlns:a16="http://schemas.microsoft.com/office/drawing/2014/main" val="1836835121"/>
                    </a:ext>
                  </a:extLst>
                </a:gridCol>
                <a:gridCol w="1505009">
                  <a:extLst>
                    <a:ext uri="{9D8B030D-6E8A-4147-A177-3AD203B41FA5}">
                      <a16:colId xmlns:a16="http://schemas.microsoft.com/office/drawing/2014/main" val="3887287184"/>
                    </a:ext>
                  </a:extLst>
                </a:gridCol>
              </a:tblGrid>
              <a:tr h="1101814">
                <a:tc>
                  <a:txBody>
                    <a:bodyPr/>
                    <a:lstStyle/>
                    <a:p>
                      <a:pPr algn="ctr">
                        <a:lnSpc>
                          <a:spcPct val="107000"/>
                        </a:lnSpc>
                        <a:spcAft>
                          <a:spcPts val="800"/>
                        </a:spcAft>
                      </a:pPr>
                      <a:r>
                        <a:rPr lang="tr-TR" sz="1100" b="1" dirty="0">
                          <a:effectLst/>
                          <a:latin typeface="Calibri" panose="020F0502020204030204" pitchFamily="34" charset="0"/>
                          <a:ea typeface="Calibri" panose="020F0502020204030204" pitchFamily="34" charset="0"/>
                          <a:cs typeface="Times New Roman" panose="02020603050405020304" pitchFamily="18" charset="0"/>
                        </a:rPr>
                        <a:t>İş Paketi No</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6105" marR="66105" marT="918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b="1" dirty="0">
                          <a:effectLst/>
                          <a:latin typeface="Calibri" panose="020F0502020204030204" pitchFamily="34" charset="0"/>
                          <a:ea typeface="Calibri" panose="020F0502020204030204" pitchFamily="34" charset="0"/>
                          <a:cs typeface="Times New Roman" panose="02020603050405020304" pitchFamily="18" charset="0"/>
                        </a:rPr>
                        <a:t>Planlanan Başlama –Bitiş Tarihi</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6105" marR="66105" marT="918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b="1">
                          <a:effectLst/>
                          <a:latin typeface="Calibri" panose="020F0502020204030204" pitchFamily="34" charset="0"/>
                          <a:ea typeface="Calibri" panose="020F0502020204030204" pitchFamily="34" charset="0"/>
                          <a:cs typeface="Times New Roman" panose="02020603050405020304" pitchFamily="18" charset="0"/>
                        </a:rPr>
                        <a:t>Gerçekleşen Başlama –Bitiş Tarihi</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66105" marR="66105" marT="918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b="1">
                          <a:effectLst/>
                          <a:latin typeface="Calibri" panose="020F0502020204030204" pitchFamily="34" charset="0"/>
                          <a:ea typeface="Calibri" panose="020F0502020204030204" pitchFamily="34" charset="0"/>
                          <a:cs typeface="Times New Roman" panose="02020603050405020304" pitchFamily="18" charset="0"/>
                        </a:rPr>
                        <a:t>Planlanan</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tr-TR" sz="1100" b="1">
                          <a:effectLst/>
                          <a:latin typeface="Calibri" panose="020F0502020204030204" pitchFamily="34" charset="0"/>
                          <a:ea typeface="Calibri" panose="020F0502020204030204" pitchFamily="34" charset="0"/>
                          <a:cs typeface="Times New Roman" panose="02020603050405020304" pitchFamily="18" charset="0"/>
                        </a:rPr>
                        <a:t>Süre</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tr-TR" sz="1100" b="1">
                          <a:effectLst/>
                          <a:latin typeface="Calibri" panose="020F0502020204030204" pitchFamily="34" charset="0"/>
                          <a:ea typeface="Calibri" panose="020F0502020204030204" pitchFamily="34" charset="0"/>
                          <a:cs typeface="Times New Roman" panose="02020603050405020304" pitchFamily="18" charset="0"/>
                        </a:rPr>
                        <a:t>(Ay)</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66105" marR="66105" marT="918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b="1">
                          <a:effectLst/>
                          <a:latin typeface="Calibri" panose="020F0502020204030204" pitchFamily="34" charset="0"/>
                          <a:ea typeface="Calibri" panose="020F0502020204030204" pitchFamily="34" charset="0"/>
                          <a:cs typeface="Times New Roman" panose="02020603050405020304" pitchFamily="18" charset="0"/>
                        </a:rPr>
                        <a:t>Gerçekleşen</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tr-TR" sz="1100" b="1">
                          <a:effectLst/>
                          <a:latin typeface="Calibri" panose="020F0502020204030204" pitchFamily="34" charset="0"/>
                          <a:ea typeface="Calibri" panose="020F0502020204030204" pitchFamily="34" charset="0"/>
                          <a:cs typeface="Times New Roman" panose="02020603050405020304" pitchFamily="18" charset="0"/>
                        </a:rPr>
                        <a:t>Süre</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tr-TR" sz="1100" b="1">
                          <a:effectLst/>
                          <a:latin typeface="Calibri" panose="020F0502020204030204" pitchFamily="34" charset="0"/>
                          <a:ea typeface="Calibri" panose="020F0502020204030204" pitchFamily="34" charset="0"/>
                          <a:cs typeface="Times New Roman" panose="02020603050405020304" pitchFamily="18" charset="0"/>
                        </a:rPr>
                        <a:t>(Ay)</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66105" marR="66105" marT="918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b="1">
                          <a:effectLst/>
                          <a:latin typeface="Calibri" panose="020F0502020204030204" pitchFamily="34" charset="0"/>
                          <a:ea typeface="Calibri" panose="020F0502020204030204" pitchFamily="34" charset="0"/>
                          <a:cs typeface="Times New Roman" panose="02020603050405020304" pitchFamily="18" charset="0"/>
                        </a:rPr>
                        <a:t>Sapma</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tr-TR" sz="1100" b="1">
                          <a:effectLst/>
                          <a:latin typeface="Calibri" panose="020F0502020204030204" pitchFamily="34" charset="0"/>
                          <a:ea typeface="Calibri" panose="020F0502020204030204" pitchFamily="34" charset="0"/>
                          <a:cs typeface="Times New Roman" panose="02020603050405020304" pitchFamily="18" charset="0"/>
                        </a:rPr>
                        <a:t>(Ay)</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66105" marR="66105" marT="918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b="1">
                          <a:effectLst/>
                          <a:latin typeface="Calibri" panose="020F0502020204030204" pitchFamily="34" charset="0"/>
                          <a:ea typeface="Calibri" panose="020F0502020204030204" pitchFamily="34" charset="0"/>
                          <a:cs typeface="Times New Roman" panose="02020603050405020304" pitchFamily="18" charset="0"/>
                        </a:rPr>
                        <a:t>Gerekçesi</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66105" marR="66105" marT="918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b="1">
                          <a:effectLst/>
                          <a:latin typeface="Calibri" panose="020F0502020204030204" pitchFamily="34" charset="0"/>
                          <a:ea typeface="Calibri" panose="020F0502020204030204" pitchFamily="34" charset="0"/>
                          <a:cs typeface="Times New Roman" panose="02020603050405020304" pitchFamily="18" charset="0"/>
                        </a:rPr>
                        <a:t>Dönem İçinde Çalışılan Süre</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66105" marR="66105" marT="918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b="1">
                          <a:effectLst/>
                          <a:latin typeface="Calibri" panose="020F0502020204030204" pitchFamily="34" charset="0"/>
                          <a:ea typeface="Calibri" panose="020F0502020204030204" pitchFamily="34" charset="0"/>
                          <a:cs typeface="Times New Roman" panose="02020603050405020304" pitchFamily="18" charset="0"/>
                        </a:rPr>
                        <a:t>Bu Dönem Hariç İş Paketi Gerçekleşme Oranı (%)</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66105" marR="66105" marT="918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b="1">
                          <a:effectLst/>
                          <a:latin typeface="Calibri" panose="020F0502020204030204" pitchFamily="34" charset="0"/>
                          <a:ea typeface="Calibri" panose="020F0502020204030204" pitchFamily="34" charset="0"/>
                          <a:cs typeface="Times New Roman" panose="02020603050405020304" pitchFamily="18" charset="0"/>
                        </a:rPr>
                        <a:t>Bu Dönem Dahil İş Paketi Gerçekleşme Oranı (%)</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66105" marR="66105" marT="918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42140293"/>
                  </a:ext>
                </a:extLst>
              </a:tr>
              <a:tr h="490854">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1</a:t>
                      </a:r>
                    </a:p>
                  </a:txBody>
                  <a:tcPr marL="66105" marR="66105" marT="918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dirty="0" smtClean="0">
                          <a:effectLst/>
                          <a:latin typeface="Calibri" panose="020F0502020204030204" pitchFamily="34" charset="0"/>
                          <a:ea typeface="Calibri" panose="020F0502020204030204" pitchFamily="34" charset="0"/>
                          <a:cs typeface="Times New Roman" panose="02020603050405020304" pitchFamily="18" charset="0"/>
                        </a:rPr>
                        <a:t>01.01.2024 -</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tr-TR" sz="1100" dirty="0" smtClean="0">
                          <a:effectLst/>
                          <a:latin typeface="Calibri" panose="020F0502020204030204" pitchFamily="34" charset="0"/>
                          <a:ea typeface="Calibri" panose="020F0502020204030204" pitchFamily="34" charset="0"/>
                          <a:cs typeface="Times New Roman" panose="02020603050405020304" pitchFamily="18" charset="0"/>
                        </a:rPr>
                        <a:t>30.04.2024</a:t>
                      </a:r>
                      <a:r>
                        <a:rPr lang="tr-TR"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6105" marR="66105" marT="918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dirty="0" smtClean="0">
                          <a:effectLst/>
                          <a:latin typeface="Calibri" panose="020F0502020204030204" pitchFamily="34" charset="0"/>
                          <a:ea typeface="Calibri" panose="020F0502020204030204" pitchFamily="34" charset="0"/>
                          <a:cs typeface="Times New Roman" panose="02020603050405020304" pitchFamily="18" charset="0"/>
                        </a:rPr>
                        <a:t>01.01.2024-</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tr-TR" sz="1100" dirty="0" smtClean="0">
                          <a:effectLst/>
                          <a:latin typeface="Calibri" panose="020F0502020204030204" pitchFamily="34" charset="0"/>
                          <a:ea typeface="Calibri" panose="020F0502020204030204" pitchFamily="34" charset="0"/>
                          <a:cs typeface="Times New Roman" panose="02020603050405020304" pitchFamily="18" charset="0"/>
                        </a:rPr>
                        <a:t>30.04.2024</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6105" marR="66105" marT="918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4 </a:t>
                      </a:r>
                    </a:p>
                  </a:txBody>
                  <a:tcPr marL="66105" marR="66105" marT="918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4 </a:t>
                      </a:r>
                    </a:p>
                  </a:txBody>
                  <a:tcPr marL="66105" marR="66105" marT="918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 </a:t>
                      </a:r>
                    </a:p>
                  </a:txBody>
                  <a:tcPr marL="66105" marR="66105" marT="918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 </a:t>
                      </a:r>
                    </a:p>
                  </a:txBody>
                  <a:tcPr marL="66105" marR="66105" marT="918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dirty="0" smtClean="0">
                          <a:effectLst/>
                          <a:latin typeface="Calibri" panose="020F0502020204030204" pitchFamily="34" charset="0"/>
                          <a:ea typeface="Calibri" panose="020F0502020204030204" pitchFamily="34" charset="0"/>
                          <a:cs typeface="Times New Roman" panose="02020603050405020304" pitchFamily="18" charset="0"/>
                        </a:rPr>
                        <a:t>4</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6105" marR="66105" marT="918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%0 </a:t>
                      </a:r>
                    </a:p>
                  </a:txBody>
                  <a:tcPr marL="66105" marR="66105" marT="918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%100 </a:t>
                      </a:r>
                    </a:p>
                  </a:txBody>
                  <a:tcPr marL="66105" marR="66105" marT="918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22848885"/>
                  </a:ext>
                </a:extLst>
              </a:tr>
              <a:tr h="759693">
                <a:tc>
                  <a:txBody>
                    <a:bodyPr/>
                    <a:lstStyle/>
                    <a:p>
                      <a:pPr algn="ctr">
                        <a:lnSpc>
                          <a:spcPct val="107000"/>
                        </a:lnSpc>
                        <a:spcAft>
                          <a:spcPts val="800"/>
                        </a:spcAft>
                      </a:pPr>
                      <a:r>
                        <a:rPr lang="tr-TR" sz="1100" dirty="0">
                          <a:effectLst/>
                          <a:latin typeface="Calibri" panose="020F0502020204030204" pitchFamily="34" charset="0"/>
                          <a:ea typeface="Calibri" panose="020F0502020204030204" pitchFamily="34" charset="0"/>
                          <a:cs typeface="Times New Roman" panose="02020603050405020304" pitchFamily="18" charset="0"/>
                        </a:rPr>
                        <a:t>  2 </a:t>
                      </a:r>
                    </a:p>
                  </a:txBody>
                  <a:tcPr marL="66105" marR="66105" marT="918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dirty="0" smtClean="0">
                          <a:effectLst/>
                          <a:latin typeface="Calibri" panose="020F0502020204030204" pitchFamily="34" charset="0"/>
                          <a:ea typeface="Calibri" panose="020F0502020204030204" pitchFamily="34" charset="0"/>
                          <a:cs typeface="Times New Roman" panose="02020603050405020304" pitchFamily="18" charset="0"/>
                        </a:rPr>
                        <a:t>01.04.2024</a:t>
                      </a:r>
                      <a:r>
                        <a:rPr lang="tr-TR" sz="1100" baseline="0" dirty="0" smtClean="0">
                          <a:effectLst/>
                          <a:latin typeface="Calibri" panose="020F0502020204030204" pitchFamily="34" charset="0"/>
                          <a:ea typeface="Calibri" panose="020F0502020204030204" pitchFamily="34" charset="0"/>
                          <a:cs typeface="Times New Roman" panose="02020603050405020304" pitchFamily="18" charset="0"/>
                        </a:rPr>
                        <a:t> -</a:t>
                      </a:r>
                      <a:r>
                        <a:rPr lang="tr-TR" sz="1100" dirty="0" smtClean="0">
                          <a:effectLst/>
                          <a:latin typeface="Calibri" panose="020F0502020204030204" pitchFamily="34" charset="0"/>
                          <a:ea typeface="Calibri" panose="020F0502020204030204" pitchFamily="34" charset="0"/>
                          <a:cs typeface="Times New Roman" panose="02020603050405020304" pitchFamily="18" charset="0"/>
                        </a:rPr>
                        <a:t>30.09.2024</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6105" marR="66105" marT="918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dirty="0" smtClean="0">
                          <a:effectLst/>
                          <a:latin typeface="Calibri" panose="020F0502020204030204" pitchFamily="34" charset="0"/>
                          <a:ea typeface="Calibri" panose="020F0502020204030204" pitchFamily="34" charset="0"/>
                          <a:cs typeface="Times New Roman" panose="02020603050405020304" pitchFamily="18" charset="0"/>
                        </a:rPr>
                        <a:t>01.04.2024</a:t>
                      </a:r>
                      <a:r>
                        <a:rPr lang="tr-TR" sz="1100" baseline="0" dirty="0" smtClean="0">
                          <a:effectLst/>
                          <a:latin typeface="Calibri" panose="020F0502020204030204" pitchFamily="34" charset="0"/>
                          <a:ea typeface="Calibri" panose="020F0502020204030204" pitchFamily="34" charset="0"/>
                          <a:cs typeface="Times New Roman" panose="02020603050405020304" pitchFamily="18" charset="0"/>
                        </a:rPr>
                        <a:t> </a:t>
                      </a:r>
                      <a:r>
                        <a:rPr lang="tr-TR" sz="1100" dirty="0" smtClean="0">
                          <a:effectLst/>
                          <a:latin typeface="Calibri" panose="020F0502020204030204" pitchFamily="34" charset="0"/>
                          <a:ea typeface="Calibri" panose="020F0502020204030204" pitchFamily="34" charset="0"/>
                          <a:cs typeface="Times New Roman" panose="02020603050405020304" pitchFamily="18" charset="0"/>
                        </a:rPr>
                        <a:t>-</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6105" marR="66105" marT="918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dirty="0">
                          <a:effectLst/>
                          <a:latin typeface="Calibri" panose="020F0502020204030204" pitchFamily="34" charset="0"/>
                          <a:ea typeface="Calibri" panose="020F0502020204030204" pitchFamily="34" charset="0"/>
                          <a:cs typeface="Times New Roman" panose="02020603050405020304" pitchFamily="18" charset="0"/>
                        </a:rPr>
                        <a:t>6</a:t>
                      </a:r>
                    </a:p>
                  </a:txBody>
                  <a:tcPr marL="66105" marR="66105" marT="918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dirty="0">
                          <a:effectLst/>
                          <a:latin typeface="Calibri" panose="020F0502020204030204" pitchFamily="34" charset="0"/>
                          <a:ea typeface="Calibri" panose="020F0502020204030204" pitchFamily="34" charset="0"/>
                          <a:cs typeface="Times New Roman" panose="02020603050405020304" pitchFamily="18" charset="0"/>
                        </a:rPr>
                        <a:t>3</a:t>
                      </a:r>
                    </a:p>
                  </a:txBody>
                  <a:tcPr marL="66105" marR="66105" marT="918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 </a:t>
                      </a:r>
                    </a:p>
                  </a:txBody>
                  <a:tcPr marL="66105" marR="66105" marT="918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dirty="0">
                          <a:effectLst/>
                          <a:latin typeface="Calibri" panose="020F0502020204030204" pitchFamily="34" charset="0"/>
                          <a:ea typeface="Calibri" panose="020F0502020204030204" pitchFamily="34" charset="0"/>
                          <a:cs typeface="Times New Roman" panose="02020603050405020304" pitchFamily="18" charset="0"/>
                        </a:rPr>
                        <a:t>İş paketi faaliyetleri devam etmektedir</a:t>
                      </a:r>
                    </a:p>
                  </a:txBody>
                  <a:tcPr marL="66105" marR="66105" marT="918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3 </a:t>
                      </a:r>
                    </a:p>
                  </a:txBody>
                  <a:tcPr marL="66105" marR="66105" marT="918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%0 </a:t>
                      </a:r>
                    </a:p>
                  </a:txBody>
                  <a:tcPr marL="66105" marR="66105" marT="918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dirty="0">
                          <a:effectLst/>
                          <a:latin typeface="Calibri" panose="020F0502020204030204" pitchFamily="34" charset="0"/>
                          <a:ea typeface="Calibri" panose="020F0502020204030204" pitchFamily="34" charset="0"/>
                          <a:cs typeface="Times New Roman" panose="02020603050405020304" pitchFamily="18" charset="0"/>
                        </a:rPr>
                        <a:t>%50 </a:t>
                      </a:r>
                    </a:p>
                  </a:txBody>
                  <a:tcPr marL="66105" marR="66105" marT="918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76010535"/>
                  </a:ext>
                </a:extLst>
              </a:tr>
              <a:tr h="197122">
                <a:tc>
                  <a:txBody>
                    <a:bodyPr/>
                    <a:lstStyle/>
                    <a:p>
                      <a:pPr algn="ctr">
                        <a:lnSpc>
                          <a:spcPct val="107000"/>
                        </a:lnSpc>
                      </a:pPr>
                      <a:r>
                        <a:rPr lang="tr-TR" sz="1100" dirty="0" smtClean="0">
                          <a:effectLst/>
                          <a:latin typeface="Calibri" panose="020F0502020204030204" pitchFamily="34" charset="0"/>
                          <a:cs typeface="Times New Roman" panose="02020603050405020304" pitchFamily="18" charset="0"/>
                        </a:rPr>
                        <a:t>3</a:t>
                      </a:r>
                      <a:endParaRPr lang="tr-TR" sz="1100" dirty="0">
                        <a:effectLst/>
                        <a:latin typeface="Calibri" panose="020F0502020204030204" pitchFamily="34" charset="0"/>
                        <a:cs typeface="Times New Roman" panose="02020603050405020304" pitchFamily="18" charset="0"/>
                      </a:endParaRPr>
                    </a:p>
                  </a:txBody>
                  <a:tcPr marL="66105" marR="66105" marT="918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pPr>
                      <a:r>
                        <a:rPr lang="tr-TR" sz="1100" dirty="0" smtClean="0">
                          <a:effectLst/>
                          <a:latin typeface="Calibri" panose="020F0502020204030204" pitchFamily="34" charset="0"/>
                          <a:cs typeface="Times New Roman" panose="02020603050405020304" pitchFamily="18" charset="0"/>
                        </a:rPr>
                        <a:t>01.07.2024-30.09.2024</a:t>
                      </a:r>
                      <a:endParaRPr lang="tr-TR" sz="1100" dirty="0">
                        <a:effectLst/>
                        <a:latin typeface="Calibri" panose="020F0502020204030204" pitchFamily="34" charset="0"/>
                        <a:cs typeface="Times New Roman" panose="02020603050405020304" pitchFamily="18" charset="0"/>
                      </a:endParaRPr>
                    </a:p>
                  </a:txBody>
                  <a:tcPr marL="66105" marR="66105" marT="918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pPr>
                      <a:r>
                        <a:rPr lang="tr-TR" sz="1100" dirty="0" smtClean="0">
                          <a:effectLst/>
                          <a:latin typeface="Calibri" panose="020F0502020204030204" pitchFamily="34" charset="0"/>
                          <a:cs typeface="Times New Roman" panose="02020603050405020304" pitchFamily="18" charset="0"/>
                        </a:rPr>
                        <a:t>-</a:t>
                      </a:r>
                      <a:endParaRPr lang="tr-TR" sz="1100" dirty="0">
                        <a:effectLst/>
                        <a:latin typeface="Calibri" panose="020F0502020204030204" pitchFamily="34" charset="0"/>
                        <a:cs typeface="Times New Roman" panose="02020603050405020304" pitchFamily="18" charset="0"/>
                      </a:endParaRPr>
                    </a:p>
                  </a:txBody>
                  <a:tcPr marL="66105" marR="66105" marT="918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pPr>
                      <a:r>
                        <a:rPr lang="tr-TR" sz="1100" dirty="0" smtClean="0">
                          <a:effectLst/>
                          <a:latin typeface="Calibri" panose="020F0502020204030204" pitchFamily="34" charset="0"/>
                          <a:cs typeface="Times New Roman" panose="02020603050405020304" pitchFamily="18" charset="0"/>
                        </a:rPr>
                        <a:t>3</a:t>
                      </a:r>
                      <a:endParaRPr lang="tr-TR" sz="1100" dirty="0">
                        <a:effectLst/>
                        <a:latin typeface="Calibri" panose="020F0502020204030204" pitchFamily="34" charset="0"/>
                        <a:cs typeface="Times New Roman" panose="02020603050405020304" pitchFamily="18" charset="0"/>
                      </a:endParaRPr>
                    </a:p>
                  </a:txBody>
                  <a:tcPr marL="66105" marR="66105" marT="918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pPr>
                      <a:r>
                        <a:rPr lang="tr-TR" sz="1100" dirty="0" smtClean="0">
                          <a:effectLst/>
                          <a:latin typeface="Calibri" panose="020F0502020204030204" pitchFamily="34" charset="0"/>
                          <a:cs typeface="Times New Roman" panose="02020603050405020304" pitchFamily="18" charset="0"/>
                        </a:rPr>
                        <a:t>-</a:t>
                      </a:r>
                      <a:endParaRPr lang="tr-TR" sz="1100" dirty="0">
                        <a:effectLst/>
                        <a:latin typeface="Calibri" panose="020F0502020204030204" pitchFamily="34" charset="0"/>
                        <a:cs typeface="Times New Roman" panose="02020603050405020304" pitchFamily="18" charset="0"/>
                      </a:endParaRPr>
                    </a:p>
                  </a:txBody>
                  <a:tcPr marL="66105" marR="66105" marT="918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pPr>
                      <a:r>
                        <a:rPr lang="tr-TR" sz="1100" dirty="0" smtClean="0">
                          <a:effectLst/>
                          <a:latin typeface="Calibri" panose="020F0502020204030204" pitchFamily="34" charset="0"/>
                          <a:cs typeface="Times New Roman" panose="02020603050405020304" pitchFamily="18" charset="0"/>
                        </a:rPr>
                        <a:t>-</a:t>
                      </a:r>
                      <a:endParaRPr lang="tr-TR" sz="1100" dirty="0">
                        <a:effectLst/>
                        <a:latin typeface="Calibri" panose="020F0502020204030204" pitchFamily="34" charset="0"/>
                        <a:cs typeface="Times New Roman" panose="02020603050405020304" pitchFamily="18" charset="0"/>
                      </a:endParaRPr>
                    </a:p>
                  </a:txBody>
                  <a:tcPr marL="66105" marR="66105" marT="918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pPr>
                      <a:r>
                        <a:rPr lang="tr-TR" sz="1100" dirty="0" smtClean="0">
                          <a:effectLst/>
                          <a:latin typeface="Calibri" panose="020F0502020204030204" pitchFamily="34" charset="0"/>
                          <a:cs typeface="Times New Roman" panose="02020603050405020304" pitchFamily="18" charset="0"/>
                        </a:rPr>
                        <a:t>-</a:t>
                      </a:r>
                      <a:endParaRPr lang="tr-TR" sz="1100" dirty="0">
                        <a:effectLst/>
                        <a:latin typeface="Calibri" panose="020F0502020204030204" pitchFamily="34" charset="0"/>
                        <a:cs typeface="Times New Roman" panose="02020603050405020304" pitchFamily="18" charset="0"/>
                      </a:endParaRPr>
                    </a:p>
                  </a:txBody>
                  <a:tcPr marL="66105" marR="66105" marT="918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pPr>
                      <a:r>
                        <a:rPr lang="tr-TR" sz="1100" dirty="0" smtClean="0">
                          <a:effectLst/>
                          <a:latin typeface="Calibri" panose="020F0502020204030204" pitchFamily="34" charset="0"/>
                          <a:cs typeface="Times New Roman" panose="02020603050405020304" pitchFamily="18" charset="0"/>
                        </a:rPr>
                        <a:t>-</a:t>
                      </a:r>
                      <a:endParaRPr lang="tr-TR" sz="1100" dirty="0">
                        <a:effectLst/>
                        <a:latin typeface="Calibri" panose="020F0502020204030204" pitchFamily="34" charset="0"/>
                        <a:cs typeface="Times New Roman" panose="02020603050405020304" pitchFamily="18" charset="0"/>
                      </a:endParaRPr>
                    </a:p>
                  </a:txBody>
                  <a:tcPr marL="66105" marR="66105" marT="918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dirty="0" smtClean="0">
                          <a:effectLst/>
                          <a:latin typeface="Calibri" panose="020F0502020204030204" pitchFamily="34" charset="0"/>
                          <a:ea typeface="Calibri" panose="020F0502020204030204" pitchFamily="34" charset="0"/>
                          <a:cs typeface="Times New Roman" panose="02020603050405020304" pitchFamily="18" charset="0"/>
                        </a:rPr>
                        <a:t>-</a:t>
                      </a:r>
                      <a:r>
                        <a:rPr lang="tr-TR"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6105" marR="66105" marT="918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dirty="0" smtClean="0">
                          <a:effectLst/>
                          <a:latin typeface="Calibri" panose="020F0502020204030204" pitchFamily="34" charset="0"/>
                          <a:ea typeface="Calibri" panose="020F0502020204030204" pitchFamily="34" charset="0"/>
                          <a:cs typeface="Times New Roman" panose="02020603050405020304" pitchFamily="18" charset="0"/>
                        </a:rPr>
                        <a:t>-</a:t>
                      </a:r>
                      <a:r>
                        <a:rPr lang="tr-TR"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6105" marR="66105" marT="918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62480214"/>
                  </a:ext>
                </a:extLst>
              </a:tr>
              <a:tr h="197122">
                <a:tc>
                  <a:txBody>
                    <a:bodyPr/>
                    <a:lstStyle/>
                    <a:p>
                      <a:pPr algn="ctr">
                        <a:lnSpc>
                          <a:spcPct val="107000"/>
                        </a:lnSpc>
                        <a:spcAft>
                          <a:spcPts val="800"/>
                        </a:spcAft>
                      </a:pPr>
                      <a:r>
                        <a:rPr lang="tr-TR"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6105" marR="66105" marT="918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 </a:t>
                      </a:r>
                    </a:p>
                  </a:txBody>
                  <a:tcPr marL="66105" marR="66105" marT="918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 </a:t>
                      </a:r>
                    </a:p>
                  </a:txBody>
                  <a:tcPr marL="66105" marR="66105" marT="918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 </a:t>
                      </a:r>
                    </a:p>
                  </a:txBody>
                  <a:tcPr marL="66105" marR="66105" marT="918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 </a:t>
                      </a:r>
                    </a:p>
                  </a:txBody>
                  <a:tcPr marL="66105" marR="66105" marT="918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 </a:t>
                      </a:r>
                    </a:p>
                  </a:txBody>
                  <a:tcPr marL="66105" marR="66105" marT="918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 </a:t>
                      </a:r>
                    </a:p>
                  </a:txBody>
                  <a:tcPr marL="66105" marR="66105" marT="918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 </a:t>
                      </a:r>
                    </a:p>
                  </a:txBody>
                  <a:tcPr marL="66105" marR="66105" marT="918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 </a:t>
                      </a:r>
                    </a:p>
                  </a:txBody>
                  <a:tcPr marL="66105" marR="66105" marT="918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6105" marR="66105" marT="918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34882113"/>
                  </a:ext>
                </a:extLst>
              </a:tr>
            </a:tbl>
          </a:graphicData>
        </a:graphic>
      </p:graphicFrame>
    </p:spTree>
    <p:extLst>
      <p:ext uri="{BB962C8B-B14F-4D97-AF65-F5344CB8AC3E}">
        <p14:creationId xmlns:p14="http://schemas.microsoft.com/office/powerpoint/2010/main" val="222996948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Resim 8"/>
          <p:cNvPicPr>
            <a:picLocks noChangeAspect="1"/>
          </p:cNvPicPr>
          <p:nvPr/>
        </p:nvPicPr>
        <p:blipFill>
          <a:blip r:embed="rId3"/>
          <a:stretch>
            <a:fillRect/>
          </a:stretch>
        </p:blipFill>
        <p:spPr>
          <a:xfrm>
            <a:off x="8988815" y="2206099"/>
            <a:ext cx="3023685" cy="424645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2" name="Title 1"/>
          <p:cNvSpPr>
            <a:spLocks noGrp="1"/>
          </p:cNvSpPr>
          <p:nvPr>
            <p:ph type="title"/>
          </p:nvPr>
        </p:nvSpPr>
        <p:spPr>
          <a:xfrm>
            <a:off x="0" y="0"/>
            <a:ext cx="12192000" cy="618565"/>
          </a:xfrm>
        </p:spPr>
        <p:txBody>
          <a:bodyPr>
            <a:normAutofit/>
          </a:bodyPr>
          <a:lstStyle/>
          <a:p>
            <a:pPr algn="ctr"/>
            <a:r>
              <a:rPr lang="tr-TR" sz="3000" b="1" dirty="0">
                <a:solidFill>
                  <a:srgbClr val="E20613"/>
                </a:solidFill>
                <a:latin typeface="Arial" panose="020B0604020202020204" pitchFamily="34" charset="0"/>
                <a:cs typeface="Arial" panose="020B0604020202020204" pitchFamily="34" charset="0"/>
              </a:rPr>
              <a:t>Destek Kararı Sonrası Süreç</a:t>
            </a:r>
          </a:p>
        </p:txBody>
      </p:sp>
      <p:sp>
        <p:nvSpPr>
          <p:cNvPr id="5" name="AutoShape 2" descr="Pusula Nedir? Pusula Nasıl Kullanılır? | ELEKTRİK REHBERİNİ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10" name="Dikdörtgen 9"/>
          <p:cNvSpPr/>
          <p:nvPr/>
        </p:nvSpPr>
        <p:spPr>
          <a:xfrm>
            <a:off x="5538825" y="831662"/>
            <a:ext cx="3277491" cy="461665"/>
          </a:xfrm>
          <a:prstGeom prst="rect">
            <a:avLst/>
          </a:prstGeom>
        </p:spPr>
        <p:txBody>
          <a:bodyPr wrap="square">
            <a:spAutoFit/>
          </a:bodyPr>
          <a:lstStyle/>
          <a:p>
            <a:r>
              <a:rPr lang="tr-TR" sz="2400" dirty="0"/>
              <a:t>Destek karar yazısı</a:t>
            </a:r>
          </a:p>
        </p:txBody>
      </p:sp>
      <p:sp>
        <p:nvSpPr>
          <p:cNvPr id="11" name="Dikdörtgen 10"/>
          <p:cNvSpPr/>
          <p:nvPr/>
        </p:nvSpPr>
        <p:spPr>
          <a:xfrm>
            <a:off x="9484354" y="1506425"/>
            <a:ext cx="2228550" cy="461665"/>
          </a:xfrm>
          <a:prstGeom prst="rect">
            <a:avLst/>
          </a:prstGeom>
        </p:spPr>
        <p:txBody>
          <a:bodyPr wrap="square">
            <a:spAutoFit/>
          </a:bodyPr>
          <a:lstStyle/>
          <a:p>
            <a:r>
              <a:rPr lang="tr-TR" sz="2400" dirty="0"/>
              <a:t>Sözleşme x 2</a:t>
            </a:r>
          </a:p>
        </p:txBody>
      </p:sp>
      <p:grpSp>
        <p:nvGrpSpPr>
          <p:cNvPr id="15" name="Grup 14"/>
          <p:cNvGrpSpPr/>
          <p:nvPr/>
        </p:nvGrpSpPr>
        <p:grpSpPr>
          <a:xfrm>
            <a:off x="5448266" y="1540690"/>
            <a:ext cx="3239688" cy="4558138"/>
            <a:chOff x="443346" y="932873"/>
            <a:chExt cx="3041955" cy="4401126"/>
          </a:xfrm>
        </p:grpSpPr>
        <p:pic>
          <p:nvPicPr>
            <p:cNvPr id="3" name="Resim 2"/>
            <p:cNvPicPr>
              <a:picLocks noChangeAspect="1"/>
            </p:cNvPicPr>
            <p:nvPr/>
          </p:nvPicPr>
          <p:blipFill rotWithShape="1">
            <a:blip r:embed="rId4"/>
            <a:srcRect l="3661" t="1772" r="2396" b="1287"/>
            <a:stretch/>
          </p:blipFill>
          <p:spPr>
            <a:xfrm>
              <a:off x="443346" y="932873"/>
              <a:ext cx="3041955" cy="440112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12" name="Oval 11"/>
            <p:cNvSpPr/>
            <p:nvPr/>
          </p:nvSpPr>
          <p:spPr>
            <a:xfrm>
              <a:off x="594651" y="4410165"/>
              <a:ext cx="2690416" cy="492035"/>
            </a:xfrm>
            <a:prstGeom prst="ellipse">
              <a:avLst/>
            </a:prstGeom>
            <a:solidFill>
              <a:srgbClr val="7030A0">
                <a:alpha val="11000"/>
              </a:srgbClr>
            </a:solidFill>
            <a:ln>
              <a:solidFill>
                <a:srgbClr val="7030A0"/>
              </a:solidFill>
            </a:ln>
          </p:spPr>
          <p:style>
            <a:lnRef idx="2">
              <a:schemeClr val="accent3"/>
            </a:lnRef>
            <a:fillRef idx="1">
              <a:schemeClr val="lt1"/>
            </a:fillRef>
            <a:effectRef idx="0">
              <a:schemeClr val="accent3"/>
            </a:effectRef>
            <a:fontRef idx="minor">
              <a:schemeClr val="dk1"/>
            </a:fontRef>
          </p:style>
          <p:txBody>
            <a:bodyPr spcFirstLastPara="0" vert="horz" wrap="square" lIns="216354" tIns="189034" rIns="216354" bIns="189034" numCol="1" spcCol="1270" rtlCol="0" anchor="ctr" anchorCtr="0">
              <a:noAutofit/>
            </a:bodyPr>
            <a:lstStyle/>
            <a:p>
              <a:pPr algn="ctr" defTabSz="711200">
                <a:lnSpc>
                  <a:spcPct val="90000"/>
                </a:lnSpc>
                <a:spcBef>
                  <a:spcPct val="0"/>
                </a:spcBef>
                <a:spcAft>
                  <a:spcPct val="35000"/>
                </a:spcAft>
              </a:pPr>
              <a:endParaRPr lang="tr-TR" b="1" u="none" kern="1200" dirty="0">
                <a:latin typeface="Futura Bk BT" pitchFamily="34" charset="0"/>
              </a:endParaRPr>
            </a:p>
          </p:txBody>
        </p:sp>
        <p:sp>
          <p:nvSpPr>
            <p:cNvPr id="13" name="Sağ Ok 12"/>
            <p:cNvSpPr/>
            <p:nvPr/>
          </p:nvSpPr>
          <p:spPr>
            <a:xfrm rot="18131944">
              <a:off x="1850180" y="3868909"/>
              <a:ext cx="697992" cy="396965"/>
            </a:xfrm>
            <a:prstGeom prst="rightArrow">
              <a:avLst/>
            </a:prstGeom>
            <a:solidFill>
              <a:schemeClr val="accent4">
                <a:alpha val="36000"/>
              </a:schemeClr>
            </a:solidFill>
          </p:spPr>
          <p:style>
            <a:lnRef idx="2">
              <a:schemeClr val="accent4">
                <a:shade val="50000"/>
              </a:schemeClr>
            </a:lnRef>
            <a:fillRef idx="1">
              <a:schemeClr val="accent4"/>
            </a:fillRef>
            <a:effectRef idx="0">
              <a:schemeClr val="accent4"/>
            </a:effectRef>
            <a:fontRef idx="minor">
              <a:schemeClr val="lt1"/>
            </a:fontRef>
          </p:style>
          <p:txBody>
            <a:bodyPr spcFirstLastPara="0" vert="horz" wrap="square" lIns="216354" tIns="189034" rIns="216354" bIns="189034" numCol="1" spcCol="1270" rtlCol="0" anchor="ctr" anchorCtr="0">
              <a:noAutofit/>
            </a:bodyPr>
            <a:lstStyle/>
            <a:p>
              <a:pPr algn="ctr" defTabSz="711200">
                <a:lnSpc>
                  <a:spcPct val="90000"/>
                </a:lnSpc>
                <a:spcBef>
                  <a:spcPct val="0"/>
                </a:spcBef>
                <a:spcAft>
                  <a:spcPct val="35000"/>
                </a:spcAft>
              </a:pPr>
              <a:endParaRPr lang="tr-TR" b="1" u="none" kern="1200" dirty="0">
                <a:latin typeface="Futura Bk BT" pitchFamily="34" charset="0"/>
              </a:endParaRPr>
            </a:p>
          </p:txBody>
        </p:sp>
      </p:grpSp>
      <p:sp>
        <p:nvSpPr>
          <p:cNvPr id="14" name="Dikdörtgen 13"/>
          <p:cNvSpPr/>
          <p:nvPr/>
        </p:nvSpPr>
        <p:spPr>
          <a:xfrm>
            <a:off x="280467" y="3131237"/>
            <a:ext cx="4849563" cy="3662541"/>
          </a:xfrm>
          <a:prstGeom prst="rect">
            <a:avLst/>
          </a:prstGeom>
        </p:spPr>
        <p:txBody>
          <a:bodyPr wrap="square">
            <a:spAutoFit/>
          </a:bodyPr>
          <a:lstStyle/>
          <a:p>
            <a:pPr marL="457200" indent="-457200" algn="just">
              <a:spcAft>
                <a:spcPts val="1200"/>
              </a:spcAft>
              <a:buFont typeface="+mj-lt"/>
              <a:buAutoNum type="arabicPeriod"/>
            </a:pPr>
            <a:r>
              <a:rPr lang="tr-TR" sz="2400" dirty="0"/>
              <a:t>Destek kapsamını açıklayan karar yazısı </a:t>
            </a:r>
            <a:r>
              <a:rPr lang="tr-TR" sz="2400" dirty="0" smtClean="0"/>
              <a:t>(KEP adreslerine gönderilmiştir. Basılı olarak sözleşmeler ile birlikte de gönderilecektir. Bu yazı firmada kalacaktır)</a:t>
            </a:r>
            <a:endParaRPr lang="tr-TR" sz="2400" dirty="0"/>
          </a:p>
          <a:p>
            <a:pPr marL="457200" indent="-457200">
              <a:spcAft>
                <a:spcPts val="1200"/>
              </a:spcAft>
              <a:buFont typeface="+mj-lt"/>
              <a:buAutoNum type="arabicPeriod"/>
            </a:pPr>
            <a:r>
              <a:rPr lang="tr-TR" sz="2400" dirty="0"/>
              <a:t>İki nüsha sözleşme (imza ve kaşe sonrası TÜBİTAK’a gönderilir)</a:t>
            </a:r>
          </a:p>
          <a:p>
            <a:pPr marL="457200" indent="-457200">
              <a:buFont typeface="+mj-lt"/>
              <a:buAutoNum type="arabicPeriod"/>
            </a:pPr>
            <a:endParaRPr lang="tr-TR" sz="2000" dirty="0"/>
          </a:p>
        </p:txBody>
      </p:sp>
      <p:sp>
        <p:nvSpPr>
          <p:cNvPr id="16" name="AutoShape 2" descr="Başarı - Başarıyla İlgili Yedi Yanlış Düşünc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pic>
        <p:nvPicPr>
          <p:cNvPr id="1028" name="Picture 4" descr="Başarı - Başarıyla İlgili Yedi Yanlış Düşünce"/>
          <p:cNvPicPr>
            <a:picLocks noChangeAspect="1" noChangeArrowheads="1"/>
          </p:cNvPicPr>
          <p:nvPr/>
        </p:nvPicPr>
        <p:blipFill rotWithShape="1">
          <a:blip r:embed="rId5">
            <a:extLst>
              <a:ext uri="{28A0092B-C50C-407E-A947-70E740481C1C}">
                <a14:useLocalDpi xmlns:a14="http://schemas.microsoft.com/office/drawing/2010/main" val="0"/>
              </a:ext>
            </a:extLst>
          </a:blip>
          <a:srcRect t="9230"/>
          <a:stretch/>
        </p:blipFill>
        <p:spPr bwMode="auto">
          <a:xfrm>
            <a:off x="1048423" y="933741"/>
            <a:ext cx="3227919" cy="2197496"/>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up 16"/>
          <p:cNvGrpSpPr/>
          <p:nvPr/>
        </p:nvGrpSpPr>
        <p:grpSpPr>
          <a:xfrm>
            <a:off x="5538825" y="3446413"/>
            <a:ext cx="6458190" cy="1225158"/>
            <a:chOff x="460375" y="4371956"/>
            <a:chExt cx="5869217" cy="744285"/>
          </a:xfrm>
        </p:grpSpPr>
        <p:pic>
          <p:nvPicPr>
            <p:cNvPr id="18" name="Resim 17"/>
            <p:cNvPicPr>
              <a:picLocks noChangeAspect="1"/>
            </p:cNvPicPr>
            <p:nvPr/>
          </p:nvPicPr>
          <p:blipFill rotWithShape="1">
            <a:blip r:embed="rId6"/>
            <a:srcRect l="9220" t="60543" r="32057" b="26218"/>
            <a:stretch/>
          </p:blipFill>
          <p:spPr>
            <a:xfrm>
              <a:off x="460375" y="4371956"/>
              <a:ext cx="5869217" cy="744285"/>
            </a:xfrm>
            <a:prstGeom prst="rect">
              <a:avLst/>
            </a:prstGeom>
            <a:ln>
              <a:noFill/>
            </a:ln>
            <a:effectLst>
              <a:outerShdw blurRad="292100" dist="139700" dir="2700000" algn="tl" rotWithShape="0">
                <a:srgbClr val="333333">
                  <a:alpha val="65000"/>
                </a:srgbClr>
              </a:outerShdw>
            </a:effectLst>
          </p:spPr>
        </p:pic>
        <p:sp>
          <p:nvSpPr>
            <p:cNvPr id="19" name="Dikdörtgen 18"/>
            <p:cNvSpPr/>
            <p:nvPr/>
          </p:nvSpPr>
          <p:spPr>
            <a:xfrm>
              <a:off x="1403350" y="4794250"/>
              <a:ext cx="2512868" cy="114300"/>
            </a:xfrm>
            <a:prstGeom prst="rect">
              <a:avLst/>
            </a:prstGeom>
          </p:spPr>
          <p:style>
            <a:lnRef idx="1">
              <a:schemeClr val="accent6"/>
            </a:lnRef>
            <a:fillRef idx="2">
              <a:schemeClr val="accent6"/>
            </a:fillRef>
            <a:effectRef idx="1">
              <a:schemeClr val="accent6"/>
            </a:effectRef>
            <a:fontRef idx="minor">
              <a:schemeClr val="dk1"/>
            </a:fontRef>
          </p:style>
          <p:txBody>
            <a:bodyPr spcFirstLastPara="0" vert="horz" wrap="square" lIns="216354" tIns="189034" rIns="216354" bIns="189034" numCol="1" spcCol="1270" rtlCol="0" anchor="ctr" anchorCtr="0">
              <a:noAutofit/>
            </a:bodyPr>
            <a:lstStyle>
              <a:defPPr rtl="0">
                <a:defRPr lang="tr-T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defTabSz="711200">
                <a:lnSpc>
                  <a:spcPct val="90000"/>
                </a:lnSpc>
                <a:spcBef>
                  <a:spcPct val="0"/>
                </a:spcBef>
                <a:spcAft>
                  <a:spcPct val="35000"/>
                </a:spcAft>
              </a:pPr>
              <a:endParaRPr lang="tr-TR" b="1" u="none" kern="1200" dirty="0">
                <a:latin typeface="Futura Bk BT" pitchFamily="34" charset="0"/>
              </a:endParaRPr>
            </a:p>
          </p:txBody>
        </p:sp>
      </p:grpSp>
      <p:sp>
        <p:nvSpPr>
          <p:cNvPr id="20" name="Dikdörtgen 19"/>
          <p:cNvSpPr/>
          <p:nvPr/>
        </p:nvSpPr>
        <p:spPr>
          <a:xfrm>
            <a:off x="4391756" y="563027"/>
            <a:ext cx="3386726"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30626284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p:cNvSpPr>
            <a:spLocks noChangeArrowheads="1"/>
          </p:cNvSpPr>
          <p:nvPr/>
        </p:nvSpPr>
        <p:spPr bwMode="auto">
          <a:xfrm>
            <a:off x="423897" y="786009"/>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tr-TR" altLang="tr-TR" sz="1100" b="1"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2.1.6 A</a:t>
            </a:r>
            <a:r>
              <a:rPr kumimoji="0" lang="tr-TR" altLang="tr-TR" sz="1100" b="1" i="0" u="none" strike="noStrike" cap="none" normalizeH="0" baseline="0" dirty="0" smtClean="0" bmk="">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RA ÇIKTILAR KARŞILAŞTIRMA TABLOSU</a:t>
            </a:r>
            <a:endParaRPr kumimoji="0" lang="tr-TR" altLang="tr-TR"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tr-TR" altLang="tr-TR" sz="1800" b="0" i="0" u="none" strike="noStrike" cap="none" normalizeH="0" baseline="0" dirty="0" smtClean="0">
              <a:ln>
                <a:noFill/>
              </a:ln>
              <a:solidFill>
                <a:schemeClr val="tx1"/>
              </a:solidFill>
              <a:effectLst/>
              <a:latin typeface="Arial" panose="020B0604020202020204" pitchFamily="34" charset="0"/>
            </a:endParaRPr>
          </a:p>
        </p:txBody>
      </p:sp>
      <p:sp>
        <p:nvSpPr>
          <p:cNvPr id="11" name="Title 1"/>
          <p:cNvSpPr>
            <a:spLocks noGrp="1"/>
          </p:cNvSpPr>
          <p:nvPr>
            <p:ph type="title"/>
          </p:nvPr>
        </p:nvSpPr>
        <p:spPr>
          <a:xfrm>
            <a:off x="0" y="0"/>
            <a:ext cx="12192000" cy="618565"/>
          </a:xfrm>
        </p:spPr>
        <p:txBody>
          <a:bodyPr>
            <a:normAutofit/>
          </a:bodyPr>
          <a:lstStyle/>
          <a:p>
            <a:pPr algn="ctr"/>
            <a:r>
              <a:rPr lang="tr-TR" sz="3000" b="1" dirty="0">
                <a:solidFill>
                  <a:srgbClr val="E20613"/>
                </a:solidFill>
                <a:latin typeface="Arial" panose="020B0604020202020204" pitchFamily="34" charset="0"/>
                <a:cs typeface="Arial" panose="020B0604020202020204" pitchFamily="34" charset="0"/>
              </a:rPr>
              <a:t>İzleme Süreci: Teknik </a:t>
            </a:r>
            <a:r>
              <a:rPr lang="tr-TR" sz="3000" b="1" dirty="0" smtClean="0">
                <a:solidFill>
                  <a:srgbClr val="E20613"/>
                </a:solidFill>
                <a:latin typeface="Arial" panose="020B0604020202020204" pitchFamily="34" charset="0"/>
                <a:cs typeface="Arial" panose="020B0604020202020204" pitchFamily="34" charset="0"/>
              </a:rPr>
              <a:t>Rapor (Dönem </a:t>
            </a:r>
            <a:r>
              <a:rPr lang="tr-TR" sz="3000" b="1" dirty="0">
                <a:solidFill>
                  <a:srgbClr val="E20613"/>
                </a:solidFill>
                <a:latin typeface="Arial" panose="020B0604020202020204" pitchFamily="34" charset="0"/>
                <a:cs typeface="Arial" panose="020B0604020202020204" pitchFamily="34" charset="0"/>
              </a:rPr>
              <a:t>Raporu)</a:t>
            </a:r>
          </a:p>
        </p:txBody>
      </p:sp>
      <p:pic>
        <p:nvPicPr>
          <p:cNvPr id="12" name="Resim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3786" y="3544783"/>
            <a:ext cx="2854959" cy="2854959"/>
          </a:xfrm>
          <a:prstGeom prst="rect">
            <a:avLst/>
          </a:prstGeom>
        </p:spPr>
      </p:pic>
      <p:pic>
        <p:nvPicPr>
          <p:cNvPr id="13" name="Resim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88607" y="3638214"/>
            <a:ext cx="4482319" cy="2591490"/>
          </a:xfrm>
          <a:prstGeom prst="rect">
            <a:avLst/>
          </a:prstGeom>
        </p:spPr>
      </p:pic>
      <p:sp>
        <p:nvSpPr>
          <p:cNvPr id="7" name="Dikdörtgen 6"/>
          <p:cNvSpPr/>
          <p:nvPr/>
        </p:nvSpPr>
        <p:spPr>
          <a:xfrm>
            <a:off x="4391756" y="563027"/>
            <a:ext cx="3386726"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graphicFrame>
        <p:nvGraphicFramePr>
          <p:cNvPr id="2" name="Tablo 1"/>
          <p:cNvGraphicFramePr>
            <a:graphicFrameLocks noGrp="1"/>
          </p:cNvGraphicFramePr>
          <p:nvPr>
            <p:extLst>
              <p:ext uri="{D42A27DB-BD31-4B8C-83A1-F6EECF244321}">
                <p14:modId xmlns:p14="http://schemas.microsoft.com/office/powerpoint/2010/main" val="3226610876"/>
              </p:ext>
            </p:extLst>
          </p:nvPr>
        </p:nvGraphicFramePr>
        <p:xfrm>
          <a:off x="423897" y="1218762"/>
          <a:ext cx="11176000" cy="2134129"/>
        </p:xfrm>
        <a:graphic>
          <a:graphicData uri="http://schemas.openxmlformats.org/drawingml/2006/table">
            <a:tbl>
              <a:tblPr/>
              <a:tblGrid>
                <a:gridCol w="4119886">
                  <a:extLst>
                    <a:ext uri="{9D8B030D-6E8A-4147-A177-3AD203B41FA5}">
                      <a16:colId xmlns:a16="http://schemas.microsoft.com/office/drawing/2014/main" val="2182400259"/>
                    </a:ext>
                  </a:extLst>
                </a:gridCol>
                <a:gridCol w="1468114">
                  <a:extLst>
                    <a:ext uri="{9D8B030D-6E8A-4147-A177-3AD203B41FA5}">
                      <a16:colId xmlns:a16="http://schemas.microsoft.com/office/drawing/2014/main" val="2487807962"/>
                    </a:ext>
                  </a:extLst>
                </a:gridCol>
                <a:gridCol w="1925804">
                  <a:extLst>
                    <a:ext uri="{9D8B030D-6E8A-4147-A177-3AD203B41FA5}">
                      <a16:colId xmlns:a16="http://schemas.microsoft.com/office/drawing/2014/main" val="745757390"/>
                    </a:ext>
                  </a:extLst>
                </a:gridCol>
                <a:gridCol w="3662196">
                  <a:extLst>
                    <a:ext uri="{9D8B030D-6E8A-4147-A177-3AD203B41FA5}">
                      <a16:colId xmlns:a16="http://schemas.microsoft.com/office/drawing/2014/main" val="826565952"/>
                    </a:ext>
                  </a:extLst>
                </a:gridCol>
              </a:tblGrid>
              <a:tr h="737829">
                <a:tc>
                  <a:txBody>
                    <a:bodyPr/>
                    <a:lstStyle/>
                    <a:p>
                      <a:pPr algn="ctr">
                        <a:lnSpc>
                          <a:spcPct val="107000"/>
                        </a:lnSpc>
                        <a:spcAft>
                          <a:spcPts val="800"/>
                        </a:spcAft>
                      </a:pPr>
                      <a:r>
                        <a:rPr lang="tr-TR" sz="1200" b="1" dirty="0">
                          <a:effectLst/>
                          <a:latin typeface="Calibri" panose="020F0502020204030204" pitchFamily="34" charset="0"/>
                          <a:ea typeface="Calibri" panose="020F0502020204030204" pitchFamily="34" charset="0"/>
                          <a:cs typeface="Times New Roman" panose="02020603050405020304" pitchFamily="18" charset="0"/>
                        </a:rPr>
                        <a:t>Çıktının Adı</a:t>
                      </a:r>
                      <a:endParaRPr lang="tr-T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497" marR="68497" marT="95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200" b="1">
                          <a:effectLst/>
                          <a:latin typeface="Calibri" panose="020F0502020204030204" pitchFamily="34" charset="0"/>
                          <a:ea typeface="Calibri" panose="020F0502020204030204" pitchFamily="34" charset="0"/>
                          <a:cs typeface="Times New Roman" panose="02020603050405020304" pitchFamily="18" charset="0"/>
                        </a:rPr>
                        <a:t>Planlanan Zaman Aralığı</a:t>
                      </a:r>
                      <a:endParaRPr lang="tr-TR" sz="1200">
                        <a:effectLst/>
                        <a:latin typeface="Calibri" panose="020F0502020204030204" pitchFamily="34" charset="0"/>
                        <a:ea typeface="Calibri" panose="020F0502020204030204" pitchFamily="34" charset="0"/>
                        <a:cs typeface="Times New Roman" panose="02020603050405020304" pitchFamily="18" charset="0"/>
                      </a:endParaRPr>
                    </a:p>
                  </a:txBody>
                  <a:tcPr marL="68497" marR="68497" marT="95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200" b="1">
                          <a:effectLst/>
                          <a:latin typeface="Calibri" panose="020F0502020204030204" pitchFamily="34" charset="0"/>
                          <a:ea typeface="Calibri" panose="020F0502020204030204" pitchFamily="34" charset="0"/>
                          <a:cs typeface="Times New Roman" panose="02020603050405020304" pitchFamily="18" charset="0"/>
                        </a:rPr>
                        <a:t>Gerçekleşen Tarih</a:t>
                      </a:r>
                      <a:endParaRPr lang="tr-TR" sz="1200">
                        <a:effectLst/>
                        <a:latin typeface="Calibri" panose="020F0502020204030204" pitchFamily="34" charset="0"/>
                        <a:ea typeface="Calibri" panose="020F0502020204030204" pitchFamily="34" charset="0"/>
                        <a:cs typeface="Times New Roman" panose="02020603050405020304" pitchFamily="18" charset="0"/>
                      </a:endParaRPr>
                    </a:p>
                  </a:txBody>
                  <a:tcPr marL="68497" marR="68497" marT="95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200" b="1">
                          <a:effectLst/>
                          <a:latin typeface="Calibri" panose="020F0502020204030204" pitchFamily="34" charset="0"/>
                          <a:ea typeface="Calibri" panose="020F0502020204030204" pitchFamily="34" charset="0"/>
                          <a:cs typeface="Times New Roman" panose="02020603050405020304" pitchFamily="18" charset="0"/>
                        </a:rPr>
                        <a:t>Farklılık Veya Sapmaların Gerekçesi</a:t>
                      </a:r>
                      <a:endParaRPr lang="tr-TR" sz="1200">
                        <a:effectLst/>
                        <a:latin typeface="Calibri" panose="020F0502020204030204" pitchFamily="34" charset="0"/>
                        <a:ea typeface="Calibri" panose="020F0502020204030204" pitchFamily="34" charset="0"/>
                        <a:cs typeface="Times New Roman" panose="02020603050405020304" pitchFamily="18" charset="0"/>
                      </a:endParaRPr>
                    </a:p>
                  </a:txBody>
                  <a:tcPr marL="68497" marR="68497" marT="95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51422127"/>
                  </a:ext>
                </a:extLst>
              </a:tr>
              <a:tr h="282102">
                <a:tc>
                  <a:txBody>
                    <a:bodyPr/>
                    <a:lstStyle/>
                    <a:p>
                      <a:pPr algn="ctr">
                        <a:lnSpc>
                          <a:spcPct val="107000"/>
                        </a:lnSpc>
                        <a:spcAft>
                          <a:spcPts val="800"/>
                        </a:spcAft>
                      </a:pPr>
                      <a:r>
                        <a:rPr lang="tr-TR" sz="1200" dirty="0">
                          <a:effectLst/>
                          <a:latin typeface="Calibri" panose="020F0502020204030204" pitchFamily="34" charset="0"/>
                          <a:ea typeface="Calibri" panose="020F0502020204030204" pitchFamily="34" charset="0"/>
                          <a:cs typeface="Times New Roman" panose="02020603050405020304" pitchFamily="18" charset="0"/>
                        </a:rPr>
                        <a:t> Literatür Araştırması Raporu</a:t>
                      </a:r>
                    </a:p>
                  </a:txBody>
                  <a:tcPr marL="68497" marR="68497" marT="95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2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dirty="0" smtClean="0">
                          <a:effectLst/>
                          <a:latin typeface="Calibri" panose="020F0502020204030204" pitchFamily="34" charset="0"/>
                          <a:ea typeface="Calibri" panose="020F0502020204030204" pitchFamily="34" charset="0"/>
                          <a:cs typeface="Times New Roman" panose="02020603050405020304" pitchFamily="18" charset="0"/>
                        </a:rPr>
                        <a:t>01.02.2024</a:t>
                      </a:r>
                      <a:endParaRPr lang="tr-T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497" marR="68497" marT="95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2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dirty="0" smtClean="0">
                          <a:effectLst/>
                          <a:latin typeface="Calibri" panose="020F0502020204030204" pitchFamily="34" charset="0"/>
                          <a:ea typeface="Calibri" panose="020F0502020204030204" pitchFamily="34" charset="0"/>
                          <a:cs typeface="Times New Roman" panose="02020603050405020304" pitchFamily="18" charset="0"/>
                        </a:rPr>
                        <a:t>01.02.2024</a:t>
                      </a:r>
                      <a:endParaRPr lang="tr-T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497" marR="68497" marT="95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200">
                          <a:effectLst/>
                          <a:latin typeface="Calibri" panose="020F0502020204030204" pitchFamily="34" charset="0"/>
                          <a:ea typeface="Calibri" panose="020F0502020204030204" pitchFamily="34" charset="0"/>
                          <a:cs typeface="Times New Roman" panose="02020603050405020304" pitchFamily="18" charset="0"/>
                        </a:rPr>
                        <a:t> -</a:t>
                      </a:r>
                    </a:p>
                  </a:txBody>
                  <a:tcPr marL="68497" marR="68497" marT="95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69271896"/>
                  </a:ext>
                </a:extLst>
              </a:tr>
              <a:tr h="549994">
                <a:tc>
                  <a:txBody>
                    <a:bodyPr/>
                    <a:lstStyle/>
                    <a:p>
                      <a:pPr algn="ctr">
                        <a:lnSpc>
                          <a:spcPct val="107000"/>
                        </a:lnSpc>
                        <a:spcAft>
                          <a:spcPts val="800"/>
                        </a:spcAft>
                      </a:pPr>
                      <a:r>
                        <a:rPr lang="tr-TR" sz="1200">
                          <a:effectLst/>
                          <a:latin typeface="Calibri" panose="020F0502020204030204" pitchFamily="34" charset="0"/>
                          <a:ea typeface="Calibri" panose="020F0502020204030204" pitchFamily="34" charset="0"/>
                          <a:cs typeface="Times New Roman" panose="02020603050405020304" pitchFamily="18" charset="0"/>
                        </a:rPr>
                        <a:t>İlk Prototip</a:t>
                      </a:r>
                    </a:p>
                  </a:txBody>
                  <a:tcPr marL="68497" marR="68497" marT="95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2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dirty="0" smtClean="0">
                          <a:effectLst/>
                          <a:latin typeface="Calibri" panose="020F0502020204030204" pitchFamily="34" charset="0"/>
                          <a:ea typeface="Calibri" panose="020F0502020204030204" pitchFamily="34" charset="0"/>
                          <a:cs typeface="Times New Roman" panose="02020603050405020304" pitchFamily="18" charset="0"/>
                        </a:rPr>
                        <a:t>01.06.2024</a:t>
                      </a:r>
                      <a:endParaRPr lang="tr-T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497" marR="68497" marT="95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2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dirty="0" smtClean="0">
                          <a:effectLst/>
                          <a:latin typeface="Calibri" panose="020F0502020204030204" pitchFamily="34" charset="0"/>
                          <a:ea typeface="Calibri" panose="020F0502020204030204" pitchFamily="34" charset="0"/>
                          <a:cs typeface="Times New Roman" panose="02020603050405020304" pitchFamily="18" charset="0"/>
                        </a:rPr>
                        <a:t>30.06.2024</a:t>
                      </a:r>
                      <a:endParaRPr lang="tr-T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497" marR="68497" marT="95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200" dirty="0">
                          <a:effectLst/>
                          <a:latin typeface="Calibri" panose="020F0502020204030204" pitchFamily="34" charset="0"/>
                          <a:ea typeface="Calibri" panose="020F0502020204030204" pitchFamily="34" charset="0"/>
                          <a:cs typeface="Times New Roman" panose="02020603050405020304" pitchFamily="18" charset="0"/>
                        </a:rPr>
                        <a:t>Üretim kapasitesinin yoğunluğundan dolayı iş paketi faaliyetlerine geç başlanmıştır. </a:t>
                      </a:r>
                    </a:p>
                  </a:txBody>
                  <a:tcPr marL="68497" marR="68497" marT="95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22370311"/>
                  </a:ext>
                </a:extLst>
              </a:tr>
              <a:tr h="282102">
                <a:tc>
                  <a:txBody>
                    <a:bodyPr/>
                    <a:lstStyle/>
                    <a:p>
                      <a:pPr algn="ctr">
                        <a:lnSpc>
                          <a:spcPct val="107000"/>
                        </a:lnSpc>
                        <a:spcAft>
                          <a:spcPts val="800"/>
                        </a:spcAft>
                      </a:pPr>
                      <a:r>
                        <a:rPr lang="tr-TR" sz="1200">
                          <a:effectLst/>
                          <a:latin typeface="Calibri" panose="020F0502020204030204" pitchFamily="34" charset="0"/>
                          <a:ea typeface="Calibri" panose="020F0502020204030204" pitchFamily="34" charset="0"/>
                          <a:cs typeface="Times New Roman" panose="02020603050405020304" pitchFamily="18" charset="0"/>
                        </a:rPr>
                        <a:t> </a:t>
                      </a:r>
                    </a:p>
                  </a:txBody>
                  <a:tcPr marL="68497" marR="68497" marT="95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200">
                          <a:effectLst/>
                          <a:latin typeface="Calibri" panose="020F0502020204030204" pitchFamily="34" charset="0"/>
                          <a:ea typeface="Calibri" panose="020F0502020204030204" pitchFamily="34" charset="0"/>
                          <a:cs typeface="Times New Roman" panose="02020603050405020304" pitchFamily="18" charset="0"/>
                        </a:rPr>
                        <a:t> </a:t>
                      </a:r>
                    </a:p>
                  </a:txBody>
                  <a:tcPr marL="68497" marR="68497" marT="95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200">
                          <a:effectLst/>
                          <a:latin typeface="Calibri" panose="020F0502020204030204" pitchFamily="34" charset="0"/>
                          <a:ea typeface="Calibri" panose="020F0502020204030204" pitchFamily="34" charset="0"/>
                          <a:cs typeface="Times New Roman" panose="02020603050405020304" pitchFamily="18" charset="0"/>
                        </a:rPr>
                        <a:t> </a:t>
                      </a:r>
                    </a:p>
                  </a:txBody>
                  <a:tcPr marL="68497" marR="68497" marT="95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200" dirty="0">
                          <a:effectLst/>
                          <a:latin typeface="Calibri" panose="020F0502020204030204" pitchFamily="34" charset="0"/>
                          <a:ea typeface="Calibri" panose="020F0502020204030204" pitchFamily="34" charset="0"/>
                          <a:cs typeface="Times New Roman" panose="02020603050405020304" pitchFamily="18" charset="0"/>
                        </a:rPr>
                        <a:t> </a:t>
                      </a:r>
                    </a:p>
                  </a:txBody>
                  <a:tcPr marL="68497" marR="68497" marT="95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0027496"/>
                  </a:ext>
                </a:extLst>
              </a:tr>
              <a:tr h="282102">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 </a:t>
                      </a:r>
                    </a:p>
                  </a:txBody>
                  <a:tcPr marL="68497" marR="68497" marT="95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 </a:t>
                      </a:r>
                    </a:p>
                  </a:txBody>
                  <a:tcPr marL="68497" marR="68497" marT="95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 </a:t>
                      </a:r>
                    </a:p>
                  </a:txBody>
                  <a:tcPr marL="68497" marR="68497" marT="95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497" marR="68497" marT="95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35725033"/>
                  </a:ext>
                </a:extLst>
              </a:tr>
            </a:tbl>
          </a:graphicData>
        </a:graphic>
      </p:graphicFrame>
    </p:spTree>
    <p:extLst>
      <p:ext uri="{BB962C8B-B14F-4D97-AF65-F5344CB8AC3E}">
        <p14:creationId xmlns:p14="http://schemas.microsoft.com/office/powerpoint/2010/main" val="116934584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618565"/>
          </a:xfrm>
        </p:spPr>
        <p:txBody>
          <a:bodyPr>
            <a:normAutofit/>
          </a:bodyPr>
          <a:lstStyle/>
          <a:p>
            <a:pPr algn="ctr"/>
            <a:r>
              <a:rPr lang="tr-TR" sz="3000" b="1" dirty="0">
                <a:solidFill>
                  <a:srgbClr val="E20613"/>
                </a:solidFill>
                <a:latin typeface="Arial" panose="020B0604020202020204" pitchFamily="34" charset="0"/>
                <a:cs typeface="Arial" panose="020B0604020202020204" pitchFamily="34" charset="0"/>
              </a:rPr>
              <a:t>İzleme Süreci: Teknik </a:t>
            </a:r>
            <a:r>
              <a:rPr lang="tr-TR" sz="3000" b="1" dirty="0" smtClean="0">
                <a:solidFill>
                  <a:srgbClr val="E20613"/>
                </a:solidFill>
                <a:latin typeface="Arial" panose="020B0604020202020204" pitchFamily="34" charset="0"/>
                <a:cs typeface="Arial" panose="020B0604020202020204" pitchFamily="34" charset="0"/>
              </a:rPr>
              <a:t>Rapor (Dönem </a:t>
            </a:r>
            <a:r>
              <a:rPr lang="tr-TR" sz="3000" b="1" dirty="0">
                <a:solidFill>
                  <a:srgbClr val="E20613"/>
                </a:solidFill>
                <a:latin typeface="Arial" panose="020B0604020202020204" pitchFamily="34" charset="0"/>
                <a:cs typeface="Arial" panose="020B0604020202020204" pitchFamily="34" charset="0"/>
              </a:rPr>
              <a:t>Raporu)</a:t>
            </a:r>
          </a:p>
        </p:txBody>
      </p:sp>
      <p:sp>
        <p:nvSpPr>
          <p:cNvPr id="5" name="AutoShape 2" descr="Pusula Nedir? Pusula Nasıl Kullanılır? | ELEKTRİK REHBERİNİ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grpSp>
        <p:nvGrpSpPr>
          <p:cNvPr id="3" name="Grup 2"/>
          <p:cNvGrpSpPr/>
          <p:nvPr/>
        </p:nvGrpSpPr>
        <p:grpSpPr>
          <a:xfrm>
            <a:off x="661294" y="3030623"/>
            <a:ext cx="6129408" cy="3210641"/>
            <a:chOff x="532742" y="1686760"/>
            <a:chExt cx="6326553" cy="4217701"/>
          </a:xfrm>
        </p:grpSpPr>
        <p:pic>
          <p:nvPicPr>
            <p:cNvPr id="4" name="Picture 2" descr="5 Negative Impacts of Misaligned Security Strategie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2742" y="1686760"/>
              <a:ext cx="6326553" cy="4217701"/>
            </a:xfrm>
            <a:prstGeom prst="rect">
              <a:avLst/>
            </a:prstGeom>
            <a:noFill/>
            <a:extLst>
              <a:ext uri="{909E8E84-426E-40DD-AFC4-6F175D3DCCD1}">
                <a14:hiddenFill xmlns:a14="http://schemas.microsoft.com/office/drawing/2010/main">
                  <a:solidFill>
                    <a:srgbClr val="FFFFFF"/>
                  </a:solidFill>
                </a14:hiddenFill>
              </a:ext>
            </a:extLst>
          </p:spPr>
        </p:pic>
        <p:sp>
          <p:nvSpPr>
            <p:cNvPr id="6" name="İçerik Yer Tutucusu 2"/>
            <p:cNvSpPr txBox="1">
              <a:spLocks/>
            </p:cNvSpPr>
            <p:nvPr/>
          </p:nvSpPr>
          <p:spPr>
            <a:xfrm>
              <a:off x="1871878" y="1708258"/>
              <a:ext cx="4168590" cy="1238091"/>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tr-TR" sz="3600" b="1" dirty="0">
                  <a:solidFill>
                    <a:schemeClr val="bg1"/>
                  </a:solidFill>
                </a:rPr>
                <a:t>Proje planından sapma var mı?</a:t>
              </a:r>
              <a:endParaRPr lang="en-US" sz="3600" b="1" dirty="0">
                <a:solidFill>
                  <a:schemeClr val="bg1"/>
                </a:solidFill>
              </a:endParaRPr>
            </a:p>
          </p:txBody>
        </p:sp>
      </p:grpSp>
      <p:pic>
        <p:nvPicPr>
          <p:cNvPr id="7" name="Picture 10" descr="3Dmen-solutions.jpg"/>
          <p:cNvPicPr>
            <a:picLocks noChangeAspect="1" noChangeArrowheads="1"/>
          </p:cNvPicPr>
          <p:nvPr/>
        </p:nvPicPr>
        <p:blipFill rotWithShape="1">
          <a:blip r:embed="rId4">
            <a:extLst>
              <a:ext uri="{28A0092B-C50C-407E-A947-70E740481C1C}">
                <a14:useLocalDpi xmlns:a14="http://schemas.microsoft.com/office/drawing/2010/main" val="0"/>
              </a:ext>
            </a:extLst>
          </a:blip>
          <a:srcRect t="19665"/>
          <a:stretch/>
        </p:blipFill>
        <p:spPr bwMode="auto">
          <a:xfrm>
            <a:off x="7803179" y="1045024"/>
            <a:ext cx="3448992" cy="2332569"/>
          </a:xfrm>
          <a:prstGeom prst="rect">
            <a:avLst/>
          </a:prstGeom>
          <a:noFill/>
          <a:extLst>
            <a:ext uri="{909E8E84-426E-40DD-AFC4-6F175D3DCCD1}">
              <a14:hiddenFill xmlns:a14="http://schemas.microsoft.com/office/drawing/2010/main">
                <a:solidFill>
                  <a:srgbClr val="FFFFFF"/>
                </a:solidFill>
              </a14:hiddenFill>
            </a:ext>
          </a:extLst>
        </p:spPr>
      </p:pic>
      <p:sp>
        <p:nvSpPr>
          <p:cNvPr id="8" name="İçerik Yer Tutucusu 2"/>
          <p:cNvSpPr txBox="1">
            <a:spLocks/>
          </p:cNvSpPr>
          <p:nvPr/>
        </p:nvSpPr>
        <p:spPr>
          <a:xfrm>
            <a:off x="7574151" y="3377593"/>
            <a:ext cx="4668194" cy="982222"/>
          </a:xfrm>
          <a:prstGeom prst="rect">
            <a:avLst/>
          </a:prstGeom>
        </p:spPr>
        <p:txBody>
          <a:bodyPr vert="horz" lIns="91440" tIns="45720" rIns="91440" bIns="45720" rtlCol="0">
            <a:normAutofit fontScale="92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tr-TR" dirty="0"/>
              <a:t>Ne gibi önlemler aldınız?</a:t>
            </a:r>
          </a:p>
          <a:p>
            <a:pPr marL="0" indent="0">
              <a:buFont typeface="Arial" pitchFamily="34" charset="0"/>
              <a:buNone/>
            </a:pPr>
            <a:r>
              <a:rPr lang="tr-TR" dirty="0"/>
              <a:t>Çözümler?</a:t>
            </a:r>
            <a:endParaRPr lang="en-US" dirty="0"/>
          </a:p>
        </p:txBody>
      </p:sp>
      <p:pic>
        <p:nvPicPr>
          <p:cNvPr id="8194" name="Picture 2" descr="Demsa Isıl İşlem | Çözüm Odaklılık"/>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05636" y="4418512"/>
            <a:ext cx="3927108" cy="171810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1" name="Tablo 10"/>
          <p:cNvGraphicFramePr>
            <a:graphicFrameLocks noGrp="1"/>
          </p:cNvGraphicFramePr>
          <p:nvPr>
            <p:extLst>
              <p:ext uri="{D42A27DB-BD31-4B8C-83A1-F6EECF244321}">
                <p14:modId xmlns:p14="http://schemas.microsoft.com/office/powerpoint/2010/main" val="2066914248"/>
              </p:ext>
            </p:extLst>
          </p:nvPr>
        </p:nvGraphicFramePr>
        <p:xfrm>
          <a:off x="546098" y="1304528"/>
          <a:ext cx="6437631" cy="1965960"/>
        </p:xfrm>
        <a:graphic>
          <a:graphicData uri="http://schemas.openxmlformats.org/drawingml/2006/table">
            <a:tbl>
              <a:tblPr firstRow="1" firstCol="1" lastRow="1" lastCol="1" bandRow="1" bandCol="1"/>
              <a:tblGrid>
                <a:gridCol w="6437631">
                  <a:extLst>
                    <a:ext uri="{9D8B030D-6E8A-4147-A177-3AD203B41FA5}">
                      <a16:colId xmlns:a16="http://schemas.microsoft.com/office/drawing/2014/main" val="3724012478"/>
                    </a:ext>
                  </a:extLst>
                </a:gridCol>
              </a:tblGrid>
              <a:tr h="1221502">
                <a:tc>
                  <a:txBody>
                    <a:bodyPr/>
                    <a:lstStyle/>
                    <a:p>
                      <a:pPr algn="just">
                        <a:spcAft>
                          <a:spcPts val="0"/>
                        </a:spcAft>
                      </a:pPr>
                      <a:r>
                        <a:rPr lang="tr-TR" sz="1100" b="1" dirty="0">
                          <a:effectLst/>
                          <a:latin typeface="Arial" panose="020B0604020202020204" pitchFamily="34" charset="0"/>
                          <a:ea typeface="Times New Roman" panose="02020603050405020304" pitchFamily="18" charset="0"/>
                        </a:rPr>
                        <a:t> </a:t>
                      </a:r>
                      <a:endParaRPr lang="tr-TR" sz="1000" dirty="0">
                        <a:effectLst/>
                        <a:latin typeface="Times New Roman" panose="02020603050405020304" pitchFamily="18" charset="0"/>
                        <a:ea typeface="Times New Roman" panose="02020603050405020304" pitchFamily="18" charset="0"/>
                      </a:endParaRPr>
                    </a:p>
                    <a:p>
                      <a:pPr marL="228600" indent="-228600" algn="just">
                        <a:spcAft>
                          <a:spcPts val="0"/>
                        </a:spcAft>
                        <a:buAutoNum type="arabicPeriod"/>
                      </a:pPr>
                      <a:r>
                        <a:rPr lang="tr-TR" sz="1100" b="1" dirty="0" smtClean="0">
                          <a:effectLst/>
                          <a:latin typeface="Arial" panose="020B0604020202020204" pitchFamily="34" charset="0"/>
                          <a:ea typeface="Times New Roman" panose="02020603050405020304" pitchFamily="18" charset="0"/>
                        </a:rPr>
                        <a:t>Proje </a:t>
                      </a:r>
                      <a:r>
                        <a:rPr lang="tr-TR" sz="1100" b="1" dirty="0">
                          <a:effectLst/>
                          <a:latin typeface="Arial" panose="020B0604020202020204" pitchFamily="34" charset="0"/>
                          <a:ea typeface="Times New Roman" panose="02020603050405020304" pitchFamily="18" charset="0"/>
                        </a:rPr>
                        <a:t>faaliyetlerine ilişkin kapsam değişikliği </a:t>
                      </a:r>
                      <a:r>
                        <a:rPr lang="tr-TR" sz="1100" b="1" dirty="0" smtClean="0">
                          <a:effectLst/>
                          <a:latin typeface="Arial" panose="020B0604020202020204" pitchFamily="34" charset="0"/>
                          <a:ea typeface="Times New Roman" panose="02020603050405020304" pitchFamily="18" charset="0"/>
                        </a:rPr>
                        <a:t>:</a:t>
                      </a:r>
                    </a:p>
                    <a:p>
                      <a:pPr marL="228600" indent="-228600" algn="just">
                        <a:spcAft>
                          <a:spcPts val="0"/>
                        </a:spcAft>
                        <a:buAutoNum type="arabicPeriod"/>
                      </a:pPr>
                      <a:endParaRPr lang="tr-TR" sz="1100" b="1" dirty="0" smtClean="0">
                        <a:effectLst/>
                        <a:latin typeface="Arial" panose="020B0604020202020204" pitchFamily="34" charset="0"/>
                        <a:ea typeface="Times New Roman" panose="02020603050405020304" pitchFamily="18" charset="0"/>
                      </a:endParaRPr>
                    </a:p>
                    <a:p>
                      <a:pPr marL="0" indent="0" algn="just">
                        <a:spcAft>
                          <a:spcPts val="0"/>
                        </a:spcAft>
                        <a:buNone/>
                      </a:pPr>
                      <a:endParaRPr lang="tr-TR" sz="1100" b="1" dirty="0" smtClean="0">
                        <a:effectLst/>
                        <a:latin typeface="Arial" panose="020B0604020202020204" pitchFamily="34" charset="0"/>
                        <a:ea typeface="Times New Roman" panose="02020603050405020304" pitchFamily="18" charset="0"/>
                      </a:endParaRPr>
                    </a:p>
                    <a:p>
                      <a:pPr marL="0" indent="0" algn="just">
                        <a:spcAft>
                          <a:spcPts val="0"/>
                        </a:spcAft>
                        <a:buNone/>
                      </a:pPr>
                      <a:endParaRPr lang="tr-TR" sz="1100" b="1" dirty="0" smtClean="0">
                        <a:effectLst/>
                        <a:latin typeface="Arial" panose="020B0604020202020204" pitchFamily="34" charset="0"/>
                        <a:ea typeface="Times New Roman" panose="02020603050405020304" pitchFamily="18" charset="0"/>
                      </a:endParaRPr>
                    </a:p>
                    <a:p>
                      <a:pPr marL="0" indent="0" algn="just">
                        <a:spcAft>
                          <a:spcPts val="0"/>
                        </a:spcAft>
                        <a:buNone/>
                      </a:pPr>
                      <a:endParaRPr lang="tr-TR" sz="1100" b="1" dirty="0" smtClean="0">
                        <a:effectLst/>
                        <a:latin typeface="Arial" panose="020B0604020202020204" pitchFamily="34" charset="0"/>
                        <a:ea typeface="Times New Roman" panose="02020603050405020304" pitchFamily="18" charset="0"/>
                      </a:endParaRPr>
                    </a:p>
                    <a:p>
                      <a:pPr marL="0" indent="0" algn="just">
                        <a:spcAft>
                          <a:spcPts val="0"/>
                        </a:spcAft>
                        <a:buNone/>
                      </a:pPr>
                      <a:endParaRPr lang="tr-TR" sz="1100" b="1" dirty="0" smtClean="0">
                        <a:effectLst/>
                        <a:latin typeface="Arial" panose="020B0604020202020204" pitchFamily="34" charset="0"/>
                        <a:ea typeface="Times New Roman" panose="02020603050405020304" pitchFamily="18" charset="0"/>
                      </a:endParaRPr>
                    </a:p>
                    <a:p>
                      <a:pPr marL="0" indent="0" algn="just">
                        <a:spcAft>
                          <a:spcPts val="0"/>
                        </a:spcAft>
                        <a:buNone/>
                      </a:pPr>
                      <a:endParaRPr lang="tr-TR" sz="1100" b="1" dirty="0" smtClean="0">
                        <a:effectLst/>
                        <a:latin typeface="Arial" panose="020B0604020202020204" pitchFamily="34" charset="0"/>
                        <a:ea typeface="Times New Roman" panose="02020603050405020304" pitchFamily="18" charset="0"/>
                      </a:endParaRPr>
                    </a:p>
                    <a:p>
                      <a:pPr marL="0" indent="0" algn="just">
                        <a:spcAft>
                          <a:spcPts val="0"/>
                        </a:spcAft>
                        <a:buNone/>
                      </a:pPr>
                      <a:endParaRPr lang="tr-TR" sz="1100" b="1" dirty="0" smtClean="0">
                        <a:effectLst/>
                        <a:latin typeface="Arial" panose="020B0604020202020204" pitchFamily="34"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75806120"/>
                  </a:ext>
                </a:extLst>
              </a:tr>
              <a:tr h="233547">
                <a:tc>
                  <a:txBody>
                    <a:bodyPr/>
                    <a:lstStyle/>
                    <a:p>
                      <a:pPr algn="just">
                        <a:spcAft>
                          <a:spcPts val="0"/>
                        </a:spcAft>
                        <a:tabLst>
                          <a:tab pos="266700" algn="l"/>
                        </a:tabLst>
                      </a:pPr>
                      <a:endParaRPr lang="tr-TR" sz="1000" dirty="0" smtClean="0">
                        <a:effectLst/>
                        <a:latin typeface="Times New Roman" panose="02020603050405020304" pitchFamily="18" charset="0"/>
                        <a:ea typeface="Times New Roman" panose="02020603050405020304" pitchFamily="18" charset="0"/>
                      </a:endParaRPr>
                    </a:p>
                    <a:p>
                      <a:pPr algn="just">
                        <a:spcAft>
                          <a:spcPts val="0"/>
                        </a:spcAft>
                        <a:tabLst>
                          <a:tab pos="266700" algn="l"/>
                        </a:tabLst>
                      </a:pPr>
                      <a:endParaRPr lang="tr-TR" sz="1000" dirty="0" smtClean="0">
                        <a:effectLst/>
                        <a:latin typeface="Times New Roman" panose="02020603050405020304" pitchFamily="18" charset="0"/>
                        <a:ea typeface="Times New Roman" panose="02020603050405020304" pitchFamily="18" charset="0"/>
                      </a:endParaRPr>
                    </a:p>
                    <a:p>
                      <a:pPr algn="just">
                        <a:spcAft>
                          <a:spcPts val="0"/>
                        </a:spcAft>
                        <a:tabLst>
                          <a:tab pos="266700" algn="l"/>
                        </a:tabLst>
                      </a:pPr>
                      <a:endParaRPr lang="tr-TR" sz="1000" dirty="0">
                        <a:effectLst/>
                        <a:latin typeface="Times New Roman" panose="02020603050405020304" pitchFamily="18" charset="0"/>
                        <a:ea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067686803"/>
                  </a:ext>
                </a:extLst>
              </a:tr>
            </a:tbl>
          </a:graphicData>
        </a:graphic>
      </p:graphicFrame>
      <p:sp>
        <p:nvSpPr>
          <p:cNvPr id="12" name="Rectangle 2"/>
          <p:cNvSpPr>
            <a:spLocks noChangeArrowheads="1"/>
          </p:cNvSpPr>
          <p:nvPr/>
        </p:nvSpPr>
        <p:spPr bwMode="auto">
          <a:xfrm>
            <a:off x="0" y="917500"/>
            <a:ext cx="3046595"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226941" tIns="45720" rIns="91440" bIns="0" numCol="1" anchor="ctr" anchorCtr="0" compatLnSpc="1">
            <a:prstTxWarp prst="textNoShape">
              <a:avLst/>
            </a:prstTxWarp>
            <a:spAutoFit/>
          </a:bodyPr>
          <a:lstStyle>
            <a:lvl1pPr eaLnBrk="0" fontAlgn="base" hangingPunct="0">
              <a:spcBef>
                <a:spcPct val="0"/>
              </a:spcBef>
              <a:spcAft>
                <a:spcPct val="0"/>
              </a:spcAft>
              <a:tabLst>
                <a:tab pos="266700" algn="l"/>
              </a:tabLst>
              <a:defRPr>
                <a:solidFill>
                  <a:schemeClr val="tx1"/>
                </a:solidFill>
                <a:latin typeface="Arial" panose="020B0604020202020204" pitchFamily="34" charset="0"/>
              </a:defRPr>
            </a:lvl1pPr>
            <a:lvl2pPr eaLnBrk="0" fontAlgn="base" hangingPunct="0">
              <a:spcBef>
                <a:spcPct val="0"/>
              </a:spcBef>
              <a:spcAft>
                <a:spcPct val="0"/>
              </a:spcAft>
              <a:tabLst>
                <a:tab pos="266700" algn="l"/>
              </a:tabLst>
              <a:defRPr>
                <a:solidFill>
                  <a:schemeClr val="tx1"/>
                </a:solidFill>
                <a:latin typeface="Arial" panose="020B0604020202020204" pitchFamily="34" charset="0"/>
              </a:defRPr>
            </a:lvl2pPr>
            <a:lvl3pPr eaLnBrk="0" fontAlgn="base" hangingPunct="0">
              <a:spcBef>
                <a:spcPct val="0"/>
              </a:spcBef>
              <a:spcAft>
                <a:spcPct val="0"/>
              </a:spcAft>
              <a:tabLst>
                <a:tab pos="266700" algn="l"/>
              </a:tabLst>
              <a:defRPr>
                <a:solidFill>
                  <a:schemeClr val="tx1"/>
                </a:solidFill>
                <a:latin typeface="Arial" panose="020B0604020202020204" pitchFamily="34" charset="0"/>
              </a:defRPr>
            </a:lvl3pPr>
            <a:lvl4pPr eaLnBrk="0" fontAlgn="base" hangingPunct="0">
              <a:spcBef>
                <a:spcPct val="0"/>
              </a:spcBef>
              <a:spcAft>
                <a:spcPct val="0"/>
              </a:spcAft>
              <a:tabLst>
                <a:tab pos="266700" algn="l"/>
              </a:tabLst>
              <a:defRPr>
                <a:solidFill>
                  <a:schemeClr val="tx1"/>
                </a:solidFill>
                <a:latin typeface="Arial" panose="020B0604020202020204" pitchFamily="34" charset="0"/>
              </a:defRPr>
            </a:lvl4pPr>
            <a:lvl5pPr eaLnBrk="0" fontAlgn="base" hangingPunct="0">
              <a:spcBef>
                <a:spcPct val="0"/>
              </a:spcBef>
              <a:spcAft>
                <a:spcPct val="0"/>
              </a:spcAft>
              <a:tabLst>
                <a:tab pos="266700" algn="l"/>
              </a:tabLst>
              <a:defRPr>
                <a:solidFill>
                  <a:schemeClr val="tx1"/>
                </a:solidFill>
                <a:latin typeface="Arial" panose="020B0604020202020204" pitchFamily="34" charset="0"/>
              </a:defRPr>
            </a:lvl5pPr>
            <a:lvl6pPr eaLnBrk="0" fontAlgn="base" hangingPunct="0">
              <a:spcBef>
                <a:spcPct val="0"/>
              </a:spcBef>
              <a:spcAft>
                <a:spcPct val="0"/>
              </a:spcAft>
              <a:tabLst>
                <a:tab pos="266700" algn="l"/>
              </a:tabLst>
              <a:defRPr>
                <a:solidFill>
                  <a:schemeClr val="tx1"/>
                </a:solidFill>
                <a:latin typeface="Arial" panose="020B0604020202020204" pitchFamily="34" charset="0"/>
              </a:defRPr>
            </a:lvl6pPr>
            <a:lvl7pPr eaLnBrk="0" fontAlgn="base" hangingPunct="0">
              <a:spcBef>
                <a:spcPct val="0"/>
              </a:spcBef>
              <a:spcAft>
                <a:spcPct val="0"/>
              </a:spcAft>
              <a:tabLst>
                <a:tab pos="266700" algn="l"/>
              </a:tabLst>
              <a:defRPr>
                <a:solidFill>
                  <a:schemeClr val="tx1"/>
                </a:solidFill>
                <a:latin typeface="Arial" panose="020B0604020202020204" pitchFamily="34" charset="0"/>
              </a:defRPr>
            </a:lvl7pPr>
            <a:lvl8pPr eaLnBrk="0" fontAlgn="base" hangingPunct="0">
              <a:spcBef>
                <a:spcPct val="0"/>
              </a:spcBef>
              <a:spcAft>
                <a:spcPct val="0"/>
              </a:spcAft>
              <a:tabLst>
                <a:tab pos="266700" algn="l"/>
              </a:tabLst>
              <a:defRPr>
                <a:solidFill>
                  <a:schemeClr val="tx1"/>
                </a:solidFill>
                <a:latin typeface="Arial" panose="020B0604020202020204" pitchFamily="34" charset="0"/>
              </a:defRPr>
            </a:lvl8pPr>
            <a:lvl9pPr eaLnBrk="0" fontAlgn="base" hangingPunct="0">
              <a:spcBef>
                <a:spcPct val="0"/>
              </a:spcBef>
              <a:spcAft>
                <a:spcPct val="0"/>
              </a:spcAft>
              <a:tabLst>
                <a:tab pos="266700" algn="l"/>
              </a:tabLst>
              <a:defRPr>
                <a:solidFill>
                  <a:schemeClr val="tx1"/>
                </a:solidFill>
                <a:latin typeface="Arial" panose="020B0604020202020204" pitchFamily="34" charset="0"/>
              </a:defRPr>
            </a:lvl9pPr>
          </a:lstStyle>
          <a:p>
            <a:pPr marL="457200" marR="0" lvl="1" indent="0" algn="l" defTabSz="914400" rtl="0" eaLnBrk="0" fontAlgn="base" latinLnBrk="0" hangingPunct="0">
              <a:lnSpc>
                <a:spcPct val="100000"/>
              </a:lnSpc>
              <a:spcBef>
                <a:spcPct val="0"/>
              </a:spcBef>
              <a:spcAft>
                <a:spcPct val="0"/>
              </a:spcAft>
              <a:buClrTx/>
              <a:buSzTx/>
              <a:tabLst>
                <a:tab pos="266700" algn="l"/>
              </a:tabLst>
            </a:pPr>
            <a:r>
              <a:rPr lang="tr-TR" altLang="tr-TR" sz="1100" b="1" dirty="0" smtClean="0">
                <a:cs typeface="Arial" panose="020B0604020202020204" pitchFamily="34" charset="0"/>
              </a:rPr>
              <a:t>2.2 </a:t>
            </a:r>
            <a:r>
              <a:rPr kumimoji="0" lang="tr-TR" altLang="tr-TR" sz="11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P</a:t>
            </a:r>
            <a:r>
              <a:rPr kumimoji="0" lang="tr-TR" altLang="tr-TR" sz="1100" b="1" i="0" u="none" strike="noStrike" cap="none" normalizeH="0" baseline="0" dirty="0" smtClean="0" bmk="">
                <a:ln>
                  <a:noFill/>
                </a:ln>
                <a:solidFill>
                  <a:schemeClr val="tx1"/>
                </a:solidFill>
                <a:effectLst/>
                <a:latin typeface="Arial" panose="020B0604020202020204" pitchFamily="34" charset="0"/>
                <a:cs typeface="Arial" panose="020B0604020202020204" pitchFamily="34" charset="0"/>
              </a:rPr>
              <a:t>ROJE DEĞİŞİKLİK BİLDİRİMİ</a:t>
            </a:r>
            <a:endParaRPr kumimoji="0" lang="en-AU" altLang="tr-TR"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457200" marR="0" lvl="1" indent="0" algn="l" defTabSz="914400" rtl="0" eaLnBrk="0" fontAlgn="base" latinLnBrk="0" hangingPunct="0">
              <a:lnSpc>
                <a:spcPct val="100000"/>
              </a:lnSpc>
              <a:spcBef>
                <a:spcPct val="0"/>
              </a:spcBef>
              <a:spcAft>
                <a:spcPct val="0"/>
              </a:spcAft>
              <a:buClrTx/>
              <a:buSzTx/>
              <a:buFontTx/>
              <a:buAutoNum type="arabicPeriod"/>
              <a:tabLst>
                <a:tab pos="266700" algn="l"/>
              </a:tabLst>
            </a:pPr>
            <a:endParaRPr kumimoji="0" lang="en-AU" altLang="tr-TR" sz="1800" b="0" i="0" u="none" strike="noStrike" cap="none" normalizeH="0" baseline="0" dirty="0" smtClean="0">
              <a:ln>
                <a:noFill/>
              </a:ln>
              <a:solidFill>
                <a:schemeClr val="tx1"/>
              </a:solidFill>
              <a:effectLst/>
              <a:latin typeface="Arial" panose="020B0604020202020204" pitchFamily="34" charset="0"/>
            </a:endParaRPr>
          </a:p>
        </p:txBody>
      </p:sp>
      <p:sp>
        <p:nvSpPr>
          <p:cNvPr id="13" name="Dikdörtgen 12"/>
          <p:cNvSpPr/>
          <p:nvPr/>
        </p:nvSpPr>
        <p:spPr>
          <a:xfrm>
            <a:off x="4391756" y="563027"/>
            <a:ext cx="3386726"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01960536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618565"/>
          </a:xfrm>
        </p:spPr>
        <p:txBody>
          <a:bodyPr>
            <a:normAutofit/>
          </a:bodyPr>
          <a:lstStyle/>
          <a:p>
            <a:pPr algn="ctr"/>
            <a:r>
              <a:rPr lang="tr-TR" sz="3000" b="1" dirty="0">
                <a:solidFill>
                  <a:srgbClr val="E20613"/>
                </a:solidFill>
                <a:latin typeface="Arial" panose="020B0604020202020204" pitchFamily="34" charset="0"/>
                <a:cs typeface="Arial" panose="020B0604020202020204" pitchFamily="34" charset="0"/>
              </a:rPr>
              <a:t>İzleme Süreci: Teknik rapor – varsa, değişiklik talepleri</a:t>
            </a:r>
          </a:p>
        </p:txBody>
      </p:sp>
      <p:sp>
        <p:nvSpPr>
          <p:cNvPr id="12" name="İçerik Yer Tutucusu 2"/>
          <p:cNvSpPr>
            <a:spLocks noGrp="1"/>
          </p:cNvSpPr>
          <p:nvPr>
            <p:ph idx="1"/>
          </p:nvPr>
        </p:nvSpPr>
        <p:spPr>
          <a:xfrm>
            <a:off x="4689407" y="2991889"/>
            <a:ext cx="2813185" cy="381344"/>
          </a:xfrm>
        </p:spPr>
        <p:txBody>
          <a:bodyPr>
            <a:noAutofit/>
          </a:bodyPr>
          <a:lstStyle/>
          <a:p>
            <a:pPr marL="0" indent="0">
              <a:buNone/>
            </a:pPr>
            <a:r>
              <a:rPr lang="tr-TR" sz="2400" dirty="0"/>
              <a:t>Bütçede değişiklik</a:t>
            </a:r>
            <a:endParaRPr lang="en-US" sz="2400" dirty="0"/>
          </a:p>
        </p:txBody>
      </p:sp>
      <p:sp>
        <p:nvSpPr>
          <p:cNvPr id="5" name="AutoShape 2" descr="Pusula Nedir? Pusula Nasıl Kullanılır? | ELEKTRİK REHBERİNİ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pic>
        <p:nvPicPr>
          <p:cNvPr id="13"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 r="61999" b="76652"/>
          <a:stretch/>
        </p:blipFill>
        <p:spPr bwMode="auto">
          <a:xfrm>
            <a:off x="425611" y="3771858"/>
            <a:ext cx="1844098" cy="21289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7" descr="Devlet Bütçesi Ne Getirdi? – Prof. Dr. Esfender KORKMAZ"/>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0823" y="1122453"/>
            <a:ext cx="2752028" cy="1642044"/>
          </a:xfrm>
          <a:prstGeom prst="rect">
            <a:avLst/>
          </a:prstGeom>
          <a:noFill/>
          <a:extLst>
            <a:ext uri="{909E8E84-426E-40DD-AFC4-6F175D3DCCD1}">
              <a14:hiddenFill xmlns:a14="http://schemas.microsoft.com/office/drawing/2010/main">
                <a:solidFill>
                  <a:srgbClr val="FFFFFF"/>
                </a:solidFill>
              </a14:hiddenFill>
            </a:ext>
          </a:extLst>
        </p:spPr>
      </p:pic>
      <p:sp>
        <p:nvSpPr>
          <p:cNvPr id="15" name="AutoShape 9" descr="EK CEVAP SÜRESİ YASAL SÜREYE EK OLARAK DİLEKÇENİN TEBLİĞİNDEN İTİBAREN  BAŞLAR. | Karamercan Hukuk Bürosu"/>
          <p:cNvSpPr>
            <a:spLocks noChangeAspect="1" noChangeArrowheads="1"/>
          </p:cNvSpPr>
          <p:nvPr/>
        </p:nvSpPr>
        <p:spPr bwMode="auto">
          <a:xfrm>
            <a:off x="718993" y="18584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6" name="Picture 11" descr="EK CEVAP SÜRESİ YASAL SÜREYE EK OLARAK DİLEKÇENİN TEBLİĞİNDEN İTİBAREN  BAŞLAR. | Karamercan Hukuk Bürosu"/>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44302" y="1122454"/>
            <a:ext cx="2461618" cy="1642043"/>
          </a:xfrm>
          <a:prstGeom prst="rect">
            <a:avLst/>
          </a:prstGeom>
          <a:noFill/>
          <a:extLst>
            <a:ext uri="{909E8E84-426E-40DD-AFC4-6F175D3DCCD1}">
              <a14:hiddenFill xmlns:a14="http://schemas.microsoft.com/office/drawing/2010/main">
                <a:solidFill>
                  <a:srgbClr val="FFFFFF"/>
                </a:solidFill>
              </a14:hiddenFill>
            </a:ext>
          </a:extLst>
        </p:spPr>
      </p:pic>
      <p:sp>
        <p:nvSpPr>
          <p:cNvPr id="17" name="İçerik Yer Tutucusu 2"/>
          <p:cNvSpPr txBox="1">
            <a:spLocks/>
          </p:cNvSpPr>
          <p:nvPr/>
        </p:nvSpPr>
        <p:spPr>
          <a:xfrm>
            <a:off x="7916907" y="2935607"/>
            <a:ext cx="3757652" cy="246954"/>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tr-TR" sz="2400" dirty="0"/>
              <a:t>Proje </a:t>
            </a:r>
            <a:r>
              <a:rPr lang="en-US" sz="2400" dirty="0"/>
              <a:t>s</a:t>
            </a:r>
            <a:r>
              <a:rPr lang="tr-TR" sz="2400" dirty="0"/>
              <a:t>üresinde </a:t>
            </a:r>
            <a:r>
              <a:rPr lang="tr-TR" sz="2400" dirty="0" smtClean="0"/>
              <a:t>değişiklik</a:t>
            </a:r>
            <a:endParaRPr lang="tr-TR" sz="2400" dirty="0"/>
          </a:p>
          <a:p>
            <a:pPr marL="0" indent="0">
              <a:buFont typeface="Arial" pitchFamily="34" charset="0"/>
              <a:buNone/>
            </a:pPr>
            <a:endParaRPr lang="en-US" sz="2400" dirty="0"/>
          </a:p>
        </p:txBody>
      </p:sp>
      <p:pic>
        <p:nvPicPr>
          <p:cNvPr id="18" name="Picture 12"/>
          <p:cNvPicPr>
            <a:picLocks noChangeAspect="1" noChangeArrowheads="1"/>
          </p:cNvPicPr>
          <p:nvPr/>
        </p:nvPicPr>
        <p:blipFill rotWithShape="1">
          <a:blip r:embed="rId6">
            <a:extLst>
              <a:ext uri="{28A0092B-C50C-407E-A947-70E740481C1C}">
                <a14:useLocalDpi xmlns:a14="http://schemas.microsoft.com/office/drawing/2010/main" val="0"/>
              </a:ext>
            </a:extLst>
          </a:blip>
          <a:srcRect l="8860" t="4615" r="6014"/>
          <a:stretch/>
        </p:blipFill>
        <p:spPr bwMode="auto">
          <a:xfrm>
            <a:off x="2539526" y="3980625"/>
            <a:ext cx="2475085" cy="17113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İçerik Yer Tutucusu 2">
            <a:extLst>
              <a:ext uri="{FF2B5EF4-FFF2-40B4-BE49-F238E27FC236}">
                <a16:creationId xmlns:a16="http://schemas.microsoft.com/office/drawing/2014/main" id="{5BB4F162-71E2-4341-BAE4-2FD853F1B5D9}"/>
              </a:ext>
            </a:extLst>
          </p:cNvPr>
          <p:cNvSpPr txBox="1">
            <a:spLocks/>
          </p:cNvSpPr>
          <p:nvPr/>
        </p:nvSpPr>
        <p:spPr>
          <a:xfrm>
            <a:off x="155575" y="5196480"/>
            <a:ext cx="2383951" cy="135456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endParaRPr lang="tr-TR" sz="2400" dirty="0"/>
          </a:p>
          <a:p>
            <a:pPr marL="0" indent="0">
              <a:buFont typeface="Arial" pitchFamily="34" charset="0"/>
              <a:buNone/>
            </a:pPr>
            <a:endParaRPr lang="en-US" sz="2400" dirty="0"/>
          </a:p>
        </p:txBody>
      </p:sp>
      <p:sp>
        <p:nvSpPr>
          <p:cNvPr id="23" name="Dikdörtgen 22"/>
          <p:cNvSpPr/>
          <p:nvPr/>
        </p:nvSpPr>
        <p:spPr>
          <a:xfrm>
            <a:off x="4391756" y="563027"/>
            <a:ext cx="3386726"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Rectangle 2"/>
          <p:cNvSpPr>
            <a:spLocks noChangeArrowheads="1"/>
          </p:cNvSpPr>
          <p:nvPr/>
        </p:nvSpPr>
        <p:spPr bwMode="auto">
          <a:xfrm>
            <a:off x="0" y="776944"/>
            <a:ext cx="3046595"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226941" tIns="45720" rIns="91440" bIns="0" numCol="1" anchor="ctr" anchorCtr="0" compatLnSpc="1">
            <a:prstTxWarp prst="textNoShape">
              <a:avLst/>
            </a:prstTxWarp>
            <a:spAutoFit/>
          </a:bodyPr>
          <a:lstStyle>
            <a:lvl1pPr eaLnBrk="0" fontAlgn="base" hangingPunct="0">
              <a:spcBef>
                <a:spcPct val="0"/>
              </a:spcBef>
              <a:spcAft>
                <a:spcPct val="0"/>
              </a:spcAft>
              <a:tabLst>
                <a:tab pos="266700" algn="l"/>
              </a:tabLst>
              <a:defRPr>
                <a:solidFill>
                  <a:schemeClr val="tx1"/>
                </a:solidFill>
                <a:latin typeface="Arial" panose="020B0604020202020204" pitchFamily="34" charset="0"/>
              </a:defRPr>
            </a:lvl1pPr>
            <a:lvl2pPr eaLnBrk="0" fontAlgn="base" hangingPunct="0">
              <a:spcBef>
                <a:spcPct val="0"/>
              </a:spcBef>
              <a:spcAft>
                <a:spcPct val="0"/>
              </a:spcAft>
              <a:tabLst>
                <a:tab pos="266700" algn="l"/>
              </a:tabLst>
              <a:defRPr>
                <a:solidFill>
                  <a:schemeClr val="tx1"/>
                </a:solidFill>
                <a:latin typeface="Arial" panose="020B0604020202020204" pitchFamily="34" charset="0"/>
              </a:defRPr>
            </a:lvl2pPr>
            <a:lvl3pPr eaLnBrk="0" fontAlgn="base" hangingPunct="0">
              <a:spcBef>
                <a:spcPct val="0"/>
              </a:spcBef>
              <a:spcAft>
                <a:spcPct val="0"/>
              </a:spcAft>
              <a:tabLst>
                <a:tab pos="266700" algn="l"/>
              </a:tabLst>
              <a:defRPr>
                <a:solidFill>
                  <a:schemeClr val="tx1"/>
                </a:solidFill>
                <a:latin typeface="Arial" panose="020B0604020202020204" pitchFamily="34" charset="0"/>
              </a:defRPr>
            </a:lvl3pPr>
            <a:lvl4pPr eaLnBrk="0" fontAlgn="base" hangingPunct="0">
              <a:spcBef>
                <a:spcPct val="0"/>
              </a:spcBef>
              <a:spcAft>
                <a:spcPct val="0"/>
              </a:spcAft>
              <a:tabLst>
                <a:tab pos="266700" algn="l"/>
              </a:tabLst>
              <a:defRPr>
                <a:solidFill>
                  <a:schemeClr val="tx1"/>
                </a:solidFill>
                <a:latin typeface="Arial" panose="020B0604020202020204" pitchFamily="34" charset="0"/>
              </a:defRPr>
            </a:lvl4pPr>
            <a:lvl5pPr eaLnBrk="0" fontAlgn="base" hangingPunct="0">
              <a:spcBef>
                <a:spcPct val="0"/>
              </a:spcBef>
              <a:spcAft>
                <a:spcPct val="0"/>
              </a:spcAft>
              <a:tabLst>
                <a:tab pos="266700" algn="l"/>
              </a:tabLst>
              <a:defRPr>
                <a:solidFill>
                  <a:schemeClr val="tx1"/>
                </a:solidFill>
                <a:latin typeface="Arial" panose="020B0604020202020204" pitchFamily="34" charset="0"/>
              </a:defRPr>
            </a:lvl5pPr>
            <a:lvl6pPr eaLnBrk="0" fontAlgn="base" hangingPunct="0">
              <a:spcBef>
                <a:spcPct val="0"/>
              </a:spcBef>
              <a:spcAft>
                <a:spcPct val="0"/>
              </a:spcAft>
              <a:tabLst>
                <a:tab pos="266700" algn="l"/>
              </a:tabLst>
              <a:defRPr>
                <a:solidFill>
                  <a:schemeClr val="tx1"/>
                </a:solidFill>
                <a:latin typeface="Arial" panose="020B0604020202020204" pitchFamily="34" charset="0"/>
              </a:defRPr>
            </a:lvl6pPr>
            <a:lvl7pPr eaLnBrk="0" fontAlgn="base" hangingPunct="0">
              <a:spcBef>
                <a:spcPct val="0"/>
              </a:spcBef>
              <a:spcAft>
                <a:spcPct val="0"/>
              </a:spcAft>
              <a:tabLst>
                <a:tab pos="266700" algn="l"/>
              </a:tabLst>
              <a:defRPr>
                <a:solidFill>
                  <a:schemeClr val="tx1"/>
                </a:solidFill>
                <a:latin typeface="Arial" panose="020B0604020202020204" pitchFamily="34" charset="0"/>
              </a:defRPr>
            </a:lvl7pPr>
            <a:lvl8pPr eaLnBrk="0" fontAlgn="base" hangingPunct="0">
              <a:spcBef>
                <a:spcPct val="0"/>
              </a:spcBef>
              <a:spcAft>
                <a:spcPct val="0"/>
              </a:spcAft>
              <a:tabLst>
                <a:tab pos="266700" algn="l"/>
              </a:tabLst>
              <a:defRPr>
                <a:solidFill>
                  <a:schemeClr val="tx1"/>
                </a:solidFill>
                <a:latin typeface="Arial" panose="020B0604020202020204" pitchFamily="34" charset="0"/>
              </a:defRPr>
            </a:lvl8pPr>
            <a:lvl9pPr eaLnBrk="0" fontAlgn="base" hangingPunct="0">
              <a:spcBef>
                <a:spcPct val="0"/>
              </a:spcBef>
              <a:spcAft>
                <a:spcPct val="0"/>
              </a:spcAft>
              <a:tabLst>
                <a:tab pos="266700" algn="l"/>
              </a:tabLst>
              <a:defRPr>
                <a:solidFill>
                  <a:schemeClr val="tx1"/>
                </a:solidFill>
                <a:latin typeface="Arial" panose="020B0604020202020204" pitchFamily="34" charset="0"/>
              </a:defRPr>
            </a:lvl9pPr>
          </a:lstStyle>
          <a:p>
            <a:pPr marL="457200" marR="0" lvl="1" indent="0" algn="l" defTabSz="914400" rtl="0" eaLnBrk="0" fontAlgn="base" latinLnBrk="0" hangingPunct="0">
              <a:lnSpc>
                <a:spcPct val="100000"/>
              </a:lnSpc>
              <a:spcBef>
                <a:spcPct val="0"/>
              </a:spcBef>
              <a:spcAft>
                <a:spcPct val="0"/>
              </a:spcAft>
              <a:buClrTx/>
              <a:buSzTx/>
              <a:tabLst>
                <a:tab pos="266700" algn="l"/>
              </a:tabLst>
            </a:pPr>
            <a:r>
              <a:rPr lang="tr-TR" altLang="tr-TR" sz="1100" b="1" dirty="0" smtClean="0">
                <a:cs typeface="Arial" panose="020B0604020202020204" pitchFamily="34" charset="0"/>
              </a:rPr>
              <a:t>2.2 </a:t>
            </a:r>
            <a:r>
              <a:rPr kumimoji="0" lang="tr-TR" altLang="tr-TR" sz="11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P</a:t>
            </a:r>
            <a:r>
              <a:rPr kumimoji="0" lang="tr-TR" altLang="tr-TR" sz="1100" b="1" i="0" u="none" strike="noStrike" cap="none" normalizeH="0" baseline="0" dirty="0" smtClean="0" bmk="">
                <a:ln>
                  <a:noFill/>
                </a:ln>
                <a:solidFill>
                  <a:schemeClr val="tx1"/>
                </a:solidFill>
                <a:effectLst/>
                <a:latin typeface="Arial" panose="020B0604020202020204" pitchFamily="34" charset="0"/>
                <a:cs typeface="Arial" panose="020B0604020202020204" pitchFamily="34" charset="0"/>
              </a:rPr>
              <a:t>ROJE DEĞİŞİKLİK BİLDİRİMİ</a:t>
            </a:r>
            <a:endParaRPr kumimoji="0" lang="en-AU" altLang="tr-TR"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457200" marR="0" lvl="1" indent="0" algn="l" defTabSz="914400" rtl="0" eaLnBrk="0" fontAlgn="base" latinLnBrk="0" hangingPunct="0">
              <a:lnSpc>
                <a:spcPct val="100000"/>
              </a:lnSpc>
              <a:spcBef>
                <a:spcPct val="0"/>
              </a:spcBef>
              <a:spcAft>
                <a:spcPct val="0"/>
              </a:spcAft>
              <a:buClrTx/>
              <a:buSzTx/>
              <a:buFontTx/>
              <a:buAutoNum type="arabicPeriod"/>
              <a:tabLst>
                <a:tab pos="266700" algn="l"/>
              </a:tabLst>
            </a:pPr>
            <a:endParaRPr kumimoji="0" lang="en-AU" altLang="tr-TR" sz="1800" b="0" i="0" u="none" strike="noStrike" cap="none" normalizeH="0" baseline="0" dirty="0" smtClean="0">
              <a:ln>
                <a:noFill/>
              </a:ln>
              <a:solidFill>
                <a:schemeClr val="tx1"/>
              </a:solidFill>
              <a:effectLst/>
              <a:latin typeface="Arial" panose="020B0604020202020204" pitchFamily="34" charset="0"/>
            </a:endParaRPr>
          </a:p>
        </p:txBody>
      </p:sp>
      <p:pic>
        <p:nvPicPr>
          <p:cNvPr id="26" name="Resim 25"/>
          <p:cNvPicPr/>
          <p:nvPr/>
        </p:nvPicPr>
        <p:blipFill rotWithShape="1">
          <a:blip r:embed="rId7"/>
          <a:srcRect l="11292" t="48009" r="52635" b="23476"/>
          <a:stretch/>
        </p:blipFill>
        <p:spPr bwMode="auto">
          <a:xfrm>
            <a:off x="282238" y="1122453"/>
            <a:ext cx="3919420" cy="2434230"/>
          </a:xfrm>
          <a:prstGeom prst="rect">
            <a:avLst/>
          </a:prstGeom>
          <a:ln>
            <a:noFill/>
          </a:ln>
          <a:extLst>
            <a:ext uri="{53640926-AAD7-44D8-BBD7-CCE9431645EC}">
              <a14:shadowObscured xmlns:a14="http://schemas.microsoft.com/office/drawing/2010/main"/>
            </a:ext>
          </a:extLst>
        </p:spPr>
      </p:pic>
      <p:sp>
        <p:nvSpPr>
          <p:cNvPr id="3" name="Metin kutusu 2"/>
          <p:cNvSpPr txBox="1"/>
          <p:nvPr/>
        </p:nvSpPr>
        <p:spPr>
          <a:xfrm>
            <a:off x="5181791" y="3726925"/>
            <a:ext cx="6492768" cy="2308324"/>
          </a:xfrm>
          <a:prstGeom prst="rect">
            <a:avLst/>
          </a:prstGeom>
          <a:noFill/>
        </p:spPr>
        <p:txBody>
          <a:bodyPr wrap="square" rtlCol="0">
            <a:spAutoFit/>
          </a:bodyPr>
          <a:lstStyle/>
          <a:p>
            <a:pPr marL="285750" indent="-285750" algn="just">
              <a:buFont typeface="Arial" panose="020B0604020202020204" pitchFamily="34" charset="0"/>
              <a:buChar char="•"/>
            </a:pPr>
            <a:r>
              <a:rPr lang="tr-TR" dirty="0" smtClean="0"/>
              <a:t>Projelerde maliyet </a:t>
            </a:r>
            <a:r>
              <a:rPr lang="tr-TR" dirty="0"/>
              <a:t>artışları TÜBİTAK bütçe imkanları dahilinde </a:t>
            </a:r>
            <a:r>
              <a:rPr lang="tr-TR" dirty="0" smtClean="0"/>
              <a:t>değerlendirilecektir. </a:t>
            </a:r>
            <a:endParaRPr lang="tr-TR" dirty="0"/>
          </a:p>
          <a:p>
            <a:pPr marL="285750" indent="-285750" algn="just">
              <a:buFont typeface="Arial" panose="020B0604020202020204" pitchFamily="34" charset="0"/>
              <a:buChar char="•"/>
            </a:pPr>
            <a:r>
              <a:rPr lang="tr-TR" dirty="0" smtClean="0"/>
              <a:t>Proje </a:t>
            </a:r>
            <a:r>
              <a:rPr lang="tr-TR" dirty="0"/>
              <a:t>bütçesinde ve proje süresinde meydana gelen değişiklikler gerekçeleri ile birlikte proje değişiklik bildiriminde sunulmalıdır. </a:t>
            </a:r>
            <a:endParaRPr lang="tr-TR" dirty="0" smtClean="0"/>
          </a:p>
          <a:p>
            <a:pPr marL="285750" indent="-285750" algn="just">
              <a:buFont typeface="Arial" panose="020B0604020202020204" pitchFamily="34" charset="0"/>
              <a:buChar char="•"/>
            </a:pPr>
            <a:r>
              <a:rPr lang="tr-TR" dirty="0" smtClean="0"/>
              <a:t>Destek </a:t>
            </a:r>
            <a:r>
              <a:rPr lang="tr-TR" dirty="0"/>
              <a:t>kapsamında olan giderlerin maliyet artışları ile proje önerisinde öngörülmeyen giderlere yönelik değişiklikler </a:t>
            </a:r>
            <a:r>
              <a:rPr lang="tr-TR" dirty="0" smtClean="0"/>
              <a:t>değerlendirilerek </a:t>
            </a:r>
            <a:r>
              <a:rPr lang="tr-TR" dirty="0"/>
              <a:t>desteklenebilecektir. </a:t>
            </a:r>
          </a:p>
          <a:p>
            <a:pPr algn="just"/>
            <a:endParaRPr lang="tr-TR" dirty="0"/>
          </a:p>
        </p:txBody>
      </p:sp>
    </p:spTree>
    <p:extLst>
      <p:ext uri="{BB962C8B-B14F-4D97-AF65-F5344CB8AC3E}">
        <p14:creationId xmlns:p14="http://schemas.microsoft.com/office/powerpoint/2010/main" val="109544890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6" name="Title 1"/>
          <p:cNvSpPr txBox="1">
            <a:spLocks/>
          </p:cNvSpPr>
          <p:nvPr/>
        </p:nvSpPr>
        <p:spPr bwMode="auto">
          <a:xfrm>
            <a:off x="230459" y="0"/>
            <a:ext cx="11961541" cy="618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l" rtl="0" eaLnBrk="0" fontAlgn="base" hangingPunct="0">
              <a:spcBef>
                <a:spcPct val="0"/>
              </a:spcBef>
              <a:spcAft>
                <a:spcPct val="0"/>
              </a:spcAft>
              <a:defRPr sz="2400" b="1" kern="1200">
                <a:solidFill>
                  <a:schemeClr val="bg1"/>
                </a:solidFill>
                <a:latin typeface="+mn-lt"/>
                <a:ea typeface="MS PGothic" pitchFamily="34" charset="-128"/>
                <a:cs typeface="MS PGothic" charset="0"/>
              </a:defRPr>
            </a:lvl1pPr>
            <a:lvl2pPr algn="l" rtl="0" eaLnBrk="0" fontAlgn="base" hangingPunct="0">
              <a:spcBef>
                <a:spcPct val="0"/>
              </a:spcBef>
              <a:spcAft>
                <a:spcPct val="0"/>
              </a:spcAft>
              <a:defRPr sz="3200" b="1">
                <a:solidFill>
                  <a:schemeClr val="bg1"/>
                </a:solidFill>
                <a:latin typeface="Futura Bk BT"/>
                <a:ea typeface="MS PGothic" pitchFamily="34" charset="-128"/>
                <a:cs typeface="MS PGothic" charset="0"/>
              </a:defRPr>
            </a:lvl2pPr>
            <a:lvl3pPr algn="l" rtl="0" eaLnBrk="0" fontAlgn="base" hangingPunct="0">
              <a:spcBef>
                <a:spcPct val="0"/>
              </a:spcBef>
              <a:spcAft>
                <a:spcPct val="0"/>
              </a:spcAft>
              <a:defRPr sz="3200" b="1">
                <a:solidFill>
                  <a:schemeClr val="bg1"/>
                </a:solidFill>
                <a:latin typeface="Futura Bk BT"/>
                <a:ea typeface="MS PGothic" pitchFamily="34" charset="-128"/>
                <a:cs typeface="MS PGothic" charset="0"/>
              </a:defRPr>
            </a:lvl3pPr>
            <a:lvl4pPr algn="l" rtl="0" eaLnBrk="0" fontAlgn="base" hangingPunct="0">
              <a:spcBef>
                <a:spcPct val="0"/>
              </a:spcBef>
              <a:spcAft>
                <a:spcPct val="0"/>
              </a:spcAft>
              <a:defRPr sz="3200" b="1">
                <a:solidFill>
                  <a:schemeClr val="bg1"/>
                </a:solidFill>
                <a:latin typeface="Futura Bk BT"/>
                <a:ea typeface="MS PGothic" pitchFamily="34" charset="-128"/>
                <a:cs typeface="MS PGothic" charset="0"/>
              </a:defRPr>
            </a:lvl4pPr>
            <a:lvl5pPr algn="l" rtl="0" eaLnBrk="0" fontAlgn="base" hangingPunct="0">
              <a:spcBef>
                <a:spcPct val="0"/>
              </a:spcBef>
              <a:spcAft>
                <a:spcPct val="0"/>
              </a:spcAft>
              <a:defRPr sz="3200" b="1">
                <a:solidFill>
                  <a:schemeClr val="bg1"/>
                </a:solidFill>
                <a:latin typeface="Futura Bk BT"/>
                <a:ea typeface="MS PGothic" pitchFamily="34" charset="-128"/>
                <a:cs typeface="MS PGothic" charset="0"/>
              </a:defRPr>
            </a:lvl5pPr>
            <a:lvl6pPr marL="457200" algn="l" rtl="0" fontAlgn="base">
              <a:spcBef>
                <a:spcPct val="0"/>
              </a:spcBef>
              <a:spcAft>
                <a:spcPct val="0"/>
              </a:spcAft>
              <a:defRPr sz="3200" b="1">
                <a:solidFill>
                  <a:schemeClr val="bg1"/>
                </a:solidFill>
                <a:latin typeface="Futura Bk BT"/>
              </a:defRPr>
            </a:lvl6pPr>
            <a:lvl7pPr marL="914400" algn="l" rtl="0" fontAlgn="base">
              <a:spcBef>
                <a:spcPct val="0"/>
              </a:spcBef>
              <a:spcAft>
                <a:spcPct val="0"/>
              </a:spcAft>
              <a:defRPr sz="3200" b="1">
                <a:solidFill>
                  <a:schemeClr val="bg1"/>
                </a:solidFill>
                <a:latin typeface="Futura Bk BT"/>
              </a:defRPr>
            </a:lvl7pPr>
            <a:lvl8pPr marL="1371600" algn="l" rtl="0" fontAlgn="base">
              <a:spcBef>
                <a:spcPct val="0"/>
              </a:spcBef>
              <a:spcAft>
                <a:spcPct val="0"/>
              </a:spcAft>
              <a:defRPr sz="3200" b="1">
                <a:solidFill>
                  <a:schemeClr val="bg1"/>
                </a:solidFill>
                <a:latin typeface="Futura Bk BT"/>
              </a:defRPr>
            </a:lvl8pPr>
            <a:lvl9pPr marL="1828800" algn="l" rtl="0" fontAlgn="base">
              <a:spcBef>
                <a:spcPct val="0"/>
              </a:spcBef>
              <a:spcAft>
                <a:spcPct val="0"/>
              </a:spcAft>
              <a:defRPr sz="3200" b="1">
                <a:solidFill>
                  <a:schemeClr val="bg1"/>
                </a:solidFill>
                <a:latin typeface="Futura Bk BT"/>
              </a:defRPr>
            </a:lvl9pPr>
          </a:lstStyle>
          <a:p>
            <a:pPr algn="ctr"/>
            <a:r>
              <a:rPr lang="tr-TR" sz="3000" dirty="0">
                <a:solidFill>
                  <a:srgbClr val="E20613"/>
                </a:solidFill>
                <a:latin typeface="Arial" panose="020B0604020202020204" pitchFamily="34" charset="0"/>
                <a:ea typeface="+mj-ea"/>
                <a:cs typeface="Arial" panose="020B0604020202020204" pitchFamily="34" charset="0"/>
              </a:rPr>
              <a:t>İzleme Süreci: Teknik rapor – varsa, değişiklik talepleri</a:t>
            </a:r>
          </a:p>
        </p:txBody>
      </p:sp>
      <p:pic>
        <p:nvPicPr>
          <p:cNvPr id="10" name="Resim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0483" y="1220046"/>
            <a:ext cx="4852778" cy="4361357"/>
          </a:xfrm>
          <a:prstGeom prst="rect">
            <a:avLst/>
          </a:prstGeom>
        </p:spPr>
      </p:pic>
      <p:sp>
        <p:nvSpPr>
          <p:cNvPr id="11" name="Dikdörtgen 10"/>
          <p:cNvSpPr/>
          <p:nvPr/>
        </p:nvSpPr>
        <p:spPr>
          <a:xfrm>
            <a:off x="4610572" y="1266924"/>
            <a:ext cx="7353540" cy="3724096"/>
          </a:xfrm>
          <a:prstGeom prst="rect">
            <a:avLst/>
          </a:prstGeom>
        </p:spPr>
        <p:txBody>
          <a:bodyPr wrap="square">
            <a:spAutoFit/>
          </a:bodyPr>
          <a:lstStyle/>
          <a:p>
            <a:pPr algn="ctr"/>
            <a:r>
              <a:rPr lang="tr-TR" sz="2800" b="1" dirty="0"/>
              <a:t>Proje </a:t>
            </a:r>
            <a:r>
              <a:rPr lang="en-US" sz="2800" b="1" dirty="0"/>
              <a:t>s</a:t>
            </a:r>
            <a:r>
              <a:rPr lang="tr-TR" sz="2800" b="1" dirty="0"/>
              <a:t>üresinde</a:t>
            </a:r>
            <a:r>
              <a:rPr lang="en-US" sz="2800" b="1" dirty="0"/>
              <a:t> </a:t>
            </a:r>
            <a:r>
              <a:rPr lang="tr-TR" sz="2800" b="1" dirty="0" smtClean="0"/>
              <a:t>değişiklik*</a:t>
            </a:r>
            <a:endParaRPr lang="tr-TR" sz="2800" b="1" dirty="0"/>
          </a:p>
          <a:p>
            <a:pPr algn="ctr"/>
            <a:endParaRPr lang="tr-TR" sz="1600" b="1" dirty="0" smtClean="0"/>
          </a:p>
          <a:p>
            <a:r>
              <a:rPr lang="tr-TR" sz="2400" dirty="0" smtClean="0"/>
              <a:t>P</a:t>
            </a:r>
            <a:r>
              <a:rPr lang="en-US" sz="2400" dirty="0" err="1" smtClean="0"/>
              <a:t>roje</a:t>
            </a:r>
            <a:r>
              <a:rPr lang="tr-TR" sz="2400" dirty="0" smtClean="0"/>
              <a:t> süresi, proje</a:t>
            </a:r>
            <a:r>
              <a:rPr lang="en-US" sz="2400" dirty="0" smtClean="0"/>
              <a:t> </a:t>
            </a:r>
            <a:r>
              <a:rPr lang="en-US" sz="2400" dirty="0" err="1"/>
              <a:t>destek</a:t>
            </a:r>
            <a:r>
              <a:rPr lang="en-US" sz="2400" dirty="0"/>
              <a:t> </a:t>
            </a:r>
            <a:r>
              <a:rPr lang="en-US" sz="2400" dirty="0" err="1" smtClean="0"/>
              <a:t>sür</a:t>
            </a:r>
            <a:r>
              <a:rPr lang="tr-TR" sz="2400" dirty="0" smtClean="0"/>
              <a:t>e</a:t>
            </a:r>
            <a:r>
              <a:rPr lang="en-US" sz="2400" dirty="0" err="1" smtClean="0"/>
              <a:t>sinin</a:t>
            </a:r>
            <a:r>
              <a:rPr lang="en-US" sz="2400" dirty="0" smtClean="0"/>
              <a:t> </a:t>
            </a:r>
            <a:r>
              <a:rPr lang="en-US" sz="2400" dirty="0" err="1"/>
              <a:t>en</a:t>
            </a:r>
            <a:r>
              <a:rPr lang="en-US" sz="2400" dirty="0"/>
              <a:t> </a:t>
            </a:r>
            <a:r>
              <a:rPr lang="en-US" sz="2400" dirty="0" err="1"/>
              <a:t>fazla</a:t>
            </a:r>
            <a:r>
              <a:rPr lang="en-US" sz="2400" dirty="0"/>
              <a:t> </a:t>
            </a:r>
            <a:r>
              <a:rPr lang="en-US" sz="2400" dirty="0" smtClean="0"/>
              <a:t>%50 </a:t>
            </a:r>
            <a:r>
              <a:rPr lang="en-US" sz="2400" dirty="0" err="1"/>
              <a:t>oranında</a:t>
            </a:r>
            <a:r>
              <a:rPr lang="en-US" sz="2400" dirty="0"/>
              <a:t> </a:t>
            </a:r>
            <a:r>
              <a:rPr lang="en-US" sz="2400" dirty="0" err="1" smtClean="0"/>
              <a:t>bir</a:t>
            </a:r>
            <a:r>
              <a:rPr lang="en-US" sz="2400" dirty="0" smtClean="0"/>
              <a:t> </a:t>
            </a:r>
            <a:r>
              <a:rPr lang="en-US" sz="2400" dirty="0" err="1"/>
              <a:t>defaya</a:t>
            </a:r>
            <a:r>
              <a:rPr lang="en-US" sz="2400" dirty="0"/>
              <a:t> </a:t>
            </a:r>
            <a:r>
              <a:rPr lang="en-US" sz="2400" dirty="0" err="1"/>
              <a:t>mahsus</a:t>
            </a:r>
            <a:r>
              <a:rPr lang="en-US" sz="2400" dirty="0"/>
              <a:t> </a:t>
            </a:r>
            <a:r>
              <a:rPr lang="en-US" sz="2400" dirty="0" err="1"/>
              <a:t>olmak</a:t>
            </a:r>
            <a:r>
              <a:rPr lang="en-US" sz="2400" dirty="0"/>
              <a:t> </a:t>
            </a:r>
            <a:r>
              <a:rPr lang="en-US" sz="2400" dirty="0" err="1"/>
              <a:t>üzere</a:t>
            </a:r>
            <a:r>
              <a:rPr lang="en-US" sz="2400" dirty="0"/>
              <a:t> </a:t>
            </a:r>
            <a:r>
              <a:rPr lang="en-US" sz="2400" dirty="0" err="1" smtClean="0"/>
              <a:t>artırıl</a:t>
            </a:r>
            <a:r>
              <a:rPr lang="tr-TR" sz="2400" dirty="0" err="1" smtClean="0"/>
              <a:t>abilir</a:t>
            </a:r>
            <a:r>
              <a:rPr lang="tr-TR" sz="2400" dirty="0" smtClean="0"/>
              <a:t>.</a:t>
            </a:r>
          </a:p>
          <a:p>
            <a:endParaRPr lang="tr-TR" sz="2400" dirty="0" smtClean="0"/>
          </a:p>
          <a:p>
            <a:pPr marL="342900" indent="-342900">
              <a:buFont typeface="Wingdings" panose="05000000000000000000" pitchFamily="2" charset="2"/>
              <a:buChar char="ü"/>
            </a:pPr>
            <a:r>
              <a:rPr lang="tr-TR" sz="2400" dirty="0" smtClean="0"/>
              <a:t>Y</a:t>
            </a:r>
            <a:r>
              <a:rPr lang="en-US" sz="2400" dirty="0" err="1" smtClean="0"/>
              <a:t>eni</a:t>
            </a:r>
            <a:r>
              <a:rPr lang="en-US" sz="2400" dirty="0" smtClean="0"/>
              <a:t> </a:t>
            </a:r>
            <a:r>
              <a:rPr lang="en-US" sz="2400" dirty="0" err="1"/>
              <a:t>iş</a:t>
            </a:r>
            <a:r>
              <a:rPr lang="en-US" sz="2400" dirty="0"/>
              <a:t>-zaman </a:t>
            </a:r>
            <a:r>
              <a:rPr lang="en-US" sz="2400" dirty="0" err="1"/>
              <a:t>çubuk</a:t>
            </a:r>
            <a:r>
              <a:rPr lang="en-US" sz="2400" dirty="0"/>
              <a:t> </a:t>
            </a:r>
            <a:r>
              <a:rPr lang="en-US" sz="2400" dirty="0" err="1" smtClean="0"/>
              <a:t>grafiği</a:t>
            </a:r>
            <a:r>
              <a:rPr lang="tr-TR" sz="2400" dirty="0" smtClean="0"/>
              <a:t> </a:t>
            </a:r>
            <a:endParaRPr lang="tr-TR" sz="2400" dirty="0"/>
          </a:p>
          <a:p>
            <a:pPr marL="342900" indent="-342900">
              <a:buFont typeface="Wingdings" panose="05000000000000000000" pitchFamily="2" charset="2"/>
              <a:buChar char="ü"/>
            </a:pPr>
            <a:r>
              <a:rPr lang="en-US" sz="2400" dirty="0" err="1"/>
              <a:t>Hesaplanan</a:t>
            </a:r>
            <a:r>
              <a:rPr lang="en-US" sz="2400" dirty="0"/>
              <a:t> </a:t>
            </a:r>
            <a:r>
              <a:rPr lang="en-US" sz="2400" dirty="0" err="1"/>
              <a:t>süre</a:t>
            </a:r>
            <a:r>
              <a:rPr lang="en-US" sz="2400" dirty="0"/>
              <a:t> </a:t>
            </a:r>
            <a:r>
              <a:rPr lang="en-US" sz="2400" dirty="0" err="1"/>
              <a:t>uzatımı</a:t>
            </a:r>
            <a:r>
              <a:rPr lang="en-US" sz="2400" dirty="0"/>
              <a:t> tam ay </a:t>
            </a:r>
            <a:r>
              <a:rPr lang="en-US" sz="2400" dirty="0" err="1"/>
              <a:t>değilse</a:t>
            </a:r>
            <a:r>
              <a:rPr lang="en-US" sz="2400" dirty="0"/>
              <a:t>, </a:t>
            </a:r>
            <a:r>
              <a:rPr lang="en-US" sz="2400" dirty="0" err="1"/>
              <a:t>süre</a:t>
            </a:r>
            <a:r>
              <a:rPr lang="en-US" sz="2400" dirty="0"/>
              <a:t> </a:t>
            </a:r>
            <a:r>
              <a:rPr lang="en-US" sz="2400" dirty="0" err="1"/>
              <a:t>uzatımı</a:t>
            </a:r>
            <a:r>
              <a:rPr lang="en-US" sz="2400" dirty="0"/>
              <a:t> </a:t>
            </a:r>
            <a:r>
              <a:rPr lang="en-US" sz="2400" dirty="0" err="1"/>
              <a:t>bir</a:t>
            </a:r>
            <a:r>
              <a:rPr lang="en-US" sz="2400" dirty="0"/>
              <a:t> </a:t>
            </a:r>
            <a:r>
              <a:rPr lang="en-US" sz="2400" dirty="0" err="1"/>
              <a:t>üst</a:t>
            </a:r>
            <a:r>
              <a:rPr lang="en-US" sz="2400" dirty="0"/>
              <a:t> </a:t>
            </a:r>
            <a:r>
              <a:rPr lang="en-US" sz="2400" dirty="0" err="1"/>
              <a:t>aya</a:t>
            </a:r>
            <a:r>
              <a:rPr lang="en-US" sz="2400" dirty="0"/>
              <a:t> </a:t>
            </a:r>
            <a:r>
              <a:rPr lang="tr-TR" sz="2400" dirty="0" smtClean="0"/>
              <a:t>tamamlanarak talep edilebilir. </a:t>
            </a:r>
          </a:p>
          <a:p>
            <a:pPr algn="ctr"/>
            <a:r>
              <a:rPr lang="tr-TR" sz="2400" b="1" dirty="0" smtClean="0"/>
              <a:t/>
            </a:r>
            <a:br>
              <a:rPr lang="tr-TR" sz="2400" b="1" dirty="0" smtClean="0"/>
            </a:br>
            <a:r>
              <a:rPr lang="tr-TR" sz="2400" dirty="0" smtClean="0"/>
              <a:t> </a:t>
            </a:r>
          </a:p>
        </p:txBody>
      </p:sp>
      <p:sp>
        <p:nvSpPr>
          <p:cNvPr id="12" name="Dikdörtgen 11"/>
          <p:cNvSpPr/>
          <p:nvPr/>
        </p:nvSpPr>
        <p:spPr>
          <a:xfrm>
            <a:off x="6085119" y="4732385"/>
            <a:ext cx="5062557" cy="830997"/>
          </a:xfrm>
          <a:prstGeom prst="rect">
            <a:avLst/>
          </a:prstGeom>
        </p:spPr>
        <p:txBody>
          <a:bodyPr wrap="square">
            <a:spAutoFit/>
          </a:bodyPr>
          <a:lstStyle/>
          <a:p>
            <a:pPr marL="400050" lvl="1" algn="ctr"/>
            <a:r>
              <a:rPr lang="tr-TR" sz="2400" b="1" dirty="0" smtClean="0"/>
              <a:t>Proje süresi üst sınırı aşılamaz  </a:t>
            </a:r>
            <a:r>
              <a:rPr lang="en-US" sz="2400" i="1" dirty="0" smtClean="0"/>
              <a:t>150</a:t>
            </a:r>
            <a:r>
              <a:rPr lang="tr-TR" sz="2400" i="1" dirty="0" smtClean="0"/>
              <a:t>1:</a:t>
            </a:r>
            <a:r>
              <a:rPr lang="en-US" sz="2400" i="1" dirty="0" smtClean="0"/>
              <a:t> </a:t>
            </a:r>
            <a:r>
              <a:rPr lang="tr-TR" sz="2400" i="1" dirty="0" err="1"/>
              <a:t>E</a:t>
            </a:r>
            <a:r>
              <a:rPr lang="en-US" sz="2400" i="1" dirty="0" smtClean="0"/>
              <a:t>n </a:t>
            </a:r>
            <a:r>
              <a:rPr lang="en-US" sz="2400" i="1" dirty="0" err="1"/>
              <a:t>fazla</a:t>
            </a:r>
            <a:r>
              <a:rPr lang="en-US" sz="2400" i="1" dirty="0"/>
              <a:t> </a:t>
            </a:r>
            <a:r>
              <a:rPr lang="tr-TR" sz="2400" i="1" dirty="0" smtClean="0"/>
              <a:t>36</a:t>
            </a:r>
            <a:r>
              <a:rPr lang="en-US" sz="2400" i="1" dirty="0" smtClean="0"/>
              <a:t> ay</a:t>
            </a:r>
            <a:endParaRPr lang="en-US" sz="2400" i="1" dirty="0"/>
          </a:p>
        </p:txBody>
      </p:sp>
      <p:pic>
        <p:nvPicPr>
          <p:cNvPr id="13" name="Resim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22165" y="5304747"/>
            <a:ext cx="979496" cy="857059"/>
          </a:xfrm>
          <a:prstGeom prst="rect">
            <a:avLst/>
          </a:prstGeom>
        </p:spPr>
      </p:pic>
      <p:sp>
        <p:nvSpPr>
          <p:cNvPr id="7" name="Dikdörtgen 6"/>
          <p:cNvSpPr/>
          <p:nvPr/>
        </p:nvSpPr>
        <p:spPr>
          <a:xfrm>
            <a:off x="4391756" y="563027"/>
            <a:ext cx="3386726"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Dikdörtgen 1"/>
          <p:cNvSpPr/>
          <p:nvPr/>
        </p:nvSpPr>
        <p:spPr>
          <a:xfrm>
            <a:off x="0" y="5751997"/>
            <a:ext cx="5382228" cy="523220"/>
          </a:xfrm>
          <a:prstGeom prst="rect">
            <a:avLst/>
          </a:prstGeom>
        </p:spPr>
        <p:txBody>
          <a:bodyPr wrap="square">
            <a:spAutoFit/>
          </a:bodyPr>
          <a:lstStyle/>
          <a:p>
            <a:pPr marL="400050" lvl="1" algn="ctr"/>
            <a:r>
              <a:rPr lang="tr-TR" sz="2800" b="1" dirty="0" smtClean="0"/>
              <a:t>*</a:t>
            </a:r>
            <a:r>
              <a:rPr lang="tr-TR" sz="2800" b="1" dirty="0"/>
              <a:t>Mücbir </a:t>
            </a:r>
            <a:r>
              <a:rPr lang="tr-TR" sz="2800" b="1" dirty="0" smtClean="0"/>
              <a:t>sebep haricinde </a:t>
            </a:r>
            <a:endParaRPr lang="tr-TR" sz="2800" b="1" dirty="0"/>
          </a:p>
        </p:txBody>
      </p:sp>
    </p:spTree>
    <p:extLst>
      <p:ext uri="{BB962C8B-B14F-4D97-AF65-F5344CB8AC3E}">
        <p14:creationId xmlns:p14="http://schemas.microsoft.com/office/powerpoint/2010/main" val="285519520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395654" y="334108"/>
            <a:ext cx="10958146" cy="791307"/>
          </a:xfrm>
        </p:spPr>
        <p:txBody>
          <a:bodyPr>
            <a:normAutofit fontScale="90000"/>
          </a:bodyPr>
          <a:lstStyle/>
          <a:p>
            <a:pPr algn="ctr"/>
            <a:r>
              <a:rPr lang="tr-TR" sz="3300" b="1" dirty="0">
                <a:solidFill>
                  <a:srgbClr val="E20613"/>
                </a:solidFill>
                <a:latin typeface="Arial" panose="020B0604020202020204" pitchFamily="34" charset="0"/>
                <a:cs typeface="Arial" panose="020B0604020202020204" pitchFamily="34" charset="0"/>
              </a:rPr>
              <a:t>İzleme Süreci: Teknik rapor – varsa, değişiklik talepleri</a:t>
            </a:r>
            <a:r>
              <a:rPr lang="tr-TR" sz="3000" dirty="0">
                <a:solidFill>
                  <a:srgbClr val="E20613"/>
                </a:solidFill>
                <a:latin typeface="Arial" panose="020B0604020202020204" pitchFamily="34" charset="0"/>
                <a:cs typeface="Arial" panose="020B0604020202020204" pitchFamily="34" charset="0"/>
              </a:rPr>
              <a:t/>
            </a:r>
            <a:br>
              <a:rPr lang="tr-TR" sz="3000" dirty="0">
                <a:solidFill>
                  <a:srgbClr val="E20613"/>
                </a:solidFill>
                <a:latin typeface="Arial" panose="020B0604020202020204" pitchFamily="34" charset="0"/>
                <a:cs typeface="Arial" panose="020B0604020202020204" pitchFamily="34" charset="0"/>
              </a:rPr>
            </a:br>
            <a:endParaRPr lang="tr-TR" sz="3000" dirty="0"/>
          </a:p>
        </p:txBody>
      </p:sp>
      <p:sp>
        <p:nvSpPr>
          <p:cNvPr id="3" name="İçerik Yer Tutucusu 2"/>
          <p:cNvSpPr>
            <a:spLocks noGrp="1"/>
          </p:cNvSpPr>
          <p:nvPr>
            <p:ph idx="1"/>
          </p:nvPr>
        </p:nvSpPr>
        <p:spPr>
          <a:xfrm>
            <a:off x="323205" y="2300216"/>
            <a:ext cx="4640681" cy="2944446"/>
          </a:xfrm>
        </p:spPr>
        <p:txBody>
          <a:bodyPr>
            <a:noAutofit/>
          </a:bodyPr>
          <a:lstStyle/>
          <a:p>
            <a:pPr marL="0" indent="0" algn="just">
              <a:buNone/>
            </a:pPr>
            <a:r>
              <a:rPr lang="tr-TR" dirty="0" smtClean="0"/>
              <a:t>Proje destek süresi, üst sınırı (36 </a:t>
            </a:r>
            <a:r>
              <a:rPr lang="tr-TR" dirty="0"/>
              <a:t>ay)</a:t>
            </a:r>
            <a:r>
              <a:rPr lang="tr-TR" dirty="0" smtClean="0"/>
              <a:t>  aşmayacak veya gerekli olduğu durumlarda üst sınırı aşabilecek şekilde uzatılabilir. </a:t>
            </a:r>
          </a:p>
          <a:p>
            <a:pPr marL="0" indent="0" algn="just">
              <a:buNone/>
            </a:pPr>
            <a:endParaRPr lang="tr-TR" sz="2400" dirty="0"/>
          </a:p>
          <a:p>
            <a:pPr marL="0" indent="0">
              <a:buNone/>
            </a:pPr>
            <a:endParaRPr lang="tr-TR" sz="1900" dirty="0"/>
          </a:p>
        </p:txBody>
      </p:sp>
      <p:pic>
        <p:nvPicPr>
          <p:cNvPr id="6" name="Resim 5"/>
          <p:cNvPicPr>
            <a:picLocks noChangeAspect="1"/>
          </p:cNvPicPr>
          <p:nvPr/>
        </p:nvPicPr>
        <p:blipFill>
          <a:blip r:embed="rId3"/>
          <a:stretch>
            <a:fillRect/>
          </a:stretch>
        </p:blipFill>
        <p:spPr>
          <a:xfrm>
            <a:off x="5306660" y="3565268"/>
            <a:ext cx="2886051" cy="2042936"/>
          </a:xfrm>
          <a:prstGeom prst="rect">
            <a:avLst/>
          </a:prstGeom>
        </p:spPr>
      </p:pic>
      <p:pic>
        <p:nvPicPr>
          <p:cNvPr id="7" name="Resim 6"/>
          <p:cNvPicPr>
            <a:picLocks noChangeAspect="1"/>
          </p:cNvPicPr>
          <p:nvPr/>
        </p:nvPicPr>
        <p:blipFill>
          <a:blip r:embed="rId4"/>
          <a:stretch>
            <a:fillRect/>
          </a:stretch>
        </p:blipFill>
        <p:spPr>
          <a:xfrm>
            <a:off x="9026417" y="3448957"/>
            <a:ext cx="2200127" cy="2310635"/>
          </a:xfrm>
          <a:prstGeom prst="rect">
            <a:avLst/>
          </a:prstGeom>
        </p:spPr>
      </p:pic>
      <p:sp>
        <p:nvSpPr>
          <p:cNvPr id="10" name="İçerik Yer Tutucusu 2"/>
          <p:cNvSpPr txBox="1">
            <a:spLocks/>
          </p:cNvSpPr>
          <p:nvPr/>
        </p:nvSpPr>
        <p:spPr>
          <a:xfrm>
            <a:off x="2723037" y="1000639"/>
            <a:ext cx="6303380" cy="633046"/>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tr-TR" b="1" dirty="0"/>
              <a:t>Proje süresinde </a:t>
            </a:r>
            <a:r>
              <a:rPr lang="tr-TR" b="1" dirty="0" smtClean="0"/>
              <a:t>değişiklik (Mücbir Sebep*) </a:t>
            </a:r>
            <a:endParaRPr lang="tr-TR" sz="2200" dirty="0" smtClean="0"/>
          </a:p>
        </p:txBody>
      </p:sp>
      <p:sp>
        <p:nvSpPr>
          <p:cNvPr id="4" name="Dikdörtgen 3"/>
          <p:cNvSpPr/>
          <p:nvPr/>
        </p:nvSpPr>
        <p:spPr>
          <a:xfrm>
            <a:off x="395654" y="5608204"/>
            <a:ext cx="5870967" cy="707886"/>
          </a:xfrm>
          <a:prstGeom prst="rect">
            <a:avLst/>
          </a:prstGeom>
        </p:spPr>
        <p:txBody>
          <a:bodyPr wrap="square">
            <a:spAutoFit/>
          </a:bodyPr>
          <a:lstStyle/>
          <a:p>
            <a:pPr algn="just"/>
            <a:r>
              <a:rPr lang="tr-TR" sz="2000" dirty="0" smtClean="0"/>
              <a:t>* Mücbir </a:t>
            </a:r>
            <a:r>
              <a:rPr lang="tr-TR" sz="2000" dirty="0"/>
              <a:t>sebep olarak kabul edilebilecek haller için Uygulama Esaslarına bakılmalıdır. </a:t>
            </a:r>
          </a:p>
        </p:txBody>
      </p:sp>
      <p:pic>
        <p:nvPicPr>
          <p:cNvPr id="5" name="Resim 4"/>
          <p:cNvPicPr>
            <a:picLocks noChangeAspect="1"/>
          </p:cNvPicPr>
          <p:nvPr/>
        </p:nvPicPr>
        <p:blipFill>
          <a:blip r:embed="rId5"/>
          <a:stretch>
            <a:fillRect/>
          </a:stretch>
        </p:blipFill>
        <p:spPr>
          <a:xfrm>
            <a:off x="7291269" y="1633685"/>
            <a:ext cx="2657047" cy="1815272"/>
          </a:xfrm>
          <a:prstGeom prst="rect">
            <a:avLst/>
          </a:prstGeom>
        </p:spPr>
      </p:pic>
    </p:spTree>
    <p:extLst>
      <p:ext uri="{BB962C8B-B14F-4D97-AF65-F5344CB8AC3E}">
        <p14:creationId xmlns:p14="http://schemas.microsoft.com/office/powerpoint/2010/main" val="28164711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aphicFrame>
        <p:nvGraphicFramePr>
          <p:cNvPr id="7" name="Tablo 6"/>
          <p:cNvGraphicFramePr>
            <a:graphicFrameLocks noGrp="1"/>
          </p:cNvGraphicFramePr>
          <p:nvPr>
            <p:extLst>
              <p:ext uri="{D42A27DB-BD31-4B8C-83A1-F6EECF244321}">
                <p14:modId xmlns:p14="http://schemas.microsoft.com/office/powerpoint/2010/main" val="2733329427"/>
              </p:ext>
            </p:extLst>
          </p:nvPr>
        </p:nvGraphicFramePr>
        <p:xfrm>
          <a:off x="349734" y="1333976"/>
          <a:ext cx="5839032" cy="1275380"/>
        </p:xfrm>
        <a:graphic>
          <a:graphicData uri="http://schemas.openxmlformats.org/drawingml/2006/table">
            <a:tbl>
              <a:tblPr firstRow="1" firstCol="1" lastRow="1" lastCol="1" bandRow="1" bandCol="1"/>
              <a:tblGrid>
                <a:gridCol w="5839032">
                  <a:extLst>
                    <a:ext uri="{9D8B030D-6E8A-4147-A177-3AD203B41FA5}">
                      <a16:colId xmlns:a16="http://schemas.microsoft.com/office/drawing/2014/main" val="3538045940"/>
                    </a:ext>
                  </a:extLst>
                </a:gridCol>
              </a:tblGrid>
              <a:tr h="1275380">
                <a:tc>
                  <a:txBody>
                    <a:bodyPr/>
                    <a:lstStyle/>
                    <a:p>
                      <a:pPr>
                        <a:spcAft>
                          <a:spcPts val="0"/>
                        </a:spcAft>
                      </a:pPr>
                      <a:r>
                        <a:rPr lang="tr-TR" sz="1100" b="1" dirty="0">
                          <a:effectLst/>
                          <a:latin typeface="Arial" panose="020B0604020202020204" pitchFamily="34" charset="0"/>
                          <a:ea typeface="Times New Roman" panose="02020603050405020304" pitchFamily="18" charset="0"/>
                        </a:rPr>
                        <a:t> </a:t>
                      </a:r>
                      <a:endParaRPr lang="tr-TR" sz="1000" dirty="0">
                        <a:effectLst/>
                        <a:latin typeface="Times New Roman" panose="02020603050405020304" pitchFamily="18" charset="0"/>
                        <a:ea typeface="Times New Roman" panose="02020603050405020304" pitchFamily="18" charset="0"/>
                      </a:endParaRPr>
                    </a:p>
                    <a:p>
                      <a:pPr>
                        <a:spcAft>
                          <a:spcPts val="0"/>
                        </a:spcAft>
                      </a:pPr>
                      <a:r>
                        <a:rPr lang="tr-TR" sz="1100" b="1" dirty="0">
                          <a:effectLst/>
                          <a:latin typeface="Arial" panose="020B0604020202020204" pitchFamily="34" charset="0"/>
                          <a:ea typeface="Times New Roman" panose="02020603050405020304" pitchFamily="18" charset="0"/>
                        </a:rPr>
                        <a:t>1. Proje yönetimine ilişkin dönem içinde yapılan (bilgi yönetimi, risk yönetimi, kaynak yönetimi gibi)  çalışmaları anlatınız.</a:t>
                      </a:r>
                      <a:endParaRPr lang="tr-TR" sz="10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13000873"/>
                  </a:ext>
                </a:extLst>
              </a:tr>
            </a:tbl>
          </a:graphicData>
        </a:graphic>
      </p:graphicFrame>
      <p:sp>
        <p:nvSpPr>
          <p:cNvPr id="8" name="Rectangle 1"/>
          <p:cNvSpPr>
            <a:spLocks noChangeArrowheads="1"/>
          </p:cNvSpPr>
          <p:nvPr/>
        </p:nvSpPr>
        <p:spPr bwMode="auto">
          <a:xfrm>
            <a:off x="-265167" y="1019906"/>
            <a:ext cx="2254712"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226941" tIns="45720" rIns="91440" bIns="0" numCol="1" anchor="ctr" anchorCtr="0" compatLnSpc="1">
            <a:prstTxWarp prst="textNoShape">
              <a:avLst/>
            </a:prstTxWarp>
            <a:spAutoFit/>
          </a:bodyPr>
          <a:lstStyle/>
          <a:p>
            <a:pPr marL="457200" marR="0" lvl="1" indent="0" algn="l" defTabSz="914400" rtl="0" eaLnBrk="0" fontAlgn="base" latinLnBrk="0" hangingPunct="0">
              <a:lnSpc>
                <a:spcPct val="100000"/>
              </a:lnSpc>
              <a:spcBef>
                <a:spcPct val="0"/>
              </a:spcBef>
              <a:spcAft>
                <a:spcPct val="0"/>
              </a:spcAft>
              <a:buClrTx/>
              <a:buSzTx/>
              <a:tabLst/>
            </a:pPr>
            <a:r>
              <a:rPr kumimoji="0" lang="tr-TR" altLang="tr-TR" sz="11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2.3. PROJE YÖNETİMİ</a:t>
            </a:r>
            <a:endParaRPr kumimoji="0" lang="en-AU" altLang="tr-TR"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AU" altLang="tr-TR" sz="1800" b="0" i="0" u="none" strike="noStrike" cap="none" normalizeH="0" baseline="0" dirty="0" smtClean="0">
              <a:ln>
                <a:noFill/>
              </a:ln>
              <a:solidFill>
                <a:schemeClr val="tx1"/>
              </a:solidFill>
              <a:effectLst/>
              <a:latin typeface="Arial" panose="020B0604020202020204" pitchFamily="34" charset="0"/>
            </a:endParaRPr>
          </a:p>
        </p:txBody>
      </p:sp>
      <p:pic>
        <p:nvPicPr>
          <p:cNvPr id="10" name="Resim 9"/>
          <p:cNvPicPr>
            <a:picLocks/>
          </p:cNvPicPr>
          <p:nvPr/>
        </p:nvPicPr>
        <p:blipFill>
          <a:blip r:embed="rId5">
            <a:extLst>
              <a:ext uri="{28A0092B-C50C-407E-A947-70E740481C1C}">
                <a14:useLocalDpi xmlns:a14="http://schemas.microsoft.com/office/drawing/2010/main" val="0"/>
              </a:ext>
            </a:extLst>
          </a:blip>
          <a:stretch>
            <a:fillRect/>
          </a:stretch>
        </p:blipFill>
        <p:spPr>
          <a:xfrm>
            <a:off x="6578380" y="1090102"/>
            <a:ext cx="4860000" cy="2700000"/>
          </a:xfrm>
          <a:prstGeom prst="rect">
            <a:avLst/>
          </a:prstGeom>
        </p:spPr>
      </p:pic>
      <p:pic>
        <p:nvPicPr>
          <p:cNvPr id="11" name="Resim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1525" y="3046472"/>
            <a:ext cx="5255936" cy="3104002"/>
          </a:xfrm>
          <a:prstGeom prst="rect">
            <a:avLst/>
          </a:prstGeom>
        </p:spPr>
      </p:pic>
      <p:pic>
        <p:nvPicPr>
          <p:cNvPr id="12" name="Resim 11"/>
          <p:cNvPicPr>
            <a:picLocks/>
          </p:cNvPicPr>
          <p:nvPr/>
        </p:nvPicPr>
        <p:blipFill>
          <a:blip r:embed="rId7">
            <a:extLst>
              <a:ext uri="{28A0092B-C50C-407E-A947-70E740481C1C}">
                <a14:useLocalDpi xmlns:a14="http://schemas.microsoft.com/office/drawing/2010/main" val="0"/>
              </a:ext>
            </a:extLst>
          </a:blip>
          <a:stretch>
            <a:fillRect/>
          </a:stretch>
        </p:blipFill>
        <p:spPr>
          <a:xfrm>
            <a:off x="6578379" y="3957673"/>
            <a:ext cx="4860000" cy="2700000"/>
          </a:xfrm>
          <a:prstGeom prst="rect">
            <a:avLst/>
          </a:prstGeom>
        </p:spPr>
      </p:pic>
      <p:sp>
        <p:nvSpPr>
          <p:cNvPr id="14" name="Title 1"/>
          <p:cNvSpPr>
            <a:spLocks noGrp="1"/>
          </p:cNvSpPr>
          <p:nvPr>
            <p:ph type="title"/>
          </p:nvPr>
        </p:nvSpPr>
        <p:spPr>
          <a:xfrm>
            <a:off x="0" y="0"/>
            <a:ext cx="12192000" cy="618565"/>
          </a:xfrm>
        </p:spPr>
        <p:txBody>
          <a:bodyPr>
            <a:normAutofit/>
          </a:bodyPr>
          <a:lstStyle/>
          <a:p>
            <a:pPr algn="ctr"/>
            <a:r>
              <a:rPr lang="tr-TR" sz="3000" b="1" dirty="0">
                <a:solidFill>
                  <a:srgbClr val="E20613"/>
                </a:solidFill>
                <a:latin typeface="Arial" panose="020B0604020202020204" pitchFamily="34" charset="0"/>
                <a:cs typeface="Arial" panose="020B0604020202020204" pitchFamily="34" charset="0"/>
              </a:rPr>
              <a:t>İzleme Süreci: Teknik </a:t>
            </a:r>
            <a:r>
              <a:rPr lang="tr-TR" sz="3000" b="1" dirty="0" smtClean="0">
                <a:solidFill>
                  <a:srgbClr val="E20613"/>
                </a:solidFill>
                <a:latin typeface="Arial" panose="020B0604020202020204" pitchFamily="34" charset="0"/>
                <a:cs typeface="Arial" panose="020B0604020202020204" pitchFamily="34" charset="0"/>
              </a:rPr>
              <a:t>Rapor (Dönem </a:t>
            </a:r>
            <a:r>
              <a:rPr lang="tr-TR" sz="3000" b="1" dirty="0">
                <a:solidFill>
                  <a:srgbClr val="E20613"/>
                </a:solidFill>
                <a:latin typeface="Arial" panose="020B0604020202020204" pitchFamily="34" charset="0"/>
                <a:cs typeface="Arial" panose="020B0604020202020204" pitchFamily="34" charset="0"/>
              </a:rPr>
              <a:t>Raporu)</a:t>
            </a:r>
          </a:p>
        </p:txBody>
      </p:sp>
      <p:sp>
        <p:nvSpPr>
          <p:cNvPr id="9" name="Dikdörtgen 8"/>
          <p:cNvSpPr/>
          <p:nvPr/>
        </p:nvSpPr>
        <p:spPr>
          <a:xfrm>
            <a:off x="4391756" y="563027"/>
            <a:ext cx="3386726"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91428610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a:spLocks noGrp="1"/>
          </p:cNvSpPr>
          <p:nvPr>
            <p:ph type="title"/>
          </p:nvPr>
        </p:nvSpPr>
        <p:spPr>
          <a:xfrm>
            <a:off x="0" y="0"/>
            <a:ext cx="12192000" cy="618565"/>
          </a:xfrm>
        </p:spPr>
        <p:txBody>
          <a:bodyPr>
            <a:normAutofit/>
          </a:bodyPr>
          <a:lstStyle/>
          <a:p>
            <a:pPr algn="ctr"/>
            <a:r>
              <a:rPr lang="tr-TR" sz="3000" b="1" dirty="0">
                <a:solidFill>
                  <a:srgbClr val="E20613"/>
                </a:solidFill>
                <a:latin typeface="Arial" panose="020B0604020202020204" pitchFamily="34" charset="0"/>
                <a:cs typeface="Arial" panose="020B0604020202020204" pitchFamily="34" charset="0"/>
              </a:rPr>
              <a:t>İzleme Süreci: Teknik </a:t>
            </a:r>
            <a:r>
              <a:rPr lang="tr-TR" sz="3000" b="1" dirty="0" smtClean="0">
                <a:solidFill>
                  <a:srgbClr val="E20613"/>
                </a:solidFill>
                <a:latin typeface="Arial" panose="020B0604020202020204" pitchFamily="34" charset="0"/>
                <a:cs typeface="Arial" panose="020B0604020202020204" pitchFamily="34" charset="0"/>
              </a:rPr>
              <a:t>Rapor (Dönem </a:t>
            </a:r>
            <a:r>
              <a:rPr lang="tr-TR" sz="3000" b="1" dirty="0">
                <a:solidFill>
                  <a:srgbClr val="E20613"/>
                </a:solidFill>
                <a:latin typeface="Arial" panose="020B0604020202020204" pitchFamily="34" charset="0"/>
                <a:cs typeface="Arial" panose="020B0604020202020204" pitchFamily="34" charset="0"/>
              </a:rPr>
              <a:t>Raporu)</a:t>
            </a:r>
          </a:p>
        </p:txBody>
      </p:sp>
      <p:graphicFrame>
        <p:nvGraphicFramePr>
          <p:cNvPr id="2" name="Tablo 1"/>
          <p:cNvGraphicFramePr>
            <a:graphicFrameLocks noGrp="1"/>
          </p:cNvGraphicFramePr>
          <p:nvPr>
            <p:extLst>
              <p:ext uri="{D42A27DB-BD31-4B8C-83A1-F6EECF244321}">
                <p14:modId xmlns:p14="http://schemas.microsoft.com/office/powerpoint/2010/main" val="2055096617"/>
              </p:ext>
            </p:extLst>
          </p:nvPr>
        </p:nvGraphicFramePr>
        <p:xfrm>
          <a:off x="245110" y="1241839"/>
          <a:ext cx="11024252" cy="1068875"/>
        </p:xfrm>
        <a:graphic>
          <a:graphicData uri="http://schemas.openxmlformats.org/drawingml/2006/table">
            <a:tbl>
              <a:tblPr firstRow="1" firstCol="1" lastRow="1" lastCol="1" bandRow="1" bandCol="1"/>
              <a:tblGrid>
                <a:gridCol w="11024252">
                  <a:extLst>
                    <a:ext uri="{9D8B030D-6E8A-4147-A177-3AD203B41FA5}">
                      <a16:colId xmlns:a16="http://schemas.microsoft.com/office/drawing/2014/main" val="3328150612"/>
                    </a:ext>
                  </a:extLst>
                </a:gridCol>
              </a:tblGrid>
              <a:tr h="1068875">
                <a:tc>
                  <a:txBody>
                    <a:bodyPr/>
                    <a:lstStyle/>
                    <a:p>
                      <a:pPr algn="just">
                        <a:spcAft>
                          <a:spcPts val="0"/>
                        </a:spcAft>
                      </a:pPr>
                      <a:r>
                        <a:rPr lang="tr-TR" sz="1100" b="1" dirty="0">
                          <a:effectLst/>
                          <a:latin typeface="Arial" panose="020B0604020202020204" pitchFamily="34" charset="0"/>
                          <a:ea typeface="Times New Roman" panose="02020603050405020304" pitchFamily="18" charset="0"/>
                        </a:rPr>
                        <a:t> </a:t>
                      </a:r>
                      <a:endParaRPr lang="tr-TR" sz="1000" dirty="0">
                        <a:effectLst/>
                        <a:latin typeface="Times New Roman" panose="02020603050405020304" pitchFamily="18" charset="0"/>
                        <a:ea typeface="Times New Roman" panose="02020603050405020304" pitchFamily="18" charset="0"/>
                      </a:endParaRPr>
                    </a:p>
                    <a:p>
                      <a:pPr algn="just">
                        <a:spcAft>
                          <a:spcPts val="0"/>
                        </a:spcAft>
                      </a:pPr>
                      <a:r>
                        <a:rPr lang="tr-TR" sz="1100" b="1" dirty="0">
                          <a:effectLst/>
                          <a:latin typeface="Arial" panose="020B0604020202020204" pitchFamily="34" charset="0"/>
                          <a:ea typeface="Times New Roman" panose="02020603050405020304" pitchFamily="18" charset="0"/>
                        </a:rPr>
                        <a:t>Projede gerçekleşen Ar-Ge kazanımlarını yazınız.</a:t>
                      </a:r>
                      <a:endParaRPr lang="tr-TR" sz="10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92703004"/>
                  </a:ext>
                </a:extLst>
              </a:tr>
            </a:tbl>
          </a:graphicData>
        </a:graphic>
      </p:graphicFrame>
      <p:sp>
        <p:nvSpPr>
          <p:cNvPr id="3" name="Rectangle 1"/>
          <p:cNvSpPr>
            <a:spLocks noChangeArrowheads="1"/>
          </p:cNvSpPr>
          <p:nvPr/>
        </p:nvSpPr>
        <p:spPr bwMode="auto">
          <a:xfrm>
            <a:off x="175490" y="810952"/>
            <a:ext cx="2571538"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228600" algn="l"/>
              </a:tabLst>
              <a:defRPr>
                <a:solidFill>
                  <a:schemeClr val="tx1"/>
                </a:solidFill>
                <a:latin typeface="Arial" panose="020B0604020202020204" pitchFamily="34" charset="0"/>
              </a:defRPr>
            </a:lvl1pPr>
            <a:lvl2pPr eaLnBrk="0" fontAlgn="base" hangingPunct="0">
              <a:spcBef>
                <a:spcPct val="0"/>
              </a:spcBef>
              <a:spcAft>
                <a:spcPct val="0"/>
              </a:spcAft>
              <a:tabLst>
                <a:tab pos="228600" algn="l"/>
              </a:tabLst>
              <a:defRPr>
                <a:solidFill>
                  <a:schemeClr val="tx1"/>
                </a:solidFill>
                <a:latin typeface="Arial" panose="020B0604020202020204" pitchFamily="34" charset="0"/>
              </a:defRPr>
            </a:lvl2pPr>
            <a:lvl3pPr eaLnBrk="0" fontAlgn="base" hangingPunct="0">
              <a:spcBef>
                <a:spcPct val="0"/>
              </a:spcBef>
              <a:spcAft>
                <a:spcPct val="0"/>
              </a:spcAft>
              <a:tabLst>
                <a:tab pos="228600" algn="l"/>
              </a:tabLst>
              <a:defRPr>
                <a:solidFill>
                  <a:schemeClr val="tx1"/>
                </a:solidFill>
                <a:latin typeface="Arial" panose="020B0604020202020204" pitchFamily="34" charset="0"/>
              </a:defRPr>
            </a:lvl3pPr>
            <a:lvl4pPr eaLnBrk="0" fontAlgn="base" hangingPunct="0">
              <a:spcBef>
                <a:spcPct val="0"/>
              </a:spcBef>
              <a:spcAft>
                <a:spcPct val="0"/>
              </a:spcAft>
              <a:tabLst>
                <a:tab pos="228600" algn="l"/>
              </a:tabLst>
              <a:defRPr>
                <a:solidFill>
                  <a:schemeClr val="tx1"/>
                </a:solidFill>
                <a:latin typeface="Arial" panose="020B0604020202020204" pitchFamily="34" charset="0"/>
              </a:defRPr>
            </a:lvl4pPr>
            <a:lvl5pPr eaLnBrk="0" fontAlgn="base" hangingPunct="0">
              <a:spcBef>
                <a:spcPct val="0"/>
              </a:spcBef>
              <a:spcAft>
                <a:spcPct val="0"/>
              </a:spcAft>
              <a:tabLst>
                <a:tab pos="228600" algn="l"/>
              </a:tabLst>
              <a:defRPr>
                <a:solidFill>
                  <a:schemeClr val="tx1"/>
                </a:solidFill>
                <a:latin typeface="Arial" panose="020B0604020202020204" pitchFamily="34" charset="0"/>
              </a:defRPr>
            </a:lvl5pPr>
            <a:lvl6pPr eaLnBrk="0" fontAlgn="base" hangingPunct="0">
              <a:spcBef>
                <a:spcPct val="0"/>
              </a:spcBef>
              <a:spcAft>
                <a:spcPct val="0"/>
              </a:spcAft>
              <a:tabLst>
                <a:tab pos="228600" algn="l"/>
              </a:tabLst>
              <a:defRPr>
                <a:solidFill>
                  <a:schemeClr val="tx1"/>
                </a:solidFill>
                <a:latin typeface="Arial" panose="020B0604020202020204" pitchFamily="34" charset="0"/>
              </a:defRPr>
            </a:lvl6pPr>
            <a:lvl7pPr eaLnBrk="0" fontAlgn="base" hangingPunct="0">
              <a:spcBef>
                <a:spcPct val="0"/>
              </a:spcBef>
              <a:spcAft>
                <a:spcPct val="0"/>
              </a:spcAft>
              <a:tabLst>
                <a:tab pos="228600" algn="l"/>
              </a:tabLst>
              <a:defRPr>
                <a:solidFill>
                  <a:schemeClr val="tx1"/>
                </a:solidFill>
                <a:latin typeface="Arial" panose="020B0604020202020204" pitchFamily="34" charset="0"/>
              </a:defRPr>
            </a:lvl7pPr>
            <a:lvl8pPr eaLnBrk="0" fontAlgn="base" hangingPunct="0">
              <a:spcBef>
                <a:spcPct val="0"/>
              </a:spcBef>
              <a:spcAft>
                <a:spcPct val="0"/>
              </a:spcAft>
              <a:tabLst>
                <a:tab pos="228600" algn="l"/>
              </a:tabLst>
              <a:defRPr>
                <a:solidFill>
                  <a:schemeClr val="tx1"/>
                </a:solidFill>
                <a:latin typeface="Arial" panose="020B0604020202020204" pitchFamily="34" charset="0"/>
              </a:defRPr>
            </a:lvl8pPr>
            <a:lvl9pPr eaLnBrk="0" fontAlgn="base" hangingPunct="0">
              <a:spcBef>
                <a:spcPct val="0"/>
              </a:spcBef>
              <a:spcAft>
                <a:spcPct val="0"/>
              </a:spcAft>
              <a:tabLst>
                <a:tab pos="228600" algn="l"/>
              </a:tabLs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tabLst>
                <a:tab pos="228600" algn="l"/>
              </a:tabLst>
            </a:pPr>
            <a:r>
              <a:rPr kumimoji="0" lang="tr-TR" altLang="tr-TR" sz="1100" b="1" i="0" u="none" strike="noStrike" cap="none" normalizeH="0" baseline="0" dirty="0" smtClean="0">
                <a:ln>
                  <a:noFill/>
                </a:ln>
                <a:solidFill>
                  <a:schemeClr val="tx1"/>
                </a:solidFill>
                <a:effectLst/>
                <a:cs typeface="Arial" panose="020B0604020202020204" pitchFamily="34" charset="0"/>
              </a:rPr>
              <a:t>3. P</a:t>
            </a:r>
            <a:r>
              <a:rPr kumimoji="0" lang="tr-TR" altLang="tr-TR" sz="1100" b="1" i="0" u="none" strike="noStrike" cap="none" normalizeH="0" baseline="0" dirty="0" smtClean="0" bmk="">
                <a:ln>
                  <a:noFill/>
                </a:ln>
                <a:solidFill>
                  <a:schemeClr val="tx1"/>
                </a:solidFill>
                <a:effectLst/>
                <a:cs typeface="Arial" panose="020B0604020202020204" pitchFamily="34" charset="0"/>
              </a:rPr>
              <a:t>ROJENİN AR-GE KAZANIMLARI</a:t>
            </a:r>
            <a:endParaRPr kumimoji="0" lang="tr-TR" altLang="tr-TR" sz="800" b="1" i="0" u="none" strike="noStrike" cap="none" normalizeH="0" baseline="0" dirty="0" smtClean="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tab pos="228600" algn="l"/>
              </a:tabLst>
            </a:pPr>
            <a:r>
              <a:rPr kumimoji="0" lang="tr-TR" altLang="tr-TR" sz="1100" b="1"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3.1</a:t>
            </a:r>
            <a:endParaRPr kumimoji="0" lang="tr-TR" altLang="tr-TR" sz="1800" b="0" i="0" u="none" strike="noStrike" cap="none" normalizeH="0" baseline="0" dirty="0" smtClean="0">
              <a:ln>
                <a:noFill/>
              </a:ln>
              <a:solidFill>
                <a:schemeClr val="tx1"/>
              </a:solidFill>
              <a:effectLst/>
              <a:latin typeface="Arial" panose="020B0604020202020204" pitchFamily="34" charset="0"/>
            </a:endParaRPr>
          </a:p>
        </p:txBody>
      </p:sp>
      <p:pic>
        <p:nvPicPr>
          <p:cNvPr id="4" name="Resim 3"/>
          <p:cNvPicPr>
            <a:picLocks noChangeAspect="1"/>
          </p:cNvPicPr>
          <p:nvPr/>
        </p:nvPicPr>
        <p:blipFill rotWithShape="1">
          <a:blip r:embed="rId3">
            <a:extLst>
              <a:ext uri="{28A0092B-C50C-407E-A947-70E740481C1C}">
                <a14:useLocalDpi xmlns:a14="http://schemas.microsoft.com/office/drawing/2010/main" val="0"/>
              </a:ext>
            </a:extLst>
          </a:blip>
          <a:srcRect l="25802"/>
          <a:stretch/>
        </p:blipFill>
        <p:spPr>
          <a:xfrm>
            <a:off x="2129481" y="2648331"/>
            <a:ext cx="8204888" cy="3646829"/>
          </a:xfrm>
          <a:prstGeom prst="rect">
            <a:avLst/>
          </a:prstGeom>
        </p:spPr>
      </p:pic>
      <p:sp>
        <p:nvSpPr>
          <p:cNvPr id="6" name="Dikdörtgen 5"/>
          <p:cNvSpPr/>
          <p:nvPr/>
        </p:nvSpPr>
        <p:spPr>
          <a:xfrm>
            <a:off x="4391756" y="563027"/>
            <a:ext cx="3386726"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12901498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0" y="0"/>
            <a:ext cx="12192000" cy="618565"/>
          </a:xfrm>
        </p:spPr>
        <p:txBody>
          <a:bodyPr>
            <a:normAutofit/>
          </a:bodyPr>
          <a:lstStyle/>
          <a:p>
            <a:pPr algn="ctr"/>
            <a:r>
              <a:rPr lang="tr-TR" sz="3000" b="1" dirty="0">
                <a:solidFill>
                  <a:srgbClr val="E20613"/>
                </a:solidFill>
                <a:latin typeface="Arial" panose="020B0604020202020204" pitchFamily="34" charset="0"/>
                <a:cs typeface="Arial" panose="020B0604020202020204" pitchFamily="34" charset="0"/>
              </a:rPr>
              <a:t>İzleme Süreci: Teknik </a:t>
            </a:r>
            <a:r>
              <a:rPr lang="tr-TR" sz="3000" b="1" dirty="0" smtClean="0">
                <a:solidFill>
                  <a:srgbClr val="E20613"/>
                </a:solidFill>
                <a:latin typeface="Arial" panose="020B0604020202020204" pitchFamily="34" charset="0"/>
                <a:cs typeface="Arial" panose="020B0604020202020204" pitchFamily="34" charset="0"/>
              </a:rPr>
              <a:t>Rapor</a:t>
            </a:r>
            <a:r>
              <a:rPr lang="tr-TR" sz="3000" b="1" dirty="0">
                <a:solidFill>
                  <a:srgbClr val="E20613"/>
                </a:solidFill>
                <a:latin typeface="Arial" panose="020B0604020202020204" pitchFamily="34" charset="0"/>
                <a:cs typeface="Arial" panose="020B0604020202020204" pitchFamily="34" charset="0"/>
              </a:rPr>
              <a:t> (Dönem Raporu)</a:t>
            </a:r>
          </a:p>
        </p:txBody>
      </p:sp>
      <p:graphicFrame>
        <p:nvGraphicFramePr>
          <p:cNvPr id="5" name="Tablo 4"/>
          <p:cNvGraphicFramePr>
            <a:graphicFrameLocks noGrp="1"/>
          </p:cNvGraphicFramePr>
          <p:nvPr>
            <p:extLst>
              <p:ext uri="{D42A27DB-BD31-4B8C-83A1-F6EECF244321}">
                <p14:modId xmlns:p14="http://schemas.microsoft.com/office/powerpoint/2010/main" val="4100268360"/>
              </p:ext>
            </p:extLst>
          </p:nvPr>
        </p:nvGraphicFramePr>
        <p:xfrm>
          <a:off x="353214" y="1304219"/>
          <a:ext cx="5850890" cy="4795792"/>
        </p:xfrm>
        <a:graphic>
          <a:graphicData uri="http://schemas.openxmlformats.org/drawingml/2006/table">
            <a:tbl>
              <a:tblPr firstRow="1" firstCol="1" lastRow="1" lastCol="1" bandRow="1" bandCol="1"/>
              <a:tblGrid>
                <a:gridCol w="5850890">
                  <a:extLst>
                    <a:ext uri="{9D8B030D-6E8A-4147-A177-3AD203B41FA5}">
                      <a16:colId xmlns:a16="http://schemas.microsoft.com/office/drawing/2014/main" val="860586066"/>
                    </a:ext>
                  </a:extLst>
                </a:gridCol>
              </a:tblGrid>
              <a:tr h="4795792">
                <a:tc>
                  <a:txBody>
                    <a:bodyPr/>
                    <a:lstStyle/>
                    <a:p>
                      <a:pPr algn="just">
                        <a:spcAft>
                          <a:spcPts val="0"/>
                        </a:spcAft>
                      </a:pPr>
                      <a:r>
                        <a:rPr lang="tr-TR" sz="1100" b="1" dirty="0">
                          <a:effectLst/>
                          <a:latin typeface="Arial" panose="020B0604020202020204" pitchFamily="34" charset="0"/>
                          <a:ea typeface="Times New Roman" panose="02020603050405020304" pitchFamily="18" charset="0"/>
                        </a:rPr>
                        <a:t> </a:t>
                      </a:r>
                      <a:endParaRPr lang="tr-TR" sz="1000" dirty="0">
                        <a:effectLst/>
                        <a:latin typeface="Times New Roman" panose="02020603050405020304" pitchFamily="18" charset="0"/>
                        <a:ea typeface="Times New Roman" panose="02020603050405020304" pitchFamily="18" charset="0"/>
                      </a:endParaRPr>
                    </a:p>
                    <a:p>
                      <a:pPr marL="228600" indent="-228600" algn="just">
                        <a:spcAft>
                          <a:spcPts val="0"/>
                        </a:spcAft>
                        <a:buAutoNum type="arabicPeriod"/>
                      </a:pPr>
                      <a:r>
                        <a:rPr lang="tr-TR" sz="1100" b="1" dirty="0" smtClean="0">
                          <a:effectLst/>
                          <a:latin typeface="Arial" panose="020B0604020202020204" pitchFamily="34" charset="0"/>
                          <a:ea typeface="Times New Roman" panose="02020603050405020304" pitchFamily="18" charset="0"/>
                        </a:rPr>
                        <a:t>Projede </a:t>
                      </a:r>
                      <a:r>
                        <a:rPr lang="tr-TR" sz="1100" b="1" dirty="0">
                          <a:effectLst/>
                          <a:latin typeface="Arial" panose="020B0604020202020204" pitchFamily="34" charset="0"/>
                          <a:ea typeface="Times New Roman" panose="02020603050405020304" pitchFamily="18" charset="0"/>
                        </a:rPr>
                        <a:t>alınan danışmanlık ve rutin olmayan mühendislik ve geliştirme faaliyetlerine konu hizmet alımları ile ilgili üniversite, yurt içi Ar-Ge kuruluşu, kişi ve özel firmalarla yapılan sözleşmelerin kopyasını dönem raporunun sonuna ekleyiniz. Projeye yeni katılan personelin özgeçmişleri de dönem raporunun sonuna eklenmelidir</a:t>
                      </a:r>
                      <a:r>
                        <a:rPr lang="tr-TR" sz="1100" b="1" dirty="0" smtClean="0">
                          <a:effectLst/>
                          <a:latin typeface="Arial" panose="020B0604020202020204" pitchFamily="34" charset="0"/>
                          <a:ea typeface="Times New Roman" panose="02020603050405020304" pitchFamily="18" charset="0"/>
                        </a:rPr>
                        <a:t>.</a:t>
                      </a:r>
                    </a:p>
                    <a:p>
                      <a:pPr marL="228600" indent="-228600" algn="just">
                        <a:spcAft>
                          <a:spcPts val="0"/>
                        </a:spcAft>
                        <a:buAutoNum type="arabicPeriod"/>
                      </a:pPr>
                      <a:endParaRPr lang="tr-TR" sz="1100" b="1" dirty="0" smtClean="0">
                        <a:effectLst/>
                        <a:latin typeface="Arial" panose="020B0604020202020204" pitchFamily="34" charset="0"/>
                        <a:ea typeface="Times New Roman" panose="02020603050405020304" pitchFamily="18" charset="0"/>
                      </a:endParaRPr>
                    </a:p>
                    <a:p>
                      <a:pPr marL="0" indent="0" algn="just">
                        <a:spcAft>
                          <a:spcPts val="0"/>
                        </a:spcAft>
                        <a:buNone/>
                      </a:pPr>
                      <a:endParaRPr lang="tr-TR" sz="1100" b="1" dirty="0" smtClean="0">
                        <a:effectLst/>
                        <a:latin typeface="Arial" panose="020B0604020202020204" pitchFamily="34" charset="0"/>
                        <a:ea typeface="Times New Roman" panose="02020603050405020304" pitchFamily="18" charset="0"/>
                      </a:endParaRPr>
                    </a:p>
                    <a:p>
                      <a:pPr marL="228600" indent="-228600" algn="just">
                        <a:spcAft>
                          <a:spcPts val="0"/>
                        </a:spcAft>
                        <a:buAutoNum type="arabicPeriod"/>
                      </a:pPr>
                      <a:endParaRPr lang="tr-TR" sz="1100" b="1" dirty="0" smtClean="0">
                        <a:effectLst/>
                        <a:latin typeface="Arial" panose="020B0604020202020204" pitchFamily="34" charset="0"/>
                        <a:ea typeface="Times New Roman" panose="02020603050405020304" pitchFamily="18" charset="0"/>
                      </a:endParaRPr>
                    </a:p>
                    <a:p>
                      <a:pPr marL="228600" indent="-228600" algn="just">
                        <a:spcAft>
                          <a:spcPts val="0"/>
                        </a:spcAft>
                        <a:buAutoNum type="arabicPeriod"/>
                      </a:pPr>
                      <a:endParaRPr lang="tr-TR" sz="1100" b="1" dirty="0" smtClean="0">
                        <a:effectLst/>
                        <a:latin typeface="Arial" panose="020B0604020202020204" pitchFamily="34" charset="0"/>
                        <a:ea typeface="Times New Roman" panose="02020603050405020304" pitchFamily="18" charset="0"/>
                      </a:endParaRPr>
                    </a:p>
                    <a:p>
                      <a:pPr marL="0" indent="0" algn="just">
                        <a:spcAft>
                          <a:spcPts val="0"/>
                        </a:spcAft>
                        <a:buNone/>
                      </a:pPr>
                      <a:endParaRPr lang="tr-TR" sz="1000" dirty="0">
                        <a:effectLst/>
                        <a:latin typeface="Times New Roman" panose="02020603050405020304" pitchFamily="18" charset="0"/>
                        <a:ea typeface="Times New Roman" panose="02020603050405020304" pitchFamily="18" charset="0"/>
                      </a:endParaRPr>
                    </a:p>
                    <a:p>
                      <a:pPr algn="just">
                        <a:spcAft>
                          <a:spcPts val="0"/>
                        </a:spcAft>
                      </a:pPr>
                      <a:r>
                        <a:rPr lang="tr-TR" sz="1100" b="1" dirty="0">
                          <a:effectLst/>
                          <a:latin typeface="Arial" panose="020B0604020202020204" pitchFamily="34" charset="0"/>
                          <a:ea typeface="Times New Roman" panose="02020603050405020304" pitchFamily="18" charset="0"/>
                        </a:rPr>
                        <a:t> </a:t>
                      </a:r>
                      <a:endParaRPr lang="tr-TR" sz="1000" dirty="0">
                        <a:effectLst/>
                        <a:latin typeface="Times New Roman" panose="02020603050405020304" pitchFamily="18" charset="0"/>
                        <a:ea typeface="Times New Roman" panose="02020603050405020304" pitchFamily="18" charset="0"/>
                      </a:endParaRPr>
                    </a:p>
                    <a:p>
                      <a:pPr algn="just">
                        <a:spcAft>
                          <a:spcPts val="0"/>
                        </a:spcAft>
                      </a:pPr>
                      <a:r>
                        <a:rPr lang="tr-TR" sz="1100" b="1" dirty="0">
                          <a:effectLst/>
                          <a:latin typeface="Arial" panose="020B0604020202020204" pitchFamily="34" charset="0"/>
                          <a:ea typeface="Times New Roman" panose="02020603050405020304" pitchFamily="18" charset="0"/>
                        </a:rPr>
                        <a:t>2. Yukarıdaki bölümlerde yer alan açıklamaları destekleyici rapor, çıktı vb. doküman varsa ekleyiniz.</a:t>
                      </a:r>
                      <a:endParaRPr lang="tr-TR" sz="10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49700986"/>
                  </a:ext>
                </a:extLst>
              </a:tr>
            </a:tbl>
          </a:graphicData>
        </a:graphic>
      </p:graphicFrame>
      <p:sp>
        <p:nvSpPr>
          <p:cNvPr id="6" name="Rectangle 1"/>
          <p:cNvSpPr>
            <a:spLocks noChangeArrowheads="1"/>
          </p:cNvSpPr>
          <p:nvPr/>
        </p:nvSpPr>
        <p:spPr bwMode="auto">
          <a:xfrm>
            <a:off x="341192" y="873332"/>
            <a:ext cx="950901"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228600" algn="l"/>
              </a:tabLst>
              <a:defRPr>
                <a:solidFill>
                  <a:schemeClr val="tx1"/>
                </a:solidFill>
                <a:latin typeface="Arial" panose="020B0604020202020204" pitchFamily="34" charset="0"/>
              </a:defRPr>
            </a:lvl1pPr>
            <a:lvl2pPr eaLnBrk="0" fontAlgn="base" hangingPunct="0">
              <a:spcBef>
                <a:spcPct val="0"/>
              </a:spcBef>
              <a:spcAft>
                <a:spcPct val="0"/>
              </a:spcAft>
              <a:tabLst>
                <a:tab pos="228600" algn="l"/>
              </a:tabLst>
              <a:defRPr>
                <a:solidFill>
                  <a:schemeClr val="tx1"/>
                </a:solidFill>
                <a:latin typeface="Arial" panose="020B0604020202020204" pitchFamily="34" charset="0"/>
              </a:defRPr>
            </a:lvl2pPr>
            <a:lvl3pPr eaLnBrk="0" fontAlgn="base" hangingPunct="0">
              <a:spcBef>
                <a:spcPct val="0"/>
              </a:spcBef>
              <a:spcAft>
                <a:spcPct val="0"/>
              </a:spcAft>
              <a:tabLst>
                <a:tab pos="228600" algn="l"/>
              </a:tabLst>
              <a:defRPr>
                <a:solidFill>
                  <a:schemeClr val="tx1"/>
                </a:solidFill>
                <a:latin typeface="Arial" panose="020B0604020202020204" pitchFamily="34" charset="0"/>
              </a:defRPr>
            </a:lvl3pPr>
            <a:lvl4pPr eaLnBrk="0" fontAlgn="base" hangingPunct="0">
              <a:spcBef>
                <a:spcPct val="0"/>
              </a:spcBef>
              <a:spcAft>
                <a:spcPct val="0"/>
              </a:spcAft>
              <a:tabLst>
                <a:tab pos="228600" algn="l"/>
              </a:tabLst>
              <a:defRPr>
                <a:solidFill>
                  <a:schemeClr val="tx1"/>
                </a:solidFill>
                <a:latin typeface="Arial" panose="020B0604020202020204" pitchFamily="34" charset="0"/>
              </a:defRPr>
            </a:lvl4pPr>
            <a:lvl5pPr eaLnBrk="0" fontAlgn="base" hangingPunct="0">
              <a:spcBef>
                <a:spcPct val="0"/>
              </a:spcBef>
              <a:spcAft>
                <a:spcPct val="0"/>
              </a:spcAft>
              <a:tabLst>
                <a:tab pos="228600" algn="l"/>
              </a:tabLst>
              <a:defRPr>
                <a:solidFill>
                  <a:schemeClr val="tx1"/>
                </a:solidFill>
                <a:latin typeface="Arial" panose="020B0604020202020204" pitchFamily="34" charset="0"/>
              </a:defRPr>
            </a:lvl5pPr>
            <a:lvl6pPr eaLnBrk="0" fontAlgn="base" hangingPunct="0">
              <a:spcBef>
                <a:spcPct val="0"/>
              </a:spcBef>
              <a:spcAft>
                <a:spcPct val="0"/>
              </a:spcAft>
              <a:tabLst>
                <a:tab pos="228600" algn="l"/>
              </a:tabLst>
              <a:defRPr>
                <a:solidFill>
                  <a:schemeClr val="tx1"/>
                </a:solidFill>
                <a:latin typeface="Arial" panose="020B0604020202020204" pitchFamily="34" charset="0"/>
              </a:defRPr>
            </a:lvl6pPr>
            <a:lvl7pPr eaLnBrk="0" fontAlgn="base" hangingPunct="0">
              <a:spcBef>
                <a:spcPct val="0"/>
              </a:spcBef>
              <a:spcAft>
                <a:spcPct val="0"/>
              </a:spcAft>
              <a:tabLst>
                <a:tab pos="228600" algn="l"/>
              </a:tabLst>
              <a:defRPr>
                <a:solidFill>
                  <a:schemeClr val="tx1"/>
                </a:solidFill>
                <a:latin typeface="Arial" panose="020B0604020202020204" pitchFamily="34" charset="0"/>
              </a:defRPr>
            </a:lvl7pPr>
            <a:lvl8pPr eaLnBrk="0" fontAlgn="base" hangingPunct="0">
              <a:spcBef>
                <a:spcPct val="0"/>
              </a:spcBef>
              <a:spcAft>
                <a:spcPct val="0"/>
              </a:spcAft>
              <a:tabLst>
                <a:tab pos="228600" algn="l"/>
              </a:tabLst>
              <a:defRPr>
                <a:solidFill>
                  <a:schemeClr val="tx1"/>
                </a:solidFill>
                <a:latin typeface="Arial" panose="020B0604020202020204" pitchFamily="34" charset="0"/>
              </a:defRPr>
            </a:lvl8pPr>
            <a:lvl9pPr eaLnBrk="0" fontAlgn="base" hangingPunct="0">
              <a:spcBef>
                <a:spcPct val="0"/>
              </a:spcBef>
              <a:spcAft>
                <a:spcPct val="0"/>
              </a:spcAft>
              <a:tabLst>
                <a:tab pos="228600" algn="l"/>
              </a:tabLs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tabLst>
                <a:tab pos="228600" algn="l"/>
              </a:tabLst>
            </a:pPr>
            <a:r>
              <a:rPr kumimoji="0" lang="tr-TR" altLang="tr-TR" sz="1100" b="0" i="0" u="none" strike="noStrike" cap="none" normalizeH="0" baseline="0" dirty="0" smtClean="0" bmk="_Toc153266205">
                <a:ln>
                  <a:noFill/>
                </a:ln>
                <a:solidFill>
                  <a:schemeClr val="tx1"/>
                </a:solidFill>
                <a:effectLst/>
                <a:latin typeface="Arial" panose="020B0604020202020204" pitchFamily="34" charset="0"/>
                <a:cs typeface="Arial" panose="020B0604020202020204" pitchFamily="34" charset="0"/>
              </a:rPr>
              <a:t>4</a:t>
            </a:r>
            <a:r>
              <a:rPr kumimoji="0" lang="tr-TR" altLang="tr-TR" sz="1100" b="1" i="0" u="none" strike="noStrike" cap="none" normalizeH="0" baseline="0" dirty="0" smtClean="0" bmk="_Toc153266205">
                <a:ln>
                  <a:noFill/>
                </a:ln>
                <a:solidFill>
                  <a:schemeClr val="tx1"/>
                </a:solidFill>
                <a:effectLst/>
                <a:cs typeface="Arial" panose="020B0604020202020204" pitchFamily="34" charset="0"/>
              </a:rPr>
              <a:t>. EK BİLGİ</a:t>
            </a:r>
            <a:endParaRPr kumimoji="0" lang="tr-TR" altLang="tr-TR" sz="800" b="1" i="0" u="none" strike="noStrike" cap="none" normalizeH="0" baseline="0" dirty="0" smtClean="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tab pos="228600" algn="l"/>
              </a:tabLst>
            </a:pPr>
            <a:r>
              <a:rPr kumimoji="0" lang="tr-TR" altLang="tr-TR" sz="1100" b="1"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4.1</a:t>
            </a:r>
            <a:endParaRPr kumimoji="0" lang="tr-TR" altLang="tr-TR" sz="1800" b="0" i="0" u="none" strike="noStrike" cap="none" normalizeH="0" baseline="0" dirty="0" smtClean="0">
              <a:ln>
                <a:noFill/>
              </a:ln>
              <a:solidFill>
                <a:schemeClr val="tx1"/>
              </a:solidFill>
              <a:effectLst/>
              <a:latin typeface="Arial" panose="020B0604020202020204" pitchFamily="34" charset="0"/>
            </a:endParaRPr>
          </a:p>
        </p:txBody>
      </p:sp>
      <p:pic>
        <p:nvPicPr>
          <p:cNvPr id="7" name="Resim 6"/>
          <p:cNvPicPr>
            <a:picLocks/>
          </p:cNvPicPr>
          <p:nvPr/>
        </p:nvPicPr>
        <p:blipFill>
          <a:blip r:embed="rId3">
            <a:extLst>
              <a:ext uri="{28A0092B-C50C-407E-A947-70E740481C1C}">
                <a14:useLocalDpi xmlns:a14="http://schemas.microsoft.com/office/drawing/2010/main" val="0"/>
              </a:ext>
            </a:extLst>
          </a:blip>
          <a:stretch>
            <a:fillRect/>
          </a:stretch>
        </p:blipFill>
        <p:spPr>
          <a:xfrm>
            <a:off x="6801194" y="1043609"/>
            <a:ext cx="4604703" cy="2550491"/>
          </a:xfrm>
          <a:prstGeom prst="rect">
            <a:avLst/>
          </a:prstGeom>
        </p:spPr>
      </p:pic>
      <p:pic>
        <p:nvPicPr>
          <p:cNvPr id="8" name="Resim 7"/>
          <p:cNvPicPr>
            <a:picLocks/>
          </p:cNvPicPr>
          <p:nvPr/>
        </p:nvPicPr>
        <p:blipFill>
          <a:blip r:embed="rId4">
            <a:extLst>
              <a:ext uri="{28A0092B-C50C-407E-A947-70E740481C1C}">
                <a14:useLocalDpi xmlns:a14="http://schemas.microsoft.com/office/drawing/2010/main" val="0"/>
              </a:ext>
            </a:extLst>
          </a:blip>
          <a:stretch>
            <a:fillRect/>
          </a:stretch>
        </p:blipFill>
        <p:spPr>
          <a:xfrm>
            <a:off x="6731343" y="3902435"/>
            <a:ext cx="4744403" cy="2286317"/>
          </a:xfrm>
          <a:prstGeom prst="rect">
            <a:avLst/>
          </a:prstGeom>
        </p:spPr>
      </p:pic>
      <p:sp>
        <p:nvSpPr>
          <p:cNvPr id="9" name="Dikdörtgen 8"/>
          <p:cNvSpPr/>
          <p:nvPr/>
        </p:nvSpPr>
        <p:spPr>
          <a:xfrm>
            <a:off x="4391756" y="563027"/>
            <a:ext cx="3386726"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03257911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0"/>
            <a:ext cx="12192000" cy="61856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tr-TR" sz="3000" b="1" dirty="0" smtClean="0">
                <a:solidFill>
                  <a:srgbClr val="E20613"/>
                </a:solidFill>
                <a:latin typeface="Arial" panose="020B0604020202020204" pitchFamily="34" charset="0"/>
                <a:cs typeface="Arial" panose="020B0604020202020204" pitchFamily="34" charset="0"/>
              </a:rPr>
              <a:t>İzleme Süreci: Gider Formları (Dönem Raporu)</a:t>
            </a:r>
            <a:endParaRPr lang="tr-TR" sz="3000" b="1" dirty="0">
              <a:solidFill>
                <a:srgbClr val="E20613"/>
              </a:solidFill>
              <a:latin typeface="Arial" panose="020B0604020202020204" pitchFamily="34" charset="0"/>
              <a:cs typeface="Arial" panose="020B0604020202020204" pitchFamily="34" charset="0"/>
            </a:endParaRPr>
          </a:p>
        </p:txBody>
      </p:sp>
      <p:sp>
        <p:nvSpPr>
          <p:cNvPr id="5"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tr-TR"/>
          </a:p>
        </p:txBody>
      </p:sp>
      <p:sp>
        <p:nvSpPr>
          <p:cNvPr id="6" name="Rectangle 3"/>
          <p:cNvSpPr>
            <a:spLocks noChangeArrowheads="1"/>
          </p:cNvSpPr>
          <p:nvPr/>
        </p:nvSpPr>
        <p:spPr bwMode="auto">
          <a:xfrm>
            <a:off x="0" y="49022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tr-TR"/>
          </a:p>
        </p:txBody>
      </p:sp>
      <p:graphicFrame>
        <p:nvGraphicFramePr>
          <p:cNvPr id="3" name="Tablo 2"/>
          <p:cNvGraphicFramePr>
            <a:graphicFrameLocks noGrp="1"/>
          </p:cNvGraphicFramePr>
          <p:nvPr>
            <p:extLst>
              <p:ext uri="{D42A27DB-BD31-4B8C-83A1-F6EECF244321}">
                <p14:modId xmlns:p14="http://schemas.microsoft.com/office/powerpoint/2010/main" val="291952"/>
              </p:ext>
            </p:extLst>
          </p:nvPr>
        </p:nvGraphicFramePr>
        <p:xfrm>
          <a:off x="177799" y="747086"/>
          <a:ext cx="11719025" cy="3957328"/>
        </p:xfrm>
        <a:graphic>
          <a:graphicData uri="http://schemas.openxmlformats.org/drawingml/2006/table">
            <a:tbl>
              <a:tblPr/>
              <a:tblGrid>
                <a:gridCol w="610095">
                  <a:extLst>
                    <a:ext uri="{9D8B030D-6E8A-4147-A177-3AD203B41FA5}">
                      <a16:colId xmlns:a16="http://schemas.microsoft.com/office/drawing/2014/main" val="3937799914"/>
                    </a:ext>
                  </a:extLst>
                </a:gridCol>
                <a:gridCol w="2372591">
                  <a:extLst>
                    <a:ext uri="{9D8B030D-6E8A-4147-A177-3AD203B41FA5}">
                      <a16:colId xmlns:a16="http://schemas.microsoft.com/office/drawing/2014/main" val="2163684149"/>
                    </a:ext>
                  </a:extLst>
                </a:gridCol>
                <a:gridCol w="1203474">
                  <a:extLst>
                    <a:ext uri="{9D8B030D-6E8A-4147-A177-3AD203B41FA5}">
                      <a16:colId xmlns:a16="http://schemas.microsoft.com/office/drawing/2014/main" val="902976440"/>
                    </a:ext>
                  </a:extLst>
                </a:gridCol>
                <a:gridCol w="2857323">
                  <a:extLst>
                    <a:ext uri="{9D8B030D-6E8A-4147-A177-3AD203B41FA5}">
                      <a16:colId xmlns:a16="http://schemas.microsoft.com/office/drawing/2014/main" val="72705610"/>
                    </a:ext>
                  </a:extLst>
                </a:gridCol>
                <a:gridCol w="827389">
                  <a:extLst>
                    <a:ext uri="{9D8B030D-6E8A-4147-A177-3AD203B41FA5}">
                      <a16:colId xmlns:a16="http://schemas.microsoft.com/office/drawing/2014/main" val="2596064072"/>
                    </a:ext>
                  </a:extLst>
                </a:gridCol>
                <a:gridCol w="779103">
                  <a:extLst>
                    <a:ext uri="{9D8B030D-6E8A-4147-A177-3AD203B41FA5}">
                      <a16:colId xmlns:a16="http://schemas.microsoft.com/office/drawing/2014/main" val="362736473"/>
                    </a:ext>
                  </a:extLst>
                </a:gridCol>
                <a:gridCol w="777246">
                  <a:extLst>
                    <a:ext uri="{9D8B030D-6E8A-4147-A177-3AD203B41FA5}">
                      <a16:colId xmlns:a16="http://schemas.microsoft.com/office/drawing/2014/main" val="316832427"/>
                    </a:ext>
                  </a:extLst>
                </a:gridCol>
                <a:gridCol w="1146830">
                  <a:extLst>
                    <a:ext uri="{9D8B030D-6E8A-4147-A177-3AD203B41FA5}">
                      <a16:colId xmlns:a16="http://schemas.microsoft.com/office/drawing/2014/main" val="2465884952"/>
                    </a:ext>
                  </a:extLst>
                </a:gridCol>
                <a:gridCol w="1144974">
                  <a:extLst>
                    <a:ext uri="{9D8B030D-6E8A-4147-A177-3AD203B41FA5}">
                      <a16:colId xmlns:a16="http://schemas.microsoft.com/office/drawing/2014/main" val="2348636955"/>
                    </a:ext>
                  </a:extLst>
                </a:gridCol>
              </a:tblGrid>
              <a:tr h="0">
                <a:tc gridSpan="9">
                  <a:txBody>
                    <a:bodyPr/>
                    <a:lstStyle/>
                    <a:p>
                      <a:pPr algn="ctr">
                        <a:lnSpc>
                          <a:spcPct val="107000"/>
                        </a:lnSpc>
                        <a:spcAft>
                          <a:spcPts val="800"/>
                        </a:spcAft>
                      </a:pPr>
                      <a:r>
                        <a:rPr lang="tr-TR" sz="1400" b="1" dirty="0">
                          <a:effectLst/>
                          <a:latin typeface="Calibri" panose="020F0502020204030204" pitchFamily="34" charset="0"/>
                          <a:ea typeface="Calibri" panose="020F0502020204030204" pitchFamily="34" charset="0"/>
                          <a:cs typeface="Times New Roman" panose="02020603050405020304" pitchFamily="18" charset="0"/>
                        </a:rPr>
                        <a:t>PERSONEL GİDERLERİ FORMU</a:t>
                      </a:r>
                      <a:endParaRPr lang="tr-T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175" marR="3175" marT="3175" marB="0" anchor="b">
                    <a:lnL>
                      <a:noFill/>
                    </a:lnL>
                    <a:lnR>
                      <a:noFill/>
                    </a:lnR>
                    <a:lnT>
                      <a:noFill/>
                    </a:lnT>
                    <a:lnB>
                      <a:noFill/>
                    </a:lnB>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1873406518"/>
                  </a:ext>
                </a:extLst>
              </a:tr>
              <a:tr h="0">
                <a:tc gridSpan="9">
                  <a:txBody>
                    <a:bodyPr/>
                    <a:lstStyle/>
                    <a:p>
                      <a:pPr>
                        <a:lnSpc>
                          <a:spcPct val="107000"/>
                        </a:lnSpc>
                      </a:pPr>
                      <a:endParaRPr lang="tr-TR" sz="1100" dirty="0">
                        <a:effectLst/>
                        <a:latin typeface="Calibri" panose="020F0502020204030204" pitchFamily="34" charset="0"/>
                        <a:cs typeface="Times New Roman" panose="02020603050405020304" pitchFamily="18" charset="0"/>
                      </a:endParaRPr>
                    </a:p>
                  </a:txBody>
                  <a:tcPr marL="3175" marR="3175" marT="3175" marB="0" anchor="b">
                    <a:lnL>
                      <a:noFill/>
                    </a:lnL>
                    <a:lnR>
                      <a:noFill/>
                    </a:lnR>
                    <a:lnT>
                      <a:noFill/>
                    </a:lnT>
                    <a:lnB>
                      <a:noFill/>
                    </a:lnB>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473423637"/>
                  </a:ext>
                </a:extLst>
              </a:tr>
              <a:tr h="0">
                <a:tc gridSpan="9">
                  <a:txBody>
                    <a:bodyPr/>
                    <a:lstStyle/>
                    <a:p>
                      <a:pPr algn="r">
                        <a:lnSpc>
                          <a:spcPct val="107000"/>
                        </a:lnSpc>
                        <a:spcAft>
                          <a:spcPts val="800"/>
                        </a:spcAft>
                      </a:pPr>
                      <a:r>
                        <a:rPr lang="tr-TR" sz="1100" b="1" dirty="0">
                          <a:effectLst/>
                          <a:latin typeface="Calibri" panose="020F0502020204030204" pitchFamily="34" charset="0"/>
                          <a:ea typeface="Calibri" panose="020F0502020204030204" pitchFamily="34" charset="0"/>
                          <a:cs typeface="Times New Roman" panose="02020603050405020304" pitchFamily="18" charset="0"/>
                        </a:rPr>
                        <a:t>G011</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175" marR="3175" marT="3175" marB="0" anchor="b">
                    <a:lnL>
                      <a:noFill/>
                    </a:lnL>
                    <a:lnR>
                      <a:noFill/>
                    </a:lnR>
                    <a:lnT>
                      <a:noFill/>
                    </a:lnT>
                    <a:lnB w="12700" cap="flat" cmpd="sng" algn="ctr">
                      <a:solidFill>
                        <a:srgbClr val="000000"/>
                      </a:solidFill>
                      <a:prstDash val="solid"/>
                      <a:round/>
                      <a:headEnd type="none" w="med" len="med"/>
                      <a:tailEnd type="none" w="med" len="med"/>
                    </a:lnB>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2351169281"/>
                  </a:ext>
                </a:extLst>
              </a:tr>
              <a:tr h="176790">
                <a:tc gridSpan="2">
                  <a:txBody>
                    <a:bodyPr/>
                    <a:lstStyle/>
                    <a:p>
                      <a:pPr>
                        <a:lnSpc>
                          <a:spcPct val="107000"/>
                        </a:lnSpc>
                        <a:spcAft>
                          <a:spcPts val="800"/>
                        </a:spcAft>
                      </a:pPr>
                      <a:r>
                        <a:rPr lang="tr-TR" sz="1100" b="1">
                          <a:effectLst/>
                          <a:latin typeface="Calibri" panose="020F0502020204030204" pitchFamily="34" charset="0"/>
                          <a:ea typeface="Calibri" panose="020F0502020204030204" pitchFamily="34" charset="0"/>
                          <a:cs typeface="Times New Roman" panose="02020603050405020304" pitchFamily="18" charset="0"/>
                        </a:rPr>
                        <a:t>Proje No</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3175" marR="3175" marT="317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tr-TR"/>
                    </a:p>
                  </a:txBody>
                  <a:tcPr/>
                </a:tc>
                <a:tc gridSpan="7">
                  <a:txBody>
                    <a:bodyPr/>
                    <a:lstStyle/>
                    <a:p>
                      <a:pPr>
                        <a:lnSpc>
                          <a:spcPct val="107000"/>
                        </a:lnSpc>
                      </a:pPr>
                      <a:endParaRPr lang="tr-TR" sz="1100">
                        <a:effectLst/>
                        <a:latin typeface="Calibri" panose="020F0502020204030204" pitchFamily="34" charset="0"/>
                        <a:cs typeface="Times New Roman" panose="02020603050405020304" pitchFamily="18" charset="0"/>
                      </a:endParaRPr>
                    </a:p>
                  </a:txBody>
                  <a:tcPr marL="3175" marR="3175" marT="317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1236115740"/>
                  </a:ext>
                </a:extLst>
              </a:tr>
              <a:tr h="185007">
                <a:tc gridSpan="2">
                  <a:txBody>
                    <a:bodyPr/>
                    <a:lstStyle/>
                    <a:p>
                      <a:pPr>
                        <a:lnSpc>
                          <a:spcPct val="107000"/>
                        </a:lnSpc>
                        <a:spcAft>
                          <a:spcPts val="800"/>
                        </a:spcAft>
                      </a:pPr>
                      <a:r>
                        <a:rPr lang="tr-TR" sz="1100" b="1">
                          <a:effectLst/>
                          <a:latin typeface="Calibri" panose="020F0502020204030204" pitchFamily="34" charset="0"/>
                          <a:ea typeface="Calibri" panose="020F0502020204030204" pitchFamily="34" charset="0"/>
                          <a:cs typeface="Times New Roman" panose="02020603050405020304" pitchFamily="18" charset="0"/>
                        </a:rPr>
                        <a:t>Proje Adı</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3175" marR="3175" marT="317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tr-TR"/>
                    </a:p>
                  </a:txBody>
                  <a:tcPr/>
                </a:tc>
                <a:tc gridSpan="7">
                  <a:txBody>
                    <a:bodyPr/>
                    <a:lstStyle/>
                    <a:p>
                      <a:pPr>
                        <a:lnSpc>
                          <a:spcPct val="107000"/>
                        </a:lnSpc>
                        <a:spcAft>
                          <a:spcPts val="800"/>
                        </a:spcAft>
                      </a:pPr>
                      <a:r>
                        <a:rPr lang="tr-TR" sz="1100" b="1">
                          <a:effectLst/>
                          <a:latin typeface="Calibri" panose="020F0502020204030204" pitchFamily="34" charset="0"/>
                          <a:ea typeface="Calibri" panose="020F0502020204030204" pitchFamily="34" charset="0"/>
                          <a:cs typeface="Times New Roman" panose="02020603050405020304" pitchFamily="18" charset="0"/>
                        </a:rPr>
                        <a:t> </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3175" marR="3175" marT="317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2346660409"/>
                  </a:ext>
                </a:extLst>
              </a:tr>
              <a:tr h="176790">
                <a:tc gridSpan="2">
                  <a:txBody>
                    <a:bodyPr/>
                    <a:lstStyle/>
                    <a:p>
                      <a:pPr>
                        <a:lnSpc>
                          <a:spcPct val="107000"/>
                        </a:lnSpc>
                        <a:spcAft>
                          <a:spcPts val="800"/>
                        </a:spcAft>
                      </a:pPr>
                      <a:r>
                        <a:rPr lang="tr-TR" sz="1100" b="1">
                          <a:effectLst/>
                          <a:latin typeface="Calibri" panose="020F0502020204030204" pitchFamily="34" charset="0"/>
                          <a:ea typeface="Calibri" panose="020F0502020204030204" pitchFamily="34" charset="0"/>
                          <a:cs typeface="Times New Roman" panose="02020603050405020304" pitchFamily="18" charset="0"/>
                        </a:rPr>
                        <a:t>İş Paketi No/Adı</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3175" marR="3175" marT="317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tr-TR"/>
                    </a:p>
                  </a:txBody>
                  <a:tcPr/>
                </a:tc>
                <a:tc>
                  <a:txBody>
                    <a:bodyPr/>
                    <a:lstStyle/>
                    <a:p>
                      <a:pPr>
                        <a:lnSpc>
                          <a:spcPct val="107000"/>
                        </a:lnSpc>
                        <a:spcAft>
                          <a:spcPts val="800"/>
                        </a:spcAft>
                      </a:pPr>
                      <a:r>
                        <a:rPr lang="tr-TR" sz="1100" b="1">
                          <a:effectLst/>
                          <a:latin typeface="Calibri" panose="020F0502020204030204" pitchFamily="34" charset="0"/>
                          <a:ea typeface="Calibri" panose="020F0502020204030204" pitchFamily="34" charset="0"/>
                          <a:cs typeface="Times New Roman" panose="02020603050405020304" pitchFamily="18" charset="0"/>
                        </a:rPr>
                        <a:t> 1</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3175" marR="3175" marT="317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6">
                  <a:txBody>
                    <a:bodyPr/>
                    <a:lstStyle/>
                    <a:p>
                      <a:pPr>
                        <a:lnSpc>
                          <a:spcPct val="107000"/>
                        </a:lnSpc>
                        <a:spcAft>
                          <a:spcPts val="800"/>
                        </a:spcAft>
                      </a:pPr>
                      <a:r>
                        <a:rPr lang="tr-TR" sz="1100" b="1">
                          <a:effectLst/>
                          <a:latin typeface="Calibri" panose="020F0502020204030204" pitchFamily="34" charset="0"/>
                          <a:ea typeface="Calibri" panose="020F0502020204030204" pitchFamily="34" charset="0"/>
                          <a:cs typeface="Times New Roman" panose="02020603050405020304" pitchFamily="18" charset="0"/>
                        </a:rPr>
                        <a:t> Tasarım Faaliyetleri</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3175" marR="3175" marT="317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2254544057"/>
                  </a:ext>
                </a:extLst>
              </a:tr>
              <a:tr h="451914">
                <a:tc>
                  <a:txBody>
                    <a:bodyPr/>
                    <a:lstStyle/>
                    <a:p>
                      <a:pPr algn="ctr">
                        <a:lnSpc>
                          <a:spcPct val="107000"/>
                        </a:lnSpc>
                        <a:spcAft>
                          <a:spcPts val="800"/>
                        </a:spcAft>
                      </a:pPr>
                      <a:r>
                        <a:rPr lang="tr-TR" sz="1100" b="1" dirty="0">
                          <a:effectLst/>
                          <a:latin typeface="Calibri" panose="020F0502020204030204" pitchFamily="34" charset="0"/>
                          <a:ea typeface="Calibri" panose="020F0502020204030204" pitchFamily="34" charset="0"/>
                          <a:cs typeface="Times New Roman" panose="02020603050405020304" pitchFamily="18" charset="0"/>
                        </a:rPr>
                        <a:t>Sıra No</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175" marR="3175"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b="1" dirty="0">
                          <a:effectLst/>
                          <a:latin typeface="Calibri" panose="020F0502020204030204" pitchFamily="34" charset="0"/>
                          <a:ea typeface="Calibri" panose="020F0502020204030204" pitchFamily="34" charset="0"/>
                          <a:cs typeface="Times New Roman" panose="02020603050405020304" pitchFamily="18" charset="0"/>
                        </a:rPr>
                        <a:t>Adı Soyadı</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175" marR="3175"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b="1">
                          <a:effectLst/>
                          <a:latin typeface="Calibri" panose="020F0502020204030204" pitchFamily="34" charset="0"/>
                          <a:ea typeface="Calibri" panose="020F0502020204030204" pitchFamily="34" charset="0"/>
                          <a:cs typeface="Times New Roman" panose="02020603050405020304" pitchFamily="18" charset="0"/>
                        </a:rPr>
                        <a:t>T.C. Kimlik No</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3175" marR="3175"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b="1" dirty="0">
                          <a:effectLst/>
                          <a:latin typeface="Calibri" panose="020F0502020204030204" pitchFamily="34" charset="0"/>
                          <a:ea typeface="Calibri" panose="020F0502020204030204" pitchFamily="34" charset="0"/>
                          <a:cs typeface="Times New Roman" panose="02020603050405020304" pitchFamily="18" charset="0"/>
                        </a:rPr>
                        <a:t>Projedeki Görevi/Unvanı</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175" marR="3175"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b="1">
                          <a:effectLst/>
                          <a:latin typeface="Calibri" panose="020F0502020204030204" pitchFamily="34" charset="0"/>
                          <a:ea typeface="Calibri" panose="020F0502020204030204" pitchFamily="34" charset="0"/>
                          <a:cs typeface="Times New Roman" panose="02020603050405020304" pitchFamily="18" charset="0"/>
                        </a:rPr>
                        <a:t>Adam/Ay Oranı</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3175" marR="3175"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b="1">
                          <a:effectLst/>
                          <a:latin typeface="Calibri" panose="020F0502020204030204" pitchFamily="34" charset="0"/>
                          <a:ea typeface="Calibri" panose="020F0502020204030204" pitchFamily="34" charset="0"/>
                          <a:cs typeface="Times New Roman" panose="02020603050405020304" pitchFamily="18" charset="0"/>
                        </a:rPr>
                        <a:t>Çalışılan Ay</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3175" marR="3175"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b="1">
                          <a:effectLst/>
                          <a:latin typeface="Calibri" panose="020F0502020204030204" pitchFamily="34" charset="0"/>
                          <a:ea typeface="Calibri" panose="020F0502020204030204" pitchFamily="34" charset="0"/>
                          <a:cs typeface="Times New Roman" panose="02020603050405020304" pitchFamily="18" charset="0"/>
                        </a:rPr>
                        <a:t>Adam-Ay Değeri</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3175" marR="3175"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b="1">
                          <a:effectLst/>
                          <a:latin typeface="Calibri" panose="020F0502020204030204" pitchFamily="34" charset="0"/>
                          <a:ea typeface="Calibri" panose="020F0502020204030204" pitchFamily="34" charset="0"/>
                          <a:cs typeface="Times New Roman" panose="02020603050405020304" pitchFamily="18" charset="0"/>
                        </a:rPr>
                        <a:t>Ortalama Aylık Maliyet</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3175" marR="3175"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b="1">
                          <a:effectLst/>
                          <a:latin typeface="Calibri" panose="020F0502020204030204" pitchFamily="34" charset="0"/>
                          <a:ea typeface="Calibri" panose="020F0502020204030204" pitchFamily="34" charset="0"/>
                          <a:cs typeface="Times New Roman" panose="02020603050405020304" pitchFamily="18" charset="0"/>
                        </a:rPr>
                        <a:t>Toplam </a:t>
                      </a:r>
                      <a:br>
                        <a:rPr lang="tr-TR" sz="1100" b="1">
                          <a:effectLst/>
                          <a:latin typeface="Calibri" panose="020F0502020204030204" pitchFamily="34" charset="0"/>
                          <a:ea typeface="Calibri" panose="020F0502020204030204" pitchFamily="34" charset="0"/>
                          <a:cs typeface="Times New Roman" panose="02020603050405020304" pitchFamily="18" charset="0"/>
                        </a:rPr>
                      </a:br>
                      <a:r>
                        <a:rPr lang="tr-TR" sz="1100" b="1">
                          <a:effectLst/>
                          <a:latin typeface="Calibri" panose="020F0502020204030204" pitchFamily="34" charset="0"/>
                          <a:ea typeface="Calibri" panose="020F0502020204030204" pitchFamily="34" charset="0"/>
                          <a:cs typeface="Times New Roman" panose="02020603050405020304" pitchFamily="18" charset="0"/>
                        </a:rPr>
                        <a:t>Maliyet</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3175" marR="3175"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2623246"/>
                  </a:ext>
                </a:extLst>
              </a:tr>
              <a:tr h="176790">
                <a:tc>
                  <a:txBody>
                    <a:bodyPr/>
                    <a:lstStyle/>
                    <a:p>
                      <a:pPr algn="ctr">
                        <a:lnSpc>
                          <a:spcPct val="107000"/>
                        </a:lnSpc>
                        <a:spcAft>
                          <a:spcPts val="800"/>
                        </a:spcAft>
                      </a:pPr>
                      <a:r>
                        <a:rPr lang="tr-TR" sz="1100" b="1">
                          <a:effectLst/>
                          <a:latin typeface="Calibri" panose="020F0502020204030204" pitchFamily="34" charset="0"/>
                          <a:ea typeface="Calibri" panose="020F0502020204030204" pitchFamily="34" charset="0"/>
                          <a:cs typeface="Times New Roman" panose="02020603050405020304" pitchFamily="18" charset="0"/>
                        </a:rPr>
                        <a:t>1</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3175" marR="3175" marT="317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dirty="0">
                          <a:effectLst/>
                          <a:latin typeface="Calibri" panose="020F0502020204030204" pitchFamily="34" charset="0"/>
                          <a:ea typeface="Calibri" panose="020F0502020204030204" pitchFamily="34" charset="0"/>
                          <a:cs typeface="Times New Roman" panose="02020603050405020304" pitchFamily="18" charset="0"/>
                        </a:rPr>
                        <a:t> ... </a:t>
                      </a:r>
                    </a:p>
                  </a:txBody>
                  <a:tcPr marL="3175" marR="3175" marT="317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3175" marR="3175" marT="317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dirty="0">
                          <a:effectLst/>
                          <a:latin typeface="Calibri" panose="020F0502020204030204" pitchFamily="34" charset="0"/>
                          <a:ea typeface="Calibri" panose="020F0502020204030204" pitchFamily="34" charset="0"/>
                          <a:cs typeface="Times New Roman" panose="02020603050405020304" pitchFamily="18" charset="0"/>
                        </a:rPr>
                        <a:t>Proje Yürütücüsü</a:t>
                      </a:r>
                    </a:p>
                  </a:txBody>
                  <a:tcPr marL="3175" marR="3175" marT="317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dirty="0">
                          <a:effectLst/>
                          <a:latin typeface="Calibri" panose="020F0502020204030204" pitchFamily="34" charset="0"/>
                          <a:ea typeface="Calibri" panose="020F0502020204030204" pitchFamily="34" charset="0"/>
                          <a:cs typeface="Times New Roman" panose="02020603050405020304" pitchFamily="18" charset="0"/>
                        </a:rPr>
                        <a:t> 0,2</a:t>
                      </a:r>
                    </a:p>
                  </a:txBody>
                  <a:tcPr marL="3175" marR="3175" marT="317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dirty="0">
                          <a:effectLst/>
                          <a:latin typeface="Calibri" panose="020F0502020204030204" pitchFamily="34" charset="0"/>
                          <a:ea typeface="Calibri" panose="020F0502020204030204" pitchFamily="34" charset="0"/>
                          <a:cs typeface="Times New Roman" panose="02020603050405020304" pitchFamily="18" charset="0"/>
                        </a:rPr>
                        <a:t> 3</a:t>
                      </a:r>
                    </a:p>
                  </a:txBody>
                  <a:tcPr marL="3175" marR="3175" marT="317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 0,6</a:t>
                      </a:r>
                    </a:p>
                  </a:txBody>
                  <a:tcPr marL="3175" marR="3175" marT="317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 …</a:t>
                      </a:r>
                    </a:p>
                  </a:txBody>
                  <a:tcPr marL="3175" marR="3175" marT="317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 …</a:t>
                      </a:r>
                    </a:p>
                  </a:txBody>
                  <a:tcPr marL="3175" marR="3175" marT="317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31438333"/>
                  </a:ext>
                </a:extLst>
              </a:tr>
              <a:tr h="176790">
                <a:tc>
                  <a:txBody>
                    <a:bodyPr/>
                    <a:lstStyle/>
                    <a:p>
                      <a:pPr algn="ctr">
                        <a:lnSpc>
                          <a:spcPct val="107000"/>
                        </a:lnSpc>
                        <a:spcAft>
                          <a:spcPts val="800"/>
                        </a:spcAft>
                      </a:pPr>
                      <a:r>
                        <a:rPr lang="tr-TR" sz="1100" b="1">
                          <a:effectLst/>
                          <a:latin typeface="Calibri" panose="020F0502020204030204" pitchFamily="34" charset="0"/>
                          <a:ea typeface="Calibri" panose="020F0502020204030204" pitchFamily="34" charset="0"/>
                          <a:cs typeface="Times New Roman" panose="02020603050405020304" pitchFamily="18" charset="0"/>
                        </a:rPr>
                        <a:t>2</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3175" marR="3175" marT="317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 …</a:t>
                      </a:r>
                    </a:p>
                  </a:txBody>
                  <a:tcPr marL="3175" marR="3175" marT="317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 …</a:t>
                      </a:r>
                    </a:p>
                  </a:txBody>
                  <a:tcPr marL="3175" marR="3175" marT="317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dirty="0" smtClean="0">
                          <a:effectLst/>
                          <a:latin typeface="Calibri" panose="020F0502020204030204" pitchFamily="34" charset="0"/>
                          <a:ea typeface="Calibri" panose="020F0502020204030204" pitchFamily="34" charset="0"/>
                          <a:cs typeface="Times New Roman" panose="02020603050405020304" pitchFamily="18" charset="0"/>
                        </a:rPr>
                        <a:t>Yazılım </a:t>
                      </a:r>
                      <a:r>
                        <a:rPr lang="tr-TR" sz="1100" dirty="0">
                          <a:effectLst/>
                          <a:latin typeface="Calibri" panose="020F0502020204030204" pitchFamily="34" charset="0"/>
                          <a:ea typeface="Calibri" panose="020F0502020204030204" pitchFamily="34" charset="0"/>
                          <a:cs typeface="Times New Roman" panose="02020603050405020304" pitchFamily="18" charset="0"/>
                        </a:rPr>
                        <a:t>Uzmanı</a:t>
                      </a:r>
                    </a:p>
                  </a:txBody>
                  <a:tcPr marL="3175" marR="3175" marT="317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 0,3</a:t>
                      </a:r>
                    </a:p>
                  </a:txBody>
                  <a:tcPr marL="3175" marR="3175" marT="317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dirty="0">
                          <a:effectLst/>
                          <a:latin typeface="Calibri" panose="020F0502020204030204" pitchFamily="34" charset="0"/>
                          <a:ea typeface="Calibri" panose="020F0502020204030204" pitchFamily="34" charset="0"/>
                          <a:cs typeface="Times New Roman" panose="02020603050405020304" pitchFamily="18" charset="0"/>
                        </a:rPr>
                        <a:t> 5</a:t>
                      </a:r>
                    </a:p>
                  </a:txBody>
                  <a:tcPr marL="3175" marR="3175" marT="317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dirty="0">
                          <a:effectLst/>
                          <a:latin typeface="Calibri" panose="020F0502020204030204" pitchFamily="34" charset="0"/>
                          <a:ea typeface="Calibri" panose="020F0502020204030204" pitchFamily="34" charset="0"/>
                          <a:cs typeface="Times New Roman" panose="02020603050405020304" pitchFamily="18" charset="0"/>
                        </a:rPr>
                        <a:t> 1,5</a:t>
                      </a:r>
                    </a:p>
                  </a:txBody>
                  <a:tcPr marL="3175" marR="3175" marT="317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 …</a:t>
                      </a:r>
                    </a:p>
                  </a:txBody>
                  <a:tcPr marL="3175" marR="3175" marT="317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 …</a:t>
                      </a:r>
                    </a:p>
                  </a:txBody>
                  <a:tcPr marL="3175" marR="3175" marT="317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38879999"/>
                  </a:ext>
                </a:extLst>
              </a:tr>
              <a:tr h="176790">
                <a:tc>
                  <a:txBody>
                    <a:bodyPr/>
                    <a:lstStyle/>
                    <a:p>
                      <a:pPr algn="ctr">
                        <a:lnSpc>
                          <a:spcPct val="107000"/>
                        </a:lnSpc>
                        <a:spcAft>
                          <a:spcPts val="800"/>
                        </a:spcAft>
                      </a:pPr>
                      <a:r>
                        <a:rPr lang="tr-TR" sz="1100" b="1">
                          <a:effectLst/>
                          <a:latin typeface="Calibri" panose="020F0502020204030204" pitchFamily="34" charset="0"/>
                          <a:ea typeface="Calibri" panose="020F0502020204030204" pitchFamily="34" charset="0"/>
                          <a:cs typeface="Times New Roman" panose="02020603050405020304" pitchFamily="18" charset="0"/>
                        </a:rPr>
                        <a:t>3</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3175" marR="3175" marT="317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 </a:t>
                      </a:r>
                    </a:p>
                  </a:txBody>
                  <a:tcPr marL="3175" marR="3175" marT="317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 </a:t>
                      </a:r>
                    </a:p>
                  </a:txBody>
                  <a:tcPr marL="3175" marR="3175" marT="317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 </a:t>
                      </a:r>
                    </a:p>
                  </a:txBody>
                  <a:tcPr marL="3175" marR="3175" marT="317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 </a:t>
                      </a:r>
                    </a:p>
                  </a:txBody>
                  <a:tcPr marL="3175" marR="3175" marT="317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 </a:t>
                      </a:r>
                    </a:p>
                  </a:txBody>
                  <a:tcPr marL="3175" marR="3175" marT="317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3175" marR="3175" marT="317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 </a:t>
                      </a:r>
                    </a:p>
                  </a:txBody>
                  <a:tcPr marL="3175" marR="3175" marT="317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 </a:t>
                      </a:r>
                    </a:p>
                  </a:txBody>
                  <a:tcPr marL="3175" marR="3175" marT="317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7659687"/>
                  </a:ext>
                </a:extLst>
              </a:tr>
              <a:tr h="176790">
                <a:tc>
                  <a:txBody>
                    <a:bodyPr/>
                    <a:lstStyle/>
                    <a:p>
                      <a:pPr algn="ctr">
                        <a:lnSpc>
                          <a:spcPct val="107000"/>
                        </a:lnSpc>
                        <a:spcAft>
                          <a:spcPts val="800"/>
                        </a:spcAft>
                      </a:pPr>
                      <a:r>
                        <a:rPr lang="tr-TR" sz="1100" b="1">
                          <a:effectLst/>
                          <a:latin typeface="Calibri" panose="020F0502020204030204" pitchFamily="34" charset="0"/>
                          <a:ea typeface="Calibri" panose="020F0502020204030204" pitchFamily="34" charset="0"/>
                          <a:cs typeface="Times New Roman" panose="02020603050405020304" pitchFamily="18" charset="0"/>
                        </a:rPr>
                        <a:t>4</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3175" marR="3175" marT="317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 </a:t>
                      </a:r>
                    </a:p>
                  </a:txBody>
                  <a:tcPr marL="3175" marR="3175" marT="317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 </a:t>
                      </a:r>
                    </a:p>
                  </a:txBody>
                  <a:tcPr marL="3175" marR="3175" marT="317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 </a:t>
                      </a:r>
                    </a:p>
                  </a:txBody>
                  <a:tcPr marL="3175" marR="3175" marT="317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 </a:t>
                      </a:r>
                    </a:p>
                  </a:txBody>
                  <a:tcPr marL="3175" marR="3175" marT="317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 </a:t>
                      </a:r>
                    </a:p>
                  </a:txBody>
                  <a:tcPr marL="3175" marR="3175" marT="317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3175" marR="3175" marT="317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3175" marR="3175" marT="317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 </a:t>
                      </a:r>
                    </a:p>
                  </a:txBody>
                  <a:tcPr marL="3175" marR="3175" marT="317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72914582"/>
                  </a:ext>
                </a:extLst>
              </a:tr>
              <a:tr h="176790">
                <a:tc>
                  <a:txBody>
                    <a:bodyPr/>
                    <a:lstStyle/>
                    <a:p>
                      <a:pPr algn="ctr">
                        <a:lnSpc>
                          <a:spcPct val="107000"/>
                        </a:lnSpc>
                        <a:spcAft>
                          <a:spcPts val="800"/>
                        </a:spcAft>
                      </a:pPr>
                      <a:r>
                        <a:rPr lang="tr-TR" sz="1100" b="1">
                          <a:effectLst/>
                          <a:latin typeface="Calibri" panose="020F0502020204030204" pitchFamily="34" charset="0"/>
                          <a:ea typeface="Calibri" panose="020F0502020204030204" pitchFamily="34" charset="0"/>
                          <a:cs typeface="Times New Roman" panose="02020603050405020304" pitchFamily="18" charset="0"/>
                        </a:rPr>
                        <a:t>5</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3175" marR="3175" marT="317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 </a:t>
                      </a:r>
                    </a:p>
                  </a:txBody>
                  <a:tcPr marL="3175" marR="3175" marT="317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 </a:t>
                      </a:r>
                    </a:p>
                  </a:txBody>
                  <a:tcPr marL="3175" marR="3175" marT="317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3175" marR="3175" marT="317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 </a:t>
                      </a:r>
                    </a:p>
                  </a:txBody>
                  <a:tcPr marL="3175" marR="3175" marT="317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 </a:t>
                      </a:r>
                    </a:p>
                  </a:txBody>
                  <a:tcPr marL="3175" marR="3175" marT="317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 </a:t>
                      </a:r>
                    </a:p>
                  </a:txBody>
                  <a:tcPr marL="3175" marR="3175" marT="317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3175" marR="3175" marT="317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3175" marR="3175" marT="317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16210372"/>
                  </a:ext>
                </a:extLst>
              </a:tr>
              <a:tr h="176790">
                <a:tc>
                  <a:txBody>
                    <a:bodyPr/>
                    <a:lstStyle/>
                    <a:p>
                      <a:pPr algn="ctr">
                        <a:lnSpc>
                          <a:spcPct val="107000"/>
                        </a:lnSpc>
                        <a:spcAft>
                          <a:spcPts val="800"/>
                        </a:spcAft>
                      </a:pPr>
                      <a:r>
                        <a:rPr lang="tr-TR" sz="1100" b="1">
                          <a:effectLst/>
                          <a:latin typeface="Calibri" panose="020F0502020204030204" pitchFamily="34" charset="0"/>
                          <a:ea typeface="Calibri" panose="020F0502020204030204" pitchFamily="34" charset="0"/>
                          <a:cs typeface="Times New Roman" panose="02020603050405020304" pitchFamily="18" charset="0"/>
                        </a:rPr>
                        <a:t>6</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3175" marR="3175" marT="317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 </a:t>
                      </a:r>
                    </a:p>
                  </a:txBody>
                  <a:tcPr marL="3175" marR="3175" marT="317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 </a:t>
                      </a:r>
                    </a:p>
                  </a:txBody>
                  <a:tcPr marL="3175" marR="3175" marT="317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 </a:t>
                      </a:r>
                    </a:p>
                  </a:txBody>
                  <a:tcPr marL="3175" marR="3175" marT="317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 </a:t>
                      </a:r>
                    </a:p>
                  </a:txBody>
                  <a:tcPr marL="3175" marR="3175" marT="317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 </a:t>
                      </a:r>
                    </a:p>
                  </a:txBody>
                  <a:tcPr marL="3175" marR="3175" marT="317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 </a:t>
                      </a:r>
                    </a:p>
                  </a:txBody>
                  <a:tcPr marL="3175" marR="3175" marT="317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tr-TR"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3175" marR="3175" marT="317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3175" marR="3175" marT="317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99753884"/>
                  </a:ext>
                </a:extLst>
              </a:tr>
              <a:tr h="176790">
                <a:tc gridSpan="6">
                  <a:txBody>
                    <a:bodyPr/>
                    <a:lstStyle/>
                    <a:p>
                      <a:pPr>
                        <a:lnSpc>
                          <a:spcPct val="107000"/>
                        </a:lnSpc>
                        <a:spcAft>
                          <a:spcPts val="800"/>
                        </a:spcAft>
                      </a:pPr>
                      <a:r>
                        <a:rPr lang="tr-TR" sz="1100" b="1">
                          <a:effectLst/>
                          <a:latin typeface="Calibri" panose="020F0502020204030204" pitchFamily="34" charset="0"/>
                          <a:ea typeface="Calibri" panose="020F0502020204030204" pitchFamily="34" charset="0"/>
                          <a:cs typeface="Times New Roman" panose="02020603050405020304" pitchFamily="18" charset="0"/>
                        </a:rPr>
                        <a:t>TOPLAM</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3175" marR="3175" marT="3175" marB="0" anchor="b">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a:txBody>
                    <a:bodyPr/>
                    <a:lstStyle/>
                    <a:p>
                      <a:pPr algn="ctr">
                        <a:lnSpc>
                          <a:spcPct val="107000"/>
                        </a:lnSpc>
                        <a:spcAft>
                          <a:spcPts val="800"/>
                        </a:spcAft>
                      </a:pPr>
                      <a:r>
                        <a:rPr lang="tr-TR" sz="1100" b="1" dirty="0">
                          <a:effectLst/>
                          <a:latin typeface="Calibri" panose="020F0502020204030204" pitchFamily="34" charset="0"/>
                          <a:ea typeface="Calibri" panose="020F0502020204030204" pitchFamily="34" charset="0"/>
                          <a:cs typeface="Times New Roman" panose="02020603050405020304" pitchFamily="18" charset="0"/>
                        </a:rPr>
                        <a:t>2,1</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175" marR="3175" marT="317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 </a:t>
                      </a:r>
                    </a:p>
                  </a:txBody>
                  <a:tcPr marL="3175" marR="3175" marT="3175" marB="0" anchor="b">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algn="ctr">
                        <a:lnSpc>
                          <a:spcPct val="107000"/>
                        </a:lnSpc>
                        <a:spcAft>
                          <a:spcPts val="800"/>
                        </a:spcAft>
                      </a:pPr>
                      <a:r>
                        <a:rPr lang="tr-TR" sz="1100" b="1" dirty="0">
                          <a:effectLst/>
                          <a:latin typeface="Calibri" panose="020F0502020204030204" pitchFamily="34" charset="0"/>
                          <a:ea typeface="Calibri" panose="020F0502020204030204" pitchFamily="34" charset="0"/>
                          <a:cs typeface="Times New Roman" panose="02020603050405020304" pitchFamily="18" charset="0"/>
                        </a:rPr>
                        <a:t>0,00</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175" marR="3175" marT="317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63286065"/>
                  </a:ext>
                </a:extLst>
              </a:tr>
              <a:tr h="176790">
                <a:tc gridSpan="4">
                  <a:txBody>
                    <a:bodyPr/>
                    <a:lstStyle/>
                    <a:p>
                      <a:pPr>
                        <a:lnSpc>
                          <a:spcPct val="107000"/>
                        </a:lnSpc>
                        <a:spcAft>
                          <a:spcPts val="800"/>
                        </a:spcAft>
                      </a:pPr>
                      <a:r>
                        <a:rPr lang="tr-TR" sz="1100" b="1">
                          <a:effectLst/>
                          <a:latin typeface="Calibri" panose="020F0502020204030204" pitchFamily="34" charset="0"/>
                          <a:ea typeface="Calibri" panose="020F0502020204030204" pitchFamily="34" charset="0"/>
                          <a:cs typeface="Times New Roman" panose="02020603050405020304" pitchFamily="18" charset="0"/>
                        </a:rPr>
                        <a:t>Dönemdeki tüm iş paketlerinde gerçekleşen adam-ay değeri toplamı </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3175" marR="3175" marT="317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tr-TR"/>
                    </a:p>
                  </a:txBody>
                  <a:tcPr/>
                </a:tc>
                <a:tc hMerge="1">
                  <a:txBody>
                    <a:bodyPr/>
                    <a:lstStyle/>
                    <a:p>
                      <a:endParaRPr lang="tr-TR"/>
                    </a:p>
                  </a:txBody>
                  <a:tcPr/>
                </a:tc>
                <a:tc hMerge="1">
                  <a:txBody>
                    <a:bodyPr/>
                    <a:lstStyle/>
                    <a:p>
                      <a:endParaRPr lang="tr-TR"/>
                    </a:p>
                  </a:txBody>
                  <a:tcPr/>
                </a:tc>
                <a:tc>
                  <a:txBody>
                    <a:bodyPr/>
                    <a:lstStyle/>
                    <a:p>
                      <a:pPr algn="ctr">
                        <a:lnSpc>
                          <a:spcPct val="107000"/>
                        </a:lnSpc>
                        <a:spcAft>
                          <a:spcPts val="800"/>
                        </a:spcAft>
                      </a:pPr>
                      <a:r>
                        <a:rPr lang="tr-TR" sz="1100" b="1" dirty="0">
                          <a:effectLst/>
                          <a:latin typeface="Calibri" panose="020F0502020204030204" pitchFamily="34" charset="0"/>
                          <a:ea typeface="Calibri" panose="020F0502020204030204" pitchFamily="34" charset="0"/>
                          <a:cs typeface="Times New Roman" panose="02020603050405020304" pitchFamily="18" charset="0"/>
                        </a:rPr>
                        <a:t>15</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175" marR="3175" marT="317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 </a:t>
                      </a:r>
                    </a:p>
                  </a:txBody>
                  <a:tcPr marL="3175" marR="3175" marT="317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tr-TR"/>
                    </a:p>
                  </a:txBody>
                  <a:tcPr/>
                </a:tc>
                <a:tc hMerge="1">
                  <a:txBody>
                    <a:bodyPr/>
                    <a:lstStyle/>
                    <a:p>
                      <a:endParaRPr lang="tr-TR"/>
                    </a:p>
                  </a:txBody>
                  <a:tcPr/>
                </a:tc>
                <a:tc>
                  <a:txBody>
                    <a:bodyPr/>
                    <a:lstStyle/>
                    <a:p>
                      <a:pPr algn="ctr">
                        <a:lnSpc>
                          <a:spcPct val="107000"/>
                        </a:lnSpc>
                        <a:spcAft>
                          <a:spcPts val="800"/>
                        </a:spcAft>
                      </a:pPr>
                      <a:r>
                        <a:rPr lang="tr-TR" sz="1100" b="1" dirty="0">
                          <a:effectLst/>
                          <a:latin typeface="Calibri" panose="020F0502020204030204" pitchFamily="34" charset="0"/>
                          <a:ea typeface="Calibri" panose="020F0502020204030204" pitchFamily="34" charset="0"/>
                          <a:cs typeface="Times New Roman" panose="02020603050405020304" pitchFamily="18" charset="0"/>
                        </a:rPr>
                        <a:t>0,00</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175" marR="3175" marT="317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45203160"/>
                  </a:ext>
                </a:extLst>
              </a:tr>
              <a:tr h="350504">
                <a:tc gridSpan="9">
                  <a:txBody>
                    <a:bodyPr/>
                    <a:lstStyle/>
                    <a:p>
                      <a:pP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Bu formda beyan edilen harcama ve giderlere ilişkin mali raporda tevsik edici belgelerin ve ödeme belgelerinin bulunduğunu ve bu belgelerin kuruluşumuzda saklandığını kabul ve taahhüt ederiz.  </a:t>
                      </a:r>
                    </a:p>
                  </a:txBody>
                  <a:tcPr marL="3175" marR="3175" marT="3175" marB="0" anchor="b">
                    <a:lnL>
                      <a:noFill/>
                    </a:lnL>
                    <a:lnR>
                      <a:noFill/>
                    </a:lnR>
                    <a:lnT w="12700" cap="flat" cmpd="sng" algn="ctr">
                      <a:solidFill>
                        <a:srgbClr val="000000"/>
                      </a:solidFill>
                      <a:prstDash val="solid"/>
                      <a:round/>
                      <a:headEnd type="none" w="med" len="med"/>
                      <a:tailEnd type="none" w="med" len="med"/>
                    </a:lnT>
                    <a:lnB>
                      <a:noFill/>
                    </a:lnB>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4022280052"/>
                  </a:ext>
                </a:extLst>
              </a:tr>
              <a:tr h="176790">
                <a:tc>
                  <a:txBody>
                    <a:bodyPr/>
                    <a:lstStyle/>
                    <a:p>
                      <a:pPr>
                        <a:lnSpc>
                          <a:spcPct val="107000"/>
                        </a:lnSpc>
                      </a:pPr>
                      <a:endParaRPr lang="tr-TR" sz="1100">
                        <a:effectLst/>
                        <a:latin typeface="Calibri" panose="020F0502020204030204" pitchFamily="34" charset="0"/>
                        <a:cs typeface="Times New Roman" panose="02020603050405020304" pitchFamily="18" charset="0"/>
                      </a:endParaRPr>
                    </a:p>
                  </a:txBody>
                  <a:tcPr marL="3175" marR="3175" marT="3175" marB="0" anchor="b">
                    <a:lnL>
                      <a:noFill/>
                    </a:lnL>
                    <a:lnR>
                      <a:noFill/>
                    </a:lnR>
                    <a:lnT>
                      <a:noFill/>
                    </a:lnT>
                    <a:lnB>
                      <a:noFill/>
                    </a:lnB>
                  </a:tcPr>
                </a:tc>
                <a:tc>
                  <a:txBody>
                    <a:bodyPr/>
                    <a:lstStyle/>
                    <a:p>
                      <a:pPr>
                        <a:lnSpc>
                          <a:spcPct val="107000"/>
                        </a:lnSpc>
                      </a:pPr>
                      <a:endParaRPr lang="tr-TR" sz="1100">
                        <a:effectLst/>
                        <a:latin typeface="Calibri" panose="020F0502020204030204" pitchFamily="34" charset="0"/>
                        <a:cs typeface="Times New Roman" panose="02020603050405020304" pitchFamily="18" charset="0"/>
                      </a:endParaRPr>
                    </a:p>
                  </a:txBody>
                  <a:tcPr marL="3175" marR="3175" marT="3175" marB="0" anchor="b">
                    <a:lnL>
                      <a:noFill/>
                    </a:lnL>
                    <a:lnR>
                      <a:noFill/>
                    </a:lnR>
                    <a:lnT>
                      <a:noFill/>
                    </a:lnT>
                    <a:lnB>
                      <a:noFill/>
                    </a:lnB>
                  </a:tcPr>
                </a:tc>
                <a:tc>
                  <a:txBody>
                    <a:bodyPr/>
                    <a:lstStyle/>
                    <a:p>
                      <a:pPr>
                        <a:lnSpc>
                          <a:spcPct val="107000"/>
                        </a:lnSpc>
                      </a:pPr>
                      <a:endParaRPr lang="tr-TR" sz="1100">
                        <a:effectLst/>
                        <a:latin typeface="Calibri" panose="020F0502020204030204" pitchFamily="34" charset="0"/>
                        <a:cs typeface="Times New Roman" panose="02020603050405020304" pitchFamily="18" charset="0"/>
                      </a:endParaRPr>
                    </a:p>
                  </a:txBody>
                  <a:tcPr marL="3175" marR="3175" marT="3175" marB="0" anchor="b">
                    <a:lnL>
                      <a:noFill/>
                    </a:lnL>
                    <a:lnR>
                      <a:noFill/>
                    </a:lnR>
                    <a:lnT>
                      <a:noFill/>
                    </a:lnT>
                    <a:lnB>
                      <a:noFill/>
                    </a:lnB>
                  </a:tcPr>
                </a:tc>
                <a:tc>
                  <a:txBody>
                    <a:bodyPr/>
                    <a:lstStyle/>
                    <a:p>
                      <a:pPr>
                        <a:lnSpc>
                          <a:spcPct val="107000"/>
                        </a:lnSpc>
                      </a:pPr>
                      <a:endParaRPr lang="tr-TR" sz="1100">
                        <a:effectLst/>
                        <a:latin typeface="Calibri" panose="020F0502020204030204" pitchFamily="34" charset="0"/>
                        <a:cs typeface="Times New Roman" panose="02020603050405020304" pitchFamily="18" charset="0"/>
                      </a:endParaRPr>
                    </a:p>
                  </a:txBody>
                  <a:tcPr marL="3175" marR="3175" marT="3175" marB="0" anchor="b">
                    <a:lnL>
                      <a:noFill/>
                    </a:lnL>
                    <a:lnR>
                      <a:noFill/>
                    </a:lnR>
                    <a:lnT>
                      <a:noFill/>
                    </a:lnT>
                    <a:lnB>
                      <a:noFill/>
                    </a:lnB>
                  </a:tcPr>
                </a:tc>
                <a:tc>
                  <a:txBody>
                    <a:bodyPr/>
                    <a:lstStyle/>
                    <a:p>
                      <a:pPr>
                        <a:lnSpc>
                          <a:spcPct val="107000"/>
                        </a:lnSpc>
                      </a:pPr>
                      <a:endParaRPr lang="tr-TR" sz="1100">
                        <a:effectLst/>
                        <a:latin typeface="Calibri" panose="020F0502020204030204" pitchFamily="34" charset="0"/>
                        <a:cs typeface="Times New Roman" panose="02020603050405020304" pitchFamily="18" charset="0"/>
                      </a:endParaRPr>
                    </a:p>
                  </a:txBody>
                  <a:tcPr marL="3175" marR="3175" marT="3175" marB="0" anchor="b">
                    <a:lnL>
                      <a:noFill/>
                    </a:lnL>
                    <a:lnR>
                      <a:noFill/>
                    </a:lnR>
                    <a:lnT>
                      <a:noFill/>
                    </a:lnT>
                    <a:lnB>
                      <a:noFill/>
                    </a:lnB>
                  </a:tcPr>
                </a:tc>
                <a:tc>
                  <a:txBody>
                    <a:bodyPr/>
                    <a:lstStyle/>
                    <a:p>
                      <a:pPr>
                        <a:lnSpc>
                          <a:spcPct val="107000"/>
                        </a:lnSpc>
                      </a:pPr>
                      <a:endParaRPr lang="tr-TR" sz="1100">
                        <a:effectLst/>
                        <a:latin typeface="Calibri" panose="020F0502020204030204" pitchFamily="34" charset="0"/>
                        <a:cs typeface="Times New Roman" panose="02020603050405020304" pitchFamily="18" charset="0"/>
                      </a:endParaRPr>
                    </a:p>
                  </a:txBody>
                  <a:tcPr marL="3175" marR="3175" marT="3175" marB="0" anchor="b">
                    <a:lnL>
                      <a:noFill/>
                    </a:lnL>
                    <a:lnR>
                      <a:noFill/>
                    </a:lnR>
                    <a:lnT>
                      <a:noFill/>
                    </a:lnT>
                    <a:lnB>
                      <a:noFill/>
                    </a:lnB>
                  </a:tcPr>
                </a:tc>
                <a:tc>
                  <a:txBody>
                    <a:bodyPr/>
                    <a:lstStyle/>
                    <a:p>
                      <a:pPr>
                        <a:lnSpc>
                          <a:spcPct val="107000"/>
                        </a:lnSpc>
                      </a:pPr>
                      <a:endParaRPr lang="tr-TR" sz="1100">
                        <a:effectLst/>
                        <a:latin typeface="Calibri" panose="020F0502020204030204" pitchFamily="34" charset="0"/>
                        <a:cs typeface="Times New Roman" panose="02020603050405020304" pitchFamily="18" charset="0"/>
                      </a:endParaRPr>
                    </a:p>
                  </a:txBody>
                  <a:tcPr marL="3175" marR="3175" marT="3175" marB="0" anchor="b">
                    <a:lnL>
                      <a:noFill/>
                    </a:lnL>
                    <a:lnR>
                      <a:noFill/>
                    </a:lnR>
                    <a:lnT>
                      <a:noFill/>
                    </a:lnT>
                    <a:lnB>
                      <a:noFill/>
                    </a:lnB>
                  </a:tcPr>
                </a:tc>
                <a:tc>
                  <a:txBody>
                    <a:bodyPr/>
                    <a:lstStyle/>
                    <a:p>
                      <a:pPr>
                        <a:lnSpc>
                          <a:spcPct val="107000"/>
                        </a:lnSpc>
                      </a:pPr>
                      <a:endParaRPr lang="tr-TR" sz="1100">
                        <a:effectLst/>
                        <a:latin typeface="Calibri" panose="020F0502020204030204" pitchFamily="34" charset="0"/>
                        <a:cs typeface="Times New Roman" panose="02020603050405020304" pitchFamily="18" charset="0"/>
                      </a:endParaRPr>
                    </a:p>
                  </a:txBody>
                  <a:tcPr marL="3175" marR="3175" marT="3175" marB="0" anchor="b">
                    <a:lnL>
                      <a:noFill/>
                    </a:lnL>
                    <a:lnR>
                      <a:noFill/>
                    </a:lnR>
                    <a:lnT>
                      <a:noFill/>
                    </a:lnT>
                    <a:lnB>
                      <a:noFill/>
                    </a:lnB>
                  </a:tcPr>
                </a:tc>
                <a:tc>
                  <a:txBody>
                    <a:bodyPr/>
                    <a:lstStyle/>
                    <a:p>
                      <a:pPr>
                        <a:lnSpc>
                          <a:spcPct val="107000"/>
                        </a:lnSpc>
                      </a:pPr>
                      <a:endParaRPr lang="tr-TR" sz="1100">
                        <a:effectLst/>
                        <a:latin typeface="Calibri" panose="020F0502020204030204" pitchFamily="34" charset="0"/>
                        <a:cs typeface="Times New Roman" panose="02020603050405020304" pitchFamily="18" charset="0"/>
                      </a:endParaRPr>
                    </a:p>
                  </a:txBody>
                  <a:tcPr marL="3175" marR="3175" marT="3175" marB="0" anchor="b">
                    <a:lnL>
                      <a:noFill/>
                    </a:lnL>
                    <a:lnR>
                      <a:noFill/>
                    </a:lnR>
                    <a:lnT>
                      <a:noFill/>
                    </a:lnT>
                    <a:lnB>
                      <a:noFill/>
                    </a:lnB>
                  </a:tcPr>
                </a:tc>
                <a:extLst>
                  <a:ext uri="{0D108BD9-81ED-4DB2-BD59-A6C34878D82A}">
                    <a16:rowId xmlns:a16="http://schemas.microsoft.com/office/drawing/2014/main" val="252231267"/>
                  </a:ext>
                </a:extLst>
              </a:tr>
              <a:tr h="176790">
                <a:tc>
                  <a:txBody>
                    <a:bodyPr/>
                    <a:lstStyle/>
                    <a:p>
                      <a:pPr>
                        <a:lnSpc>
                          <a:spcPct val="107000"/>
                        </a:lnSpc>
                      </a:pPr>
                      <a:endParaRPr lang="tr-TR" sz="1100">
                        <a:effectLst/>
                        <a:latin typeface="Calibri" panose="020F0502020204030204" pitchFamily="34" charset="0"/>
                        <a:cs typeface="Times New Roman" panose="02020603050405020304" pitchFamily="18" charset="0"/>
                      </a:endParaRPr>
                    </a:p>
                  </a:txBody>
                  <a:tcPr marL="3175" marR="3175" marT="3175" marB="0" anchor="b">
                    <a:lnL>
                      <a:noFill/>
                    </a:lnL>
                    <a:lnR>
                      <a:noFill/>
                    </a:lnR>
                    <a:lnT>
                      <a:noFill/>
                    </a:lnT>
                    <a:lnB>
                      <a:noFill/>
                    </a:lnB>
                  </a:tcPr>
                </a:tc>
                <a:tc>
                  <a:txBody>
                    <a:bodyPr/>
                    <a:lstStyle/>
                    <a:p>
                      <a:pPr>
                        <a:lnSpc>
                          <a:spcPct val="107000"/>
                        </a:lnSpc>
                        <a:spcAft>
                          <a:spcPts val="800"/>
                        </a:spcAft>
                      </a:pPr>
                      <a:r>
                        <a:rPr lang="tr-TR" sz="1100" b="1">
                          <a:effectLst/>
                          <a:latin typeface="Calibri" panose="020F0502020204030204" pitchFamily="34" charset="0"/>
                          <a:ea typeface="Calibri" panose="020F0502020204030204" pitchFamily="34" charset="0"/>
                          <a:cs typeface="Times New Roman" panose="02020603050405020304" pitchFamily="18" charset="0"/>
                        </a:rPr>
                        <a:t>Tarih</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3175" marR="3175" marT="3175" marB="0" anchor="b">
                    <a:lnL>
                      <a:noFill/>
                    </a:lnL>
                    <a:lnR>
                      <a:noFill/>
                    </a:lnR>
                    <a:lnT>
                      <a:noFill/>
                    </a:lnT>
                    <a:lnB>
                      <a:noFill/>
                    </a:lnB>
                  </a:tcPr>
                </a:tc>
                <a:tc>
                  <a:txBody>
                    <a:bodyPr/>
                    <a:lstStyle/>
                    <a:p>
                      <a:pPr>
                        <a:lnSpc>
                          <a:spcPct val="107000"/>
                        </a:lnSpc>
                        <a:spcAft>
                          <a:spcPts val="800"/>
                        </a:spcAft>
                      </a:pP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175" marR="3175" marT="3175" marB="0" anchor="b">
                    <a:lnL>
                      <a:noFill/>
                    </a:lnL>
                    <a:lnR>
                      <a:noFill/>
                    </a:lnR>
                    <a:lnT>
                      <a:noFill/>
                    </a:lnT>
                    <a:lnB>
                      <a:noFill/>
                    </a:lnB>
                  </a:tcPr>
                </a:tc>
                <a:tc>
                  <a:txBody>
                    <a:bodyPr/>
                    <a:lstStyle/>
                    <a:p>
                      <a:pPr>
                        <a:lnSpc>
                          <a:spcPct val="107000"/>
                        </a:lnSpc>
                        <a:spcAft>
                          <a:spcPts val="800"/>
                        </a:spcAft>
                      </a:pPr>
                      <a:r>
                        <a:rPr lang="tr-TR" sz="1100" b="1">
                          <a:effectLst/>
                          <a:latin typeface="Calibri" panose="020F0502020204030204" pitchFamily="34" charset="0"/>
                          <a:ea typeface="Calibri" panose="020F0502020204030204" pitchFamily="34" charset="0"/>
                          <a:cs typeface="Times New Roman" panose="02020603050405020304" pitchFamily="18" charset="0"/>
                        </a:rPr>
                        <a:t>Kuruluş Yetkilisi</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3175" marR="3175" marT="3175" marB="0" anchor="b">
                    <a:lnL>
                      <a:noFill/>
                    </a:lnL>
                    <a:lnR>
                      <a:noFill/>
                    </a:lnR>
                    <a:lnT>
                      <a:noFill/>
                    </a:lnT>
                    <a:lnB>
                      <a:noFill/>
                    </a:lnB>
                  </a:tcPr>
                </a:tc>
                <a:tc gridSpan="5">
                  <a:txBody>
                    <a:bodyPr/>
                    <a:lstStyle/>
                    <a:p>
                      <a:pPr>
                        <a:lnSpc>
                          <a:spcPct val="107000"/>
                        </a:lnSpc>
                      </a:pPr>
                      <a:endParaRPr lang="tr-TR" sz="1100">
                        <a:effectLst/>
                        <a:latin typeface="Calibri" panose="020F0502020204030204" pitchFamily="34" charset="0"/>
                        <a:cs typeface="Times New Roman" panose="02020603050405020304" pitchFamily="18" charset="0"/>
                      </a:endParaRPr>
                    </a:p>
                  </a:txBody>
                  <a:tcPr marL="3175" marR="3175" marT="3175" marB="0" anchor="b">
                    <a:lnL>
                      <a:noFill/>
                    </a:lnL>
                    <a:lnR>
                      <a:noFill/>
                    </a:lnR>
                    <a:lnT>
                      <a:noFill/>
                    </a:lnT>
                    <a:lnB>
                      <a:noFill/>
                    </a:lnB>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857553399"/>
                  </a:ext>
                </a:extLst>
              </a:tr>
              <a:tr h="176790">
                <a:tc>
                  <a:txBody>
                    <a:bodyPr/>
                    <a:lstStyle/>
                    <a:p>
                      <a:pPr>
                        <a:lnSpc>
                          <a:spcPct val="107000"/>
                        </a:lnSpc>
                      </a:pPr>
                      <a:endParaRPr lang="tr-TR" sz="1100">
                        <a:effectLst/>
                        <a:latin typeface="Calibri" panose="020F0502020204030204" pitchFamily="34" charset="0"/>
                        <a:cs typeface="Times New Roman" panose="02020603050405020304" pitchFamily="18" charset="0"/>
                      </a:endParaRPr>
                    </a:p>
                  </a:txBody>
                  <a:tcPr marL="3175" marR="3175" marT="3175" marB="0" anchor="b">
                    <a:lnL>
                      <a:noFill/>
                    </a:lnL>
                    <a:lnR>
                      <a:noFill/>
                    </a:lnR>
                    <a:lnT>
                      <a:noFill/>
                    </a:lnT>
                    <a:lnB>
                      <a:noFill/>
                    </a:lnB>
                  </a:tcPr>
                </a:tc>
                <a:tc>
                  <a:txBody>
                    <a:bodyPr/>
                    <a:lstStyle/>
                    <a:p>
                      <a:pPr>
                        <a:lnSpc>
                          <a:spcPct val="107000"/>
                        </a:lnSpc>
                      </a:pPr>
                      <a:endParaRPr lang="tr-TR" sz="1100">
                        <a:effectLst/>
                        <a:latin typeface="Calibri" panose="020F0502020204030204" pitchFamily="34" charset="0"/>
                        <a:cs typeface="Times New Roman" panose="02020603050405020304" pitchFamily="18" charset="0"/>
                      </a:endParaRPr>
                    </a:p>
                  </a:txBody>
                  <a:tcPr marL="3175" marR="3175" marT="3175" marB="0" anchor="b">
                    <a:lnL>
                      <a:noFill/>
                    </a:lnL>
                    <a:lnR>
                      <a:noFill/>
                    </a:lnR>
                    <a:lnT>
                      <a:noFill/>
                    </a:lnT>
                    <a:lnB>
                      <a:noFill/>
                    </a:lnB>
                  </a:tcPr>
                </a:tc>
                <a:tc>
                  <a:txBody>
                    <a:bodyPr/>
                    <a:lstStyle/>
                    <a:p>
                      <a:pPr>
                        <a:lnSpc>
                          <a:spcPct val="107000"/>
                        </a:lnSpc>
                      </a:pPr>
                      <a:endParaRPr lang="tr-TR" sz="1100" dirty="0">
                        <a:effectLst/>
                        <a:latin typeface="Calibri" panose="020F0502020204030204" pitchFamily="34" charset="0"/>
                        <a:cs typeface="Times New Roman" panose="02020603050405020304" pitchFamily="18" charset="0"/>
                      </a:endParaRPr>
                    </a:p>
                  </a:txBody>
                  <a:tcPr marL="3175" marR="3175" marT="3175" marB="0" anchor="b">
                    <a:lnL>
                      <a:noFill/>
                    </a:lnL>
                    <a:lnR>
                      <a:noFill/>
                    </a:lnR>
                    <a:lnT>
                      <a:noFill/>
                    </a:lnT>
                    <a:lnB>
                      <a:noFill/>
                    </a:lnB>
                  </a:tcPr>
                </a:tc>
                <a:tc>
                  <a:txBody>
                    <a:bodyPr/>
                    <a:lstStyle/>
                    <a:p>
                      <a:pPr>
                        <a:lnSpc>
                          <a:spcPct val="107000"/>
                        </a:lnSpc>
                        <a:spcAft>
                          <a:spcPts val="800"/>
                        </a:spcAft>
                      </a:pPr>
                      <a:r>
                        <a:rPr lang="tr-TR" sz="1100" b="1" dirty="0">
                          <a:effectLst/>
                          <a:latin typeface="Calibri" panose="020F0502020204030204" pitchFamily="34" charset="0"/>
                          <a:ea typeface="Calibri" panose="020F0502020204030204" pitchFamily="34" charset="0"/>
                          <a:cs typeface="Times New Roman" panose="02020603050405020304" pitchFamily="18" charset="0"/>
                        </a:rPr>
                        <a:t>Kaşe-İmza</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175" marR="3175" marT="3175" marB="0" anchor="b">
                    <a:lnL>
                      <a:noFill/>
                    </a:lnL>
                    <a:lnR>
                      <a:noFill/>
                    </a:lnR>
                    <a:lnT>
                      <a:noFill/>
                    </a:lnT>
                    <a:lnB>
                      <a:noFill/>
                    </a:lnB>
                  </a:tcPr>
                </a:tc>
                <a:tc gridSpan="3">
                  <a:txBody>
                    <a:bodyPr/>
                    <a:lstStyle/>
                    <a:p>
                      <a:pPr>
                        <a:lnSpc>
                          <a:spcPct val="107000"/>
                        </a:lnSpc>
                      </a:pPr>
                      <a:endParaRPr lang="tr-TR" sz="1100">
                        <a:effectLst/>
                        <a:latin typeface="Calibri" panose="020F0502020204030204" pitchFamily="34" charset="0"/>
                        <a:cs typeface="Times New Roman" panose="02020603050405020304" pitchFamily="18" charset="0"/>
                      </a:endParaRPr>
                    </a:p>
                  </a:txBody>
                  <a:tcPr marL="3175" marR="3175" marT="3175" marB="0" anchor="b">
                    <a:lnL>
                      <a:noFill/>
                    </a:lnL>
                    <a:lnR>
                      <a:noFill/>
                    </a:lnR>
                    <a:lnT>
                      <a:noFill/>
                    </a:lnT>
                    <a:lnB>
                      <a:noFill/>
                    </a:lnB>
                  </a:tcPr>
                </a:tc>
                <a:tc hMerge="1">
                  <a:txBody>
                    <a:bodyPr/>
                    <a:lstStyle/>
                    <a:p>
                      <a:endParaRPr lang="tr-TR"/>
                    </a:p>
                  </a:txBody>
                  <a:tcPr/>
                </a:tc>
                <a:tc hMerge="1">
                  <a:txBody>
                    <a:bodyPr/>
                    <a:lstStyle/>
                    <a:p>
                      <a:endParaRPr lang="tr-TR"/>
                    </a:p>
                  </a:txBody>
                  <a:tcPr/>
                </a:tc>
                <a:tc>
                  <a:txBody>
                    <a:bodyPr/>
                    <a:lstStyle/>
                    <a:p>
                      <a:pPr>
                        <a:lnSpc>
                          <a:spcPct val="107000"/>
                        </a:lnSpc>
                      </a:pPr>
                      <a:endParaRPr lang="tr-TR" sz="1100">
                        <a:effectLst/>
                        <a:latin typeface="Calibri" panose="020F0502020204030204" pitchFamily="34" charset="0"/>
                        <a:cs typeface="Times New Roman" panose="02020603050405020304" pitchFamily="18" charset="0"/>
                      </a:endParaRPr>
                    </a:p>
                  </a:txBody>
                  <a:tcPr marL="3175" marR="3175" marT="3175" marB="0" anchor="b">
                    <a:lnL>
                      <a:noFill/>
                    </a:lnL>
                    <a:lnR>
                      <a:noFill/>
                    </a:lnR>
                    <a:lnT>
                      <a:noFill/>
                    </a:lnT>
                    <a:lnB>
                      <a:noFill/>
                    </a:lnB>
                  </a:tcPr>
                </a:tc>
                <a:tc>
                  <a:txBody>
                    <a:bodyPr/>
                    <a:lstStyle/>
                    <a:p>
                      <a:pPr>
                        <a:lnSpc>
                          <a:spcPct val="107000"/>
                        </a:lnSpc>
                      </a:pPr>
                      <a:endParaRPr lang="tr-TR" sz="1100" dirty="0">
                        <a:effectLst/>
                        <a:latin typeface="Calibri" panose="020F0502020204030204" pitchFamily="34" charset="0"/>
                        <a:cs typeface="Times New Roman" panose="02020603050405020304" pitchFamily="18" charset="0"/>
                      </a:endParaRPr>
                    </a:p>
                  </a:txBody>
                  <a:tcPr marL="3175" marR="3175" marT="3175" marB="0" anchor="b">
                    <a:lnL>
                      <a:noFill/>
                    </a:lnL>
                    <a:lnR>
                      <a:noFill/>
                    </a:lnR>
                    <a:lnT>
                      <a:noFill/>
                    </a:lnT>
                    <a:lnB>
                      <a:noFill/>
                    </a:lnB>
                  </a:tcPr>
                </a:tc>
                <a:extLst>
                  <a:ext uri="{0D108BD9-81ED-4DB2-BD59-A6C34878D82A}">
                    <a16:rowId xmlns:a16="http://schemas.microsoft.com/office/drawing/2014/main" val="889364108"/>
                  </a:ext>
                </a:extLst>
              </a:tr>
            </a:tbl>
          </a:graphicData>
        </a:graphic>
      </p:graphicFrame>
      <p:sp>
        <p:nvSpPr>
          <p:cNvPr id="7" name="Dikdörtgen 6"/>
          <p:cNvSpPr/>
          <p:nvPr/>
        </p:nvSpPr>
        <p:spPr>
          <a:xfrm>
            <a:off x="2595537" y="4886409"/>
            <a:ext cx="8641957" cy="1292662"/>
          </a:xfrm>
          <a:prstGeom prst="rect">
            <a:avLst/>
          </a:prstGeom>
        </p:spPr>
        <p:txBody>
          <a:bodyPr wrap="square">
            <a:spAutoFit/>
          </a:bodyPr>
          <a:lstStyle/>
          <a:p>
            <a:pPr algn="just"/>
            <a:r>
              <a:rPr lang="tr-TR" sz="2600" dirty="0"/>
              <a:t>Her bir iş paketi </a:t>
            </a:r>
            <a:r>
              <a:rPr lang="tr-TR" sz="2600" dirty="0" smtClean="0"/>
              <a:t>için ayrı ayrı doldurulmalıdır. Teknik rapordaki karşılaştırma tablolarında yer alan adam-ay değeri ile form üzerinde sunulan toplam adam-ay değeri uyumlu olmalıdır.  </a:t>
            </a:r>
            <a:endParaRPr lang="tr-TR" sz="2600" dirty="0"/>
          </a:p>
        </p:txBody>
      </p:sp>
      <p:pic>
        <p:nvPicPr>
          <p:cNvPr id="10" name="Resim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6132" y="5193829"/>
            <a:ext cx="979496" cy="857059"/>
          </a:xfrm>
          <a:prstGeom prst="rect">
            <a:avLst/>
          </a:prstGeom>
        </p:spPr>
      </p:pic>
    </p:spTree>
    <p:extLst>
      <p:ext uri="{BB962C8B-B14F-4D97-AF65-F5344CB8AC3E}">
        <p14:creationId xmlns:p14="http://schemas.microsoft.com/office/powerpoint/2010/main" val="408302131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0"/>
            <a:ext cx="12192000" cy="61856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tr-TR" sz="3000" b="1" dirty="0" smtClean="0">
                <a:solidFill>
                  <a:srgbClr val="E20613"/>
                </a:solidFill>
                <a:latin typeface="Arial" panose="020B0604020202020204" pitchFamily="34" charset="0"/>
                <a:cs typeface="Arial" panose="020B0604020202020204" pitchFamily="34" charset="0"/>
              </a:rPr>
              <a:t>İzleme Süreci: Gider Formları (Dönem Raporu)</a:t>
            </a:r>
            <a:endParaRPr lang="tr-TR" sz="3000" b="1" dirty="0">
              <a:solidFill>
                <a:srgbClr val="E20613"/>
              </a:solidFill>
              <a:latin typeface="Arial" panose="020B0604020202020204" pitchFamily="34" charset="0"/>
              <a:cs typeface="Arial" panose="020B0604020202020204" pitchFamily="34" charset="0"/>
            </a:endParaRPr>
          </a:p>
        </p:txBody>
      </p:sp>
      <p:sp>
        <p:nvSpPr>
          <p:cNvPr id="5"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tr-TR"/>
          </a:p>
        </p:txBody>
      </p:sp>
      <p:sp>
        <p:nvSpPr>
          <p:cNvPr id="6" name="Rectangle 3"/>
          <p:cNvSpPr>
            <a:spLocks noChangeArrowheads="1"/>
          </p:cNvSpPr>
          <p:nvPr/>
        </p:nvSpPr>
        <p:spPr bwMode="auto">
          <a:xfrm>
            <a:off x="0" y="49022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tr-TR"/>
          </a:p>
        </p:txBody>
      </p:sp>
      <p:graphicFrame>
        <p:nvGraphicFramePr>
          <p:cNvPr id="7" name="Tablo 6"/>
          <p:cNvGraphicFramePr>
            <a:graphicFrameLocks noGrp="1"/>
          </p:cNvGraphicFramePr>
          <p:nvPr>
            <p:extLst>
              <p:ext uri="{D42A27DB-BD31-4B8C-83A1-F6EECF244321}">
                <p14:modId xmlns:p14="http://schemas.microsoft.com/office/powerpoint/2010/main" val="1671219992"/>
              </p:ext>
            </p:extLst>
          </p:nvPr>
        </p:nvGraphicFramePr>
        <p:xfrm>
          <a:off x="303195" y="722828"/>
          <a:ext cx="11516629" cy="4744321"/>
        </p:xfrm>
        <a:graphic>
          <a:graphicData uri="http://schemas.openxmlformats.org/drawingml/2006/table">
            <a:tbl>
              <a:tblPr/>
              <a:tblGrid>
                <a:gridCol w="550283">
                  <a:extLst>
                    <a:ext uri="{9D8B030D-6E8A-4147-A177-3AD203B41FA5}">
                      <a16:colId xmlns:a16="http://schemas.microsoft.com/office/drawing/2014/main" val="3138892657"/>
                    </a:ext>
                  </a:extLst>
                </a:gridCol>
                <a:gridCol w="746812">
                  <a:extLst>
                    <a:ext uri="{9D8B030D-6E8A-4147-A177-3AD203B41FA5}">
                      <a16:colId xmlns:a16="http://schemas.microsoft.com/office/drawing/2014/main" val="2220324513"/>
                    </a:ext>
                  </a:extLst>
                </a:gridCol>
                <a:gridCol w="1713736">
                  <a:extLst>
                    <a:ext uri="{9D8B030D-6E8A-4147-A177-3AD203B41FA5}">
                      <a16:colId xmlns:a16="http://schemas.microsoft.com/office/drawing/2014/main" val="3649510064"/>
                    </a:ext>
                  </a:extLst>
                </a:gridCol>
                <a:gridCol w="1413047">
                  <a:extLst>
                    <a:ext uri="{9D8B030D-6E8A-4147-A177-3AD203B41FA5}">
                      <a16:colId xmlns:a16="http://schemas.microsoft.com/office/drawing/2014/main" val="3797102688"/>
                    </a:ext>
                  </a:extLst>
                </a:gridCol>
                <a:gridCol w="1177212">
                  <a:extLst>
                    <a:ext uri="{9D8B030D-6E8A-4147-A177-3AD203B41FA5}">
                      <a16:colId xmlns:a16="http://schemas.microsoft.com/office/drawing/2014/main" val="1527692888"/>
                    </a:ext>
                  </a:extLst>
                </a:gridCol>
                <a:gridCol w="1805451">
                  <a:extLst>
                    <a:ext uri="{9D8B030D-6E8A-4147-A177-3AD203B41FA5}">
                      <a16:colId xmlns:a16="http://schemas.microsoft.com/office/drawing/2014/main" val="766153971"/>
                    </a:ext>
                  </a:extLst>
                </a:gridCol>
                <a:gridCol w="667545">
                  <a:extLst>
                    <a:ext uri="{9D8B030D-6E8A-4147-A177-3AD203B41FA5}">
                      <a16:colId xmlns:a16="http://schemas.microsoft.com/office/drawing/2014/main" val="2357610349"/>
                    </a:ext>
                  </a:extLst>
                </a:gridCol>
                <a:gridCol w="824114">
                  <a:extLst>
                    <a:ext uri="{9D8B030D-6E8A-4147-A177-3AD203B41FA5}">
                      <a16:colId xmlns:a16="http://schemas.microsoft.com/office/drawing/2014/main" val="2790204689"/>
                    </a:ext>
                  </a:extLst>
                </a:gridCol>
                <a:gridCol w="1517863">
                  <a:extLst>
                    <a:ext uri="{9D8B030D-6E8A-4147-A177-3AD203B41FA5}">
                      <a16:colId xmlns:a16="http://schemas.microsoft.com/office/drawing/2014/main" val="1487587921"/>
                    </a:ext>
                  </a:extLst>
                </a:gridCol>
                <a:gridCol w="550283">
                  <a:extLst>
                    <a:ext uri="{9D8B030D-6E8A-4147-A177-3AD203B41FA5}">
                      <a16:colId xmlns:a16="http://schemas.microsoft.com/office/drawing/2014/main" val="177639875"/>
                    </a:ext>
                  </a:extLst>
                </a:gridCol>
                <a:gridCol w="550283">
                  <a:extLst>
                    <a:ext uri="{9D8B030D-6E8A-4147-A177-3AD203B41FA5}">
                      <a16:colId xmlns:a16="http://schemas.microsoft.com/office/drawing/2014/main" val="3916666301"/>
                    </a:ext>
                  </a:extLst>
                </a:gridCol>
              </a:tblGrid>
              <a:tr h="295607">
                <a:tc gridSpan="11">
                  <a:txBody>
                    <a:bodyPr/>
                    <a:lstStyle/>
                    <a:p>
                      <a:pPr algn="ctr">
                        <a:lnSpc>
                          <a:spcPct val="107000"/>
                        </a:lnSpc>
                        <a:spcAft>
                          <a:spcPts val="800"/>
                        </a:spcAft>
                      </a:pPr>
                      <a:r>
                        <a:rPr lang="tr-TR" sz="1400" b="1" dirty="0">
                          <a:effectLst/>
                          <a:latin typeface="Calibri" panose="020F0502020204030204" pitchFamily="34" charset="0"/>
                          <a:ea typeface="Calibri" panose="020F0502020204030204" pitchFamily="34" charset="0"/>
                          <a:cs typeface="Times New Roman" panose="02020603050405020304" pitchFamily="18" charset="0"/>
                        </a:rPr>
                        <a:t>SEYAHAT GİDERLERİ FORMU</a:t>
                      </a:r>
                      <a:endParaRPr lang="tr-T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2440" marR="2440" marT="2440" marB="0" anchor="b">
                    <a:lnL>
                      <a:noFill/>
                    </a:lnL>
                    <a:lnR>
                      <a:noFill/>
                    </a:lnR>
                    <a:lnT>
                      <a:noFill/>
                    </a:lnT>
                    <a:lnB>
                      <a:noFill/>
                    </a:lnB>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1399359191"/>
                  </a:ext>
                </a:extLst>
              </a:tr>
              <a:tr h="232962">
                <a:tc gridSpan="11">
                  <a:txBody>
                    <a:bodyPr/>
                    <a:lstStyle/>
                    <a:p>
                      <a:pPr>
                        <a:lnSpc>
                          <a:spcPct val="107000"/>
                        </a:lnSpc>
                      </a:pPr>
                      <a:endParaRPr lang="tr-TR" sz="1100" dirty="0">
                        <a:effectLst/>
                        <a:latin typeface="Calibri" panose="020F0502020204030204" pitchFamily="34" charset="0"/>
                        <a:cs typeface="Times New Roman" panose="02020603050405020304" pitchFamily="18" charset="0"/>
                      </a:endParaRPr>
                    </a:p>
                  </a:txBody>
                  <a:tcPr marL="2440" marR="2440" marT="2440" marB="0" anchor="b">
                    <a:lnL>
                      <a:noFill/>
                    </a:lnL>
                    <a:lnR>
                      <a:noFill/>
                    </a:lnR>
                    <a:lnT>
                      <a:noFill/>
                    </a:lnT>
                    <a:lnB>
                      <a:noFill/>
                    </a:lnB>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1458974351"/>
                  </a:ext>
                </a:extLst>
              </a:tr>
              <a:tr h="232962">
                <a:tc gridSpan="11">
                  <a:txBody>
                    <a:bodyPr/>
                    <a:lstStyle/>
                    <a:p>
                      <a:pPr algn="r">
                        <a:lnSpc>
                          <a:spcPct val="107000"/>
                        </a:lnSpc>
                        <a:spcAft>
                          <a:spcPts val="800"/>
                        </a:spcAft>
                      </a:pPr>
                      <a:r>
                        <a:rPr lang="tr-TR" sz="1100" b="1" dirty="0">
                          <a:effectLst/>
                          <a:latin typeface="Calibri" panose="020F0502020204030204" pitchFamily="34" charset="0"/>
                          <a:ea typeface="Calibri" panose="020F0502020204030204" pitchFamily="34" charset="0"/>
                          <a:cs typeface="Times New Roman" panose="02020603050405020304" pitchFamily="18" charset="0"/>
                        </a:rPr>
                        <a:t>G012</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2440" marR="2440" marT="2440" marB="0" anchor="b">
                    <a:lnL>
                      <a:noFill/>
                    </a:lnL>
                    <a:lnR>
                      <a:noFill/>
                    </a:lnR>
                    <a:lnT>
                      <a:noFill/>
                    </a:lnT>
                    <a:lnB w="12700" cap="flat" cmpd="sng" algn="ctr">
                      <a:solidFill>
                        <a:srgbClr val="000000"/>
                      </a:solidFill>
                      <a:prstDash val="solid"/>
                      <a:round/>
                      <a:headEnd type="none" w="med" len="med"/>
                      <a:tailEnd type="none" w="med" len="med"/>
                    </a:lnB>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4215367035"/>
                  </a:ext>
                </a:extLst>
              </a:tr>
              <a:tr h="232962">
                <a:tc gridSpan="2">
                  <a:txBody>
                    <a:bodyPr/>
                    <a:lstStyle/>
                    <a:p>
                      <a:pPr>
                        <a:lnSpc>
                          <a:spcPct val="107000"/>
                        </a:lnSpc>
                        <a:spcAft>
                          <a:spcPts val="800"/>
                        </a:spcAft>
                      </a:pPr>
                      <a:r>
                        <a:rPr lang="tr-TR" sz="1100" b="1">
                          <a:effectLst/>
                          <a:latin typeface="Calibri" panose="020F0502020204030204" pitchFamily="34" charset="0"/>
                          <a:ea typeface="Calibri" panose="020F0502020204030204" pitchFamily="34" charset="0"/>
                          <a:cs typeface="Times New Roman" panose="02020603050405020304" pitchFamily="18" charset="0"/>
                        </a:rPr>
                        <a:t>Proje No</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2440" marR="2440" marT="244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tr-TR"/>
                    </a:p>
                  </a:txBody>
                  <a:tcPr/>
                </a:tc>
                <a:tc gridSpan="9">
                  <a:txBody>
                    <a:bodyPr/>
                    <a:lstStyle/>
                    <a:p>
                      <a:pPr>
                        <a:lnSpc>
                          <a:spcPct val="107000"/>
                        </a:lnSpc>
                        <a:spcAft>
                          <a:spcPts val="800"/>
                        </a:spcAft>
                      </a:pPr>
                      <a:r>
                        <a:rPr lang="tr-TR" sz="1100" b="1" dirty="0">
                          <a:effectLst/>
                          <a:latin typeface="Calibri" panose="020F0502020204030204" pitchFamily="34" charset="0"/>
                          <a:ea typeface="Calibri" panose="020F0502020204030204" pitchFamily="34" charset="0"/>
                          <a:cs typeface="Times New Roman" panose="02020603050405020304" pitchFamily="18" charset="0"/>
                        </a:rPr>
                        <a:t> </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2440" marR="2440" marT="244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2010557385"/>
                  </a:ext>
                </a:extLst>
              </a:tr>
              <a:tr h="232962">
                <a:tc gridSpan="2">
                  <a:txBody>
                    <a:bodyPr/>
                    <a:lstStyle/>
                    <a:p>
                      <a:pPr>
                        <a:lnSpc>
                          <a:spcPct val="107000"/>
                        </a:lnSpc>
                        <a:spcAft>
                          <a:spcPts val="800"/>
                        </a:spcAft>
                      </a:pPr>
                      <a:r>
                        <a:rPr lang="tr-TR" sz="1100" b="1">
                          <a:effectLst/>
                          <a:latin typeface="Calibri" panose="020F0502020204030204" pitchFamily="34" charset="0"/>
                          <a:ea typeface="Calibri" panose="020F0502020204030204" pitchFamily="34" charset="0"/>
                          <a:cs typeface="Times New Roman" panose="02020603050405020304" pitchFamily="18" charset="0"/>
                        </a:rPr>
                        <a:t>Proje Adı</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2440" marR="2440" marT="244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tr-TR"/>
                    </a:p>
                  </a:txBody>
                  <a:tcPr/>
                </a:tc>
                <a:tc gridSpan="9">
                  <a:txBody>
                    <a:bodyPr/>
                    <a:lstStyle/>
                    <a:p>
                      <a:pPr>
                        <a:lnSpc>
                          <a:spcPct val="107000"/>
                        </a:lnSpc>
                        <a:spcAft>
                          <a:spcPts val="800"/>
                        </a:spcAft>
                      </a:pPr>
                      <a:r>
                        <a:rPr lang="tr-TR" sz="1100" b="1" dirty="0">
                          <a:effectLst/>
                          <a:latin typeface="Calibri" panose="020F0502020204030204" pitchFamily="34" charset="0"/>
                          <a:ea typeface="Calibri" panose="020F0502020204030204" pitchFamily="34" charset="0"/>
                          <a:cs typeface="Times New Roman" panose="02020603050405020304" pitchFamily="18" charset="0"/>
                        </a:rPr>
                        <a:t> </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2440" marR="2440" marT="244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2893127419"/>
                  </a:ext>
                </a:extLst>
              </a:tr>
              <a:tr h="462796">
                <a:tc rowSpan="2">
                  <a:txBody>
                    <a:bodyPr/>
                    <a:lstStyle/>
                    <a:p>
                      <a:pPr algn="ctr">
                        <a:lnSpc>
                          <a:spcPct val="107000"/>
                        </a:lnSpc>
                        <a:spcAft>
                          <a:spcPts val="800"/>
                        </a:spcAft>
                      </a:pPr>
                      <a:r>
                        <a:rPr lang="tr-TR" sz="1100" b="1" dirty="0">
                          <a:effectLst/>
                          <a:latin typeface="Calibri" panose="020F0502020204030204" pitchFamily="34" charset="0"/>
                          <a:ea typeface="Calibri" panose="020F0502020204030204" pitchFamily="34" charset="0"/>
                          <a:cs typeface="Times New Roman" panose="02020603050405020304" pitchFamily="18" charset="0"/>
                        </a:rPr>
                        <a:t>Sıra No</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2440" marR="2440" marT="244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lnSpc>
                          <a:spcPct val="107000"/>
                        </a:lnSpc>
                        <a:spcAft>
                          <a:spcPts val="800"/>
                        </a:spcAft>
                      </a:pPr>
                      <a:r>
                        <a:rPr lang="tr-TR" sz="1100" b="1" dirty="0">
                          <a:effectLst/>
                          <a:latin typeface="Calibri" panose="020F0502020204030204" pitchFamily="34" charset="0"/>
                          <a:ea typeface="Calibri" panose="020F0502020204030204" pitchFamily="34" charset="0"/>
                          <a:cs typeface="Times New Roman" panose="02020603050405020304" pitchFamily="18" charset="0"/>
                        </a:rPr>
                        <a:t>M12 Formundaki Sıra No</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2440" marR="2440" marT="244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lnSpc>
                          <a:spcPct val="107000"/>
                        </a:lnSpc>
                        <a:spcAft>
                          <a:spcPts val="800"/>
                        </a:spcAft>
                      </a:pPr>
                      <a:r>
                        <a:rPr lang="tr-TR" sz="1100" b="1" dirty="0">
                          <a:effectLst/>
                          <a:latin typeface="Calibri" panose="020F0502020204030204" pitchFamily="34" charset="0"/>
                          <a:ea typeface="Calibri" panose="020F0502020204030204" pitchFamily="34" charset="0"/>
                          <a:cs typeface="Times New Roman" panose="02020603050405020304" pitchFamily="18" charset="0"/>
                        </a:rPr>
                        <a:t>Adı Soyadı</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2440" marR="2440" marT="244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lnSpc>
                          <a:spcPct val="107000"/>
                        </a:lnSpc>
                        <a:spcAft>
                          <a:spcPts val="800"/>
                        </a:spcAft>
                      </a:pPr>
                      <a:r>
                        <a:rPr lang="tr-TR" sz="1100" b="1" dirty="0">
                          <a:effectLst/>
                          <a:latin typeface="Calibri" panose="020F0502020204030204" pitchFamily="34" charset="0"/>
                          <a:ea typeface="Calibri" panose="020F0502020204030204" pitchFamily="34" charset="0"/>
                          <a:cs typeface="Times New Roman" panose="02020603050405020304" pitchFamily="18" charset="0"/>
                        </a:rPr>
                        <a:t>Projedeki Görevi / Unvanı</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2440" marR="2440" marT="244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lnSpc>
                          <a:spcPct val="107000"/>
                        </a:lnSpc>
                        <a:spcAft>
                          <a:spcPts val="800"/>
                        </a:spcAft>
                      </a:pPr>
                      <a:r>
                        <a:rPr lang="tr-TR" sz="1100" b="1" dirty="0">
                          <a:effectLst/>
                          <a:latin typeface="Calibri" panose="020F0502020204030204" pitchFamily="34" charset="0"/>
                          <a:ea typeface="Calibri" panose="020F0502020204030204" pitchFamily="34" charset="0"/>
                          <a:cs typeface="Times New Roman" panose="02020603050405020304" pitchFamily="18" charset="0"/>
                        </a:rPr>
                        <a:t>Gidilen Yer </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2440" marR="2440" marT="244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lnSpc>
                          <a:spcPct val="107000"/>
                        </a:lnSpc>
                        <a:spcAft>
                          <a:spcPts val="800"/>
                        </a:spcAft>
                      </a:pPr>
                      <a:r>
                        <a:rPr lang="tr-TR" sz="1100" b="1">
                          <a:effectLst/>
                          <a:latin typeface="Calibri" panose="020F0502020204030204" pitchFamily="34" charset="0"/>
                          <a:ea typeface="Calibri" panose="020F0502020204030204" pitchFamily="34" charset="0"/>
                          <a:cs typeface="Times New Roman" panose="02020603050405020304" pitchFamily="18" charset="0"/>
                        </a:rPr>
                        <a:t>Seyahatin Proje İle İlgisi</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2440" marR="2440" marT="244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lnSpc>
                          <a:spcPct val="107000"/>
                        </a:lnSpc>
                        <a:spcAft>
                          <a:spcPts val="800"/>
                        </a:spcAft>
                      </a:pPr>
                      <a:r>
                        <a:rPr lang="tr-TR" sz="1100" b="1">
                          <a:effectLst/>
                          <a:latin typeface="Calibri" panose="020F0502020204030204" pitchFamily="34" charset="0"/>
                          <a:ea typeface="Calibri" panose="020F0502020204030204" pitchFamily="34" charset="0"/>
                          <a:cs typeface="Times New Roman" panose="02020603050405020304" pitchFamily="18" charset="0"/>
                        </a:rPr>
                        <a:t>Ulaşım Çeşidi</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2440" marR="2440" marT="244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lnSpc>
                          <a:spcPct val="107000"/>
                        </a:lnSpc>
                        <a:spcAft>
                          <a:spcPts val="800"/>
                        </a:spcAft>
                      </a:pPr>
                      <a:r>
                        <a:rPr lang="tr-TR" sz="1100" b="1">
                          <a:effectLst/>
                          <a:latin typeface="Calibri" panose="020F0502020204030204" pitchFamily="34" charset="0"/>
                          <a:ea typeface="Calibri" panose="020F0502020204030204" pitchFamily="34" charset="0"/>
                          <a:cs typeface="Times New Roman" panose="02020603050405020304" pitchFamily="18" charset="0"/>
                        </a:rPr>
                        <a:t>Belge Tarihi</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2440" marR="2440" marT="244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lnSpc>
                          <a:spcPct val="107000"/>
                        </a:lnSpc>
                        <a:spcAft>
                          <a:spcPts val="800"/>
                        </a:spcAft>
                      </a:pPr>
                      <a:r>
                        <a:rPr lang="tr-TR" sz="1100" b="1">
                          <a:effectLst/>
                          <a:latin typeface="Calibri" panose="020F0502020204030204" pitchFamily="34" charset="0"/>
                          <a:ea typeface="Calibri" panose="020F0502020204030204" pitchFamily="34" charset="0"/>
                          <a:cs typeface="Times New Roman" panose="02020603050405020304" pitchFamily="18" charset="0"/>
                        </a:rPr>
                        <a:t>Belge Numarası</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2440" marR="2440" marT="244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b="1">
                          <a:effectLst/>
                          <a:latin typeface="Calibri" panose="020F0502020204030204" pitchFamily="34" charset="0"/>
                          <a:ea typeface="Calibri" panose="020F0502020204030204" pitchFamily="34" charset="0"/>
                          <a:cs typeface="Times New Roman" panose="02020603050405020304" pitchFamily="18" charset="0"/>
                        </a:rPr>
                        <a:t>Ödenen Tutar</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2440" marR="2440" marT="244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b="1">
                          <a:effectLst/>
                          <a:latin typeface="Calibri" panose="020F0502020204030204" pitchFamily="34" charset="0"/>
                          <a:ea typeface="Calibri" panose="020F0502020204030204" pitchFamily="34" charset="0"/>
                          <a:cs typeface="Times New Roman" panose="02020603050405020304" pitchFamily="18" charset="0"/>
                        </a:rPr>
                        <a:t>Ödenen Tutar</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2440" marR="2440" marT="244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75458053"/>
                  </a:ext>
                </a:extLst>
              </a:tr>
              <a:tr h="462796">
                <a:tc vMerge="1">
                  <a:txBody>
                    <a:bodyPr/>
                    <a:lstStyle/>
                    <a:p>
                      <a:endParaRPr lang="tr-TR"/>
                    </a:p>
                  </a:txBody>
                  <a:tcPr/>
                </a:tc>
                <a:tc vMerge="1">
                  <a:txBody>
                    <a:bodyPr/>
                    <a:lstStyle/>
                    <a:p>
                      <a:endParaRPr lang="tr-TR"/>
                    </a:p>
                  </a:txBody>
                  <a:tcPr/>
                </a:tc>
                <a:tc vMerge="1">
                  <a:txBody>
                    <a:bodyPr/>
                    <a:lstStyle/>
                    <a:p>
                      <a:endParaRPr lang="tr-TR"/>
                    </a:p>
                  </a:txBody>
                  <a:tcPr/>
                </a:tc>
                <a:tc vMerge="1">
                  <a:txBody>
                    <a:bodyPr/>
                    <a:lstStyle/>
                    <a:p>
                      <a:endParaRPr lang="tr-TR"/>
                    </a:p>
                  </a:txBody>
                  <a:tcPr/>
                </a:tc>
                <a:tc vMerge="1">
                  <a:txBody>
                    <a:bodyPr/>
                    <a:lstStyle/>
                    <a:p>
                      <a:endParaRPr lang="tr-TR"/>
                    </a:p>
                  </a:txBody>
                  <a:tcPr/>
                </a:tc>
                <a:tc vMerge="1">
                  <a:txBody>
                    <a:bodyPr/>
                    <a:lstStyle/>
                    <a:p>
                      <a:endParaRPr lang="tr-TR"/>
                    </a:p>
                  </a:txBody>
                  <a:tcPr/>
                </a:tc>
                <a:tc vMerge="1">
                  <a:txBody>
                    <a:bodyPr/>
                    <a:lstStyle/>
                    <a:p>
                      <a:endParaRPr lang="tr-TR"/>
                    </a:p>
                  </a:txBody>
                  <a:tcPr/>
                </a:tc>
                <a:tc vMerge="1">
                  <a:txBody>
                    <a:bodyPr/>
                    <a:lstStyle/>
                    <a:p>
                      <a:endParaRPr lang="tr-TR"/>
                    </a:p>
                  </a:txBody>
                  <a:tcPr/>
                </a:tc>
                <a:tc vMerge="1">
                  <a:txBody>
                    <a:bodyPr/>
                    <a:lstStyle/>
                    <a:p>
                      <a:endParaRPr lang="tr-TR"/>
                    </a:p>
                  </a:txBody>
                  <a:tcPr/>
                </a:tc>
                <a:tc>
                  <a:txBody>
                    <a:bodyPr/>
                    <a:lstStyle/>
                    <a:p>
                      <a:pPr algn="ctr">
                        <a:lnSpc>
                          <a:spcPct val="107000"/>
                        </a:lnSpc>
                        <a:spcAft>
                          <a:spcPts val="800"/>
                        </a:spcAft>
                      </a:pPr>
                      <a:r>
                        <a:rPr lang="tr-TR" sz="1100" b="1">
                          <a:effectLst/>
                          <a:latin typeface="Calibri" panose="020F0502020204030204" pitchFamily="34" charset="0"/>
                          <a:ea typeface="Calibri" panose="020F0502020204030204" pitchFamily="34" charset="0"/>
                          <a:cs typeface="Times New Roman" panose="02020603050405020304" pitchFamily="18" charset="0"/>
                        </a:rPr>
                        <a:t>KDV HARİÇ</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2440" marR="2440" marT="244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b="1">
                          <a:effectLst/>
                          <a:latin typeface="Calibri" panose="020F0502020204030204" pitchFamily="34" charset="0"/>
                          <a:ea typeface="Calibri" panose="020F0502020204030204" pitchFamily="34" charset="0"/>
                          <a:cs typeface="Times New Roman" panose="02020603050405020304" pitchFamily="18" charset="0"/>
                        </a:rPr>
                        <a:t>KDV DAHİL</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2440" marR="2440" marT="244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17446359"/>
                  </a:ext>
                </a:extLst>
              </a:tr>
              <a:tr h="239326">
                <a:tc>
                  <a:txBody>
                    <a:bodyPr/>
                    <a:lstStyle/>
                    <a:p>
                      <a:pPr algn="ctr">
                        <a:lnSpc>
                          <a:spcPct val="107000"/>
                        </a:lnSpc>
                        <a:spcAft>
                          <a:spcPts val="800"/>
                        </a:spcAft>
                      </a:pPr>
                      <a:r>
                        <a:rPr lang="tr-TR" sz="1100" b="1">
                          <a:effectLst/>
                          <a:latin typeface="Calibri" panose="020F0502020204030204" pitchFamily="34" charset="0"/>
                          <a:ea typeface="Calibri" panose="020F0502020204030204" pitchFamily="34" charset="0"/>
                          <a:cs typeface="Times New Roman" panose="02020603050405020304" pitchFamily="18" charset="0"/>
                        </a:rPr>
                        <a:t>1</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2440" marR="2440" marT="244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1</a:t>
                      </a:r>
                    </a:p>
                  </a:txBody>
                  <a:tcPr marL="2440" marR="2440" marT="244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 …</a:t>
                      </a:r>
                    </a:p>
                  </a:txBody>
                  <a:tcPr marL="2440" marR="2440" marT="244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dirty="0">
                          <a:effectLst/>
                          <a:latin typeface="Calibri" panose="020F0502020204030204" pitchFamily="34" charset="0"/>
                          <a:ea typeface="Calibri" panose="020F0502020204030204" pitchFamily="34" charset="0"/>
                          <a:cs typeface="Times New Roman" panose="02020603050405020304" pitchFamily="18" charset="0"/>
                        </a:rPr>
                        <a:t> Proje Yürütücüsü</a:t>
                      </a:r>
                    </a:p>
                  </a:txBody>
                  <a:tcPr marL="2440" marR="2440" marT="244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dirty="0">
                          <a:effectLst/>
                          <a:latin typeface="Calibri" panose="020F0502020204030204" pitchFamily="34" charset="0"/>
                          <a:ea typeface="Calibri" panose="020F0502020204030204" pitchFamily="34" charset="0"/>
                          <a:cs typeface="Times New Roman" panose="02020603050405020304" pitchFamily="18" charset="0"/>
                        </a:rPr>
                        <a:t> </a:t>
                      </a:r>
                      <a:r>
                        <a:rPr lang="en-US" sz="1100" dirty="0">
                          <a:effectLst/>
                          <a:latin typeface="Calibri" panose="020F0502020204030204" pitchFamily="34" charset="0"/>
                          <a:ea typeface="Calibri" panose="020F0502020204030204" pitchFamily="34" charset="0"/>
                          <a:cs typeface="Times New Roman" panose="02020603050405020304" pitchFamily="18" charset="0"/>
                        </a:rPr>
                        <a:t>Las Vegas / ABD</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2440" marR="2440" marT="244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dirty="0">
                          <a:effectLst/>
                          <a:latin typeface="Calibri" panose="020F0502020204030204" pitchFamily="34" charset="0"/>
                          <a:ea typeface="Calibri" panose="020F0502020204030204" pitchFamily="34" charset="0"/>
                          <a:cs typeface="Times New Roman" panose="02020603050405020304" pitchFamily="18" charset="0"/>
                        </a:rPr>
                        <a:t> …konferansı</a:t>
                      </a:r>
                    </a:p>
                  </a:txBody>
                  <a:tcPr marL="2440" marR="2440" marT="244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dirty="0">
                          <a:effectLst/>
                          <a:latin typeface="Calibri" panose="020F0502020204030204" pitchFamily="34" charset="0"/>
                          <a:ea typeface="Calibri" panose="020F0502020204030204" pitchFamily="34" charset="0"/>
                          <a:cs typeface="Times New Roman" panose="02020603050405020304" pitchFamily="18" charset="0"/>
                        </a:rPr>
                        <a:t>Uçak </a:t>
                      </a:r>
                    </a:p>
                  </a:txBody>
                  <a:tcPr marL="2440" marR="2440" marT="244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dirty="0">
                          <a:effectLst/>
                          <a:latin typeface="Calibri" panose="020F0502020204030204" pitchFamily="34" charset="0"/>
                          <a:ea typeface="Calibri" panose="020F0502020204030204" pitchFamily="34" charset="0"/>
                          <a:cs typeface="Times New Roman" panose="02020603050405020304" pitchFamily="18" charset="0"/>
                        </a:rPr>
                        <a:t> </a:t>
                      </a:r>
                      <a:r>
                        <a:rPr lang="tr-TR" sz="1100" dirty="0" smtClean="0">
                          <a:effectLst/>
                          <a:latin typeface="Calibri" panose="020F0502020204030204" pitchFamily="34" charset="0"/>
                          <a:ea typeface="Calibri" panose="020F0502020204030204" pitchFamily="34" charset="0"/>
                          <a:cs typeface="Times New Roman" panose="02020603050405020304" pitchFamily="18" charset="0"/>
                        </a:rPr>
                        <a:t>03.05.2024</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2440" marR="2440" marT="244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2440" marR="2440" marT="244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 </a:t>
                      </a:r>
                    </a:p>
                  </a:txBody>
                  <a:tcPr marL="2440" marR="2440" marT="244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 </a:t>
                      </a:r>
                    </a:p>
                  </a:txBody>
                  <a:tcPr marL="2440" marR="2440" marT="244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67602505"/>
                  </a:ext>
                </a:extLst>
              </a:tr>
              <a:tr h="239326">
                <a:tc>
                  <a:txBody>
                    <a:bodyPr/>
                    <a:lstStyle/>
                    <a:p>
                      <a:pPr algn="ctr">
                        <a:lnSpc>
                          <a:spcPct val="107000"/>
                        </a:lnSpc>
                        <a:spcAft>
                          <a:spcPts val="800"/>
                        </a:spcAft>
                      </a:pPr>
                      <a:r>
                        <a:rPr lang="tr-TR" sz="1100" b="1">
                          <a:effectLst/>
                          <a:latin typeface="Calibri" panose="020F0502020204030204" pitchFamily="34" charset="0"/>
                          <a:ea typeface="Calibri" panose="020F0502020204030204" pitchFamily="34" charset="0"/>
                          <a:cs typeface="Times New Roman" panose="02020603050405020304" pitchFamily="18" charset="0"/>
                        </a:rPr>
                        <a:t>2</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2440" marR="2440" marT="244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b="1">
                          <a:effectLst/>
                          <a:latin typeface="Calibri" panose="020F0502020204030204" pitchFamily="34" charset="0"/>
                          <a:ea typeface="Calibri" panose="020F0502020204030204" pitchFamily="34" charset="0"/>
                          <a:cs typeface="Times New Roman" panose="02020603050405020304" pitchFamily="18" charset="0"/>
                        </a:rPr>
                        <a:t> </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2440" marR="2440" marT="244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 </a:t>
                      </a:r>
                    </a:p>
                  </a:txBody>
                  <a:tcPr marL="2440" marR="2440" marT="244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 </a:t>
                      </a:r>
                    </a:p>
                  </a:txBody>
                  <a:tcPr marL="2440" marR="2440" marT="244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 </a:t>
                      </a:r>
                    </a:p>
                  </a:txBody>
                  <a:tcPr marL="2440" marR="2440" marT="244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2440" marR="2440" marT="244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 </a:t>
                      </a:r>
                    </a:p>
                  </a:txBody>
                  <a:tcPr marL="2440" marR="2440" marT="244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 </a:t>
                      </a:r>
                    </a:p>
                  </a:txBody>
                  <a:tcPr marL="2440" marR="2440" marT="244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 </a:t>
                      </a:r>
                    </a:p>
                  </a:txBody>
                  <a:tcPr marL="2440" marR="2440" marT="244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 </a:t>
                      </a:r>
                    </a:p>
                  </a:txBody>
                  <a:tcPr marL="2440" marR="2440" marT="244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 </a:t>
                      </a:r>
                    </a:p>
                  </a:txBody>
                  <a:tcPr marL="2440" marR="2440" marT="244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52970337"/>
                  </a:ext>
                </a:extLst>
              </a:tr>
              <a:tr h="239326">
                <a:tc>
                  <a:txBody>
                    <a:bodyPr/>
                    <a:lstStyle/>
                    <a:p>
                      <a:pPr algn="ctr">
                        <a:lnSpc>
                          <a:spcPct val="107000"/>
                        </a:lnSpc>
                        <a:spcAft>
                          <a:spcPts val="800"/>
                        </a:spcAft>
                      </a:pPr>
                      <a:r>
                        <a:rPr lang="tr-TR" sz="1100" b="1">
                          <a:effectLst/>
                          <a:latin typeface="Calibri" panose="020F0502020204030204" pitchFamily="34" charset="0"/>
                          <a:ea typeface="Calibri" panose="020F0502020204030204" pitchFamily="34" charset="0"/>
                          <a:cs typeface="Times New Roman" panose="02020603050405020304" pitchFamily="18" charset="0"/>
                        </a:rPr>
                        <a:t>3</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2440" marR="2440" marT="244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b="1">
                          <a:effectLst/>
                          <a:latin typeface="Calibri" panose="020F0502020204030204" pitchFamily="34" charset="0"/>
                          <a:ea typeface="Calibri" panose="020F0502020204030204" pitchFamily="34" charset="0"/>
                          <a:cs typeface="Times New Roman" panose="02020603050405020304" pitchFamily="18" charset="0"/>
                        </a:rPr>
                        <a:t> </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2440" marR="2440" marT="244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 </a:t>
                      </a:r>
                    </a:p>
                  </a:txBody>
                  <a:tcPr marL="2440" marR="2440" marT="244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 </a:t>
                      </a:r>
                    </a:p>
                  </a:txBody>
                  <a:tcPr marL="2440" marR="2440" marT="244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 </a:t>
                      </a:r>
                    </a:p>
                  </a:txBody>
                  <a:tcPr marL="2440" marR="2440" marT="244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2440" marR="2440" marT="244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2440" marR="2440" marT="244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2440" marR="2440" marT="244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2440" marR="2440" marT="244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 </a:t>
                      </a:r>
                    </a:p>
                  </a:txBody>
                  <a:tcPr marL="2440" marR="2440" marT="244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 </a:t>
                      </a:r>
                    </a:p>
                  </a:txBody>
                  <a:tcPr marL="2440" marR="2440" marT="244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41429999"/>
                  </a:ext>
                </a:extLst>
              </a:tr>
              <a:tr h="239326">
                <a:tc>
                  <a:txBody>
                    <a:bodyPr/>
                    <a:lstStyle/>
                    <a:p>
                      <a:pPr algn="ctr">
                        <a:lnSpc>
                          <a:spcPct val="107000"/>
                        </a:lnSpc>
                        <a:spcAft>
                          <a:spcPts val="800"/>
                        </a:spcAft>
                      </a:pPr>
                      <a:r>
                        <a:rPr lang="tr-TR" sz="1100" b="1">
                          <a:effectLst/>
                          <a:latin typeface="Calibri" panose="020F0502020204030204" pitchFamily="34" charset="0"/>
                          <a:ea typeface="Calibri" panose="020F0502020204030204" pitchFamily="34" charset="0"/>
                          <a:cs typeface="Times New Roman" panose="02020603050405020304" pitchFamily="18" charset="0"/>
                        </a:rPr>
                        <a:t>4</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2440" marR="2440" marT="244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b="1">
                          <a:effectLst/>
                          <a:latin typeface="Calibri" panose="020F0502020204030204" pitchFamily="34" charset="0"/>
                          <a:ea typeface="Calibri" panose="020F0502020204030204" pitchFamily="34" charset="0"/>
                          <a:cs typeface="Times New Roman" panose="02020603050405020304" pitchFamily="18" charset="0"/>
                        </a:rPr>
                        <a:t> </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2440" marR="2440" marT="244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 </a:t>
                      </a:r>
                    </a:p>
                  </a:txBody>
                  <a:tcPr marL="2440" marR="2440" marT="244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 </a:t>
                      </a:r>
                    </a:p>
                  </a:txBody>
                  <a:tcPr marL="2440" marR="2440" marT="244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 </a:t>
                      </a:r>
                    </a:p>
                  </a:txBody>
                  <a:tcPr marL="2440" marR="2440" marT="244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 </a:t>
                      </a:r>
                    </a:p>
                  </a:txBody>
                  <a:tcPr marL="2440" marR="2440" marT="244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 </a:t>
                      </a:r>
                    </a:p>
                  </a:txBody>
                  <a:tcPr marL="2440" marR="2440" marT="244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 </a:t>
                      </a:r>
                    </a:p>
                  </a:txBody>
                  <a:tcPr marL="2440" marR="2440" marT="244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2440" marR="2440" marT="244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2440" marR="2440" marT="244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 </a:t>
                      </a:r>
                    </a:p>
                  </a:txBody>
                  <a:tcPr marL="2440" marR="2440" marT="244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62457222"/>
                  </a:ext>
                </a:extLst>
              </a:tr>
              <a:tr h="239326">
                <a:tc>
                  <a:txBody>
                    <a:bodyPr/>
                    <a:lstStyle/>
                    <a:p>
                      <a:pPr algn="ctr">
                        <a:lnSpc>
                          <a:spcPct val="107000"/>
                        </a:lnSpc>
                        <a:spcAft>
                          <a:spcPts val="800"/>
                        </a:spcAft>
                      </a:pPr>
                      <a:r>
                        <a:rPr lang="tr-TR" sz="1100" b="1">
                          <a:effectLst/>
                          <a:latin typeface="Calibri" panose="020F0502020204030204" pitchFamily="34" charset="0"/>
                          <a:ea typeface="Calibri" panose="020F0502020204030204" pitchFamily="34" charset="0"/>
                          <a:cs typeface="Times New Roman" panose="02020603050405020304" pitchFamily="18" charset="0"/>
                        </a:rPr>
                        <a:t>5</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2440" marR="2440" marT="244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b="1">
                          <a:effectLst/>
                          <a:latin typeface="Calibri" panose="020F0502020204030204" pitchFamily="34" charset="0"/>
                          <a:ea typeface="Calibri" panose="020F0502020204030204" pitchFamily="34" charset="0"/>
                          <a:cs typeface="Times New Roman" panose="02020603050405020304" pitchFamily="18" charset="0"/>
                        </a:rPr>
                        <a:t> </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2440" marR="2440" marT="244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 </a:t>
                      </a:r>
                    </a:p>
                  </a:txBody>
                  <a:tcPr marL="2440" marR="2440" marT="244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 </a:t>
                      </a:r>
                    </a:p>
                  </a:txBody>
                  <a:tcPr marL="2440" marR="2440" marT="244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 </a:t>
                      </a:r>
                    </a:p>
                  </a:txBody>
                  <a:tcPr marL="2440" marR="2440" marT="244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 </a:t>
                      </a:r>
                    </a:p>
                  </a:txBody>
                  <a:tcPr marL="2440" marR="2440" marT="244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 </a:t>
                      </a:r>
                    </a:p>
                  </a:txBody>
                  <a:tcPr marL="2440" marR="2440" marT="244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 </a:t>
                      </a:r>
                    </a:p>
                  </a:txBody>
                  <a:tcPr marL="2440" marR="2440" marT="244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 </a:t>
                      </a:r>
                    </a:p>
                  </a:txBody>
                  <a:tcPr marL="2440" marR="2440" marT="244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2440" marR="2440" marT="244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2440" marR="2440" marT="244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88042061"/>
                  </a:ext>
                </a:extLst>
              </a:tr>
              <a:tr h="232962">
                <a:tc>
                  <a:txBody>
                    <a:bodyPr/>
                    <a:lstStyle/>
                    <a:p>
                      <a:pPr algn="ctr">
                        <a:lnSpc>
                          <a:spcPct val="107000"/>
                        </a:lnSpc>
                      </a:pPr>
                      <a:endParaRPr lang="tr-TR" sz="1100">
                        <a:effectLst/>
                        <a:latin typeface="Calibri" panose="020F0502020204030204" pitchFamily="34" charset="0"/>
                        <a:cs typeface="Times New Roman" panose="02020603050405020304" pitchFamily="18" charset="0"/>
                      </a:endParaRPr>
                    </a:p>
                  </a:txBody>
                  <a:tcPr marL="2440" marR="2440" marT="244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pPr>
                      <a:endParaRPr lang="tr-TR" sz="1100">
                        <a:effectLst/>
                        <a:latin typeface="Calibri" panose="020F0502020204030204" pitchFamily="34" charset="0"/>
                        <a:cs typeface="Times New Roman" panose="02020603050405020304" pitchFamily="18" charset="0"/>
                      </a:endParaRPr>
                    </a:p>
                  </a:txBody>
                  <a:tcPr marL="2440" marR="2440" marT="244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pPr>
                      <a:endParaRPr lang="tr-TR" sz="1100">
                        <a:effectLst/>
                        <a:latin typeface="Calibri" panose="020F0502020204030204" pitchFamily="34" charset="0"/>
                        <a:cs typeface="Times New Roman" panose="02020603050405020304" pitchFamily="18" charset="0"/>
                      </a:endParaRPr>
                    </a:p>
                  </a:txBody>
                  <a:tcPr marL="2440" marR="2440" marT="244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pPr>
                      <a:endParaRPr lang="tr-TR" sz="1100">
                        <a:effectLst/>
                        <a:latin typeface="Calibri" panose="020F0502020204030204" pitchFamily="34" charset="0"/>
                        <a:cs typeface="Times New Roman" panose="02020603050405020304" pitchFamily="18" charset="0"/>
                      </a:endParaRPr>
                    </a:p>
                  </a:txBody>
                  <a:tcPr marL="2440" marR="2440" marT="244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pPr>
                      <a:endParaRPr lang="tr-TR" sz="1100">
                        <a:effectLst/>
                        <a:latin typeface="Calibri" panose="020F0502020204030204" pitchFamily="34" charset="0"/>
                        <a:cs typeface="Times New Roman" panose="02020603050405020304" pitchFamily="18" charset="0"/>
                      </a:endParaRPr>
                    </a:p>
                  </a:txBody>
                  <a:tcPr marL="2440" marR="2440" marT="244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pPr>
                      <a:endParaRPr lang="tr-TR" sz="1100">
                        <a:effectLst/>
                        <a:latin typeface="Calibri" panose="020F0502020204030204" pitchFamily="34" charset="0"/>
                        <a:cs typeface="Times New Roman" panose="02020603050405020304" pitchFamily="18" charset="0"/>
                      </a:endParaRPr>
                    </a:p>
                  </a:txBody>
                  <a:tcPr marL="2440" marR="2440" marT="244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pPr>
                      <a:endParaRPr lang="tr-TR" sz="1100">
                        <a:effectLst/>
                        <a:latin typeface="Calibri" panose="020F0502020204030204" pitchFamily="34" charset="0"/>
                        <a:cs typeface="Times New Roman" panose="02020603050405020304" pitchFamily="18" charset="0"/>
                      </a:endParaRPr>
                    </a:p>
                  </a:txBody>
                  <a:tcPr marL="2440" marR="2440" marT="244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pPr>
                      <a:endParaRPr lang="tr-TR" sz="1100">
                        <a:effectLst/>
                        <a:latin typeface="Calibri" panose="020F0502020204030204" pitchFamily="34" charset="0"/>
                        <a:cs typeface="Times New Roman" panose="02020603050405020304" pitchFamily="18" charset="0"/>
                      </a:endParaRPr>
                    </a:p>
                  </a:txBody>
                  <a:tcPr marL="2440" marR="2440" marT="244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800"/>
                        </a:spcAft>
                      </a:pPr>
                      <a:r>
                        <a:rPr lang="tr-TR" sz="1100" b="1">
                          <a:effectLst/>
                          <a:latin typeface="Calibri" panose="020F0502020204030204" pitchFamily="34" charset="0"/>
                          <a:ea typeface="Calibri" panose="020F0502020204030204" pitchFamily="34" charset="0"/>
                          <a:cs typeface="Times New Roman" panose="02020603050405020304" pitchFamily="18" charset="0"/>
                        </a:rPr>
                        <a:t>TOPLAM</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2440" marR="2440" marT="244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b="1">
                          <a:effectLst/>
                          <a:latin typeface="Calibri" panose="020F0502020204030204" pitchFamily="34" charset="0"/>
                          <a:ea typeface="Calibri" panose="020F0502020204030204" pitchFamily="34" charset="0"/>
                          <a:cs typeface="Times New Roman" panose="02020603050405020304" pitchFamily="18" charset="0"/>
                        </a:rPr>
                        <a:t>0,00</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2440" marR="2440" marT="244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2440" marR="2440" marT="244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EAAAA"/>
                    </a:solidFill>
                  </a:tcPr>
                </a:tc>
                <a:extLst>
                  <a:ext uri="{0D108BD9-81ED-4DB2-BD59-A6C34878D82A}">
                    <a16:rowId xmlns:a16="http://schemas.microsoft.com/office/drawing/2014/main" val="524252926"/>
                  </a:ext>
                </a:extLst>
              </a:tr>
              <a:tr h="462796">
                <a:tc gridSpan="8">
                  <a:txBody>
                    <a:bodyPr/>
                    <a:lstStyle/>
                    <a:p>
                      <a:pP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Bu formda beyan edilen harcama ve giderlere ilişkin mali raporda tevsik edici belgelerin ve ödeme belgelerinin bulunduğunu ve bu belgelerin kuruluşumuzda saklandığını kabul ve taahhüt ederiz. </a:t>
                      </a:r>
                    </a:p>
                  </a:txBody>
                  <a:tcPr marL="2440" marR="2440" marT="2440" marB="0" anchor="b">
                    <a:lnL>
                      <a:noFill/>
                    </a:lnL>
                    <a:lnR>
                      <a:noFill/>
                    </a:lnR>
                    <a:lnT>
                      <a:noFill/>
                    </a:lnT>
                    <a:lnB>
                      <a:noFill/>
                    </a:lnB>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a:txBody>
                    <a:bodyPr/>
                    <a:lstStyle/>
                    <a:p>
                      <a:pPr>
                        <a:lnSpc>
                          <a:spcPct val="107000"/>
                        </a:lnSpc>
                      </a:pPr>
                      <a:endParaRPr lang="tr-TR" sz="1100">
                        <a:effectLst/>
                        <a:latin typeface="Calibri" panose="020F0502020204030204" pitchFamily="34" charset="0"/>
                        <a:cs typeface="Times New Roman" panose="02020603050405020304" pitchFamily="18" charset="0"/>
                      </a:endParaRPr>
                    </a:p>
                  </a:txBody>
                  <a:tcPr marL="2440" marR="2440" marT="244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nSpc>
                          <a:spcPct val="107000"/>
                        </a:lnSpc>
                      </a:pPr>
                      <a:endParaRPr lang="tr-TR" sz="1100">
                        <a:effectLst/>
                        <a:latin typeface="Calibri" panose="020F0502020204030204" pitchFamily="34" charset="0"/>
                        <a:cs typeface="Times New Roman" panose="02020603050405020304" pitchFamily="18" charset="0"/>
                      </a:endParaRPr>
                    </a:p>
                  </a:txBody>
                  <a:tcPr marL="2440" marR="2440" marT="244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nSpc>
                          <a:spcPct val="107000"/>
                        </a:lnSpc>
                      </a:pPr>
                      <a:endParaRPr lang="tr-TR" sz="1100">
                        <a:effectLst/>
                        <a:latin typeface="Calibri" panose="020F0502020204030204" pitchFamily="34" charset="0"/>
                        <a:cs typeface="Times New Roman" panose="02020603050405020304" pitchFamily="18" charset="0"/>
                      </a:endParaRPr>
                    </a:p>
                  </a:txBody>
                  <a:tcPr marL="2440" marR="2440" marT="2440" marB="0" anchor="b">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2270616606"/>
                  </a:ext>
                </a:extLst>
              </a:tr>
              <a:tr h="232962">
                <a:tc>
                  <a:txBody>
                    <a:bodyPr/>
                    <a:lstStyle/>
                    <a:p>
                      <a:pPr>
                        <a:lnSpc>
                          <a:spcPct val="107000"/>
                        </a:lnSpc>
                      </a:pPr>
                      <a:endParaRPr lang="tr-TR" sz="1100">
                        <a:effectLst/>
                        <a:latin typeface="Calibri" panose="020F0502020204030204" pitchFamily="34" charset="0"/>
                        <a:cs typeface="Times New Roman" panose="02020603050405020304" pitchFamily="18" charset="0"/>
                      </a:endParaRPr>
                    </a:p>
                  </a:txBody>
                  <a:tcPr marL="2440" marR="2440" marT="2440" marB="0" anchor="b">
                    <a:lnL>
                      <a:noFill/>
                    </a:lnL>
                    <a:lnR>
                      <a:noFill/>
                    </a:lnR>
                    <a:lnT>
                      <a:noFill/>
                    </a:lnT>
                    <a:lnB>
                      <a:noFill/>
                    </a:lnB>
                  </a:tcPr>
                </a:tc>
                <a:tc>
                  <a:txBody>
                    <a:bodyPr/>
                    <a:lstStyle/>
                    <a:p>
                      <a:pPr>
                        <a:lnSpc>
                          <a:spcPct val="107000"/>
                        </a:lnSpc>
                      </a:pPr>
                      <a:endParaRPr lang="tr-TR" sz="1100">
                        <a:effectLst/>
                        <a:latin typeface="Calibri" panose="020F0502020204030204" pitchFamily="34" charset="0"/>
                        <a:cs typeface="Times New Roman" panose="02020603050405020304" pitchFamily="18" charset="0"/>
                      </a:endParaRPr>
                    </a:p>
                  </a:txBody>
                  <a:tcPr marL="2440" marR="2440" marT="2440" marB="0" anchor="b">
                    <a:lnL>
                      <a:noFill/>
                    </a:lnL>
                    <a:lnR>
                      <a:noFill/>
                    </a:lnR>
                    <a:lnT>
                      <a:noFill/>
                    </a:lnT>
                    <a:lnB>
                      <a:noFill/>
                    </a:lnB>
                  </a:tcPr>
                </a:tc>
                <a:tc>
                  <a:txBody>
                    <a:bodyPr/>
                    <a:lstStyle/>
                    <a:p>
                      <a:pPr>
                        <a:lnSpc>
                          <a:spcPct val="107000"/>
                        </a:lnSpc>
                      </a:pPr>
                      <a:endParaRPr lang="tr-TR" sz="1100">
                        <a:effectLst/>
                        <a:latin typeface="Calibri" panose="020F0502020204030204" pitchFamily="34" charset="0"/>
                        <a:cs typeface="Times New Roman" panose="02020603050405020304" pitchFamily="18" charset="0"/>
                      </a:endParaRPr>
                    </a:p>
                  </a:txBody>
                  <a:tcPr marL="2440" marR="2440" marT="2440" marB="0" anchor="b">
                    <a:lnL>
                      <a:noFill/>
                    </a:lnL>
                    <a:lnR>
                      <a:noFill/>
                    </a:lnR>
                    <a:lnT>
                      <a:noFill/>
                    </a:lnT>
                    <a:lnB>
                      <a:noFill/>
                    </a:lnB>
                  </a:tcPr>
                </a:tc>
                <a:tc>
                  <a:txBody>
                    <a:bodyPr/>
                    <a:lstStyle/>
                    <a:p>
                      <a:pPr>
                        <a:lnSpc>
                          <a:spcPct val="107000"/>
                        </a:lnSpc>
                      </a:pPr>
                      <a:endParaRPr lang="tr-TR" sz="1100">
                        <a:effectLst/>
                        <a:latin typeface="Calibri" panose="020F0502020204030204" pitchFamily="34" charset="0"/>
                        <a:cs typeface="Times New Roman" panose="02020603050405020304" pitchFamily="18" charset="0"/>
                      </a:endParaRPr>
                    </a:p>
                  </a:txBody>
                  <a:tcPr marL="2440" marR="2440" marT="2440" marB="0" anchor="b">
                    <a:lnL>
                      <a:noFill/>
                    </a:lnL>
                    <a:lnR>
                      <a:noFill/>
                    </a:lnR>
                    <a:lnT>
                      <a:noFill/>
                    </a:lnT>
                    <a:lnB>
                      <a:noFill/>
                    </a:lnB>
                  </a:tcPr>
                </a:tc>
                <a:tc>
                  <a:txBody>
                    <a:bodyPr/>
                    <a:lstStyle/>
                    <a:p>
                      <a:pPr>
                        <a:lnSpc>
                          <a:spcPct val="107000"/>
                        </a:lnSpc>
                      </a:pPr>
                      <a:endParaRPr lang="tr-TR" sz="1100">
                        <a:effectLst/>
                        <a:latin typeface="Calibri" panose="020F0502020204030204" pitchFamily="34" charset="0"/>
                        <a:cs typeface="Times New Roman" panose="02020603050405020304" pitchFamily="18" charset="0"/>
                      </a:endParaRPr>
                    </a:p>
                  </a:txBody>
                  <a:tcPr marL="2440" marR="2440" marT="2440" marB="0" anchor="b">
                    <a:lnL>
                      <a:noFill/>
                    </a:lnL>
                    <a:lnR>
                      <a:noFill/>
                    </a:lnR>
                    <a:lnT>
                      <a:noFill/>
                    </a:lnT>
                    <a:lnB>
                      <a:noFill/>
                    </a:lnB>
                  </a:tcPr>
                </a:tc>
                <a:tc>
                  <a:txBody>
                    <a:bodyPr/>
                    <a:lstStyle/>
                    <a:p>
                      <a:pPr>
                        <a:lnSpc>
                          <a:spcPct val="107000"/>
                        </a:lnSpc>
                      </a:pPr>
                      <a:endParaRPr lang="tr-TR" sz="1100">
                        <a:effectLst/>
                        <a:latin typeface="Calibri" panose="020F0502020204030204" pitchFamily="34" charset="0"/>
                        <a:cs typeface="Times New Roman" panose="02020603050405020304" pitchFamily="18" charset="0"/>
                      </a:endParaRPr>
                    </a:p>
                  </a:txBody>
                  <a:tcPr marL="2440" marR="2440" marT="2440" marB="0" anchor="b">
                    <a:lnL>
                      <a:noFill/>
                    </a:lnL>
                    <a:lnR>
                      <a:noFill/>
                    </a:lnR>
                    <a:lnT>
                      <a:noFill/>
                    </a:lnT>
                    <a:lnB>
                      <a:noFill/>
                    </a:lnB>
                  </a:tcPr>
                </a:tc>
                <a:tc>
                  <a:txBody>
                    <a:bodyPr/>
                    <a:lstStyle/>
                    <a:p>
                      <a:pPr>
                        <a:lnSpc>
                          <a:spcPct val="107000"/>
                        </a:lnSpc>
                      </a:pPr>
                      <a:endParaRPr lang="tr-TR" sz="1100">
                        <a:effectLst/>
                        <a:latin typeface="Calibri" panose="020F0502020204030204" pitchFamily="34" charset="0"/>
                        <a:cs typeface="Times New Roman" panose="02020603050405020304" pitchFamily="18" charset="0"/>
                      </a:endParaRPr>
                    </a:p>
                  </a:txBody>
                  <a:tcPr marL="2440" marR="2440" marT="2440" marB="0" anchor="b">
                    <a:lnL>
                      <a:noFill/>
                    </a:lnL>
                    <a:lnR>
                      <a:noFill/>
                    </a:lnR>
                    <a:lnT>
                      <a:noFill/>
                    </a:lnT>
                    <a:lnB>
                      <a:noFill/>
                    </a:lnB>
                  </a:tcPr>
                </a:tc>
                <a:tc>
                  <a:txBody>
                    <a:bodyPr/>
                    <a:lstStyle/>
                    <a:p>
                      <a:pPr>
                        <a:lnSpc>
                          <a:spcPct val="107000"/>
                        </a:lnSpc>
                      </a:pPr>
                      <a:endParaRPr lang="tr-TR" sz="1100">
                        <a:effectLst/>
                        <a:latin typeface="Calibri" panose="020F0502020204030204" pitchFamily="34" charset="0"/>
                        <a:cs typeface="Times New Roman" panose="02020603050405020304" pitchFamily="18" charset="0"/>
                      </a:endParaRPr>
                    </a:p>
                  </a:txBody>
                  <a:tcPr marL="2440" marR="2440" marT="2440" marB="0" anchor="b">
                    <a:lnL>
                      <a:noFill/>
                    </a:lnL>
                    <a:lnR>
                      <a:noFill/>
                    </a:lnR>
                    <a:lnT>
                      <a:noFill/>
                    </a:lnT>
                    <a:lnB>
                      <a:noFill/>
                    </a:lnB>
                  </a:tcPr>
                </a:tc>
                <a:tc>
                  <a:txBody>
                    <a:bodyPr/>
                    <a:lstStyle/>
                    <a:p>
                      <a:pPr>
                        <a:lnSpc>
                          <a:spcPct val="107000"/>
                        </a:lnSpc>
                      </a:pPr>
                      <a:endParaRPr lang="tr-TR" sz="1100">
                        <a:effectLst/>
                        <a:latin typeface="Calibri" panose="020F0502020204030204" pitchFamily="34" charset="0"/>
                        <a:cs typeface="Times New Roman" panose="02020603050405020304" pitchFamily="18" charset="0"/>
                      </a:endParaRPr>
                    </a:p>
                  </a:txBody>
                  <a:tcPr marL="2440" marR="2440" marT="2440" marB="0" anchor="b">
                    <a:lnL>
                      <a:noFill/>
                    </a:lnL>
                    <a:lnR>
                      <a:noFill/>
                    </a:lnR>
                    <a:lnT>
                      <a:noFill/>
                    </a:lnT>
                    <a:lnB>
                      <a:noFill/>
                    </a:lnB>
                  </a:tcPr>
                </a:tc>
                <a:tc>
                  <a:txBody>
                    <a:bodyPr/>
                    <a:lstStyle/>
                    <a:p>
                      <a:pPr>
                        <a:lnSpc>
                          <a:spcPct val="107000"/>
                        </a:lnSpc>
                      </a:pPr>
                      <a:endParaRPr lang="tr-TR" sz="1100">
                        <a:effectLst/>
                        <a:latin typeface="Calibri" panose="020F0502020204030204" pitchFamily="34" charset="0"/>
                        <a:cs typeface="Times New Roman" panose="02020603050405020304" pitchFamily="18" charset="0"/>
                      </a:endParaRPr>
                    </a:p>
                  </a:txBody>
                  <a:tcPr marL="2440" marR="2440" marT="2440" marB="0" anchor="b">
                    <a:lnL>
                      <a:noFill/>
                    </a:lnL>
                    <a:lnR>
                      <a:noFill/>
                    </a:lnR>
                    <a:lnT>
                      <a:noFill/>
                    </a:lnT>
                    <a:lnB>
                      <a:noFill/>
                    </a:lnB>
                  </a:tcPr>
                </a:tc>
                <a:tc>
                  <a:txBody>
                    <a:bodyPr/>
                    <a:lstStyle/>
                    <a:p>
                      <a:pPr>
                        <a:lnSpc>
                          <a:spcPct val="107000"/>
                        </a:lnSpc>
                      </a:pPr>
                      <a:endParaRPr lang="tr-TR" sz="1100">
                        <a:effectLst/>
                        <a:latin typeface="Calibri" panose="020F0502020204030204" pitchFamily="34" charset="0"/>
                        <a:cs typeface="Times New Roman" panose="02020603050405020304" pitchFamily="18" charset="0"/>
                      </a:endParaRPr>
                    </a:p>
                  </a:txBody>
                  <a:tcPr marL="2440" marR="2440" marT="2440" marB="0" anchor="b">
                    <a:lnL>
                      <a:noFill/>
                    </a:lnL>
                    <a:lnR>
                      <a:noFill/>
                    </a:lnR>
                    <a:lnT>
                      <a:noFill/>
                    </a:lnT>
                    <a:lnB>
                      <a:noFill/>
                    </a:lnB>
                  </a:tcPr>
                </a:tc>
                <a:extLst>
                  <a:ext uri="{0D108BD9-81ED-4DB2-BD59-A6C34878D82A}">
                    <a16:rowId xmlns:a16="http://schemas.microsoft.com/office/drawing/2014/main" val="807616299"/>
                  </a:ext>
                </a:extLst>
              </a:tr>
              <a:tr h="232962">
                <a:tc>
                  <a:txBody>
                    <a:bodyPr/>
                    <a:lstStyle/>
                    <a:p>
                      <a:pPr>
                        <a:lnSpc>
                          <a:spcPct val="107000"/>
                        </a:lnSpc>
                        <a:spcAft>
                          <a:spcPts val="800"/>
                        </a:spcAft>
                      </a:pPr>
                      <a:r>
                        <a:rPr lang="tr-TR" sz="1100" b="1">
                          <a:effectLst/>
                          <a:latin typeface="Calibri" panose="020F0502020204030204" pitchFamily="34" charset="0"/>
                          <a:ea typeface="Calibri" panose="020F0502020204030204" pitchFamily="34" charset="0"/>
                          <a:cs typeface="Times New Roman" panose="02020603050405020304" pitchFamily="18" charset="0"/>
                        </a:rPr>
                        <a:t>Tarih</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2440" marR="2440" marT="2440" marB="0" anchor="b">
                    <a:lnL>
                      <a:noFill/>
                    </a:lnL>
                    <a:lnR>
                      <a:noFill/>
                    </a:lnR>
                    <a:lnT>
                      <a:noFill/>
                    </a:lnT>
                    <a:lnB>
                      <a:noFill/>
                    </a:lnB>
                  </a:tcPr>
                </a:tc>
                <a:tc>
                  <a:txBody>
                    <a:bodyPr/>
                    <a:lstStyle/>
                    <a:p>
                      <a:pPr>
                        <a:lnSpc>
                          <a:spcPct val="107000"/>
                        </a:lnSpc>
                        <a:spcAft>
                          <a:spcPts val="800"/>
                        </a:spcAft>
                      </a:pP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2440" marR="2440" marT="2440" marB="0" anchor="b">
                    <a:lnL>
                      <a:noFill/>
                    </a:lnL>
                    <a:lnR>
                      <a:noFill/>
                    </a:lnR>
                    <a:lnT>
                      <a:noFill/>
                    </a:lnT>
                    <a:lnB>
                      <a:noFill/>
                    </a:lnB>
                  </a:tcPr>
                </a:tc>
                <a:tc>
                  <a:txBody>
                    <a:bodyPr/>
                    <a:lstStyle/>
                    <a:p>
                      <a:pPr>
                        <a:lnSpc>
                          <a:spcPct val="107000"/>
                        </a:lnSpc>
                        <a:spcAft>
                          <a:spcPts val="800"/>
                        </a:spcAft>
                      </a:pPr>
                      <a:r>
                        <a:rPr lang="tr-TR" sz="1100" b="1">
                          <a:effectLst/>
                          <a:latin typeface="Calibri" panose="020F0502020204030204" pitchFamily="34" charset="0"/>
                          <a:ea typeface="Calibri" panose="020F0502020204030204" pitchFamily="34" charset="0"/>
                          <a:cs typeface="Times New Roman" panose="02020603050405020304" pitchFamily="18" charset="0"/>
                        </a:rPr>
                        <a:t>Kuruluş Yetkilisi</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2440" marR="2440" marT="2440" marB="0" anchor="b">
                    <a:lnL>
                      <a:noFill/>
                    </a:lnL>
                    <a:lnR>
                      <a:noFill/>
                    </a:lnR>
                    <a:lnT>
                      <a:noFill/>
                    </a:lnT>
                    <a:lnB>
                      <a:noFill/>
                    </a:lnB>
                  </a:tcPr>
                </a:tc>
                <a:tc gridSpan="4">
                  <a:txBody>
                    <a:bodyPr/>
                    <a:lstStyle/>
                    <a:p>
                      <a:pPr>
                        <a:lnSpc>
                          <a:spcPct val="107000"/>
                        </a:lnSpc>
                      </a:pPr>
                      <a:endParaRPr lang="tr-TR" sz="1100">
                        <a:effectLst/>
                        <a:latin typeface="Calibri" panose="020F0502020204030204" pitchFamily="34" charset="0"/>
                        <a:cs typeface="Times New Roman" panose="02020603050405020304" pitchFamily="18" charset="0"/>
                      </a:endParaRPr>
                    </a:p>
                  </a:txBody>
                  <a:tcPr marL="2440" marR="2440" marT="2440" marB="0" anchor="b">
                    <a:lnL>
                      <a:noFill/>
                    </a:lnL>
                    <a:lnR>
                      <a:noFill/>
                    </a:lnR>
                    <a:lnT>
                      <a:noFill/>
                    </a:lnT>
                    <a:lnB>
                      <a:noFill/>
                    </a:lnB>
                  </a:tcPr>
                </a:tc>
                <a:tc hMerge="1">
                  <a:txBody>
                    <a:bodyPr/>
                    <a:lstStyle/>
                    <a:p>
                      <a:endParaRPr lang="tr-TR"/>
                    </a:p>
                  </a:txBody>
                  <a:tcPr/>
                </a:tc>
                <a:tc hMerge="1">
                  <a:txBody>
                    <a:bodyPr/>
                    <a:lstStyle/>
                    <a:p>
                      <a:endParaRPr lang="tr-TR"/>
                    </a:p>
                  </a:txBody>
                  <a:tcPr/>
                </a:tc>
                <a:tc hMerge="1">
                  <a:txBody>
                    <a:bodyPr/>
                    <a:lstStyle/>
                    <a:p>
                      <a:endParaRPr lang="tr-TR"/>
                    </a:p>
                  </a:txBody>
                  <a:tcPr/>
                </a:tc>
                <a:tc>
                  <a:txBody>
                    <a:bodyPr/>
                    <a:lstStyle/>
                    <a:p>
                      <a:pPr>
                        <a:lnSpc>
                          <a:spcPct val="107000"/>
                        </a:lnSpc>
                      </a:pPr>
                      <a:endParaRPr lang="tr-TR" sz="1100">
                        <a:effectLst/>
                        <a:latin typeface="Calibri" panose="020F0502020204030204" pitchFamily="34" charset="0"/>
                        <a:cs typeface="Times New Roman" panose="02020603050405020304" pitchFamily="18" charset="0"/>
                      </a:endParaRPr>
                    </a:p>
                  </a:txBody>
                  <a:tcPr marL="2440" marR="2440" marT="2440" marB="0" anchor="b">
                    <a:lnL>
                      <a:noFill/>
                    </a:lnL>
                    <a:lnR>
                      <a:noFill/>
                    </a:lnR>
                    <a:lnT>
                      <a:noFill/>
                    </a:lnT>
                    <a:lnB>
                      <a:noFill/>
                    </a:lnB>
                  </a:tcPr>
                </a:tc>
                <a:tc>
                  <a:txBody>
                    <a:bodyPr/>
                    <a:lstStyle/>
                    <a:p>
                      <a:pPr>
                        <a:lnSpc>
                          <a:spcPct val="107000"/>
                        </a:lnSpc>
                      </a:pPr>
                      <a:endParaRPr lang="tr-TR" sz="1100">
                        <a:effectLst/>
                        <a:latin typeface="Calibri" panose="020F0502020204030204" pitchFamily="34" charset="0"/>
                        <a:cs typeface="Times New Roman" panose="02020603050405020304" pitchFamily="18" charset="0"/>
                      </a:endParaRPr>
                    </a:p>
                  </a:txBody>
                  <a:tcPr marL="2440" marR="2440" marT="2440" marB="0" anchor="b">
                    <a:lnL>
                      <a:noFill/>
                    </a:lnL>
                    <a:lnR>
                      <a:noFill/>
                    </a:lnR>
                    <a:lnT>
                      <a:noFill/>
                    </a:lnT>
                    <a:lnB>
                      <a:noFill/>
                    </a:lnB>
                  </a:tcPr>
                </a:tc>
                <a:tc>
                  <a:txBody>
                    <a:bodyPr/>
                    <a:lstStyle/>
                    <a:p>
                      <a:pPr>
                        <a:lnSpc>
                          <a:spcPct val="107000"/>
                        </a:lnSpc>
                      </a:pPr>
                      <a:endParaRPr lang="tr-TR" sz="1100">
                        <a:effectLst/>
                        <a:latin typeface="Calibri" panose="020F0502020204030204" pitchFamily="34" charset="0"/>
                        <a:cs typeface="Times New Roman" panose="02020603050405020304" pitchFamily="18" charset="0"/>
                      </a:endParaRPr>
                    </a:p>
                  </a:txBody>
                  <a:tcPr marL="2440" marR="2440" marT="2440" marB="0" anchor="b">
                    <a:lnL>
                      <a:noFill/>
                    </a:lnL>
                    <a:lnR>
                      <a:noFill/>
                    </a:lnR>
                    <a:lnT>
                      <a:noFill/>
                    </a:lnT>
                    <a:lnB>
                      <a:noFill/>
                    </a:lnB>
                  </a:tcPr>
                </a:tc>
                <a:tc>
                  <a:txBody>
                    <a:bodyPr/>
                    <a:lstStyle/>
                    <a:p>
                      <a:pPr>
                        <a:lnSpc>
                          <a:spcPct val="107000"/>
                        </a:lnSpc>
                      </a:pPr>
                      <a:endParaRPr lang="tr-TR" sz="1100">
                        <a:effectLst/>
                        <a:latin typeface="Calibri" panose="020F0502020204030204" pitchFamily="34" charset="0"/>
                        <a:cs typeface="Times New Roman" panose="02020603050405020304" pitchFamily="18" charset="0"/>
                      </a:endParaRPr>
                    </a:p>
                  </a:txBody>
                  <a:tcPr marL="2440" marR="2440" marT="2440" marB="0" anchor="b">
                    <a:lnL>
                      <a:noFill/>
                    </a:lnL>
                    <a:lnR>
                      <a:noFill/>
                    </a:lnR>
                    <a:lnT>
                      <a:noFill/>
                    </a:lnT>
                    <a:lnB>
                      <a:noFill/>
                    </a:lnB>
                  </a:tcPr>
                </a:tc>
                <a:extLst>
                  <a:ext uri="{0D108BD9-81ED-4DB2-BD59-A6C34878D82A}">
                    <a16:rowId xmlns:a16="http://schemas.microsoft.com/office/drawing/2014/main" val="990882537"/>
                  </a:ext>
                </a:extLst>
              </a:tr>
              <a:tr h="232962">
                <a:tc>
                  <a:txBody>
                    <a:bodyPr/>
                    <a:lstStyle/>
                    <a:p>
                      <a:pPr>
                        <a:lnSpc>
                          <a:spcPct val="107000"/>
                        </a:lnSpc>
                      </a:pPr>
                      <a:endParaRPr lang="tr-TR" sz="1100">
                        <a:effectLst/>
                        <a:latin typeface="Calibri" panose="020F0502020204030204" pitchFamily="34" charset="0"/>
                        <a:cs typeface="Times New Roman" panose="02020603050405020304" pitchFamily="18" charset="0"/>
                      </a:endParaRPr>
                    </a:p>
                  </a:txBody>
                  <a:tcPr marL="2440" marR="2440" marT="2440" marB="0" anchor="b">
                    <a:lnL>
                      <a:noFill/>
                    </a:lnL>
                    <a:lnR>
                      <a:noFill/>
                    </a:lnR>
                    <a:lnT>
                      <a:noFill/>
                    </a:lnT>
                    <a:lnB>
                      <a:noFill/>
                    </a:lnB>
                  </a:tcPr>
                </a:tc>
                <a:tc>
                  <a:txBody>
                    <a:bodyPr/>
                    <a:lstStyle/>
                    <a:p>
                      <a:pPr>
                        <a:lnSpc>
                          <a:spcPct val="107000"/>
                        </a:lnSpc>
                      </a:pPr>
                      <a:endParaRPr lang="tr-TR" sz="1100" dirty="0">
                        <a:effectLst/>
                        <a:latin typeface="Calibri" panose="020F0502020204030204" pitchFamily="34" charset="0"/>
                        <a:cs typeface="Times New Roman" panose="02020603050405020304" pitchFamily="18" charset="0"/>
                      </a:endParaRPr>
                    </a:p>
                  </a:txBody>
                  <a:tcPr marL="2440" marR="2440" marT="2440" marB="0" anchor="b">
                    <a:lnL>
                      <a:noFill/>
                    </a:lnL>
                    <a:lnR>
                      <a:noFill/>
                    </a:lnR>
                    <a:lnT>
                      <a:noFill/>
                    </a:lnT>
                    <a:lnB>
                      <a:noFill/>
                    </a:lnB>
                  </a:tcPr>
                </a:tc>
                <a:tc>
                  <a:txBody>
                    <a:bodyPr/>
                    <a:lstStyle/>
                    <a:p>
                      <a:pPr>
                        <a:lnSpc>
                          <a:spcPct val="107000"/>
                        </a:lnSpc>
                        <a:spcAft>
                          <a:spcPts val="800"/>
                        </a:spcAft>
                      </a:pPr>
                      <a:r>
                        <a:rPr lang="tr-TR" sz="1100" b="1">
                          <a:effectLst/>
                          <a:latin typeface="Calibri" panose="020F0502020204030204" pitchFamily="34" charset="0"/>
                          <a:ea typeface="Calibri" panose="020F0502020204030204" pitchFamily="34" charset="0"/>
                          <a:cs typeface="Times New Roman" panose="02020603050405020304" pitchFamily="18" charset="0"/>
                        </a:rPr>
                        <a:t>Kaşe-İmza</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2440" marR="2440" marT="2440" marB="0" anchor="b">
                    <a:lnL>
                      <a:noFill/>
                    </a:lnL>
                    <a:lnR>
                      <a:noFill/>
                    </a:lnR>
                    <a:lnT>
                      <a:noFill/>
                    </a:lnT>
                    <a:lnB>
                      <a:noFill/>
                    </a:lnB>
                  </a:tcPr>
                </a:tc>
                <a:tc>
                  <a:txBody>
                    <a:bodyPr/>
                    <a:lstStyle/>
                    <a:p>
                      <a:pPr>
                        <a:lnSpc>
                          <a:spcPct val="107000"/>
                        </a:lnSpc>
                      </a:pPr>
                      <a:endParaRPr lang="tr-TR" sz="1100">
                        <a:effectLst/>
                        <a:latin typeface="Calibri" panose="020F0502020204030204" pitchFamily="34" charset="0"/>
                        <a:cs typeface="Times New Roman" panose="02020603050405020304" pitchFamily="18" charset="0"/>
                      </a:endParaRPr>
                    </a:p>
                  </a:txBody>
                  <a:tcPr marL="2440" marR="2440" marT="2440" marB="0" anchor="b">
                    <a:lnL>
                      <a:noFill/>
                    </a:lnL>
                    <a:lnR>
                      <a:noFill/>
                    </a:lnR>
                    <a:lnT>
                      <a:noFill/>
                    </a:lnT>
                    <a:lnB>
                      <a:noFill/>
                    </a:lnB>
                  </a:tcPr>
                </a:tc>
                <a:tc>
                  <a:txBody>
                    <a:bodyPr/>
                    <a:lstStyle/>
                    <a:p>
                      <a:pPr>
                        <a:lnSpc>
                          <a:spcPct val="107000"/>
                        </a:lnSpc>
                      </a:pPr>
                      <a:endParaRPr lang="tr-TR" sz="1100">
                        <a:effectLst/>
                        <a:latin typeface="Calibri" panose="020F0502020204030204" pitchFamily="34" charset="0"/>
                        <a:cs typeface="Times New Roman" panose="02020603050405020304" pitchFamily="18" charset="0"/>
                      </a:endParaRPr>
                    </a:p>
                  </a:txBody>
                  <a:tcPr marL="2440" marR="2440" marT="2440" marB="0" anchor="b">
                    <a:lnL>
                      <a:noFill/>
                    </a:lnL>
                    <a:lnR>
                      <a:noFill/>
                    </a:lnR>
                    <a:lnT>
                      <a:noFill/>
                    </a:lnT>
                    <a:lnB>
                      <a:noFill/>
                    </a:lnB>
                  </a:tcPr>
                </a:tc>
                <a:tc>
                  <a:txBody>
                    <a:bodyPr/>
                    <a:lstStyle/>
                    <a:p>
                      <a:pPr>
                        <a:lnSpc>
                          <a:spcPct val="107000"/>
                        </a:lnSpc>
                      </a:pPr>
                      <a:endParaRPr lang="tr-TR" sz="1100">
                        <a:effectLst/>
                        <a:latin typeface="Calibri" panose="020F0502020204030204" pitchFamily="34" charset="0"/>
                        <a:cs typeface="Times New Roman" panose="02020603050405020304" pitchFamily="18" charset="0"/>
                      </a:endParaRPr>
                    </a:p>
                  </a:txBody>
                  <a:tcPr marL="2440" marR="2440" marT="2440" marB="0" anchor="b">
                    <a:lnL>
                      <a:noFill/>
                    </a:lnL>
                    <a:lnR>
                      <a:noFill/>
                    </a:lnR>
                    <a:lnT>
                      <a:noFill/>
                    </a:lnT>
                    <a:lnB>
                      <a:noFill/>
                    </a:lnB>
                  </a:tcPr>
                </a:tc>
                <a:tc>
                  <a:txBody>
                    <a:bodyPr/>
                    <a:lstStyle/>
                    <a:p>
                      <a:pPr>
                        <a:lnSpc>
                          <a:spcPct val="107000"/>
                        </a:lnSpc>
                      </a:pPr>
                      <a:endParaRPr lang="tr-TR" sz="1100">
                        <a:effectLst/>
                        <a:latin typeface="Calibri" panose="020F0502020204030204" pitchFamily="34" charset="0"/>
                        <a:cs typeface="Times New Roman" panose="02020603050405020304" pitchFamily="18" charset="0"/>
                      </a:endParaRPr>
                    </a:p>
                  </a:txBody>
                  <a:tcPr marL="2440" marR="2440" marT="2440" marB="0" anchor="b">
                    <a:lnL>
                      <a:noFill/>
                    </a:lnL>
                    <a:lnR>
                      <a:noFill/>
                    </a:lnR>
                    <a:lnT>
                      <a:noFill/>
                    </a:lnT>
                    <a:lnB>
                      <a:noFill/>
                    </a:lnB>
                  </a:tcPr>
                </a:tc>
                <a:tc>
                  <a:txBody>
                    <a:bodyPr/>
                    <a:lstStyle/>
                    <a:p>
                      <a:pPr>
                        <a:lnSpc>
                          <a:spcPct val="107000"/>
                        </a:lnSpc>
                      </a:pPr>
                      <a:endParaRPr lang="tr-TR" sz="1100">
                        <a:effectLst/>
                        <a:latin typeface="Calibri" panose="020F0502020204030204" pitchFamily="34" charset="0"/>
                        <a:cs typeface="Times New Roman" panose="02020603050405020304" pitchFamily="18" charset="0"/>
                      </a:endParaRPr>
                    </a:p>
                  </a:txBody>
                  <a:tcPr marL="2440" marR="2440" marT="2440" marB="0" anchor="b">
                    <a:lnL>
                      <a:noFill/>
                    </a:lnL>
                    <a:lnR>
                      <a:noFill/>
                    </a:lnR>
                    <a:lnT>
                      <a:noFill/>
                    </a:lnT>
                    <a:lnB>
                      <a:noFill/>
                    </a:lnB>
                  </a:tcPr>
                </a:tc>
                <a:tc>
                  <a:txBody>
                    <a:bodyPr/>
                    <a:lstStyle/>
                    <a:p>
                      <a:pPr>
                        <a:lnSpc>
                          <a:spcPct val="107000"/>
                        </a:lnSpc>
                      </a:pPr>
                      <a:endParaRPr lang="tr-TR" sz="1100">
                        <a:effectLst/>
                        <a:latin typeface="Calibri" panose="020F0502020204030204" pitchFamily="34" charset="0"/>
                        <a:cs typeface="Times New Roman" panose="02020603050405020304" pitchFamily="18" charset="0"/>
                      </a:endParaRPr>
                    </a:p>
                  </a:txBody>
                  <a:tcPr marL="2440" marR="2440" marT="2440" marB="0" anchor="b">
                    <a:lnL>
                      <a:noFill/>
                    </a:lnL>
                    <a:lnR>
                      <a:noFill/>
                    </a:lnR>
                    <a:lnT>
                      <a:noFill/>
                    </a:lnT>
                    <a:lnB>
                      <a:noFill/>
                    </a:lnB>
                  </a:tcPr>
                </a:tc>
                <a:tc>
                  <a:txBody>
                    <a:bodyPr/>
                    <a:lstStyle/>
                    <a:p>
                      <a:pPr>
                        <a:lnSpc>
                          <a:spcPct val="107000"/>
                        </a:lnSpc>
                      </a:pPr>
                      <a:endParaRPr lang="tr-TR" sz="1100">
                        <a:effectLst/>
                        <a:latin typeface="Calibri" panose="020F0502020204030204" pitchFamily="34" charset="0"/>
                        <a:cs typeface="Times New Roman" panose="02020603050405020304" pitchFamily="18" charset="0"/>
                      </a:endParaRPr>
                    </a:p>
                  </a:txBody>
                  <a:tcPr marL="2440" marR="2440" marT="2440" marB="0" anchor="b">
                    <a:lnL>
                      <a:noFill/>
                    </a:lnL>
                    <a:lnR>
                      <a:noFill/>
                    </a:lnR>
                    <a:lnT>
                      <a:noFill/>
                    </a:lnT>
                    <a:lnB>
                      <a:noFill/>
                    </a:lnB>
                  </a:tcPr>
                </a:tc>
                <a:tc>
                  <a:txBody>
                    <a:bodyPr/>
                    <a:lstStyle/>
                    <a:p>
                      <a:pPr>
                        <a:lnSpc>
                          <a:spcPct val="107000"/>
                        </a:lnSpc>
                      </a:pPr>
                      <a:endParaRPr lang="tr-TR" sz="1100" dirty="0">
                        <a:effectLst/>
                        <a:latin typeface="Calibri" panose="020F0502020204030204" pitchFamily="34" charset="0"/>
                        <a:cs typeface="Times New Roman" panose="02020603050405020304" pitchFamily="18" charset="0"/>
                      </a:endParaRPr>
                    </a:p>
                  </a:txBody>
                  <a:tcPr marL="2440" marR="2440" marT="2440" marB="0" anchor="b">
                    <a:lnL>
                      <a:noFill/>
                    </a:lnL>
                    <a:lnR>
                      <a:noFill/>
                    </a:lnR>
                    <a:lnT>
                      <a:noFill/>
                    </a:lnT>
                    <a:lnB>
                      <a:noFill/>
                    </a:lnB>
                  </a:tcPr>
                </a:tc>
                <a:extLst>
                  <a:ext uri="{0D108BD9-81ED-4DB2-BD59-A6C34878D82A}">
                    <a16:rowId xmlns:a16="http://schemas.microsoft.com/office/drawing/2014/main" val="1694728942"/>
                  </a:ext>
                </a:extLst>
              </a:tr>
            </a:tbl>
          </a:graphicData>
        </a:graphic>
      </p:graphicFrame>
    </p:spTree>
    <p:extLst>
      <p:ext uri="{BB962C8B-B14F-4D97-AF65-F5344CB8AC3E}">
        <p14:creationId xmlns:p14="http://schemas.microsoft.com/office/powerpoint/2010/main" val="344330172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Unvan 1"/>
          <p:cNvSpPr>
            <a:spLocks noGrp="1"/>
          </p:cNvSpPr>
          <p:nvPr>
            <p:ph type="title"/>
          </p:nvPr>
        </p:nvSpPr>
        <p:spPr>
          <a:xfrm>
            <a:off x="0" y="0"/>
            <a:ext cx="12192000" cy="618565"/>
          </a:xfrm>
        </p:spPr>
        <p:txBody>
          <a:bodyPr>
            <a:normAutofit/>
          </a:bodyPr>
          <a:lstStyle/>
          <a:p>
            <a:pPr algn="ctr"/>
            <a:r>
              <a:rPr lang="tr-TR" sz="3000" b="1" dirty="0">
                <a:solidFill>
                  <a:srgbClr val="E20613"/>
                </a:solidFill>
                <a:latin typeface="Arial" panose="020B0604020202020204" pitchFamily="34" charset="0"/>
                <a:cs typeface="Arial" panose="020B0604020202020204" pitchFamily="34" charset="0"/>
              </a:rPr>
              <a:t>Destek Kapsamı</a:t>
            </a:r>
          </a:p>
        </p:txBody>
      </p:sp>
      <p:sp>
        <p:nvSpPr>
          <p:cNvPr id="4" name="Dikdörtgen 3"/>
          <p:cNvSpPr/>
          <p:nvPr/>
        </p:nvSpPr>
        <p:spPr>
          <a:xfrm>
            <a:off x="632093" y="696334"/>
            <a:ext cx="10853955"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400" b="0" i="0" u="none" strike="noStrike" kern="1200" cap="none" spc="0" normalizeH="0" baseline="0" noProof="0" dirty="0">
                <a:ln>
                  <a:noFill/>
                </a:ln>
                <a:solidFill>
                  <a:prstClr val="black"/>
                </a:solidFill>
                <a:effectLst/>
                <a:uLnTx/>
                <a:uFillTx/>
                <a:latin typeface="Calibri"/>
                <a:ea typeface="+mn-ea"/>
                <a:cs typeface="+mn-cs"/>
              </a:rPr>
              <a:t>Destek kapsamına itirazlar, proje karar yazısı tarihinden itibaren en fazla iki (2) ay içinde yapılabilir. </a:t>
            </a:r>
          </a:p>
        </p:txBody>
      </p:sp>
      <p:pic>
        <p:nvPicPr>
          <p:cNvPr id="6" name="Resim 5"/>
          <p:cNvPicPr preferRelativeResize="0"/>
          <p:nvPr/>
        </p:nvPicPr>
        <p:blipFill rotWithShape="1">
          <a:blip r:embed="rId5"/>
          <a:srcRect l="7131" t="34725" r="66530" b="29810"/>
          <a:stretch/>
        </p:blipFill>
        <p:spPr bwMode="auto">
          <a:xfrm>
            <a:off x="1013401" y="3787169"/>
            <a:ext cx="4520619" cy="2615800"/>
          </a:xfrm>
          <a:prstGeom prst="rect">
            <a:avLst/>
          </a:prstGeom>
          <a:ln>
            <a:noFill/>
          </a:ln>
          <a:extLst>
            <a:ext uri="{53640926-AAD7-44D8-BBD7-CCE9431645EC}">
              <a14:shadowObscured xmlns:a14="http://schemas.microsoft.com/office/drawing/2010/main"/>
            </a:ext>
          </a:extLst>
        </p:spPr>
      </p:pic>
      <p:grpSp>
        <p:nvGrpSpPr>
          <p:cNvPr id="10" name="Grup 9"/>
          <p:cNvGrpSpPr/>
          <p:nvPr/>
        </p:nvGrpSpPr>
        <p:grpSpPr>
          <a:xfrm>
            <a:off x="1013402" y="1300622"/>
            <a:ext cx="4520619" cy="2673578"/>
            <a:chOff x="775760" y="2829638"/>
            <a:chExt cx="4110276" cy="2569971"/>
          </a:xfrm>
        </p:grpSpPr>
        <p:grpSp>
          <p:nvGrpSpPr>
            <p:cNvPr id="11" name="Grup 10"/>
            <p:cNvGrpSpPr/>
            <p:nvPr/>
          </p:nvGrpSpPr>
          <p:grpSpPr>
            <a:xfrm>
              <a:off x="775760" y="2829638"/>
              <a:ext cx="4110276" cy="2569971"/>
              <a:chOff x="775760" y="2829638"/>
              <a:chExt cx="4110276" cy="2569971"/>
            </a:xfrm>
          </p:grpSpPr>
          <p:pic>
            <p:nvPicPr>
              <p:cNvPr id="13" name="Resim 12"/>
              <p:cNvPicPr>
                <a:picLocks noChangeAspect="1"/>
              </p:cNvPicPr>
              <p:nvPr/>
            </p:nvPicPr>
            <p:blipFill rotWithShape="1">
              <a:blip r:embed="rId6"/>
              <a:srcRect r="24103" b="27735"/>
              <a:stretch/>
            </p:blipFill>
            <p:spPr>
              <a:xfrm>
                <a:off x="775760" y="2829638"/>
                <a:ext cx="4110276" cy="2569971"/>
              </a:xfrm>
              <a:prstGeom prst="rect">
                <a:avLst/>
              </a:prstGeom>
              <a:effectLst>
                <a:softEdge rad="177800"/>
              </a:effectLst>
            </p:spPr>
          </p:pic>
          <p:pic>
            <p:nvPicPr>
              <p:cNvPr id="14" name="Resim 13"/>
              <p:cNvPicPr>
                <a:picLocks noChangeAspect="1"/>
              </p:cNvPicPr>
              <p:nvPr/>
            </p:nvPicPr>
            <p:blipFill rotWithShape="1">
              <a:blip r:embed="rId6"/>
              <a:srcRect l="31466" t="1209" r="30983" b="28251"/>
              <a:stretch/>
            </p:blipFill>
            <p:spPr>
              <a:xfrm>
                <a:off x="797251" y="2890987"/>
                <a:ext cx="2033647" cy="2508622"/>
              </a:xfrm>
              <a:prstGeom prst="rect">
                <a:avLst/>
              </a:prstGeom>
              <a:effectLst>
                <a:softEdge rad="177800"/>
              </a:effectLst>
            </p:spPr>
          </p:pic>
        </p:grpSp>
        <p:sp>
          <p:nvSpPr>
            <p:cNvPr id="12" name="Dikdörtgen 11"/>
            <p:cNvSpPr/>
            <p:nvPr/>
          </p:nvSpPr>
          <p:spPr>
            <a:xfrm>
              <a:off x="1542542" y="3466449"/>
              <a:ext cx="2981345" cy="62128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3600" b="1" i="0" u="none" strike="noStrike" kern="1200" cap="none" spc="0" normalizeH="0" baseline="0" noProof="0" dirty="0">
                  <a:ln>
                    <a:noFill/>
                  </a:ln>
                  <a:solidFill>
                    <a:srgbClr val="002060"/>
                  </a:solidFill>
                  <a:effectLst/>
                  <a:uLnTx/>
                  <a:uFillTx/>
                  <a:latin typeface="Calibri"/>
                  <a:ea typeface="+mn-ea"/>
                  <a:cs typeface="+mn-cs"/>
                </a:rPr>
                <a:t> 2          </a:t>
              </a:r>
              <a:r>
                <a:rPr kumimoji="0" lang="tr-TR" sz="3600" b="1" i="0" u="none" strike="noStrike" kern="1200" cap="none" spc="0" normalizeH="0" baseline="0" noProof="0" dirty="0" smtClean="0">
                  <a:ln>
                    <a:noFill/>
                  </a:ln>
                  <a:solidFill>
                    <a:srgbClr val="002060"/>
                  </a:solidFill>
                  <a:effectLst/>
                  <a:uLnTx/>
                  <a:uFillTx/>
                  <a:latin typeface="Calibri"/>
                  <a:ea typeface="+mn-ea"/>
                  <a:cs typeface="+mn-cs"/>
                </a:rPr>
                <a:t>     ay</a:t>
              </a:r>
              <a:endParaRPr kumimoji="0" lang="tr-TR" sz="3600" b="1" i="0" u="none" strike="noStrike" kern="1200" cap="none" spc="0" normalizeH="0" baseline="0" noProof="0" dirty="0">
                <a:ln>
                  <a:noFill/>
                </a:ln>
                <a:solidFill>
                  <a:srgbClr val="002060"/>
                </a:solidFill>
                <a:effectLst/>
                <a:uLnTx/>
                <a:uFillTx/>
                <a:latin typeface="Calibri"/>
                <a:ea typeface="+mn-ea"/>
                <a:cs typeface="+mn-cs"/>
              </a:endParaRPr>
            </a:p>
          </p:txBody>
        </p:sp>
      </p:grpSp>
      <p:sp>
        <p:nvSpPr>
          <p:cNvPr id="7" name="Dikdörtgen 6"/>
          <p:cNvSpPr/>
          <p:nvPr/>
        </p:nvSpPr>
        <p:spPr>
          <a:xfrm>
            <a:off x="5899638" y="5278271"/>
            <a:ext cx="5379133"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400" b="0" i="1" u="none" strike="noStrike" kern="1200" cap="none" spc="0" normalizeH="0" baseline="0" noProof="0" dirty="0" smtClean="0">
                <a:ln>
                  <a:noFill/>
                </a:ln>
                <a:solidFill>
                  <a:srgbClr val="002060"/>
                </a:solidFill>
                <a:effectLst/>
                <a:uLnTx/>
                <a:uFillTx/>
                <a:latin typeface="Calibri"/>
                <a:ea typeface="+mn-ea"/>
                <a:cs typeface="+mn-cs"/>
              </a:rPr>
              <a:t>27.05</a:t>
            </a:r>
            <a:r>
              <a:rPr kumimoji="0" lang="pt-BR" sz="2400" b="0" i="1" u="none" strike="noStrike" kern="1200" cap="none" spc="0" normalizeH="0" baseline="0" noProof="0" dirty="0" smtClean="0">
                <a:ln>
                  <a:noFill/>
                </a:ln>
                <a:solidFill>
                  <a:srgbClr val="002060"/>
                </a:solidFill>
                <a:effectLst/>
                <a:uLnTx/>
                <a:uFillTx/>
                <a:latin typeface="Calibri"/>
                <a:ea typeface="+mn-ea"/>
                <a:cs typeface="+mn-cs"/>
              </a:rPr>
              <a:t>.202</a:t>
            </a:r>
            <a:r>
              <a:rPr kumimoji="0" lang="tr-TR" sz="2400" b="0" i="1" u="none" strike="noStrike" kern="1200" cap="none" spc="0" normalizeH="0" baseline="0" noProof="0" dirty="0">
                <a:ln>
                  <a:noFill/>
                </a:ln>
                <a:solidFill>
                  <a:srgbClr val="002060"/>
                </a:solidFill>
                <a:effectLst/>
                <a:uLnTx/>
                <a:uFillTx/>
                <a:latin typeface="Calibri"/>
                <a:ea typeface="+mn-ea"/>
                <a:cs typeface="+mn-cs"/>
              </a:rPr>
              <a:t>4</a:t>
            </a:r>
            <a:r>
              <a:rPr kumimoji="0" lang="pt-BR" sz="2400" b="0" i="1" u="none" strike="noStrike" kern="1200" cap="none" spc="0" normalizeH="0" baseline="0" noProof="0" dirty="0" smtClean="0">
                <a:ln>
                  <a:noFill/>
                </a:ln>
                <a:solidFill>
                  <a:srgbClr val="002060"/>
                </a:solidFill>
                <a:effectLst/>
                <a:uLnTx/>
                <a:uFillTx/>
                <a:latin typeface="Calibri"/>
                <a:ea typeface="+mn-ea"/>
                <a:cs typeface="+mn-cs"/>
              </a:rPr>
              <a:t> </a:t>
            </a:r>
            <a:r>
              <a:rPr kumimoji="0" lang="pt-BR" sz="2400" b="0" i="1" u="none" strike="noStrike" kern="1200" cap="none" spc="0" normalizeH="0" baseline="0" noProof="0" dirty="0">
                <a:ln>
                  <a:noFill/>
                </a:ln>
                <a:solidFill>
                  <a:srgbClr val="002060"/>
                </a:solidFill>
                <a:effectLst/>
                <a:uLnTx/>
                <a:uFillTx/>
                <a:latin typeface="Calibri"/>
                <a:ea typeface="+mn-ea"/>
                <a:cs typeface="+mn-cs"/>
              </a:rPr>
              <a:t>tarihine kadar itiraz edilebilir</a:t>
            </a:r>
            <a:endParaRPr kumimoji="0" lang="tr-TR" sz="2400" b="0" i="1" u="none" strike="noStrike" kern="1200" cap="none" spc="0" normalizeH="0" baseline="0" noProof="0" dirty="0">
              <a:ln>
                <a:noFill/>
              </a:ln>
              <a:solidFill>
                <a:srgbClr val="002060"/>
              </a:solidFill>
              <a:effectLst/>
              <a:uLnTx/>
              <a:uFillTx/>
              <a:latin typeface="Calibri"/>
              <a:ea typeface="+mn-ea"/>
              <a:cs typeface="+mn-cs"/>
            </a:endParaRPr>
          </a:p>
        </p:txBody>
      </p:sp>
      <p:sp>
        <p:nvSpPr>
          <p:cNvPr id="17" name="Dikdörtgen 16"/>
          <p:cNvSpPr/>
          <p:nvPr/>
        </p:nvSpPr>
        <p:spPr>
          <a:xfrm>
            <a:off x="4391756" y="563027"/>
            <a:ext cx="3386726"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pic>
        <p:nvPicPr>
          <p:cNvPr id="9" name="Resim 8"/>
          <p:cNvPicPr>
            <a:picLocks noChangeAspect="1"/>
          </p:cNvPicPr>
          <p:nvPr/>
        </p:nvPicPr>
        <p:blipFill>
          <a:blip r:embed="rId7"/>
          <a:stretch>
            <a:fillRect/>
          </a:stretch>
        </p:blipFill>
        <p:spPr>
          <a:xfrm>
            <a:off x="5681386" y="1788313"/>
            <a:ext cx="5372100" cy="3228975"/>
          </a:xfrm>
          <a:prstGeom prst="rect">
            <a:avLst/>
          </a:prstGeom>
        </p:spPr>
      </p:pic>
      <p:pic>
        <p:nvPicPr>
          <p:cNvPr id="5" name="Resim 4"/>
          <p:cNvPicPr>
            <a:picLocks noChangeAspect="1"/>
          </p:cNvPicPr>
          <p:nvPr/>
        </p:nvPicPr>
        <p:blipFill>
          <a:blip r:embed="rId8"/>
          <a:stretch>
            <a:fillRect/>
          </a:stretch>
        </p:blipFill>
        <p:spPr>
          <a:xfrm>
            <a:off x="9792930" y="2579941"/>
            <a:ext cx="1038866" cy="295678"/>
          </a:xfrm>
          <a:prstGeom prst="rect">
            <a:avLst/>
          </a:prstGeom>
        </p:spPr>
      </p:pic>
      <p:sp>
        <p:nvSpPr>
          <p:cNvPr id="8" name="Dikdörtgen 7"/>
          <p:cNvSpPr/>
          <p:nvPr/>
        </p:nvSpPr>
        <p:spPr>
          <a:xfrm>
            <a:off x="9792930" y="2579941"/>
            <a:ext cx="1038866" cy="307777"/>
          </a:xfrm>
          <a:prstGeom prst="rect">
            <a:avLst/>
          </a:prstGeom>
          <a:solidFill>
            <a:schemeClr val="bg1"/>
          </a:solidFill>
        </p:spPr>
        <p:txBody>
          <a:bodyPr wrap="square">
            <a:spAutoFit/>
          </a:bodyPr>
          <a:lstStyle/>
          <a:p>
            <a:pPr algn="ctr"/>
            <a:r>
              <a:rPr lang="tr-TR" sz="1400" b="1" dirty="0">
                <a:ln w="0"/>
                <a:effectLst>
                  <a:outerShdw blurRad="38100" dist="19050" dir="2700000" algn="tl" rotWithShape="0">
                    <a:schemeClr val="dk1">
                      <a:alpha val="40000"/>
                    </a:schemeClr>
                  </a:outerShdw>
                </a:effectLst>
              </a:rPr>
              <a:t>27.03.2024</a:t>
            </a:r>
          </a:p>
        </p:txBody>
      </p:sp>
    </p:spTree>
    <p:extLst>
      <p:ext uri="{BB962C8B-B14F-4D97-AF65-F5344CB8AC3E}">
        <p14:creationId xmlns:p14="http://schemas.microsoft.com/office/powerpoint/2010/main" val="333086041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0"/>
            <a:ext cx="12192000" cy="61856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tr-TR" sz="3000" b="1" dirty="0" smtClean="0">
                <a:solidFill>
                  <a:srgbClr val="E20613"/>
                </a:solidFill>
                <a:latin typeface="Arial" panose="020B0604020202020204" pitchFamily="34" charset="0"/>
                <a:cs typeface="Arial" panose="020B0604020202020204" pitchFamily="34" charset="0"/>
              </a:rPr>
              <a:t>İzleme Süreci: Gider Formları (Dönem Raporu)</a:t>
            </a:r>
            <a:endParaRPr lang="tr-TR" sz="3000" b="1" dirty="0">
              <a:solidFill>
                <a:srgbClr val="E20613"/>
              </a:solidFill>
              <a:latin typeface="Arial" panose="020B0604020202020204" pitchFamily="34" charset="0"/>
              <a:cs typeface="Arial" panose="020B0604020202020204" pitchFamily="34" charset="0"/>
            </a:endParaRPr>
          </a:p>
        </p:txBody>
      </p:sp>
      <p:sp>
        <p:nvSpPr>
          <p:cNvPr id="5"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tr-TR"/>
          </a:p>
        </p:txBody>
      </p:sp>
      <p:sp>
        <p:nvSpPr>
          <p:cNvPr id="6" name="Rectangle 3"/>
          <p:cNvSpPr>
            <a:spLocks noChangeArrowheads="1"/>
          </p:cNvSpPr>
          <p:nvPr/>
        </p:nvSpPr>
        <p:spPr bwMode="auto">
          <a:xfrm>
            <a:off x="0" y="49022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tr-TR"/>
          </a:p>
        </p:txBody>
      </p:sp>
      <p:graphicFrame>
        <p:nvGraphicFramePr>
          <p:cNvPr id="3" name="Tablo 2"/>
          <p:cNvGraphicFramePr>
            <a:graphicFrameLocks noGrp="1"/>
          </p:cNvGraphicFramePr>
          <p:nvPr>
            <p:extLst>
              <p:ext uri="{D42A27DB-BD31-4B8C-83A1-F6EECF244321}">
                <p14:modId xmlns:p14="http://schemas.microsoft.com/office/powerpoint/2010/main" val="439533937"/>
              </p:ext>
            </p:extLst>
          </p:nvPr>
        </p:nvGraphicFramePr>
        <p:xfrm>
          <a:off x="303471" y="582612"/>
          <a:ext cx="11285346" cy="4636831"/>
        </p:xfrm>
        <a:graphic>
          <a:graphicData uri="http://schemas.openxmlformats.org/drawingml/2006/table">
            <a:tbl>
              <a:tblPr/>
              <a:tblGrid>
                <a:gridCol w="737572">
                  <a:extLst>
                    <a:ext uri="{9D8B030D-6E8A-4147-A177-3AD203B41FA5}">
                      <a16:colId xmlns:a16="http://schemas.microsoft.com/office/drawing/2014/main" val="1889838685"/>
                    </a:ext>
                  </a:extLst>
                </a:gridCol>
                <a:gridCol w="1107843">
                  <a:extLst>
                    <a:ext uri="{9D8B030D-6E8A-4147-A177-3AD203B41FA5}">
                      <a16:colId xmlns:a16="http://schemas.microsoft.com/office/drawing/2014/main" val="1044512300"/>
                    </a:ext>
                  </a:extLst>
                </a:gridCol>
                <a:gridCol w="2906727">
                  <a:extLst>
                    <a:ext uri="{9D8B030D-6E8A-4147-A177-3AD203B41FA5}">
                      <a16:colId xmlns:a16="http://schemas.microsoft.com/office/drawing/2014/main" val="601579393"/>
                    </a:ext>
                  </a:extLst>
                </a:gridCol>
                <a:gridCol w="593026">
                  <a:extLst>
                    <a:ext uri="{9D8B030D-6E8A-4147-A177-3AD203B41FA5}">
                      <a16:colId xmlns:a16="http://schemas.microsoft.com/office/drawing/2014/main" val="25473297"/>
                    </a:ext>
                  </a:extLst>
                </a:gridCol>
                <a:gridCol w="886077">
                  <a:extLst>
                    <a:ext uri="{9D8B030D-6E8A-4147-A177-3AD203B41FA5}">
                      <a16:colId xmlns:a16="http://schemas.microsoft.com/office/drawing/2014/main" val="2062944446"/>
                    </a:ext>
                  </a:extLst>
                </a:gridCol>
                <a:gridCol w="1608798">
                  <a:extLst>
                    <a:ext uri="{9D8B030D-6E8A-4147-A177-3AD203B41FA5}">
                      <a16:colId xmlns:a16="http://schemas.microsoft.com/office/drawing/2014/main" val="1340668475"/>
                    </a:ext>
                  </a:extLst>
                </a:gridCol>
                <a:gridCol w="737572">
                  <a:extLst>
                    <a:ext uri="{9D8B030D-6E8A-4147-A177-3AD203B41FA5}">
                      <a16:colId xmlns:a16="http://schemas.microsoft.com/office/drawing/2014/main" val="2071521625"/>
                    </a:ext>
                  </a:extLst>
                </a:gridCol>
                <a:gridCol w="921718">
                  <a:extLst>
                    <a:ext uri="{9D8B030D-6E8A-4147-A177-3AD203B41FA5}">
                      <a16:colId xmlns:a16="http://schemas.microsoft.com/office/drawing/2014/main" val="3911005506"/>
                    </a:ext>
                  </a:extLst>
                </a:gridCol>
                <a:gridCol w="864295">
                  <a:extLst>
                    <a:ext uri="{9D8B030D-6E8A-4147-A177-3AD203B41FA5}">
                      <a16:colId xmlns:a16="http://schemas.microsoft.com/office/drawing/2014/main" val="547666173"/>
                    </a:ext>
                  </a:extLst>
                </a:gridCol>
                <a:gridCol w="921718">
                  <a:extLst>
                    <a:ext uri="{9D8B030D-6E8A-4147-A177-3AD203B41FA5}">
                      <a16:colId xmlns:a16="http://schemas.microsoft.com/office/drawing/2014/main" val="2801188974"/>
                    </a:ext>
                  </a:extLst>
                </a:gridCol>
              </a:tblGrid>
              <a:tr h="288832">
                <a:tc gridSpan="10">
                  <a:txBody>
                    <a:bodyPr/>
                    <a:lstStyle/>
                    <a:p>
                      <a:pPr algn="ctr">
                        <a:lnSpc>
                          <a:spcPct val="107000"/>
                        </a:lnSpc>
                        <a:spcAft>
                          <a:spcPts val="800"/>
                        </a:spcAft>
                      </a:pPr>
                      <a:r>
                        <a:rPr lang="tr-TR" sz="1400" b="1" dirty="0">
                          <a:effectLst/>
                          <a:latin typeface="Calibri" panose="020F0502020204030204" pitchFamily="34" charset="0"/>
                          <a:ea typeface="Calibri" panose="020F0502020204030204" pitchFamily="34" charset="0"/>
                          <a:cs typeface="Times New Roman" panose="02020603050405020304" pitchFamily="18" charset="0"/>
                        </a:rPr>
                        <a:t>ALET/TEÇHİZAT/ YAZILIM/YAYIN GİDERLERİ FORMU</a:t>
                      </a:r>
                      <a:endParaRPr lang="tr-T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2792" marR="2792" marT="2792" marB="0" anchor="b">
                    <a:lnL>
                      <a:noFill/>
                    </a:lnL>
                    <a:lnR>
                      <a:noFill/>
                    </a:lnR>
                    <a:lnT>
                      <a:noFill/>
                    </a:lnT>
                    <a:lnB>
                      <a:noFill/>
                    </a:lnB>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1938690272"/>
                  </a:ext>
                </a:extLst>
              </a:tr>
              <a:tr h="207317">
                <a:tc gridSpan="10">
                  <a:txBody>
                    <a:bodyPr/>
                    <a:lstStyle/>
                    <a:p>
                      <a:pPr>
                        <a:lnSpc>
                          <a:spcPct val="107000"/>
                        </a:lnSpc>
                      </a:pPr>
                      <a:endParaRPr lang="tr-TR" sz="1000" dirty="0">
                        <a:effectLst/>
                        <a:latin typeface="Calibri" panose="020F0502020204030204" pitchFamily="34" charset="0"/>
                        <a:cs typeface="Times New Roman" panose="02020603050405020304" pitchFamily="18" charset="0"/>
                      </a:endParaRPr>
                    </a:p>
                  </a:txBody>
                  <a:tcPr marL="2792" marR="2792" marT="2792" marB="0" anchor="b">
                    <a:lnL>
                      <a:noFill/>
                    </a:lnL>
                    <a:lnR>
                      <a:noFill/>
                    </a:lnR>
                    <a:lnT>
                      <a:noFill/>
                    </a:lnT>
                    <a:lnB>
                      <a:noFill/>
                    </a:lnB>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1557857446"/>
                  </a:ext>
                </a:extLst>
              </a:tr>
              <a:tr h="207317">
                <a:tc gridSpan="10">
                  <a:txBody>
                    <a:bodyPr/>
                    <a:lstStyle/>
                    <a:p>
                      <a:pPr algn="r">
                        <a:lnSpc>
                          <a:spcPct val="107000"/>
                        </a:lnSpc>
                        <a:spcAft>
                          <a:spcPts val="800"/>
                        </a:spcAft>
                      </a:pPr>
                      <a:r>
                        <a:rPr lang="tr-TR" sz="1000" b="1">
                          <a:effectLst/>
                          <a:latin typeface="Calibri" panose="020F0502020204030204" pitchFamily="34" charset="0"/>
                          <a:ea typeface="Calibri" panose="020F0502020204030204" pitchFamily="34" charset="0"/>
                          <a:cs typeface="Times New Roman" panose="02020603050405020304" pitchFamily="18" charset="0"/>
                        </a:rPr>
                        <a:t>G013</a:t>
                      </a:r>
                      <a:endParaRPr lang="tr-TR" sz="1000">
                        <a:effectLst/>
                        <a:latin typeface="Calibri" panose="020F0502020204030204" pitchFamily="34" charset="0"/>
                        <a:ea typeface="Calibri" panose="020F0502020204030204" pitchFamily="34" charset="0"/>
                        <a:cs typeface="Times New Roman" panose="02020603050405020304" pitchFamily="18" charset="0"/>
                      </a:endParaRPr>
                    </a:p>
                  </a:txBody>
                  <a:tcPr marL="2792" marR="2792" marT="2792" marB="0" anchor="b">
                    <a:lnL>
                      <a:noFill/>
                    </a:lnL>
                    <a:lnR>
                      <a:noFill/>
                    </a:lnR>
                    <a:lnT>
                      <a:noFill/>
                    </a:lnT>
                    <a:lnB w="12700" cap="flat" cmpd="sng" algn="ctr">
                      <a:solidFill>
                        <a:srgbClr val="000000"/>
                      </a:solidFill>
                      <a:prstDash val="solid"/>
                      <a:round/>
                      <a:headEnd type="none" w="med" len="med"/>
                      <a:tailEnd type="none" w="med" len="med"/>
                    </a:lnB>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279934245"/>
                  </a:ext>
                </a:extLst>
              </a:tr>
              <a:tr h="207317">
                <a:tc gridSpan="2">
                  <a:txBody>
                    <a:bodyPr/>
                    <a:lstStyle/>
                    <a:p>
                      <a:pPr>
                        <a:lnSpc>
                          <a:spcPct val="107000"/>
                        </a:lnSpc>
                        <a:spcAft>
                          <a:spcPts val="800"/>
                        </a:spcAft>
                      </a:pPr>
                      <a:r>
                        <a:rPr lang="tr-TR" sz="1000" b="1">
                          <a:effectLst/>
                          <a:latin typeface="Calibri" panose="020F0502020204030204" pitchFamily="34" charset="0"/>
                          <a:ea typeface="Calibri" panose="020F0502020204030204" pitchFamily="34" charset="0"/>
                          <a:cs typeface="Times New Roman" panose="02020603050405020304" pitchFamily="18" charset="0"/>
                        </a:rPr>
                        <a:t>Proje No</a:t>
                      </a:r>
                      <a:endParaRPr lang="tr-TR" sz="1000">
                        <a:effectLst/>
                        <a:latin typeface="Calibri" panose="020F0502020204030204" pitchFamily="34" charset="0"/>
                        <a:ea typeface="Calibri" panose="020F0502020204030204" pitchFamily="34" charset="0"/>
                        <a:cs typeface="Times New Roman" panose="02020603050405020304" pitchFamily="18" charset="0"/>
                      </a:endParaRPr>
                    </a:p>
                  </a:txBody>
                  <a:tcPr marL="2792" marR="2792" marT="279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tr-TR"/>
                    </a:p>
                  </a:txBody>
                  <a:tcPr/>
                </a:tc>
                <a:tc gridSpan="8">
                  <a:txBody>
                    <a:bodyPr/>
                    <a:lstStyle/>
                    <a:p>
                      <a:pPr>
                        <a:lnSpc>
                          <a:spcPct val="107000"/>
                        </a:lnSpc>
                        <a:spcAft>
                          <a:spcPts val="800"/>
                        </a:spcAft>
                      </a:pPr>
                      <a:r>
                        <a:rPr lang="tr-TR" sz="1000" b="1">
                          <a:effectLst/>
                          <a:latin typeface="Calibri" panose="020F0502020204030204" pitchFamily="34" charset="0"/>
                          <a:ea typeface="Calibri" panose="020F0502020204030204" pitchFamily="34" charset="0"/>
                          <a:cs typeface="Times New Roman" panose="02020603050405020304" pitchFamily="18" charset="0"/>
                        </a:rPr>
                        <a:t> </a:t>
                      </a:r>
                      <a:endParaRPr lang="tr-TR" sz="1000">
                        <a:effectLst/>
                        <a:latin typeface="Calibri" panose="020F0502020204030204" pitchFamily="34" charset="0"/>
                        <a:ea typeface="Calibri" panose="020F0502020204030204" pitchFamily="34" charset="0"/>
                        <a:cs typeface="Times New Roman" panose="02020603050405020304" pitchFamily="18" charset="0"/>
                      </a:endParaRPr>
                    </a:p>
                  </a:txBody>
                  <a:tcPr marL="2792" marR="2792" marT="279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1384334922"/>
                  </a:ext>
                </a:extLst>
              </a:tr>
              <a:tr h="207317">
                <a:tc gridSpan="2">
                  <a:txBody>
                    <a:bodyPr/>
                    <a:lstStyle/>
                    <a:p>
                      <a:pPr>
                        <a:lnSpc>
                          <a:spcPct val="107000"/>
                        </a:lnSpc>
                        <a:spcAft>
                          <a:spcPts val="800"/>
                        </a:spcAft>
                      </a:pPr>
                      <a:r>
                        <a:rPr lang="tr-TR" sz="1000" b="1">
                          <a:effectLst/>
                          <a:latin typeface="Calibri" panose="020F0502020204030204" pitchFamily="34" charset="0"/>
                          <a:ea typeface="Calibri" panose="020F0502020204030204" pitchFamily="34" charset="0"/>
                          <a:cs typeface="Times New Roman" panose="02020603050405020304" pitchFamily="18" charset="0"/>
                        </a:rPr>
                        <a:t>Proje Adı</a:t>
                      </a:r>
                      <a:endParaRPr lang="tr-TR" sz="1000">
                        <a:effectLst/>
                        <a:latin typeface="Calibri" panose="020F0502020204030204" pitchFamily="34" charset="0"/>
                        <a:ea typeface="Calibri" panose="020F0502020204030204" pitchFamily="34" charset="0"/>
                        <a:cs typeface="Times New Roman" panose="02020603050405020304" pitchFamily="18" charset="0"/>
                      </a:endParaRPr>
                    </a:p>
                  </a:txBody>
                  <a:tcPr marL="2792" marR="2792" marT="279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tr-TR"/>
                    </a:p>
                  </a:txBody>
                  <a:tcPr/>
                </a:tc>
                <a:tc gridSpan="8">
                  <a:txBody>
                    <a:bodyPr/>
                    <a:lstStyle/>
                    <a:p>
                      <a:pPr>
                        <a:lnSpc>
                          <a:spcPct val="107000"/>
                        </a:lnSpc>
                        <a:spcAft>
                          <a:spcPts val="800"/>
                        </a:spcAft>
                      </a:pPr>
                      <a:r>
                        <a:rPr lang="tr-TR" sz="1000" b="1" dirty="0">
                          <a:effectLst/>
                          <a:latin typeface="Calibri" panose="020F0502020204030204" pitchFamily="34" charset="0"/>
                          <a:ea typeface="Calibri" panose="020F0502020204030204" pitchFamily="34" charset="0"/>
                          <a:cs typeface="Times New Roman" panose="02020603050405020304" pitchFamily="18" charset="0"/>
                        </a:rPr>
                        <a:t> </a:t>
                      </a:r>
                      <a:endParaRPr lang="tr-TR"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2792" marR="2792" marT="279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2724461776"/>
                  </a:ext>
                </a:extLst>
              </a:tr>
              <a:tr h="428889">
                <a:tc rowSpan="2">
                  <a:txBody>
                    <a:bodyPr/>
                    <a:lstStyle/>
                    <a:p>
                      <a:pPr algn="ctr">
                        <a:lnSpc>
                          <a:spcPct val="107000"/>
                        </a:lnSpc>
                        <a:spcAft>
                          <a:spcPts val="800"/>
                        </a:spcAft>
                      </a:pPr>
                      <a:r>
                        <a:rPr lang="tr-TR" sz="1000" b="1" dirty="0">
                          <a:effectLst/>
                          <a:latin typeface="Calibri" panose="020F0502020204030204" pitchFamily="34" charset="0"/>
                          <a:ea typeface="Calibri" panose="020F0502020204030204" pitchFamily="34" charset="0"/>
                          <a:cs typeface="Times New Roman" panose="02020603050405020304" pitchFamily="18" charset="0"/>
                        </a:rPr>
                        <a:t>Sıra No</a:t>
                      </a:r>
                      <a:endParaRPr lang="tr-TR"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2792" marR="2792" marT="27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lnSpc>
                          <a:spcPct val="107000"/>
                        </a:lnSpc>
                        <a:spcAft>
                          <a:spcPts val="800"/>
                        </a:spcAft>
                      </a:pPr>
                      <a:r>
                        <a:rPr lang="tr-TR" sz="1000" b="1" dirty="0" smtClean="0">
                          <a:effectLst/>
                          <a:latin typeface="Calibri" panose="020F0502020204030204" pitchFamily="34" charset="0"/>
                          <a:ea typeface="Calibri" panose="020F0502020204030204" pitchFamily="34" charset="0"/>
                          <a:cs typeface="Times New Roman" panose="02020603050405020304" pitchFamily="18" charset="0"/>
                        </a:rPr>
                        <a:t>M013 </a:t>
                      </a:r>
                      <a:r>
                        <a:rPr lang="tr-TR" sz="1000" b="1" dirty="0">
                          <a:effectLst/>
                          <a:latin typeface="Calibri" panose="020F0502020204030204" pitchFamily="34" charset="0"/>
                          <a:ea typeface="Calibri" panose="020F0502020204030204" pitchFamily="34" charset="0"/>
                          <a:cs typeface="Times New Roman" panose="02020603050405020304" pitchFamily="18" charset="0"/>
                        </a:rPr>
                        <a:t>Formundaki Sıra No</a:t>
                      </a:r>
                      <a:endParaRPr lang="tr-TR"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2792" marR="2792" marT="27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lnSpc>
                          <a:spcPct val="107000"/>
                        </a:lnSpc>
                        <a:spcAft>
                          <a:spcPts val="800"/>
                        </a:spcAft>
                      </a:pPr>
                      <a:r>
                        <a:rPr lang="tr-TR" sz="1000" b="1" dirty="0">
                          <a:effectLst/>
                          <a:latin typeface="Calibri" panose="020F0502020204030204" pitchFamily="34" charset="0"/>
                          <a:ea typeface="Calibri" panose="020F0502020204030204" pitchFamily="34" charset="0"/>
                          <a:cs typeface="Times New Roman" panose="02020603050405020304" pitchFamily="18" charset="0"/>
                        </a:rPr>
                        <a:t>Alet/Teçhizat/Yazılım/Yayın Adı</a:t>
                      </a:r>
                      <a:endParaRPr lang="tr-TR"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2792" marR="2792" marT="27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lnSpc>
                          <a:spcPct val="107000"/>
                        </a:lnSpc>
                        <a:spcAft>
                          <a:spcPts val="800"/>
                        </a:spcAft>
                      </a:pPr>
                      <a:r>
                        <a:rPr lang="tr-TR" sz="1000" b="1">
                          <a:effectLst/>
                          <a:latin typeface="Calibri" panose="020F0502020204030204" pitchFamily="34" charset="0"/>
                          <a:ea typeface="Calibri" panose="020F0502020204030204" pitchFamily="34" charset="0"/>
                          <a:cs typeface="Times New Roman" panose="02020603050405020304" pitchFamily="18" charset="0"/>
                        </a:rPr>
                        <a:t>Adet</a:t>
                      </a:r>
                      <a:endParaRPr lang="tr-TR" sz="1000">
                        <a:effectLst/>
                        <a:latin typeface="Calibri" panose="020F0502020204030204" pitchFamily="34" charset="0"/>
                        <a:ea typeface="Calibri" panose="020F0502020204030204" pitchFamily="34" charset="0"/>
                        <a:cs typeface="Times New Roman" panose="02020603050405020304" pitchFamily="18" charset="0"/>
                      </a:endParaRPr>
                    </a:p>
                  </a:txBody>
                  <a:tcPr marL="2792" marR="2792" marT="27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lnSpc>
                          <a:spcPct val="107000"/>
                        </a:lnSpc>
                        <a:spcAft>
                          <a:spcPts val="800"/>
                        </a:spcAft>
                      </a:pPr>
                      <a:r>
                        <a:rPr lang="tr-TR" sz="1000" b="1">
                          <a:effectLst/>
                          <a:latin typeface="Calibri" panose="020F0502020204030204" pitchFamily="34" charset="0"/>
                          <a:ea typeface="Calibri" panose="020F0502020204030204" pitchFamily="34" charset="0"/>
                          <a:cs typeface="Times New Roman" panose="02020603050405020304" pitchFamily="18" charset="0"/>
                        </a:rPr>
                        <a:t>Belge Tarihi</a:t>
                      </a:r>
                      <a:endParaRPr lang="tr-TR" sz="1000">
                        <a:effectLst/>
                        <a:latin typeface="Calibri" panose="020F0502020204030204" pitchFamily="34" charset="0"/>
                        <a:ea typeface="Calibri" panose="020F0502020204030204" pitchFamily="34" charset="0"/>
                        <a:cs typeface="Times New Roman" panose="02020603050405020304" pitchFamily="18" charset="0"/>
                      </a:endParaRPr>
                    </a:p>
                  </a:txBody>
                  <a:tcPr marL="2792" marR="2792" marT="27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lnSpc>
                          <a:spcPct val="107000"/>
                        </a:lnSpc>
                        <a:spcAft>
                          <a:spcPts val="800"/>
                        </a:spcAft>
                      </a:pPr>
                      <a:r>
                        <a:rPr lang="tr-TR" sz="1000" b="1">
                          <a:effectLst/>
                          <a:latin typeface="Calibri" panose="020F0502020204030204" pitchFamily="34" charset="0"/>
                          <a:ea typeface="Calibri" panose="020F0502020204030204" pitchFamily="34" charset="0"/>
                          <a:cs typeface="Times New Roman" panose="02020603050405020304" pitchFamily="18" charset="0"/>
                        </a:rPr>
                        <a:t>Belge Numarası</a:t>
                      </a:r>
                      <a:endParaRPr lang="tr-TR" sz="1000">
                        <a:effectLst/>
                        <a:latin typeface="Calibri" panose="020F0502020204030204" pitchFamily="34" charset="0"/>
                        <a:ea typeface="Calibri" panose="020F0502020204030204" pitchFamily="34" charset="0"/>
                        <a:cs typeface="Times New Roman" panose="02020603050405020304" pitchFamily="18" charset="0"/>
                      </a:endParaRPr>
                    </a:p>
                  </a:txBody>
                  <a:tcPr marL="2792" marR="2792" marT="27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000" b="1">
                          <a:effectLst/>
                          <a:latin typeface="Calibri" panose="020F0502020204030204" pitchFamily="34" charset="0"/>
                          <a:ea typeface="Calibri" panose="020F0502020204030204" pitchFamily="34" charset="0"/>
                          <a:cs typeface="Times New Roman" panose="02020603050405020304" pitchFamily="18" charset="0"/>
                        </a:rPr>
                        <a:t>Ödenen Tutar</a:t>
                      </a:r>
                      <a:endParaRPr lang="tr-TR" sz="1000">
                        <a:effectLst/>
                        <a:latin typeface="Calibri" panose="020F0502020204030204" pitchFamily="34" charset="0"/>
                        <a:ea typeface="Calibri" panose="020F0502020204030204" pitchFamily="34" charset="0"/>
                        <a:cs typeface="Times New Roman" panose="02020603050405020304" pitchFamily="18" charset="0"/>
                      </a:endParaRPr>
                    </a:p>
                  </a:txBody>
                  <a:tcPr marL="2792" marR="2792" marT="27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000" b="1">
                          <a:effectLst/>
                          <a:latin typeface="Calibri" panose="020F0502020204030204" pitchFamily="34" charset="0"/>
                          <a:ea typeface="Calibri" panose="020F0502020204030204" pitchFamily="34" charset="0"/>
                          <a:cs typeface="Times New Roman" panose="02020603050405020304" pitchFamily="18" charset="0"/>
                        </a:rPr>
                        <a:t>Ödenen Tutar</a:t>
                      </a:r>
                      <a:endParaRPr lang="tr-TR" sz="1000">
                        <a:effectLst/>
                        <a:latin typeface="Calibri" panose="020F0502020204030204" pitchFamily="34" charset="0"/>
                        <a:ea typeface="Calibri" panose="020F0502020204030204" pitchFamily="34" charset="0"/>
                        <a:cs typeface="Times New Roman" panose="02020603050405020304" pitchFamily="18" charset="0"/>
                      </a:endParaRPr>
                    </a:p>
                  </a:txBody>
                  <a:tcPr marL="2792" marR="2792" marT="27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lnSpc>
                          <a:spcPct val="107000"/>
                        </a:lnSpc>
                        <a:spcAft>
                          <a:spcPts val="800"/>
                        </a:spcAft>
                      </a:pPr>
                      <a:r>
                        <a:rPr lang="tr-TR" sz="1000" b="1">
                          <a:effectLst/>
                          <a:latin typeface="Calibri" panose="020F0502020204030204" pitchFamily="34" charset="0"/>
                          <a:ea typeface="Calibri" panose="020F0502020204030204" pitchFamily="34" charset="0"/>
                          <a:cs typeface="Times New Roman" panose="02020603050405020304" pitchFamily="18" charset="0"/>
                        </a:rPr>
                        <a:t>YERLİ MALI </a:t>
                      </a:r>
                      <a:endParaRPr lang="tr-TR" sz="1000">
                        <a:effectLst/>
                        <a:latin typeface="Calibri" panose="020F0502020204030204" pitchFamily="34" charset="0"/>
                        <a:ea typeface="Calibri" panose="020F0502020204030204" pitchFamily="34" charset="0"/>
                        <a:cs typeface="Times New Roman" panose="02020603050405020304" pitchFamily="18" charset="0"/>
                      </a:endParaRPr>
                    </a:p>
                  </a:txBody>
                  <a:tcPr marL="2792" marR="2792" marT="279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000" b="1">
                          <a:effectLst/>
                          <a:latin typeface="Calibri" panose="020F0502020204030204" pitchFamily="34" charset="0"/>
                          <a:ea typeface="Calibri" panose="020F0502020204030204" pitchFamily="34" charset="0"/>
                          <a:cs typeface="Times New Roman" panose="02020603050405020304" pitchFamily="18" charset="0"/>
                        </a:rPr>
                        <a:t>YERLİ MALI TUTARI</a:t>
                      </a:r>
                      <a:endParaRPr lang="tr-TR" sz="1000">
                        <a:effectLst/>
                        <a:latin typeface="Calibri" panose="020F0502020204030204" pitchFamily="34" charset="0"/>
                        <a:ea typeface="Calibri" panose="020F0502020204030204" pitchFamily="34" charset="0"/>
                        <a:cs typeface="Times New Roman" panose="02020603050405020304" pitchFamily="18" charset="0"/>
                      </a:endParaRPr>
                    </a:p>
                  </a:txBody>
                  <a:tcPr marL="2792" marR="2792" marT="27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44983962"/>
                  </a:ext>
                </a:extLst>
              </a:tr>
              <a:tr h="286764">
                <a:tc vMerge="1">
                  <a:txBody>
                    <a:bodyPr/>
                    <a:lstStyle/>
                    <a:p>
                      <a:endParaRPr lang="tr-TR"/>
                    </a:p>
                  </a:txBody>
                  <a:tcPr/>
                </a:tc>
                <a:tc vMerge="1">
                  <a:txBody>
                    <a:bodyPr/>
                    <a:lstStyle/>
                    <a:p>
                      <a:endParaRPr lang="tr-TR"/>
                    </a:p>
                  </a:txBody>
                  <a:tcPr/>
                </a:tc>
                <a:tc vMerge="1">
                  <a:txBody>
                    <a:bodyPr/>
                    <a:lstStyle/>
                    <a:p>
                      <a:endParaRPr lang="tr-TR"/>
                    </a:p>
                  </a:txBody>
                  <a:tcPr/>
                </a:tc>
                <a:tc vMerge="1">
                  <a:txBody>
                    <a:bodyPr/>
                    <a:lstStyle/>
                    <a:p>
                      <a:endParaRPr lang="tr-TR"/>
                    </a:p>
                  </a:txBody>
                  <a:tcPr/>
                </a:tc>
                <a:tc vMerge="1">
                  <a:txBody>
                    <a:bodyPr/>
                    <a:lstStyle/>
                    <a:p>
                      <a:endParaRPr lang="tr-TR"/>
                    </a:p>
                  </a:txBody>
                  <a:tcPr/>
                </a:tc>
                <a:tc vMerge="1">
                  <a:txBody>
                    <a:bodyPr/>
                    <a:lstStyle/>
                    <a:p>
                      <a:endParaRPr lang="tr-TR"/>
                    </a:p>
                  </a:txBody>
                  <a:tcPr/>
                </a:tc>
                <a:tc>
                  <a:txBody>
                    <a:bodyPr/>
                    <a:lstStyle/>
                    <a:p>
                      <a:pPr algn="ctr">
                        <a:lnSpc>
                          <a:spcPct val="107000"/>
                        </a:lnSpc>
                        <a:spcAft>
                          <a:spcPts val="800"/>
                        </a:spcAft>
                      </a:pPr>
                      <a:r>
                        <a:rPr lang="tr-TR" sz="1000" b="1">
                          <a:effectLst/>
                          <a:latin typeface="Calibri" panose="020F0502020204030204" pitchFamily="34" charset="0"/>
                          <a:ea typeface="Calibri" panose="020F0502020204030204" pitchFamily="34" charset="0"/>
                          <a:cs typeface="Times New Roman" panose="02020603050405020304" pitchFamily="18" charset="0"/>
                        </a:rPr>
                        <a:t>KDV HARİÇ</a:t>
                      </a:r>
                      <a:endParaRPr lang="tr-TR" sz="1000">
                        <a:effectLst/>
                        <a:latin typeface="Calibri" panose="020F0502020204030204" pitchFamily="34" charset="0"/>
                        <a:ea typeface="Calibri" panose="020F0502020204030204" pitchFamily="34" charset="0"/>
                        <a:cs typeface="Times New Roman" panose="02020603050405020304" pitchFamily="18" charset="0"/>
                      </a:endParaRPr>
                    </a:p>
                  </a:txBody>
                  <a:tcPr marL="2792" marR="2792" marT="27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000" b="1">
                          <a:effectLst/>
                          <a:latin typeface="Calibri" panose="020F0502020204030204" pitchFamily="34" charset="0"/>
                          <a:ea typeface="Calibri" panose="020F0502020204030204" pitchFamily="34" charset="0"/>
                          <a:cs typeface="Times New Roman" panose="02020603050405020304" pitchFamily="18" charset="0"/>
                        </a:rPr>
                        <a:t>KDV DAHİL</a:t>
                      </a:r>
                      <a:endParaRPr lang="tr-TR" sz="1000">
                        <a:effectLst/>
                        <a:latin typeface="Calibri" panose="020F0502020204030204" pitchFamily="34" charset="0"/>
                        <a:ea typeface="Calibri" panose="020F0502020204030204" pitchFamily="34" charset="0"/>
                        <a:cs typeface="Times New Roman" panose="02020603050405020304" pitchFamily="18" charset="0"/>
                      </a:endParaRPr>
                    </a:p>
                  </a:txBody>
                  <a:tcPr marL="2792" marR="2792" marT="27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tr-TR"/>
                    </a:p>
                  </a:txBody>
                  <a:tcPr/>
                </a:tc>
                <a:tc>
                  <a:txBody>
                    <a:bodyPr/>
                    <a:lstStyle/>
                    <a:p>
                      <a:pPr algn="ctr">
                        <a:lnSpc>
                          <a:spcPct val="107000"/>
                        </a:lnSpc>
                        <a:spcAft>
                          <a:spcPts val="800"/>
                        </a:spcAft>
                      </a:pPr>
                      <a:r>
                        <a:rPr lang="tr-TR" sz="1000" b="1">
                          <a:effectLst/>
                          <a:latin typeface="Calibri" panose="020F0502020204030204" pitchFamily="34" charset="0"/>
                          <a:ea typeface="Calibri" panose="020F0502020204030204" pitchFamily="34" charset="0"/>
                          <a:cs typeface="Times New Roman" panose="02020603050405020304" pitchFamily="18" charset="0"/>
                        </a:rPr>
                        <a:t>KDV HARİÇ</a:t>
                      </a:r>
                      <a:endParaRPr lang="tr-TR" sz="1000">
                        <a:effectLst/>
                        <a:latin typeface="Calibri" panose="020F0502020204030204" pitchFamily="34" charset="0"/>
                        <a:ea typeface="Calibri" panose="020F0502020204030204" pitchFamily="34" charset="0"/>
                        <a:cs typeface="Times New Roman" panose="02020603050405020304" pitchFamily="18" charset="0"/>
                      </a:endParaRPr>
                    </a:p>
                  </a:txBody>
                  <a:tcPr marL="2792" marR="2792" marT="27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77283938"/>
                  </a:ext>
                </a:extLst>
              </a:tr>
              <a:tr h="207317">
                <a:tc>
                  <a:txBody>
                    <a:bodyPr/>
                    <a:lstStyle/>
                    <a:p>
                      <a:pPr algn="ctr">
                        <a:lnSpc>
                          <a:spcPct val="107000"/>
                        </a:lnSpc>
                        <a:spcAft>
                          <a:spcPts val="800"/>
                        </a:spcAft>
                      </a:pPr>
                      <a:r>
                        <a:rPr lang="tr-TR" sz="1000" b="1">
                          <a:effectLst/>
                          <a:latin typeface="Calibri" panose="020F0502020204030204" pitchFamily="34" charset="0"/>
                          <a:ea typeface="Calibri" panose="020F0502020204030204" pitchFamily="34" charset="0"/>
                          <a:cs typeface="Times New Roman" panose="02020603050405020304" pitchFamily="18" charset="0"/>
                        </a:rPr>
                        <a:t>1</a:t>
                      </a:r>
                      <a:endParaRPr lang="tr-TR" sz="1000">
                        <a:effectLst/>
                        <a:latin typeface="Calibri" panose="020F0502020204030204" pitchFamily="34" charset="0"/>
                        <a:ea typeface="Calibri" panose="020F0502020204030204" pitchFamily="34" charset="0"/>
                        <a:cs typeface="Times New Roman" panose="02020603050405020304" pitchFamily="18" charset="0"/>
                      </a:endParaRPr>
                    </a:p>
                  </a:txBody>
                  <a:tcPr marL="2792" marR="2792" marT="279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000" b="1" dirty="0">
                          <a:effectLst/>
                          <a:latin typeface="Calibri" panose="020F0502020204030204" pitchFamily="34" charset="0"/>
                          <a:ea typeface="Calibri" panose="020F0502020204030204" pitchFamily="34" charset="0"/>
                          <a:cs typeface="Times New Roman" panose="02020603050405020304" pitchFamily="18" charset="0"/>
                        </a:rPr>
                        <a:t> 1</a:t>
                      </a:r>
                      <a:endParaRPr lang="tr-TR"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2792" marR="2792" marT="279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000" dirty="0">
                          <a:effectLst/>
                          <a:latin typeface="Calibri" panose="020F0502020204030204" pitchFamily="34" charset="0"/>
                          <a:ea typeface="Calibri" panose="020F0502020204030204" pitchFamily="34" charset="0"/>
                          <a:cs typeface="Times New Roman" panose="02020603050405020304" pitchFamily="18" charset="0"/>
                        </a:rPr>
                        <a:t> İş istasyonu</a:t>
                      </a:r>
                    </a:p>
                  </a:txBody>
                  <a:tcPr marL="2792" marR="2792" marT="279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000">
                          <a:effectLst/>
                          <a:latin typeface="Calibri" panose="020F0502020204030204" pitchFamily="34" charset="0"/>
                          <a:ea typeface="Calibri" panose="020F0502020204030204" pitchFamily="34" charset="0"/>
                          <a:cs typeface="Times New Roman" panose="02020603050405020304" pitchFamily="18" charset="0"/>
                        </a:rPr>
                        <a:t> 1</a:t>
                      </a:r>
                    </a:p>
                  </a:txBody>
                  <a:tcPr marL="2792" marR="2792" marT="279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000">
                          <a:effectLst/>
                          <a:latin typeface="Calibri" panose="020F0502020204030204" pitchFamily="34" charset="0"/>
                          <a:ea typeface="Calibri" panose="020F0502020204030204" pitchFamily="34" charset="0"/>
                          <a:cs typeface="Times New Roman" panose="02020603050405020304" pitchFamily="18" charset="0"/>
                        </a:rPr>
                        <a:t> </a:t>
                      </a:r>
                    </a:p>
                  </a:txBody>
                  <a:tcPr marL="2792" marR="2792" marT="279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000">
                          <a:effectLst/>
                          <a:latin typeface="Calibri" panose="020F0502020204030204" pitchFamily="34" charset="0"/>
                          <a:ea typeface="Calibri" panose="020F0502020204030204" pitchFamily="34" charset="0"/>
                          <a:cs typeface="Times New Roman" panose="02020603050405020304" pitchFamily="18" charset="0"/>
                        </a:rPr>
                        <a:t> </a:t>
                      </a:r>
                    </a:p>
                  </a:txBody>
                  <a:tcPr marL="2792" marR="2792" marT="279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000">
                          <a:effectLst/>
                          <a:latin typeface="Calibri" panose="020F0502020204030204" pitchFamily="34" charset="0"/>
                          <a:ea typeface="Calibri" panose="020F0502020204030204" pitchFamily="34" charset="0"/>
                          <a:cs typeface="Times New Roman" panose="02020603050405020304" pitchFamily="18" charset="0"/>
                        </a:rPr>
                        <a:t> </a:t>
                      </a:r>
                    </a:p>
                  </a:txBody>
                  <a:tcPr marL="2792" marR="2792" marT="279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000">
                          <a:effectLst/>
                          <a:latin typeface="Calibri" panose="020F0502020204030204" pitchFamily="34" charset="0"/>
                          <a:ea typeface="Calibri" panose="020F0502020204030204" pitchFamily="34" charset="0"/>
                          <a:cs typeface="Times New Roman" panose="02020603050405020304" pitchFamily="18" charset="0"/>
                        </a:rPr>
                        <a:t> </a:t>
                      </a:r>
                    </a:p>
                  </a:txBody>
                  <a:tcPr marL="2792" marR="2792" marT="279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000" b="1">
                          <a:effectLst/>
                          <a:latin typeface="Calibri" panose="020F0502020204030204" pitchFamily="34" charset="0"/>
                          <a:ea typeface="Calibri" panose="020F0502020204030204" pitchFamily="34" charset="0"/>
                          <a:cs typeface="Times New Roman" panose="02020603050405020304" pitchFamily="18" charset="0"/>
                        </a:rPr>
                        <a:t> </a:t>
                      </a:r>
                      <a:endParaRPr lang="tr-TR" sz="1000">
                        <a:effectLst/>
                        <a:latin typeface="Calibri" panose="020F0502020204030204" pitchFamily="34" charset="0"/>
                        <a:ea typeface="Calibri" panose="020F0502020204030204" pitchFamily="34" charset="0"/>
                        <a:cs typeface="Times New Roman" panose="02020603050405020304" pitchFamily="18" charset="0"/>
                      </a:endParaRPr>
                    </a:p>
                  </a:txBody>
                  <a:tcPr marL="2792" marR="2792" marT="279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000">
                          <a:effectLst/>
                          <a:latin typeface="Calibri" panose="020F0502020204030204" pitchFamily="34" charset="0"/>
                          <a:ea typeface="Calibri" panose="020F0502020204030204" pitchFamily="34" charset="0"/>
                          <a:cs typeface="Times New Roman" panose="02020603050405020304" pitchFamily="18" charset="0"/>
                        </a:rPr>
                        <a:t> </a:t>
                      </a:r>
                    </a:p>
                  </a:txBody>
                  <a:tcPr marL="2792" marR="2792" marT="279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11340038"/>
                  </a:ext>
                </a:extLst>
              </a:tr>
              <a:tr h="207317">
                <a:tc>
                  <a:txBody>
                    <a:bodyPr/>
                    <a:lstStyle/>
                    <a:p>
                      <a:pPr algn="ctr">
                        <a:lnSpc>
                          <a:spcPct val="107000"/>
                        </a:lnSpc>
                        <a:spcAft>
                          <a:spcPts val="800"/>
                        </a:spcAft>
                      </a:pPr>
                      <a:r>
                        <a:rPr lang="tr-TR" sz="1000" b="1">
                          <a:effectLst/>
                          <a:latin typeface="Calibri" panose="020F0502020204030204" pitchFamily="34" charset="0"/>
                          <a:ea typeface="Calibri" panose="020F0502020204030204" pitchFamily="34" charset="0"/>
                          <a:cs typeface="Times New Roman" panose="02020603050405020304" pitchFamily="18" charset="0"/>
                        </a:rPr>
                        <a:t>2</a:t>
                      </a:r>
                      <a:endParaRPr lang="tr-TR" sz="1000">
                        <a:effectLst/>
                        <a:latin typeface="Calibri" panose="020F0502020204030204" pitchFamily="34" charset="0"/>
                        <a:ea typeface="Calibri" panose="020F0502020204030204" pitchFamily="34" charset="0"/>
                        <a:cs typeface="Times New Roman" panose="02020603050405020304" pitchFamily="18" charset="0"/>
                      </a:endParaRPr>
                    </a:p>
                  </a:txBody>
                  <a:tcPr marL="2792" marR="2792" marT="279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000" b="1" dirty="0">
                          <a:effectLst/>
                          <a:latin typeface="Calibri" panose="020F0502020204030204" pitchFamily="34" charset="0"/>
                          <a:ea typeface="Calibri" panose="020F0502020204030204" pitchFamily="34" charset="0"/>
                          <a:cs typeface="Times New Roman" panose="02020603050405020304" pitchFamily="18" charset="0"/>
                        </a:rPr>
                        <a:t> 4</a:t>
                      </a:r>
                      <a:endParaRPr lang="tr-TR"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2792" marR="2792" marT="279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000" dirty="0">
                          <a:effectLst/>
                          <a:latin typeface="Calibri" panose="020F0502020204030204" pitchFamily="34" charset="0"/>
                          <a:ea typeface="Calibri" panose="020F0502020204030204" pitchFamily="34" charset="0"/>
                          <a:cs typeface="Times New Roman" panose="02020603050405020304" pitchFamily="18" charset="0"/>
                        </a:rPr>
                        <a:t> MATLAB Yazılımı</a:t>
                      </a:r>
                    </a:p>
                  </a:txBody>
                  <a:tcPr marL="2792" marR="2792" marT="279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000" dirty="0">
                          <a:effectLst/>
                          <a:latin typeface="Calibri" panose="020F0502020204030204" pitchFamily="34" charset="0"/>
                          <a:ea typeface="Calibri" panose="020F0502020204030204" pitchFamily="34" charset="0"/>
                          <a:cs typeface="Times New Roman" panose="02020603050405020304" pitchFamily="18" charset="0"/>
                        </a:rPr>
                        <a:t> 1</a:t>
                      </a:r>
                    </a:p>
                  </a:txBody>
                  <a:tcPr marL="2792" marR="2792" marT="279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000" dirty="0">
                          <a:effectLst/>
                          <a:latin typeface="Calibri" panose="020F0502020204030204" pitchFamily="34" charset="0"/>
                          <a:ea typeface="Calibri" panose="020F0502020204030204" pitchFamily="34" charset="0"/>
                          <a:cs typeface="Times New Roman" panose="02020603050405020304" pitchFamily="18" charset="0"/>
                        </a:rPr>
                        <a:t> </a:t>
                      </a:r>
                    </a:p>
                  </a:txBody>
                  <a:tcPr marL="2792" marR="2792" marT="279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000">
                          <a:effectLst/>
                          <a:latin typeface="Calibri" panose="020F0502020204030204" pitchFamily="34" charset="0"/>
                          <a:ea typeface="Calibri" panose="020F0502020204030204" pitchFamily="34" charset="0"/>
                          <a:cs typeface="Times New Roman" panose="02020603050405020304" pitchFamily="18" charset="0"/>
                        </a:rPr>
                        <a:t> </a:t>
                      </a:r>
                    </a:p>
                  </a:txBody>
                  <a:tcPr marL="2792" marR="2792" marT="279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000">
                          <a:effectLst/>
                          <a:latin typeface="Calibri" panose="020F0502020204030204" pitchFamily="34" charset="0"/>
                          <a:ea typeface="Calibri" panose="020F0502020204030204" pitchFamily="34" charset="0"/>
                          <a:cs typeface="Times New Roman" panose="02020603050405020304" pitchFamily="18" charset="0"/>
                        </a:rPr>
                        <a:t> </a:t>
                      </a:r>
                    </a:p>
                  </a:txBody>
                  <a:tcPr marL="2792" marR="2792" marT="279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000">
                          <a:effectLst/>
                          <a:latin typeface="Calibri" panose="020F0502020204030204" pitchFamily="34" charset="0"/>
                          <a:ea typeface="Calibri" panose="020F0502020204030204" pitchFamily="34" charset="0"/>
                          <a:cs typeface="Times New Roman" panose="02020603050405020304" pitchFamily="18" charset="0"/>
                        </a:rPr>
                        <a:t> </a:t>
                      </a:r>
                    </a:p>
                  </a:txBody>
                  <a:tcPr marL="2792" marR="2792" marT="279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000" b="1">
                          <a:effectLst/>
                          <a:latin typeface="Calibri" panose="020F0502020204030204" pitchFamily="34" charset="0"/>
                          <a:ea typeface="Calibri" panose="020F0502020204030204" pitchFamily="34" charset="0"/>
                          <a:cs typeface="Times New Roman" panose="02020603050405020304" pitchFamily="18" charset="0"/>
                        </a:rPr>
                        <a:t> </a:t>
                      </a:r>
                      <a:endParaRPr lang="tr-TR" sz="1000">
                        <a:effectLst/>
                        <a:latin typeface="Calibri" panose="020F0502020204030204" pitchFamily="34" charset="0"/>
                        <a:ea typeface="Calibri" panose="020F0502020204030204" pitchFamily="34" charset="0"/>
                        <a:cs typeface="Times New Roman" panose="02020603050405020304" pitchFamily="18" charset="0"/>
                      </a:endParaRPr>
                    </a:p>
                  </a:txBody>
                  <a:tcPr marL="2792" marR="2792" marT="279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000">
                          <a:effectLst/>
                          <a:latin typeface="Calibri" panose="020F0502020204030204" pitchFamily="34" charset="0"/>
                          <a:ea typeface="Calibri" panose="020F0502020204030204" pitchFamily="34" charset="0"/>
                          <a:cs typeface="Times New Roman" panose="02020603050405020304" pitchFamily="18" charset="0"/>
                        </a:rPr>
                        <a:t> </a:t>
                      </a:r>
                    </a:p>
                  </a:txBody>
                  <a:tcPr marL="2792" marR="2792" marT="279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4481226"/>
                  </a:ext>
                </a:extLst>
              </a:tr>
              <a:tr h="207317">
                <a:tc>
                  <a:txBody>
                    <a:bodyPr/>
                    <a:lstStyle/>
                    <a:p>
                      <a:pPr algn="ctr">
                        <a:lnSpc>
                          <a:spcPct val="107000"/>
                        </a:lnSpc>
                        <a:spcAft>
                          <a:spcPts val="800"/>
                        </a:spcAft>
                      </a:pPr>
                      <a:r>
                        <a:rPr lang="tr-TR" sz="1000" b="1">
                          <a:effectLst/>
                          <a:latin typeface="Calibri" panose="020F0502020204030204" pitchFamily="34" charset="0"/>
                          <a:ea typeface="Calibri" panose="020F0502020204030204" pitchFamily="34" charset="0"/>
                          <a:cs typeface="Times New Roman" panose="02020603050405020304" pitchFamily="18" charset="0"/>
                        </a:rPr>
                        <a:t>3</a:t>
                      </a:r>
                      <a:endParaRPr lang="tr-TR" sz="1000">
                        <a:effectLst/>
                        <a:latin typeface="Calibri" panose="020F0502020204030204" pitchFamily="34" charset="0"/>
                        <a:ea typeface="Calibri" panose="020F0502020204030204" pitchFamily="34" charset="0"/>
                        <a:cs typeface="Times New Roman" panose="02020603050405020304" pitchFamily="18" charset="0"/>
                      </a:endParaRPr>
                    </a:p>
                  </a:txBody>
                  <a:tcPr marL="2792" marR="2792" marT="279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000" b="1" dirty="0">
                          <a:effectLst/>
                          <a:latin typeface="Calibri" panose="020F0502020204030204" pitchFamily="34" charset="0"/>
                          <a:ea typeface="Calibri" panose="020F0502020204030204" pitchFamily="34" charset="0"/>
                          <a:cs typeface="Times New Roman" panose="02020603050405020304" pitchFamily="18" charset="0"/>
                        </a:rPr>
                        <a:t> </a:t>
                      </a:r>
                      <a:endParaRPr lang="tr-TR"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2792" marR="2792" marT="279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000">
                          <a:effectLst/>
                          <a:latin typeface="Calibri" panose="020F0502020204030204" pitchFamily="34" charset="0"/>
                          <a:ea typeface="Calibri" panose="020F0502020204030204" pitchFamily="34" charset="0"/>
                          <a:cs typeface="Times New Roman" panose="02020603050405020304" pitchFamily="18" charset="0"/>
                        </a:rPr>
                        <a:t> </a:t>
                      </a:r>
                    </a:p>
                  </a:txBody>
                  <a:tcPr marL="2792" marR="2792" marT="279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000">
                          <a:effectLst/>
                          <a:latin typeface="Calibri" panose="020F0502020204030204" pitchFamily="34" charset="0"/>
                          <a:ea typeface="Calibri" panose="020F0502020204030204" pitchFamily="34" charset="0"/>
                          <a:cs typeface="Times New Roman" panose="02020603050405020304" pitchFamily="18" charset="0"/>
                        </a:rPr>
                        <a:t> </a:t>
                      </a:r>
                    </a:p>
                  </a:txBody>
                  <a:tcPr marL="2792" marR="2792" marT="279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000">
                          <a:effectLst/>
                          <a:latin typeface="Calibri" panose="020F0502020204030204" pitchFamily="34" charset="0"/>
                          <a:ea typeface="Calibri" panose="020F0502020204030204" pitchFamily="34" charset="0"/>
                          <a:cs typeface="Times New Roman" panose="02020603050405020304" pitchFamily="18" charset="0"/>
                        </a:rPr>
                        <a:t> </a:t>
                      </a:r>
                    </a:p>
                  </a:txBody>
                  <a:tcPr marL="2792" marR="2792" marT="279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000" dirty="0">
                          <a:effectLst/>
                          <a:latin typeface="Calibri" panose="020F0502020204030204" pitchFamily="34" charset="0"/>
                          <a:ea typeface="Calibri" panose="020F0502020204030204" pitchFamily="34" charset="0"/>
                          <a:cs typeface="Times New Roman" panose="02020603050405020304" pitchFamily="18" charset="0"/>
                        </a:rPr>
                        <a:t> </a:t>
                      </a:r>
                    </a:p>
                  </a:txBody>
                  <a:tcPr marL="2792" marR="2792" marT="279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000">
                          <a:effectLst/>
                          <a:latin typeface="Calibri" panose="020F0502020204030204" pitchFamily="34" charset="0"/>
                          <a:ea typeface="Calibri" panose="020F0502020204030204" pitchFamily="34" charset="0"/>
                          <a:cs typeface="Times New Roman" panose="02020603050405020304" pitchFamily="18" charset="0"/>
                        </a:rPr>
                        <a:t> </a:t>
                      </a:r>
                    </a:p>
                  </a:txBody>
                  <a:tcPr marL="2792" marR="2792" marT="279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000">
                          <a:effectLst/>
                          <a:latin typeface="Calibri" panose="020F0502020204030204" pitchFamily="34" charset="0"/>
                          <a:ea typeface="Calibri" panose="020F0502020204030204" pitchFamily="34" charset="0"/>
                          <a:cs typeface="Times New Roman" panose="02020603050405020304" pitchFamily="18" charset="0"/>
                        </a:rPr>
                        <a:t> </a:t>
                      </a:r>
                    </a:p>
                  </a:txBody>
                  <a:tcPr marL="2792" marR="2792" marT="279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000" b="1">
                          <a:effectLst/>
                          <a:latin typeface="Calibri" panose="020F0502020204030204" pitchFamily="34" charset="0"/>
                          <a:ea typeface="Calibri" panose="020F0502020204030204" pitchFamily="34" charset="0"/>
                          <a:cs typeface="Times New Roman" panose="02020603050405020304" pitchFamily="18" charset="0"/>
                        </a:rPr>
                        <a:t> </a:t>
                      </a:r>
                      <a:endParaRPr lang="tr-TR" sz="1000">
                        <a:effectLst/>
                        <a:latin typeface="Calibri" panose="020F0502020204030204" pitchFamily="34" charset="0"/>
                        <a:ea typeface="Calibri" panose="020F0502020204030204" pitchFamily="34" charset="0"/>
                        <a:cs typeface="Times New Roman" panose="02020603050405020304" pitchFamily="18" charset="0"/>
                      </a:endParaRPr>
                    </a:p>
                  </a:txBody>
                  <a:tcPr marL="2792" marR="2792" marT="279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000">
                          <a:effectLst/>
                          <a:latin typeface="Calibri" panose="020F0502020204030204" pitchFamily="34" charset="0"/>
                          <a:ea typeface="Calibri" panose="020F0502020204030204" pitchFamily="34" charset="0"/>
                          <a:cs typeface="Times New Roman" panose="02020603050405020304" pitchFamily="18" charset="0"/>
                        </a:rPr>
                        <a:t> </a:t>
                      </a:r>
                    </a:p>
                  </a:txBody>
                  <a:tcPr marL="2792" marR="2792" marT="279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39387939"/>
                  </a:ext>
                </a:extLst>
              </a:tr>
              <a:tr h="207317">
                <a:tc>
                  <a:txBody>
                    <a:bodyPr/>
                    <a:lstStyle/>
                    <a:p>
                      <a:pPr algn="ctr">
                        <a:lnSpc>
                          <a:spcPct val="107000"/>
                        </a:lnSpc>
                        <a:spcAft>
                          <a:spcPts val="800"/>
                        </a:spcAft>
                      </a:pPr>
                      <a:r>
                        <a:rPr lang="tr-TR" sz="1000" b="1">
                          <a:effectLst/>
                          <a:latin typeface="Calibri" panose="020F0502020204030204" pitchFamily="34" charset="0"/>
                          <a:ea typeface="Calibri" panose="020F0502020204030204" pitchFamily="34" charset="0"/>
                          <a:cs typeface="Times New Roman" panose="02020603050405020304" pitchFamily="18" charset="0"/>
                        </a:rPr>
                        <a:t>4</a:t>
                      </a:r>
                      <a:endParaRPr lang="tr-TR" sz="1000">
                        <a:effectLst/>
                        <a:latin typeface="Calibri" panose="020F0502020204030204" pitchFamily="34" charset="0"/>
                        <a:ea typeface="Calibri" panose="020F0502020204030204" pitchFamily="34" charset="0"/>
                        <a:cs typeface="Times New Roman" panose="02020603050405020304" pitchFamily="18" charset="0"/>
                      </a:endParaRPr>
                    </a:p>
                  </a:txBody>
                  <a:tcPr marL="2792" marR="2792" marT="279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000" b="1" dirty="0">
                          <a:effectLst/>
                          <a:latin typeface="Calibri" panose="020F0502020204030204" pitchFamily="34" charset="0"/>
                          <a:ea typeface="Calibri" panose="020F0502020204030204" pitchFamily="34" charset="0"/>
                          <a:cs typeface="Times New Roman" panose="02020603050405020304" pitchFamily="18" charset="0"/>
                        </a:rPr>
                        <a:t> </a:t>
                      </a:r>
                      <a:endParaRPr lang="tr-TR"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2792" marR="2792" marT="279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000">
                          <a:effectLst/>
                          <a:latin typeface="Calibri" panose="020F0502020204030204" pitchFamily="34" charset="0"/>
                          <a:ea typeface="Calibri" panose="020F0502020204030204" pitchFamily="34" charset="0"/>
                          <a:cs typeface="Times New Roman" panose="02020603050405020304" pitchFamily="18" charset="0"/>
                        </a:rPr>
                        <a:t> </a:t>
                      </a:r>
                    </a:p>
                  </a:txBody>
                  <a:tcPr marL="2792" marR="2792" marT="279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000">
                          <a:effectLst/>
                          <a:latin typeface="Calibri" panose="020F0502020204030204" pitchFamily="34" charset="0"/>
                          <a:ea typeface="Calibri" panose="020F0502020204030204" pitchFamily="34" charset="0"/>
                          <a:cs typeface="Times New Roman" panose="02020603050405020304" pitchFamily="18" charset="0"/>
                        </a:rPr>
                        <a:t> </a:t>
                      </a:r>
                    </a:p>
                  </a:txBody>
                  <a:tcPr marL="2792" marR="2792" marT="279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000">
                          <a:effectLst/>
                          <a:latin typeface="Calibri" panose="020F0502020204030204" pitchFamily="34" charset="0"/>
                          <a:ea typeface="Calibri" panose="020F0502020204030204" pitchFamily="34" charset="0"/>
                          <a:cs typeface="Times New Roman" panose="02020603050405020304" pitchFamily="18" charset="0"/>
                        </a:rPr>
                        <a:t> </a:t>
                      </a:r>
                    </a:p>
                  </a:txBody>
                  <a:tcPr marL="2792" marR="2792" marT="279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000" dirty="0">
                          <a:effectLst/>
                          <a:latin typeface="Calibri" panose="020F0502020204030204" pitchFamily="34" charset="0"/>
                          <a:ea typeface="Calibri" panose="020F0502020204030204" pitchFamily="34" charset="0"/>
                          <a:cs typeface="Times New Roman" panose="02020603050405020304" pitchFamily="18" charset="0"/>
                        </a:rPr>
                        <a:t> </a:t>
                      </a:r>
                    </a:p>
                  </a:txBody>
                  <a:tcPr marL="2792" marR="2792" marT="279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000" dirty="0">
                          <a:effectLst/>
                          <a:latin typeface="Calibri" panose="020F0502020204030204" pitchFamily="34" charset="0"/>
                          <a:ea typeface="Calibri" panose="020F0502020204030204" pitchFamily="34" charset="0"/>
                          <a:cs typeface="Times New Roman" panose="02020603050405020304" pitchFamily="18" charset="0"/>
                        </a:rPr>
                        <a:t> </a:t>
                      </a:r>
                    </a:p>
                  </a:txBody>
                  <a:tcPr marL="2792" marR="2792" marT="279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000" dirty="0">
                          <a:effectLst/>
                          <a:latin typeface="Calibri" panose="020F0502020204030204" pitchFamily="34" charset="0"/>
                          <a:ea typeface="Calibri" panose="020F0502020204030204" pitchFamily="34" charset="0"/>
                          <a:cs typeface="Times New Roman" panose="02020603050405020304" pitchFamily="18" charset="0"/>
                        </a:rPr>
                        <a:t> </a:t>
                      </a:r>
                    </a:p>
                  </a:txBody>
                  <a:tcPr marL="2792" marR="2792" marT="279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000" b="1">
                          <a:effectLst/>
                          <a:latin typeface="Calibri" panose="020F0502020204030204" pitchFamily="34" charset="0"/>
                          <a:ea typeface="Calibri" panose="020F0502020204030204" pitchFamily="34" charset="0"/>
                          <a:cs typeface="Times New Roman" panose="02020603050405020304" pitchFamily="18" charset="0"/>
                        </a:rPr>
                        <a:t> </a:t>
                      </a:r>
                      <a:endParaRPr lang="tr-TR" sz="1000">
                        <a:effectLst/>
                        <a:latin typeface="Calibri" panose="020F0502020204030204" pitchFamily="34" charset="0"/>
                        <a:ea typeface="Calibri" panose="020F0502020204030204" pitchFamily="34" charset="0"/>
                        <a:cs typeface="Times New Roman" panose="02020603050405020304" pitchFamily="18" charset="0"/>
                      </a:endParaRPr>
                    </a:p>
                  </a:txBody>
                  <a:tcPr marL="2792" marR="2792" marT="279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000">
                          <a:effectLst/>
                          <a:latin typeface="Calibri" panose="020F0502020204030204" pitchFamily="34" charset="0"/>
                          <a:ea typeface="Calibri" panose="020F0502020204030204" pitchFamily="34" charset="0"/>
                          <a:cs typeface="Times New Roman" panose="02020603050405020304" pitchFamily="18" charset="0"/>
                        </a:rPr>
                        <a:t> </a:t>
                      </a:r>
                    </a:p>
                  </a:txBody>
                  <a:tcPr marL="2792" marR="2792" marT="279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00549958"/>
                  </a:ext>
                </a:extLst>
              </a:tr>
              <a:tr h="207317">
                <a:tc>
                  <a:txBody>
                    <a:bodyPr/>
                    <a:lstStyle/>
                    <a:p>
                      <a:pPr algn="ctr">
                        <a:lnSpc>
                          <a:spcPct val="107000"/>
                        </a:lnSpc>
                        <a:spcAft>
                          <a:spcPts val="800"/>
                        </a:spcAft>
                      </a:pPr>
                      <a:r>
                        <a:rPr lang="tr-TR" sz="1000" b="1" dirty="0" smtClean="0">
                          <a:effectLst/>
                          <a:latin typeface="Calibri" panose="020F0502020204030204" pitchFamily="34" charset="0"/>
                          <a:ea typeface="Calibri" panose="020F0502020204030204" pitchFamily="34" charset="0"/>
                          <a:cs typeface="Times New Roman" panose="02020603050405020304" pitchFamily="18" charset="0"/>
                        </a:rPr>
                        <a:t>5</a:t>
                      </a:r>
                      <a:endParaRPr lang="tr-TR"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2792" marR="2792" marT="279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000" b="1" dirty="0">
                          <a:effectLst/>
                          <a:latin typeface="Calibri" panose="020F0502020204030204" pitchFamily="34" charset="0"/>
                          <a:ea typeface="Calibri" panose="020F0502020204030204" pitchFamily="34" charset="0"/>
                          <a:cs typeface="Times New Roman" panose="02020603050405020304" pitchFamily="18" charset="0"/>
                        </a:rPr>
                        <a:t> </a:t>
                      </a:r>
                      <a:endParaRPr lang="tr-TR"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2792" marR="2792" marT="279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000">
                          <a:effectLst/>
                          <a:latin typeface="Calibri" panose="020F0502020204030204" pitchFamily="34" charset="0"/>
                          <a:ea typeface="Calibri" panose="020F0502020204030204" pitchFamily="34" charset="0"/>
                          <a:cs typeface="Times New Roman" panose="02020603050405020304" pitchFamily="18" charset="0"/>
                        </a:rPr>
                        <a:t> </a:t>
                      </a:r>
                    </a:p>
                  </a:txBody>
                  <a:tcPr marL="2792" marR="2792" marT="279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000">
                          <a:effectLst/>
                          <a:latin typeface="Calibri" panose="020F0502020204030204" pitchFamily="34" charset="0"/>
                          <a:ea typeface="Calibri" panose="020F0502020204030204" pitchFamily="34" charset="0"/>
                          <a:cs typeface="Times New Roman" panose="02020603050405020304" pitchFamily="18" charset="0"/>
                        </a:rPr>
                        <a:t> </a:t>
                      </a:r>
                    </a:p>
                  </a:txBody>
                  <a:tcPr marL="2792" marR="2792" marT="279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000">
                          <a:effectLst/>
                          <a:latin typeface="Calibri" panose="020F0502020204030204" pitchFamily="34" charset="0"/>
                          <a:ea typeface="Calibri" panose="020F0502020204030204" pitchFamily="34" charset="0"/>
                          <a:cs typeface="Times New Roman" panose="02020603050405020304" pitchFamily="18" charset="0"/>
                        </a:rPr>
                        <a:t> </a:t>
                      </a:r>
                    </a:p>
                  </a:txBody>
                  <a:tcPr marL="2792" marR="2792" marT="279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000">
                          <a:effectLst/>
                          <a:latin typeface="Calibri" panose="020F0502020204030204" pitchFamily="34" charset="0"/>
                          <a:ea typeface="Calibri" panose="020F0502020204030204" pitchFamily="34" charset="0"/>
                          <a:cs typeface="Times New Roman" panose="02020603050405020304" pitchFamily="18" charset="0"/>
                        </a:rPr>
                        <a:t> </a:t>
                      </a:r>
                    </a:p>
                  </a:txBody>
                  <a:tcPr marL="2792" marR="2792" marT="279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000">
                          <a:effectLst/>
                          <a:latin typeface="Calibri" panose="020F0502020204030204" pitchFamily="34" charset="0"/>
                          <a:ea typeface="Calibri" panose="020F0502020204030204" pitchFamily="34" charset="0"/>
                          <a:cs typeface="Times New Roman" panose="02020603050405020304" pitchFamily="18" charset="0"/>
                        </a:rPr>
                        <a:t> </a:t>
                      </a:r>
                    </a:p>
                  </a:txBody>
                  <a:tcPr marL="2792" marR="2792" marT="279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000" dirty="0">
                          <a:effectLst/>
                          <a:latin typeface="Calibri" panose="020F0502020204030204" pitchFamily="34" charset="0"/>
                          <a:ea typeface="Calibri" panose="020F0502020204030204" pitchFamily="34" charset="0"/>
                          <a:cs typeface="Times New Roman" panose="02020603050405020304" pitchFamily="18" charset="0"/>
                        </a:rPr>
                        <a:t> </a:t>
                      </a:r>
                    </a:p>
                  </a:txBody>
                  <a:tcPr marL="2792" marR="2792" marT="279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000" b="1" dirty="0">
                          <a:effectLst/>
                          <a:latin typeface="Calibri" panose="020F0502020204030204" pitchFamily="34" charset="0"/>
                          <a:ea typeface="Calibri" panose="020F0502020204030204" pitchFamily="34" charset="0"/>
                          <a:cs typeface="Times New Roman" panose="02020603050405020304" pitchFamily="18" charset="0"/>
                        </a:rPr>
                        <a:t> </a:t>
                      </a:r>
                      <a:endParaRPr lang="tr-TR"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2792" marR="2792" marT="279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000">
                          <a:effectLst/>
                          <a:latin typeface="Calibri" panose="020F0502020204030204" pitchFamily="34" charset="0"/>
                          <a:ea typeface="Calibri" panose="020F0502020204030204" pitchFamily="34" charset="0"/>
                          <a:cs typeface="Times New Roman" panose="02020603050405020304" pitchFamily="18" charset="0"/>
                        </a:rPr>
                        <a:t> </a:t>
                      </a:r>
                    </a:p>
                  </a:txBody>
                  <a:tcPr marL="2792" marR="2792" marT="279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78640472"/>
                  </a:ext>
                </a:extLst>
              </a:tr>
              <a:tr h="571014">
                <a:tc>
                  <a:txBody>
                    <a:bodyPr/>
                    <a:lstStyle/>
                    <a:p>
                      <a:pPr algn="ctr">
                        <a:lnSpc>
                          <a:spcPct val="107000"/>
                        </a:lnSpc>
                      </a:pPr>
                      <a:endParaRPr lang="tr-TR" sz="1000">
                        <a:effectLst/>
                        <a:latin typeface="Calibri" panose="020F0502020204030204" pitchFamily="34" charset="0"/>
                        <a:cs typeface="Times New Roman" panose="02020603050405020304" pitchFamily="18" charset="0"/>
                      </a:endParaRPr>
                    </a:p>
                  </a:txBody>
                  <a:tcPr marL="2792" marR="2792" marT="2792"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pPr>
                      <a:endParaRPr lang="tr-TR" sz="1000" dirty="0">
                        <a:effectLst/>
                        <a:latin typeface="Calibri" panose="020F0502020204030204" pitchFamily="34" charset="0"/>
                        <a:cs typeface="Times New Roman" panose="02020603050405020304" pitchFamily="18" charset="0"/>
                      </a:endParaRPr>
                    </a:p>
                  </a:txBody>
                  <a:tcPr marL="2792" marR="2792" marT="2792"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pPr>
                      <a:endParaRPr lang="tr-TR" sz="1000">
                        <a:effectLst/>
                        <a:latin typeface="Calibri" panose="020F0502020204030204" pitchFamily="34" charset="0"/>
                        <a:cs typeface="Times New Roman" panose="02020603050405020304" pitchFamily="18" charset="0"/>
                      </a:endParaRPr>
                    </a:p>
                  </a:txBody>
                  <a:tcPr marL="2792" marR="2792" marT="2792"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pPr>
                      <a:endParaRPr lang="tr-TR" sz="1000">
                        <a:effectLst/>
                        <a:latin typeface="Calibri" panose="020F0502020204030204" pitchFamily="34" charset="0"/>
                        <a:cs typeface="Times New Roman" panose="02020603050405020304" pitchFamily="18" charset="0"/>
                      </a:endParaRPr>
                    </a:p>
                  </a:txBody>
                  <a:tcPr marL="2792" marR="2792" marT="2792"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pPr>
                      <a:endParaRPr lang="tr-TR" sz="1000">
                        <a:effectLst/>
                        <a:latin typeface="Calibri" panose="020F0502020204030204" pitchFamily="34" charset="0"/>
                        <a:cs typeface="Times New Roman" panose="02020603050405020304" pitchFamily="18" charset="0"/>
                      </a:endParaRPr>
                    </a:p>
                  </a:txBody>
                  <a:tcPr marL="2792" marR="2792" marT="2792"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800"/>
                        </a:spcAft>
                      </a:pPr>
                      <a:r>
                        <a:rPr lang="tr-TR" sz="1000" b="1">
                          <a:effectLst/>
                          <a:latin typeface="Calibri" panose="020F0502020204030204" pitchFamily="34" charset="0"/>
                          <a:ea typeface="Calibri" panose="020F0502020204030204" pitchFamily="34" charset="0"/>
                          <a:cs typeface="Times New Roman" panose="02020603050405020304" pitchFamily="18" charset="0"/>
                        </a:rPr>
                        <a:t>TOPLAM</a:t>
                      </a:r>
                      <a:endParaRPr lang="tr-TR" sz="1000">
                        <a:effectLst/>
                        <a:latin typeface="Calibri" panose="020F0502020204030204" pitchFamily="34" charset="0"/>
                        <a:ea typeface="Calibri" panose="020F0502020204030204" pitchFamily="34" charset="0"/>
                        <a:cs typeface="Times New Roman" panose="02020603050405020304" pitchFamily="18" charset="0"/>
                      </a:endParaRPr>
                    </a:p>
                  </a:txBody>
                  <a:tcPr marL="2792" marR="2792" marT="279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000" b="1">
                          <a:effectLst/>
                          <a:latin typeface="Calibri" panose="020F0502020204030204" pitchFamily="34" charset="0"/>
                          <a:ea typeface="Calibri" panose="020F0502020204030204" pitchFamily="34" charset="0"/>
                          <a:cs typeface="Times New Roman" panose="02020603050405020304" pitchFamily="18" charset="0"/>
                        </a:rPr>
                        <a:t>0,00</a:t>
                      </a:r>
                      <a:endParaRPr lang="tr-TR" sz="1000">
                        <a:effectLst/>
                        <a:latin typeface="Calibri" panose="020F0502020204030204" pitchFamily="34" charset="0"/>
                        <a:ea typeface="Calibri" panose="020F0502020204030204" pitchFamily="34" charset="0"/>
                        <a:cs typeface="Times New Roman" panose="02020603050405020304" pitchFamily="18" charset="0"/>
                      </a:endParaRPr>
                    </a:p>
                  </a:txBody>
                  <a:tcPr marL="2792" marR="2792" marT="279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000">
                          <a:effectLst/>
                          <a:latin typeface="Calibri" panose="020F0502020204030204" pitchFamily="34" charset="0"/>
                          <a:ea typeface="Calibri" panose="020F0502020204030204" pitchFamily="34" charset="0"/>
                          <a:cs typeface="Times New Roman" panose="02020603050405020304" pitchFamily="18" charset="0"/>
                        </a:rPr>
                        <a:t> </a:t>
                      </a:r>
                    </a:p>
                  </a:txBody>
                  <a:tcPr marL="2792" marR="2792" marT="279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EAAAA"/>
                    </a:solidFill>
                  </a:tcPr>
                </a:tc>
                <a:tc>
                  <a:txBody>
                    <a:bodyPr/>
                    <a:lstStyle/>
                    <a:p>
                      <a:pPr algn="ctr">
                        <a:lnSpc>
                          <a:spcPct val="107000"/>
                        </a:lnSpc>
                        <a:spcAft>
                          <a:spcPts val="800"/>
                        </a:spcAft>
                      </a:pPr>
                      <a:r>
                        <a:rPr lang="tr-TR" sz="1000" b="1" dirty="0">
                          <a:effectLst/>
                          <a:latin typeface="Calibri" panose="020F0502020204030204" pitchFamily="34" charset="0"/>
                          <a:ea typeface="Calibri" panose="020F0502020204030204" pitchFamily="34" charset="0"/>
                          <a:cs typeface="Times New Roman" panose="02020603050405020304" pitchFamily="18" charset="0"/>
                        </a:rPr>
                        <a:t>YERLİ MALI TOPLAMI</a:t>
                      </a:r>
                      <a:endParaRPr lang="tr-TR"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2792" marR="2792" marT="279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000" b="1" dirty="0">
                          <a:effectLst/>
                          <a:latin typeface="Calibri" panose="020F0502020204030204" pitchFamily="34" charset="0"/>
                          <a:ea typeface="Calibri" panose="020F0502020204030204" pitchFamily="34" charset="0"/>
                          <a:cs typeface="Times New Roman" panose="02020603050405020304" pitchFamily="18" charset="0"/>
                        </a:rPr>
                        <a:t>0,00</a:t>
                      </a:r>
                      <a:endParaRPr lang="tr-TR"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2792" marR="2792" marT="279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35680900"/>
                  </a:ext>
                </a:extLst>
              </a:tr>
              <a:tr h="207317">
                <a:tc>
                  <a:txBody>
                    <a:bodyPr/>
                    <a:lstStyle/>
                    <a:p>
                      <a:pPr>
                        <a:lnSpc>
                          <a:spcPct val="107000"/>
                        </a:lnSpc>
                      </a:pPr>
                      <a:endParaRPr lang="tr-TR" sz="1000">
                        <a:effectLst/>
                        <a:latin typeface="Calibri" panose="020F0502020204030204" pitchFamily="34" charset="0"/>
                        <a:cs typeface="Times New Roman" panose="02020603050405020304" pitchFamily="18" charset="0"/>
                      </a:endParaRPr>
                    </a:p>
                  </a:txBody>
                  <a:tcPr marL="2792" marR="2792" marT="2792" marB="0" anchor="b">
                    <a:lnL>
                      <a:noFill/>
                    </a:lnL>
                    <a:lnR>
                      <a:noFill/>
                    </a:lnR>
                    <a:lnT>
                      <a:noFill/>
                    </a:lnT>
                    <a:lnB>
                      <a:noFill/>
                    </a:lnB>
                  </a:tcPr>
                </a:tc>
                <a:tc>
                  <a:txBody>
                    <a:bodyPr/>
                    <a:lstStyle/>
                    <a:p>
                      <a:pPr>
                        <a:lnSpc>
                          <a:spcPct val="107000"/>
                        </a:lnSpc>
                      </a:pPr>
                      <a:endParaRPr lang="tr-TR" sz="1000">
                        <a:effectLst/>
                        <a:latin typeface="Calibri" panose="020F0502020204030204" pitchFamily="34" charset="0"/>
                        <a:cs typeface="Times New Roman" panose="02020603050405020304" pitchFamily="18" charset="0"/>
                      </a:endParaRPr>
                    </a:p>
                  </a:txBody>
                  <a:tcPr marL="2792" marR="2792" marT="2792" marB="0" anchor="b">
                    <a:lnL>
                      <a:noFill/>
                    </a:lnL>
                    <a:lnR>
                      <a:noFill/>
                    </a:lnR>
                    <a:lnT>
                      <a:noFill/>
                    </a:lnT>
                    <a:lnB>
                      <a:noFill/>
                    </a:lnB>
                  </a:tcPr>
                </a:tc>
                <a:tc>
                  <a:txBody>
                    <a:bodyPr/>
                    <a:lstStyle/>
                    <a:p>
                      <a:pPr>
                        <a:lnSpc>
                          <a:spcPct val="107000"/>
                        </a:lnSpc>
                      </a:pPr>
                      <a:endParaRPr lang="tr-TR" sz="1000">
                        <a:effectLst/>
                        <a:latin typeface="Calibri" panose="020F0502020204030204" pitchFamily="34" charset="0"/>
                        <a:cs typeface="Times New Roman" panose="02020603050405020304" pitchFamily="18" charset="0"/>
                      </a:endParaRPr>
                    </a:p>
                  </a:txBody>
                  <a:tcPr marL="2792" marR="2792" marT="2792" marB="0" anchor="b">
                    <a:lnL>
                      <a:noFill/>
                    </a:lnL>
                    <a:lnR>
                      <a:noFill/>
                    </a:lnR>
                    <a:lnT>
                      <a:noFill/>
                    </a:lnT>
                    <a:lnB>
                      <a:noFill/>
                    </a:lnB>
                  </a:tcPr>
                </a:tc>
                <a:tc>
                  <a:txBody>
                    <a:bodyPr/>
                    <a:lstStyle/>
                    <a:p>
                      <a:pPr>
                        <a:lnSpc>
                          <a:spcPct val="107000"/>
                        </a:lnSpc>
                      </a:pPr>
                      <a:endParaRPr lang="tr-TR" sz="1000">
                        <a:effectLst/>
                        <a:latin typeface="Calibri" panose="020F0502020204030204" pitchFamily="34" charset="0"/>
                        <a:cs typeface="Times New Roman" panose="02020603050405020304" pitchFamily="18" charset="0"/>
                      </a:endParaRPr>
                    </a:p>
                  </a:txBody>
                  <a:tcPr marL="2792" marR="2792" marT="2792" marB="0" anchor="b">
                    <a:lnL>
                      <a:noFill/>
                    </a:lnL>
                    <a:lnR>
                      <a:noFill/>
                    </a:lnR>
                    <a:lnT>
                      <a:noFill/>
                    </a:lnT>
                    <a:lnB>
                      <a:noFill/>
                    </a:lnB>
                  </a:tcPr>
                </a:tc>
                <a:tc>
                  <a:txBody>
                    <a:bodyPr/>
                    <a:lstStyle/>
                    <a:p>
                      <a:pPr>
                        <a:lnSpc>
                          <a:spcPct val="107000"/>
                        </a:lnSpc>
                      </a:pPr>
                      <a:endParaRPr lang="tr-TR" sz="1000">
                        <a:effectLst/>
                        <a:latin typeface="Calibri" panose="020F0502020204030204" pitchFamily="34" charset="0"/>
                        <a:cs typeface="Times New Roman" panose="02020603050405020304" pitchFamily="18" charset="0"/>
                      </a:endParaRPr>
                    </a:p>
                  </a:txBody>
                  <a:tcPr marL="2792" marR="2792" marT="2792" marB="0" anchor="b">
                    <a:lnL>
                      <a:noFill/>
                    </a:lnL>
                    <a:lnR>
                      <a:noFill/>
                    </a:lnR>
                    <a:lnT>
                      <a:noFill/>
                    </a:lnT>
                    <a:lnB>
                      <a:noFill/>
                    </a:lnB>
                  </a:tcPr>
                </a:tc>
                <a:tc>
                  <a:txBody>
                    <a:bodyPr/>
                    <a:lstStyle/>
                    <a:p>
                      <a:pPr>
                        <a:lnSpc>
                          <a:spcPct val="107000"/>
                        </a:lnSpc>
                      </a:pPr>
                      <a:endParaRPr lang="tr-TR" sz="1000">
                        <a:effectLst/>
                        <a:latin typeface="Calibri" panose="020F0502020204030204" pitchFamily="34" charset="0"/>
                        <a:cs typeface="Times New Roman" panose="02020603050405020304" pitchFamily="18" charset="0"/>
                      </a:endParaRPr>
                    </a:p>
                  </a:txBody>
                  <a:tcPr marL="2792" marR="2792" marT="2792"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nSpc>
                          <a:spcPct val="107000"/>
                        </a:lnSpc>
                      </a:pPr>
                      <a:endParaRPr lang="tr-TR" sz="1000">
                        <a:effectLst/>
                        <a:latin typeface="Calibri" panose="020F0502020204030204" pitchFamily="34" charset="0"/>
                        <a:cs typeface="Times New Roman" panose="02020603050405020304" pitchFamily="18" charset="0"/>
                      </a:endParaRPr>
                    </a:p>
                  </a:txBody>
                  <a:tcPr marL="2792" marR="2792" marT="2792"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nSpc>
                          <a:spcPct val="107000"/>
                        </a:lnSpc>
                      </a:pPr>
                      <a:endParaRPr lang="tr-TR" sz="1000">
                        <a:effectLst/>
                        <a:latin typeface="Calibri" panose="020F0502020204030204" pitchFamily="34" charset="0"/>
                        <a:cs typeface="Times New Roman" panose="02020603050405020304" pitchFamily="18" charset="0"/>
                      </a:endParaRPr>
                    </a:p>
                  </a:txBody>
                  <a:tcPr marL="2792" marR="2792" marT="2792"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nSpc>
                          <a:spcPct val="107000"/>
                        </a:lnSpc>
                      </a:pPr>
                      <a:endParaRPr lang="tr-TR" sz="1000">
                        <a:effectLst/>
                        <a:latin typeface="Calibri" panose="020F0502020204030204" pitchFamily="34" charset="0"/>
                        <a:cs typeface="Times New Roman" panose="02020603050405020304" pitchFamily="18" charset="0"/>
                      </a:endParaRPr>
                    </a:p>
                  </a:txBody>
                  <a:tcPr marL="2792" marR="2792" marT="2792"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nSpc>
                          <a:spcPct val="107000"/>
                        </a:lnSpc>
                      </a:pPr>
                      <a:endParaRPr lang="tr-TR" sz="1000">
                        <a:effectLst/>
                        <a:latin typeface="Calibri" panose="020F0502020204030204" pitchFamily="34" charset="0"/>
                        <a:cs typeface="Times New Roman" panose="02020603050405020304" pitchFamily="18" charset="0"/>
                      </a:endParaRPr>
                    </a:p>
                  </a:txBody>
                  <a:tcPr marL="2792" marR="2792" marT="2792" marB="0" anchor="b">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3679892837"/>
                  </a:ext>
                </a:extLst>
              </a:tr>
              <a:tr h="286764">
                <a:tc gridSpan="9">
                  <a:txBody>
                    <a:bodyPr/>
                    <a:lstStyle/>
                    <a:p>
                      <a:pPr>
                        <a:lnSpc>
                          <a:spcPct val="107000"/>
                        </a:lnSpc>
                        <a:spcAft>
                          <a:spcPts val="800"/>
                        </a:spcAft>
                      </a:pPr>
                      <a:r>
                        <a:rPr lang="tr-TR" sz="1000">
                          <a:effectLst/>
                          <a:latin typeface="Calibri" panose="020F0502020204030204" pitchFamily="34" charset="0"/>
                          <a:ea typeface="Calibri" panose="020F0502020204030204" pitchFamily="34" charset="0"/>
                          <a:cs typeface="Times New Roman" panose="02020603050405020304" pitchFamily="18" charset="0"/>
                        </a:rPr>
                        <a:t>Bu formda beyan edilen harcama ve giderlere ilişkin mali raporda tevsik edici belgelerin ve ödeme belgelerinin bulunduğunu ve bu belgelerin kuruluşumuzda saklandığını kabul ve taahhüt ederiz. </a:t>
                      </a:r>
                    </a:p>
                  </a:txBody>
                  <a:tcPr marL="2792" marR="2792" marT="2792" marB="0" anchor="b">
                    <a:lnL>
                      <a:noFill/>
                    </a:lnL>
                    <a:lnR>
                      <a:noFill/>
                    </a:lnR>
                    <a:lnT>
                      <a:noFill/>
                    </a:lnT>
                    <a:lnB>
                      <a:noFill/>
                    </a:lnB>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a:txBody>
                    <a:bodyPr/>
                    <a:lstStyle/>
                    <a:p>
                      <a:pPr>
                        <a:lnSpc>
                          <a:spcPct val="107000"/>
                        </a:lnSpc>
                      </a:pPr>
                      <a:endParaRPr lang="tr-TR" sz="1000">
                        <a:effectLst/>
                        <a:latin typeface="Calibri" panose="020F0502020204030204" pitchFamily="34" charset="0"/>
                        <a:cs typeface="Times New Roman" panose="02020603050405020304" pitchFamily="18" charset="0"/>
                      </a:endParaRPr>
                    </a:p>
                  </a:txBody>
                  <a:tcPr marL="2792" marR="2792" marT="2792" marB="0" anchor="b">
                    <a:lnL>
                      <a:noFill/>
                    </a:lnL>
                    <a:lnR>
                      <a:noFill/>
                    </a:lnR>
                    <a:lnT>
                      <a:noFill/>
                    </a:lnT>
                    <a:lnB>
                      <a:noFill/>
                    </a:lnB>
                  </a:tcPr>
                </a:tc>
                <a:extLst>
                  <a:ext uri="{0D108BD9-81ED-4DB2-BD59-A6C34878D82A}">
                    <a16:rowId xmlns:a16="http://schemas.microsoft.com/office/drawing/2014/main" val="3451711391"/>
                  </a:ext>
                </a:extLst>
              </a:tr>
              <a:tr h="207317">
                <a:tc>
                  <a:txBody>
                    <a:bodyPr/>
                    <a:lstStyle/>
                    <a:p>
                      <a:pPr>
                        <a:lnSpc>
                          <a:spcPct val="107000"/>
                        </a:lnSpc>
                      </a:pPr>
                      <a:endParaRPr lang="tr-TR" sz="1000">
                        <a:effectLst/>
                        <a:latin typeface="Calibri" panose="020F0502020204030204" pitchFamily="34" charset="0"/>
                        <a:cs typeface="Times New Roman" panose="02020603050405020304" pitchFamily="18" charset="0"/>
                      </a:endParaRPr>
                    </a:p>
                  </a:txBody>
                  <a:tcPr marL="2792" marR="2792" marT="2792" marB="0" anchor="b">
                    <a:lnL>
                      <a:noFill/>
                    </a:lnL>
                    <a:lnR>
                      <a:noFill/>
                    </a:lnR>
                    <a:lnT>
                      <a:noFill/>
                    </a:lnT>
                    <a:lnB>
                      <a:noFill/>
                    </a:lnB>
                  </a:tcPr>
                </a:tc>
                <a:tc>
                  <a:txBody>
                    <a:bodyPr/>
                    <a:lstStyle/>
                    <a:p>
                      <a:pPr>
                        <a:lnSpc>
                          <a:spcPct val="107000"/>
                        </a:lnSpc>
                      </a:pPr>
                      <a:endParaRPr lang="tr-TR" sz="1000">
                        <a:effectLst/>
                        <a:latin typeface="Calibri" panose="020F0502020204030204" pitchFamily="34" charset="0"/>
                        <a:cs typeface="Times New Roman" panose="02020603050405020304" pitchFamily="18" charset="0"/>
                      </a:endParaRPr>
                    </a:p>
                  </a:txBody>
                  <a:tcPr marL="2792" marR="2792" marT="2792" marB="0" anchor="b">
                    <a:lnL>
                      <a:noFill/>
                    </a:lnL>
                    <a:lnR>
                      <a:noFill/>
                    </a:lnR>
                    <a:lnT>
                      <a:noFill/>
                    </a:lnT>
                    <a:lnB>
                      <a:noFill/>
                    </a:lnB>
                  </a:tcPr>
                </a:tc>
                <a:tc>
                  <a:txBody>
                    <a:bodyPr/>
                    <a:lstStyle/>
                    <a:p>
                      <a:pPr>
                        <a:lnSpc>
                          <a:spcPct val="107000"/>
                        </a:lnSpc>
                      </a:pPr>
                      <a:endParaRPr lang="tr-TR" sz="1000">
                        <a:effectLst/>
                        <a:latin typeface="Calibri" panose="020F0502020204030204" pitchFamily="34" charset="0"/>
                        <a:cs typeface="Times New Roman" panose="02020603050405020304" pitchFamily="18" charset="0"/>
                      </a:endParaRPr>
                    </a:p>
                  </a:txBody>
                  <a:tcPr marL="2792" marR="2792" marT="2792" marB="0" anchor="b">
                    <a:lnL>
                      <a:noFill/>
                    </a:lnL>
                    <a:lnR>
                      <a:noFill/>
                    </a:lnR>
                    <a:lnT>
                      <a:noFill/>
                    </a:lnT>
                    <a:lnB>
                      <a:noFill/>
                    </a:lnB>
                  </a:tcPr>
                </a:tc>
                <a:tc>
                  <a:txBody>
                    <a:bodyPr/>
                    <a:lstStyle/>
                    <a:p>
                      <a:pPr>
                        <a:lnSpc>
                          <a:spcPct val="107000"/>
                        </a:lnSpc>
                      </a:pPr>
                      <a:endParaRPr lang="tr-TR" sz="1000">
                        <a:effectLst/>
                        <a:latin typeface="Calibri" panose="020F0502020204030204" pitchFamily="34" charset="0"/>
                        <a:cs typeface="Times New Roman" panose="02020603050405020304" pitchFamily="18" charset="0"/>
                      </a:endParaRPr>
                    </a:p>
                  </a:txBody>
                  <a:tcPr marL="2792" marR="2792" marT="2792" marB="0" anchor="b">
                    <a:lnL>
                      <a:noFill/>
                    </a:lnL>
                    <a:lnR>
                      <a:noFill/>
                    </a:lnR>
                    <a:lnT>
                      <a:noFill/>
                    </a:lnT>
                    <a:lnB>
                      <a:noFill/>
                    </a:lnB>
                  </a:tcPr>
                </a:tc>
                <a:tc>
                  <a:txBody>
                    <a:bodyPr/>
                    <a:lstStyle/>
                    <a:p>
                      <a:pPr>
                        <a:lnSpc>
                          <a:spcPct val="107000"/>
                        </a:lnSpc>
                      </a:pPr>
                      <a:endParaRPr lang="tr-TR" sz="1000">
                        <a:effectLst/>
                        <a:latin typeface="Calibri" panose="020F0502020204030204" pitchFamily="34" charset="0"/>
                        <a:cs typeface="Times New Roman" panose="02020603050405020304" pitchFamily="18" charset="0"/>
                      </a:endParaRPr>
                    </a:p>
                  </a:txBody>
                  <a:tcPr marL="2792" marR="2792" marT="2792" marB="0" anchor="b">
                    <a:lnL>
                      <a:noFill/>
                    </a:lnL>
                    <a:lnR>
                      <a:noFill/>
                    </a:lnR>
                    <a:lnT>
                      <a:noFill/>
                    </a:lnT>
                    <a:lnB>
                      <a:noFill/>
                    </a:lnB>
                  </a:tcPr>
                </a:tc>
                <a:tc>
                  <a:txBody>
                    <a:bodyPr/>
                    <a:lstStyle/>
                    <a:p>
                      <a:pPr>
                        <a:lnSpc>
                          <a:spcPct val="107000"/>
                        </a:lnSpc>
                      </a:pPr>
                      <a:endParaRPr lang="tr-TR" sz="1000">
                        <a:effectLst/>
                        <a:latin typeface="Calibri" panose="020F0502020204030204" pitchFamily="34" charset="0"/>
                        <a:cs typeface="Times New Roman" panose="02020603050405020304" pitchFamily="18" charset="0"/>
                      </a:endParaRPr>
                    </a:p>
                  </a:txBody>
                  <a:tcPr marL="2792" marR="2792" marT="2792" marB="0" anchor="b">
                    <a:lnL>
                      <a:noFill/>
                    </a:lnL>
                    <a:lnR>
                      <a:noFill/>
                    </a:lnR>
                    <a:lnT>
                      <a:noFill/>
                    </a:lnT>
                    <a:lnB>
                      <a:noFill/>
                    </a:lnB>
                  </a:tcPr>
                </a:tc>
                <a:tc>
                  <a:txBody>
                    <a:bodyPr/>
                    <a:lstStyle/>
                    <a:p>
                      <a:pPr>
                        <a:lnSpc>
                          <a:spcPct val="107000"/>
                        </a:lnSpc>
                      </a:pPr>
                      <a:endParaRPr lang="tr-TR" sz="1000">
                        <a:effectLst/>
                        <a:latin typeface="Calibri" panose="020F0502020204030204" pitchFamily="34" charset="0"/>
                        <a:cs typeface="Times New Roman" panose="02020603050405020304" pitchFamily="18" charset="0"/>
                      </a:endParaRPr>
                    </a:p>
                  </a:txBody>
                  <a:tcPr marL="2792" marR="2792" marT="2792" marB="0" anchor="b">
                    <a:lnL>
                      <a:noFill/>
                    </a:lnL>
                    <a:lnR>
                      <a:noFill/>
                    </a:lnR>
                    <a:lnT>
                      <a:noFill/>
                    </a:lnT>
                    <a:lnB>
                      <a:noFill/>
                    </a:lnB>
                  </a:tcPr>
                </a:tc>
                <a:tc>
                  <a:txBody>
                    <a:bodyPr/>
                    <a:lstStyle/>
                    <a:p>
                      <a:pPr>
                        <a:lnSpc>
                          <a:spcPct val="107000"/>
                        </a:lnSpc>
                      </a:pPr>
                      <a:endParaRPr lang="tr-TR" sz="1000">
                        <a:effectLst/>
                        <a:latin typeface="Calibri" panose="020F0502020204030204" pitchFamily="34" charset="0"/>
                        <a:cs typeface="Times New Roman" panose="02020603050405020304" pitchFamily="18" charset="0"/>
                      </a:endParaRPr>
                    </a:p>
                  </a:txBody>
                  <a:tcPr marL="2792" marR="2792" marT="2792" marB="0" anchor="b">
                    <a:lnL>
                      <a:noFill/>
                    </a:lnL>
                    <a:lnR>
                      <a:noFill/>
                    </a:lnR>
                    <a:lnT>
                      <a:noFill/>
                    </a:lnT>
                    <a:lnB>
                      <a:noFill/>
                    </a:lnB>
                  </a:tcPr>
                </a:tc>
                <a:tc>
                  <a:txBody>
                    <a:bodyPr/>
                    <a:lstStyle/>
                    <a:p>
                      <a:pPr>
                        <a:lnSpc>
                          <a:spcPct val="107000"/>
                        </a:lnSpc>
                      </a:pPr>
                      <a:endParaRPr lang="tr-TR" sz="1000">
                        <a:effectLst/>
                        <a:latin typeface="Calibri" panose="020F0502020204030204" pitchFamily="34" charset="0"/>
                        <a:cs typeface="Times New Roman" panose="02020603050405020304" pitchFamily="18" charset="0"/>
                      </a:endParaRPr>
                    </a:p>
                  </a:txBody>
                  <a:tcPr marL="2792" marR="2792" marT="2792" marB="0" anchor="b">
                    <a:lnL>
                      <a:noFill/>
                    </a:lnL>
                    <a:lnR>
                      <a:noFill/>
                    </a:lnR>
                    <a:lnT>
                      <a:noFill/>
                    </a:lnT>
                    <a:lnB>
                      <a:noFill/>
                    </a:lnB>
                  </a:tcPr>
                </a:tc>
                <a:tc>
                  <a:txBody>
                    <a:bodyPr/>
                    <a:lstStyle/>
                    <a:p>
                      <a:pPr>
                        <a:lnSpc>
                          <a:spcPct val="107000"/>
                        </a:lnSpc>
                      </a:pPr>
                      <a:endParaRPr lang="tr-TR" sz="1000">
                        <a:effectLst/>
                        <a:latin typeface="Calibri" panose="020F0502020204030204" pitchFamily="34" charset="0"/>
                        <a:cs typeface="Times New Roman" panose="02020603050405020304" pitchFamily="18" charset="0"/>
                      </a:endParaRPr>
                    </a:p>
                  </a:txBody>
                  <a:tcPr marL="2792" marR="2792" marT="2792" marB="0" anchor="b">
                    <a:lnL>
                      <a:noFill/>
                    </a:lnL>
                    <a:lnR>
                      <a:noFill/>
                    </a:lnR>
                    <a:lnT>
                      <a:noFill/>
                    </a:lnT>
                    <a:lnB>
                      <a:noFill/>
                    </a:lnB>
                  </a:tcPr>
                </a:tc>
                <a:extLst>
                  <a:ext uri="{0D108BD9-81ED-4DB2-BD59-A6C34878D82A}">
                    <a16:rowId xmlns:a16="http://schemas.microsoft.com/office/drawing/2014/main" val="3544543506"/>
                  </a:ext>
                </a:extLst>
              </a:tr>
              <a:tr h="286764">
                <a:tc>
                  <a:txBody>
                    <a:bodyPr/>
                    <a:lstStyle/>
                    <a:p>
                      <a:pPr>
                        <a:lnSpc>
                          <a:spcPct val="107000"/>
                        </a:lnSpc>
                      </a:pPr>
                      <a:endParaRPr lang="tr-TR" sz="1000">
                        <a:effectLst/>
                        <a:latin typeface="Calibri" panose="020F0502020204030204" pitchFamily="34" charset="0"/>
                        <a:cs typeface="Times New Roman" panose="02020603050405020304" pitchFamily="18" charset="0"/>
                      </a:endParaRPr>
                    </a:p>
                  </a:txBody>
                  <a:tcPr marL="2792" marR="2792" marT="2792" marB="0" anchor="b">
                    <a:lnL>
                      <a:noFill/>
                    </a:lnL>
                    <a:lnR>
                      <a:noFill/>
                    </a:lnR>
                    <a:lnT>
                      <a:noFill/>
                    </a:lnT>
                    <a:lnB>
                      <a:noFill/>
                    </a:lnB>
                  </a:tcPr>
                </a:tc>
                <a:tc>
                  <a:txBody>
                    <a:bodyPr/>
                    <a:lstStyle/>
                    <a:p>
                      <a:pPr>
                        <a:lnSpc>
                          <a:spcPct val="107000"/>
                        </a:lnSpc>
                        <a:spcAft>
                          <a:spcPts val="800"/>
                        </a:spcAft>
                      </a:pPr>
                      <a:r>
                        <a:rPr lang="tr-TR" sz="1000" b="1">
                          <a:effectLst/>
                          <a:latin typeface="Calibri" panose="020F0502020204030204" pitchFamily="34" charset="0"/>
                          <a:ea typeface="Calibri" panose="020F0502020204030204" pitchFamily="34" charset="0"/>
                          <a:cs typeface="Times New Roman" panose="02020603050405020304" pitchFamily="18" charset="0"/>
                        </a:rPr>
                        <a:t>Tarih</a:t>
                      </a:r>
                      <a:endParaRPr lang="tr-TR" sz="1000">
                        <a:effectLst/>
                        <a:latin typeface="Calibri" panose="020F0502020204030204" pitchFamily="34" charset="0"/>
                        <a:ea typeface="Calibri" panose="020F0502020204030204" pitchFamily="34" charset="0"/>
                        <a:cs typeface="Times New Roman" panose="02020603050405020304" pitchFamily="18" charset="0"/>
                      </a:endParaRPr>
                    </a:p>
                  </a:txBody>
                  <a:tcPr marL="2792" marR="2792" marT="2792" marB="0" anchor="b">
                    <a:lnL>
                      <a:noFill/>
                    </a:lnL>
                    <a:lnR>
                      <a:noFill/>
                    </a:lnR>
                    <a:lnT>
                      <a:noFill/>
                    </a:lnT>
                    <a:lnB>
                      <a:noFill/>
                    </a:lnB>
                  </a:tcPr>
                </a:tc>
                <a:tc>
                  <a:txBody>
                    <a:bodyPr/>
                    <a:lstStyle/>
                    <a:p>
                      <a:pPr>
                        <a:lnSpc>
                          <a:spcPct val="107000"/>
                        </a:lnSpc>
                        <a:spcAft>
                          <a:spcPts val="800"/>
                        </a:spcAft>
                      </a:pPr>
                      <a:endParaRPr lang="tr-TR"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2792" marR="2792" marT="2792" marB="0" anchor="b">
                    <a:lnL>
                      <a:noFill/>
                    </a:lnL>
                    <a:lnR>
                      <a:noFill/>
                    </a:lnR>
                    <a:lnT>
                      <a:noFill/>
                    </a:lnT>
                    <a:lnB>
                      <a:noFill/>
                    </a:lnB>
                  </a:tcPr>
                </a:tc>
                <a:tc gridSpan="2">
                  <a:txBody>
                    <a:bodyPr/>
                    <a:lstStyle/>
                    <a:p>
                      <a:pPr>
                        <a:lnSpc>
                          <a:spcPct val="107000"/>
                        </a:lnSpc>
                        <a:spcAft>
                          <a:spcPts val="800"/>
                        </a:spcAft>
                      </a:pPr>
                      <a:r>
                        <a:rPr lang="tr-TR" sz="1000" b="1">
                          <a:effectLst/>
                          <a:latin typeface="Calibri" panose="020F0502020204030204" pitchFamily="34" charset="0"/>
                          <a:ea typeface="Calibri" panose="020F0502020204030204" pitchFamily="34" charset="0"/>
                          <a:cs typeface="Times New Roman" panose="02020603050405020304" pitchFamily="18" charset="0"/>
                        </a:rPr>
                        <a:t>Kuruluş Yetkilisi</a:t>
                      </a:r>
                      <a:endParaRPr lang="tr-TR" sz="1000">
                        <a:effectLst/>
                        <a:latin typeface="Calibri" panose="020F0502020204030204" pitchFamily="34" charset="0"/>
                        <a:ea typeface="Calibri" panose="020F0502020204030204" pitchFamily="34" charset="0"/>
                        <a:cs typeface="Times New Roman" panose="02020603050405020304" pitchFamily="18" charset="0"/>
                      </a:endParaRPr>
                    </a:p>
                  </a:txBody>
                  <a:tcPr marL="2792" marR="2792" marT="2792" marB="0" anchor="b">
                    <a:lnL>
                      <a:noFill/>
                    </a:lnL>
                    <a:lnR>
                      <a:noFill/>
                    </a:lnR>
                    <a:lnT>
                      <a:noFill/>
                    </a:lnT>
                    <a:lnB>
                      <a:noFill/>
                    </a:lnB>
                  </a:tcPr>
                </a:tc>
                <a:tc hMerge="1">
                  <a:txBody>
                    <a:bodyPr/>
                    <a:lstStyle/>
                    <a:p>
                      <a:endParaRPr lang="tr-TR"/>
                    </a:p>
                  </a:txBody>
                  <a:tcPr/>
                </a:tc>
                <a:tc gridSpan="5">
                  <a:txBody>
                    <a:bodyPr/>
                    <a:lstStyle/>
                    <a:p>
                      <a:pPr>
                        <a:lnSpc>
                          <a:spcPct val="107000"/>
                        </a:lnSpc>
                      </a:pPr>
                      <a:endParaRPr lang="tr-TR" sz="1000">
                        <a:effectLst/>
                        <a:latin typeface="Calibri" panose="020F0502020204030204" pitchFamily="34" charset="0"/>
                        <a:cs typeface="Times New Roman" panose="02020603050405020304" pitchFamily="18" charset="0"/>
                      </a:endParaRPr>
                    </a:p>
                  </a:txBody>
                  <a:tcPr marL="2792" marR="2792" marT="2792" marB="0" anchor="b">
                    <a:lnL>
                      <a:noFill/>
                    </a:lnL>
                    <a:lnR>
                      <a:noFill/>
                    </a:lnR>
                    <a:lnT>
                      <a:noFill/>
                    </a:lnT>
                    <a:lnB>
                      <a:noFill/>
                    </a:lnB>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3378012771"/>
                  </a:ext>
                </a:extLst>
              </a:tr>
              <a:tr h="207317">
                <a:tc>
                  <a:txBody>
                    <a:bodyPr/>
                    <a:lstStyle/>
                    <a:p>
                      <a:pPr>
                        <a:lnSpc>
                          <a:spcPct val="107000"/>
                        </a:lnSpc>
                      </a:pPr>
                      <a:endParaRPr lang="tr-TR" sz="1000">
                        <a:effectLst/>
                        <a:latin typeface="Calibri" panose="020F0502020204030204" pitchFamily="34" charset="0"/>
                        <a:cs typeface="Times New Roman" panose="02020603050405020304" pitchFamily="18" charset="0"/>
                      </a:endParaRPr>
                    </a:p>
                  </a:txBody>
                  <a:tcPr marL="2792" marR="2792" marT="2792" marB="0" anchor="b">
                    <a:lnL>
                      <a:noFill/>
                    </a:lnL>
                    <a:lnR>
                      <a:noFill/>
                    </a:lnR>
                    <a:lnT>
                      <a:noFill/>
                    </a:lnT>
                    <a:lnB>
                      <a:noFill/>
                    </a:lnB>
                  </a:tcPr>
                </a:tc>
                <a:tc>
                  <a:txBody>
                    <a:bodyPr/>
                    <a:lstStyle/>
                    <a:p>
                      <a:pPr>
                        <a:lnSpc>
                          <a:spcPct val="107000"/>
                        </a:lnSpc>
                      </a:pPr>
                      <a:endParaRPr lang="tr-TR" sz="1000">
                        <a:effectLst/>
                        <a:latin typeface="Calibri" panose="020F0502020204030204" pitchFamily="34" charset="0"/>
                        <a:cs typeface="Times New Roman" panose="02020603050405020304" pitchFamily="18" charset="0"/>
                      </a:endParaRPr>
                    </a:p>
                  </a:txBody>
                  <a:tcPr marL="2792" marR="2792" marT="2792" marB="0" anchor="b">
                    <a:lnL>
                      <a:noFill/>
                    </a:lnL>
                    <a:lnR>
                      <a:noFill/>
                    </a:lnR>
                    <a:lnT>
                      <a:noFill/>
                    </a:lnT>
                    <a:lnB>
                      <a:noFill/>
                    </a:lnB>
                  </a:tcPr>
                </a:tc>
                <a:tc>
                  <a:txBody>
                    <a:bodyPr/>
                    <a:lstStyle/>
                    <a:p>
                      <a:pPr>
                        <a:lnSpc>
                          <a:spcPct val="107000"/>
                        </a:lnSpc>
                      </a:pPr>
                      <a:endParaRPr lang="tr-TR" sz="1000">
                        <a:effectLst/>
                        <a:latin typeface="Calibri" panose="020F0502020204030204" pitchFamily="34" charset="0"/>
                        <a:cs typeface="Times New Roman" panose="02020603050405020304" pitchFamily="18" charset="0"/>
                      </a:endParaRPr>
                    </a:p>
                  </a:txBody>
                  <a:tcPr marL="2792" marR="2792" marT="2792" marB="0" anchor="b">
                    <a:lnL>
                      <a:noFill/>
                    </a:lnL>
                    <a:lnR>
                      <a:noFill/>
                    </a:lnR>
                    <a:lnT>
                      <a:noFill/>
                    </a:lnT>
                    <a:lnB>
                      <a:noFill/>
                    </a:lnB>
                  </a:tcPr>
                </a:tc>
                <a:tc gridSpan="2">
                  <a:txBody>
                    <a:bodyPr/>
                    <a:lstStyle/>
                    <a:p>
                      <a:pPr>
                        <a:lnSpc>
                          <a:spcPct val="107000"/>
                        </a:lnSpc>
                        <a:spcAft>
                          <a:spcPts val="800"/>
                        </a:spcAft>
                      </a:pPr>
                      <a:r>
                        <a:rPr lang="tr-TR" sz="1000" b="1">
                          <a:effectLst/>
                          <a:latin typeface="Calibri" panose="020F0502020204030204" pitchFamily="34" charset="0"/>
                          <a:ea typeface="Calibri" panose="020F0502020204030204" pitchFamily="34" charset="0"/>
                          <a:cs typeface="Times New Roman" panose="02020603050405020304" pitchFamily="18" charset="0"/>
                        </a:rPr>
                        <a:t>Kaşe-İmza</a:t>
                      </a:r>
                      <a:endParaRPr lang="tr-TR" sz="1000">
                        <a:effectLst/>
                        <a:latin typeface="Calibri" panose="020F0502020204030204" pitchFamily="34" charset="0"/>
                        <a:ea typeface="Calibri" panose="020F0502020204030204" pitchFamily="34" charset="0"/>
                        <a:cs typeface="Times New Roman" panose="02020603050405020304" pitchFamily="18" charset="0"/>
                      </a:endParaRPr>
                    </a:p>
                  </a:txBody>
                  <a:tcPr marL="2792" marR="2792" marT="2792" marB="0" anchor="b">
                    <a:lnL>
                      <a:noFill/>
                    </a:lnL>
                    <a:lnR>
                      <a:noFill/>
                    </a:lnR>
                    <a:lnT>
                      <a:noFill/>
                    </a:lnT>
                    <a:lnB>
                      <a:noFill/>
                    </a:lnB>
                  </a:tcPr>
                </a:tc>
                <a:tc hMerge="1">
                  <a:txBody>
                    <a:bodyPr/>
                    <a:lstStyle/>
                    <a:p>
                      <a:endParaRPr lang="tr-TR"/>
                    </a:p>
                  </a:txBody>
                  <a:tcPr/>
                </a:tc>
                <a:tc>
                  <a:txBody>
                    <a:bodyPr/>
                    <a:lstStyle/>
                    <a:p>
                      <a:pPr>
                        <a:lnSpc>
                          <a:spcPct val="107000"/>
                        </a:lnSpc>
                      </a:pPr>
                      <a:endParaRPr lang="tr-TR" sz="1000">
                        <a:effectLst/>
                        <a:latin typeface="Calibri" panose="020F0502020204030204" pitchFamily="34" charset="0"/>
                        <a:cs typeface="Times New Roman" panose="02020603050405020304" pitchFamily="18" charset="0"/>
                      </a:endParaRPr>
                    </a:p>
                  </a:txBody>
                  <a:tcPr marL="2792" marR="2792" marT="2792" marB="0" anchor="b">
                    <a:lnL>
                      <a:noFill/>
                    </a:lnL>
                    <a:lnR>
                      <a:noFill/>
                    </a:lnR>
                    <a:lnT>
                      <a:noFill/>
                    </a:lnT>
                    <a:lnB>
                      <a:noFill/>
                    </a:lnB>
                  </a:tcPr>
                </a:tc>
                <a:tc>
                  <a:txBody>
                    <a:bodyPr/>
                    <a:lstStyle/>
                    <a:p>
                      <a:pPr>
                        <a:lnSpc>
                          <a:spcPct val="107000"/>
                        </a:lnSpc>
                      </a:pPr>
                      <a:endParaRPr lang="tr-TR" sz="1000">
                        <a:effectLst/>
                        <a:latin typeface="Calibri" panose="020F0502020204030204" pitchFamily="34" charset="0"/>
                        <a:cs typeface="Times New Roman" panose="02020603050405020304" pitchFamily="18" charset="0"/>
                      </a:endParaRPr>
                    </a:p>
                  </a:txBody>
                  <a:tcPr marL="2792" marR="2792" marT="2792" marB="0" anchor="b">
                    <a:lnL>
                      <a:noFill/>
                    </a:lnL>
                    <a:lnR>
                      <a:noFill/>
                    </a:lnR>
                    <a:lnT>
                      <a:noFill/>
                    </a:lnT>
                    <a:lnB>
                      <a:noFill/>
                    </a:lnB>
                  </a:tcPr>
                </a:tc>
                <a:tc>
                  <a:txBody>
                    <a:bodyPr/>
                    <a:lstStyle/>
                    <a:p>
                      <a:pPr>
                        <a:lnSpc>
                          <a:spcPct val="107000"/>
                        </a:lnSpc>
                      </a:pPr>
                      <a:endParaRPr lang="tr-TR" sz="1000">
                        <a:effectLst/>
                        <a:latin typeface="Calibri" panose="020F0502020204030204" pitchFamily="34" charset="0"/>
                        <a:cs typeface="Times New Roman" panose="02020603050405020304" pitchFamily="18" charset="0"/>
                      </a:endParaRPr>
                    </a:p>
                  </a:txBody>
                  <a:tcPr marL="2792" marR="2792" marT="2792" marB="0" anchor="b">
                    <a:lnL>
                      <a:noFill/>
                    </a:lnL>
                    <a:lnR>
                      <a:noFill/>
                    </a:lnR>
                    <a:lnT>
                      <a:noFill/>
                    </a:lnT>
                    <a:lnB>
                      <a:noFill/>
                    </a:lnB>
                  </a:tcPr>
                </a:tc>
                <a:tc>
                  <a:txBody>
                    <a:bodyPr/>
                    <a:lstStyle/>
                    <a:p>
                      <a:pPr>
                        <a:lnSpc>
                          <a:spcPct val="107000"/>
                        </a:lnSpc>
                      </a:pPr>
                      <a:endParaRPr lang="tr-TR" sz="1000">
                        <a:effectLst/>
                        <a:latin typeface="Calibri" panose="020F0502020204030204" pitchFamily="34" charset="0"/>
                        <a:cs typeface="Times New Roman" panose="02020603050405020304" pitchFamily="18" charset="0"/>
                      </a:endParaRPr>
                    </a:p>
                  </a:txBody>
                  <a:tcPr marL="2792" marR="2792" marT="2792" marB="0" anchor="b">
                    <a:lnL>
                      <a:noFill/>
                    </a:lnL>
                    <a:lnR>
                      <a:noFill/>
                    </a:lnR>
                    <a:lnT>
                      <a:noFill/>
                    </a:lnT>
                    <a:lnB>
                      <a:noFill/>
                    </a:lnB>
                  </a:tcPr>
                </a:tc>
                <a:tc>
                  <a:txBody>
                    <a:bodyPr/>
                    <a:lstStyle/>
                    <a:p>
                      <a:pPr>
                        <a:lnSpc>
                          <a:spcPct val="107000"/>
                        </a:lnSpc>
                      </a:pPr>
                      <a:endParaRPr lang="tr-TR" sz="1000" dirty="0">
                        <a:effectLst/>
                        <a:latin typeface="Calibri" panose="020F0502020204030204" pitchFamily="34" charset="0"/>
                        <a:cs typeface="Times New Roman" panose="02020603050405020304" pitchFamily="18" charset="0"/>
                      </a:endParaRPr>
                    </a:p>
                  </a:txBody>
                  <a:tcPr marL="2792" marR="2792" marT="2792" marB="0" anchor="b">
                    <a:lnL>
                      <a:noFill/>
                    </a:lnL>
                    <a:lnR>
                      <a:noFill/>
                    </a:lnR>
                    <a:lnT>
                      <a:noFill/>
                    </a:lnT>
                    <a:lnB>
                      <a:noFill/>
                    </a:lnB>
                  </a:tcPr>
                </a:tc>
                <a:extLst>
                  <a:ext uri="{0D108BD9-81ED-4DB2-BD59-A6C34878D82A}">
                    <a16:rowId xmlns:a16="http://schemas.microsoft.com/office/drawing/2014/main" val="847677473"/>
                  </a:ext>
                </a:extLst>
              </a:tr>
            </a:tbl>
          </a:graphicData>
        </a:graphic>
      </p:graphicFrame>
    </p:spTree>
    <p:extLst>
      <p:ext uri="{BB962C8B-B14F-4D97-AF65-F5344CB8AC3E}">
        <p14:creationId xmlns:p14="http://schemas.microsoft.com/office/powerpoint/2010/main" val="425819033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0"/>
            <a:ext cx="12192000" cy="61856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tr-TR" sz="3000" b="1" dirty="0" smtClean="0">
                <a:solidFill>
                  <a:srgbClr val="E20613"/>
                </a:solidFill>
                <a:latin typeface="Arial" panose="020B0604020202020204" pitchFamily="34" charset="0"/>
                <a:cs typeface="Arial" panose="020B0604020202020204" pitchFamily="34" charset="0"/>
              </a:rPr>
              <a:t>İzleme Süreci: Gider Formları (Dönem Raporu)</a:t>
            </a:r>
            <a:endParaRPr lang="tr-TR" sz="3000" b="1" dirty="0">
              <a:solidFill>
                <a:srgbClr val="E20613"/>
              </a:solidFill>
              <a:latin typeface="Arial" panose="020B0604020202020204" pitchFamily="34" charset="0"/>
              <a:cs typeface="Arial" panose="020B0604020202020204" pitchFamily="34" charset="0"/>
            </a:endParaRPr>
          </a:p>
        </p:txBody>
      </p:sp>
      <p:sp>
        <p:nvSpPr>
          <p:cNvPr id="5"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tr-TR"/>
          </a:p>
        </p:txBody>
      </p:sp>
      <p:sp>
        <p:nvSpPr>
          <p:cNvPr id="6" name="Rectangle 3"/>
          <p:cNvSpPr>
            <a:spLocks noChangeArrowheads="1"/>
          </p:cNvSpPr>
          <p:nvPr/>
        </p:nvSpPr>
        <p:spPr bwMode="auto">
          <a:xfrm>
            <a:off x="0" y="49022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tr-TR"/>
          </a:p>
        </p:txBody>
      </p:sp>
      <p:graphicFrame>
        <p:nvGraphicFramePr>
          <p:cNvPr id="7" name="Tablo 6"/>
          <p:cNvGraphicFramePr>
            <a:graphicFrameLocks noGrp="1"/>
          </p:cNvGraphicFramePr>
          <p:nvPr>
            <p:extLst>
              <p:ext uri="{D42A27DB-BD31-4B8C-83A1-F6EECF244321}">
                <p14:modId xmlns:p14="http://schemas.microsoft.com/office/powerpoint/2010/main" val="1175034935"/>
              </p:ext>
            </p:extLst>
          </p:nvPr>
        </p:nvGraphicFramePr>
        <p:xfrm>
          <a:off x="257986" y="457200"/>
          <a:ext cx="11676027" cy="4344899"/>
        </p:xfrm>
        <a:graphic>
          <a:graphicData uri="http://schemas.openxmlformats.org/drawingml/2006/table">
            <a:tbl>
              <a:tblPr/>
              <a:tblGrid>
                <a:gridCol w="765725">
                  <a:extLst>
                    <a:ext uri="{9D8B030D-6E8A-4147-A177-3AD203B41FA5}">
                      <a16:colId xmlns:a16="http://schemas.microsoft.com/office/drawing/2014/main" val="996177622"/>
                    </a:ext>
                  </a:extLst>
                </a:gridCol>
                <a:gridCol w="1150130">
                  <a:extLst>
                    <a:ext uri="{9D8B030D-6E8A-4147-A177-3AD203B41FA5}">
                      <a16:colId xmlns:a16="http://schemas.microsoft.com/office/drawing/2014/main" val="2221352817"/>
                    </a:ext>
                  </a:extLst>
                </a:gridCol>
                <a:gridCol w="1046320">
                  <a:extLst>
                    <a:ext uri="{9D8B030D-6E8A-4147-A177-3AD203B41FA5}">
                      <a16:colId xmlns:a16="http://schemas.microsoft.com/office/drawing/2014/main" val="3957670860"/>
                    </a:ext>
                  </a:extLst>
                </a:gridCol>
                <a:gridCol w="1902494">
                  <a:extLst>
                    <a:ext uri="{9D8B030D-6E8A-4147-A177-3AD203B41FA5}">
                      <a16:colId xmlns:a16="http://schemas.microsoft.com/office/drawing/2014/main" val="3492792143"/>
                    </a:ext>
                  </a:extLst>
                </a:gridCol>
                <a:gridCol w="1682540">
                  <a:extLst>
                    <a:ext uri="{9D8B030D-6E8A-4147-A177-3AD203B41FA5}">
                      <a16:colId xmlns:a16="http://schemas.microsoft.com/office/drawing/2014/main" val="4290289466"/>
                    </a:ext>
                  </a:extLst>
                </a:gridCol>
                <a:gridCol w="1564342">
                  <a:extLst>
                    <a:ext uri="{9D8B030D-6E8A-4147-A177-3AD203B41FA5}">
                      <a16:colId xmlns:a16="http://schemas.microsoft.com/office/drawing/2014/main" val="1023401203"/>
                    </a:ext>
                  </a:extLst>
                </a:gridCol>
                <a:gridCol w="729753">
                  <a:extLst>
                    <a:ext uri="{9D8B030D-6E8A-4147-A177-3AD203B41FA5}">
                      <a16:colId xmlns:a16="http://schemas.microsoft.com/office/drawing/2014/main" val="4292480519"/>
                    </a:ext>
                  </a:extLst>
                </a:gridCol>
                <a:gridCol w="1303273">
                  <a:extLst>
                    <a:ext uri="{9D8B030D-6E8A-4147-A177-3AD203B41FA5}">
                      <a16:colId xmlns:a16="http://schemas.microsoft.com/office/drawing/2014/main" val="1710344669"/>
                    </a:ext>
                  </a:extLst>
                </a:gridCol>
                <a:gridCol w="765725">
                  <a:extLst>
                    <a:ext uri="{9D8B030D-6E8A-4147-A177-3AD203B41FA5}">
                      <a16:colId xmlns:a16="http://schemas.microsoft.com/office/drawing/2014/main" val="3790184915"/>
                    </a:ext>
                  </a:extLst>
                </a:gridCol>
                <a:gridCol w="765725">
                  <a:extLst>
                    <a:ext uri="{9D8B030D-6E8A-4147-A177-3AD203B41FA5}">
                      <a16:colId xmlns:a16="http://schemas.microsoft.com/office/drawing/2014/main" val="1196309473"/>
                    </a:ext>
                  </a:extLst>
                </a:gridCol>
              </a:tblGrid>
              <a:tr h="203491">
                <a:tc gridSpan="10">
                  <a:txBody>
                    <a:bodyPr/>
                    <a:lstStyle/>
                    <a:p>
                      <a:pPr algn="ctr">
                        <a:lnSpc>
                          <a:spcPct val="107000"/>
                        </a:lnSpc>
                        <a:spcAft>
                          <a:spcPts val="800"/>
                        </a:spcAft>
                      </a:pPr>
                      <a:r>
                        <a:rPr lang="tr-TR" sz="1400" b="1" dirty="0">
                          <a:effectLst/>
                          <a:latin typeface="Calibri" panose="020F0502020204030204" pitchFamily="34" charset="0"/>
                          <a:ea typeface="Calibri" panose="020F0502020204030204" pitchFamily="34" charset="0"/>
                          <a:cs typeface="Times New Roman" panose="02020603050405020304" pitchFamily="18" charset="0"/>
                        </a:rPr>
                        <a:t>AR-GE VE TEST KURULUŞLARINA YAPTIRILAN İŞLERE AİT GİDER FORMU</a:t>
                      </a:r>
                      <a:endParaRPr lang="tr-T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2348" marR="2348" marT="2348" marB="0" anchor="b">
                    <a:lnL>
                      <a:noFill/>
                    </a:lnL>
                    <a:lnR>
                      <a:noFill/>
                    </a:lnR>
                    <a:lnT>
                      <a:noFill/>
                    </a:lnT>
                    <a:lnB>
                      <a:noFill/>
                    </a:lnB>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2357574546"/>
                  </a:ext>
                </a:extLst>
              </a:tr>
              <a:tr h="145950">
                <a:tc gridSpan="10">
                  <a:txBody>
                    <a:bodyPr/>
                    <a:lstStyle/>
                    <a:p>
                      <a:pPr>
                        <a:lnSpc>
                          <a:spcPct val="107000"/>
                        </a:lnSpc>
                      </a:pPr>
                      <a:endParaRPr lang="tr-TR" sz="1000" dirty="0">
                        <a:effectLst/>
                        <a:latin typeface="Calibri" panose="020F0502020204030204" pitchFamily="34" charset="0"/>
                        <a:cs typeface="Times New Roman" panose="02020603050405020304" pitchFamily="18" charset="0"/>
                      </a:endParaRPr>
                    </a:p>
                  </a:txBody>
                  <a:tcPr marL="2348" marR="2348" marT="2348" marB="0" anchor="b">
                    <a:lnL>
                      <a:noFill/>
                    </a:lnL>
                    <a:lnR>
                      <a:noFill/>
                    </a:lnR>
                    <a:lnT>
                      <a:noFill/>
                    </a:lnT>
                    <a:lnB>
                      <a:noFill/>
                    </a:lnB>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123144771"/>
                  </a:ext>
                </a:extLst>
              </a:tr>
              <a:tr h="145950">
                <a:tc gridSpan="10">
                  <a:txBody>
                    <a:bodyPr/>
                    <a:lstStyle/>
                    <a:p>
                      <a:pPr algn="r">
                        <a:lnSpc>
                          <a:spcPct val="107000"/>
                        </a:lnSpc>
                        <a:spcAft>
                          <a:spcPts val="800"/>
                        </a:spcAft>
                      </a:pPr>
                      <a:r>
                        <a:rPr lang="tr-TR" sz="1000" b="1" dirty="0">
                          <a:effectLst/>
                          <a:latin typeface="Calibri" panose="020F0502020204030204" pitchFamily="34" charset="0"/>
                          <a:ea typeface="Calibri" panose="020F0502020204030204" pitchFamily="34" charset="0"/>
                          <a:cs typeface="Times New Roman" panose="02020603050405020304" pitchFamily="18" charset="0"/>
                        </a:rPr>
                        <a:t>G014-A (YURTİÇİ)</a:t>
                      </a:r>
                      <a:endParaRPr lang="tr-TR"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2348" marR="2348" marT="2348" marB="0" anchor="b">
                    <a:lnL>
                      <a:noFill/>
                    </a:lnL>
                    <a:lnR>
                      <a:noFill/>
                    </a:lnR>
                    <a:lnT>
                      <a:noFill/>
                    </a:lnT>
                    <a:lnB w="12700" cap="flat" cmpd="sng" algn="ctr">
                      <a:solidFill>
                        <a:srgbClr val="000000"/>
                      </a:solidFill>
                      <a:prstDash val="solid"/>
                      <a:round/>
                      <a:headEnd type="none" w="med" len="med"/>
                      <a:tailEnd type="none" w="med" len="med"/>
                    </a:lnB>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2018107083"/>
                  </a:ext>
                </a:extLst>
              </a:tr>
              <a:tr h="145950">
                <a:tc gridSpan="2">
                  <a:txBody>
                    <a:bodyPr/>
                    <a:lstStyle/>
                    <a:p>
                      <a:pPr>
                        <a:lnSpc>
                          <a:spcPct val="107000"/>
                        </a:lnSpc>
                        <a:spcAft>
                          <a:spcPts val="800"/>
                        </a:spcAft>
                      </a:pPr>
                      <a:r>
                        <a:rPr lang="tr-TR" sz="1000" b="1">
                          <a:effectLst/>
                          <a:latin typeface="Calibri" panose="020F0502020204030204" pitchFamily="34" charset="0"/>
                          <a:ea typeface="Calibri" panose="020F0502020204030204" pitchFamily="34" charset="0"/>
                          <a:cs typeface="Times New Roman" panose="02020603050405020304" pitchFamily="18" charset="0"/>
                        </a:rPr>
                        <a:t>Proje No</a:t>
                      </a:r>
                      <a:endParaRPr lang="tr-TR" sz="1000">
                        <a:effectLst/>
                        <a:latin typeface="Calibri" panose="020F0502020204030204" pitchFamily="34" charset="0"/>
                        <a:ea typeface="Calibri" panose="020F0502020204030204" pitchFamily="34" charset="0"/>
                        <a:cs typeface="Times New Roman" panose="02020603050405020304" pitchFamily="18" charset="0"/>
                      </a:endParaRPr>
                    </a:p>
                  </a:txBody>
                  <a:tcPr marL="2348" marR="2348" marT="234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tr-TR"/>
                    </a:p>
                  </a:txBody>
                  <a:tcPr/>
                </a:tc>
                <a:tc gridSpan="8">
                  <a:txBody>
                    <a:bodyPr/>
                    <a:lstStyle/>
                    <a:p>
                      <a:pPr>
                        <a:lnSpc>
                          <a:spcPct val="107000"/>
                        </a:lnSpc>
                        <a:spcAft>
                          <a:spcPts val="800"/>
                        </a:spcAft>
                      </a:pPr>
                      <a:r>
                        <a:rPr lang="tr-TR" sz="1000" b="1">
                          <a:effectLst/>
                          <a:latin typeface="Calibri" panose="020F0502020204030204" pitchFamily="34" charset="0"/>
                          <a:ea typeface="Calibri" panose="020F0502020204030204" pitchFamily="34" charset="0"/>
                          <a:cs typeface="Times New Roman" panose="02020603050405020304" pitchFamily="18" charset="0"/>
                        </a:rPr>
                        <a:t> </a:t>
                      </a:r>
                      <a:endParaRPr lang="tr-TR" sz="1000">
                        <a:effectLst/>
                        <a:latin typeface="Calibri" panose="020F0502020204030204" pitchFamily="34" charset="0"/>
                        <a:ea typeface="Calibri" panose="020F0502020204030204" pitchFamily="34" charset="0"/>
                        <a:cs typeface="Times New Roman" panose="02020603050405020304" pitchFamily="18" charset="0"/>
                      </a:endParaRPr>
                    </a:p>
                  </a:txBody>
                  <a:tcPr marL="2348" marR="2348" marT="234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761556739"/>
                  </a:ext>
                </a:extLst>
              </a:tr>
              <a:tr h="145950">
                <a:tc gridSpan="2">
                  <a:txBody>
                    <a:bodyPr/>
                    <a:lstStyle/>
                    <a:p>
                      <a:pPr>
                        <a:lnSpc>
                          <a:spcPct val="107000"/>
                        </a:lnSpc>
                        <a:spcAft>
                          <a:spcPts val="800"/>
                        </a:spcAft>
                      </a:pPr>
                      <a:r>
                        <a:rPr lang="tr-TR" sz="1000" b="1">
                          <a:effectLst/>
                          <a:latin typeface="Calibri" panose="020F0502020204030204" pitchFamily="34" charset="0"/>
                          <a:ea typeface="Calibri" panose="020F0502020204030204" pitchFamily="34" charset="0"/>
                          <a:cs typeface="Times New Roman" panose="02020603050405020304" pitchFamily="18" charset="0"/>
                        </a:rPr>
                        <a:t>Proje Adı</a:t>
                      </a:r>
                      <a:endParaRPr lang="tr-TR" sz="1000">
                        <a:effectLst/>
                        <a:latin typeface="Calibri" panose="020F0502020204030204" pitchFamily="34" charset="0"/>
                        <a:ea typeface="Calibri" panose="020F0502020204030204" pitchFamily="34" charset="0"/>
                        <a:cs typeface="Times New Roman" panose="02020603050405020304" pitchFamily="18" charset="0"/>
                      </a:endParaRPr>
                    </a:p>
                  </a:txBody>
                  <a:tcPr marL="2348" marR="2348" marT="234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tr-TR"/>
                    </a:p>
                  </a:txBody>
                  <a:tcPr/>
                </a:tc>
                <a:tc gridSpan="8">
                  <a:txBody>
                    <a:bodyPr/>
                    <a:lstStyle/>
                    <a:p>
                      <a:pPr>
                        <a:lnSpc>
                          <a:spcPct val="107000"/>
                        </a:lnSpc>
                        <a:spcAft>
                          <a:spcPts val="800"/>
                        </a:spcAft>
                      </a:pPr>
                      <a:r>
                        <a:rPr lang="tr-TR" sz="1000" b="1" dirty="0">
                          <a:effectLst/>
                          <a:latin typeface="Calibri" panose="020F0502020204030204" pitchFamily="34" charset="0"/>
                          <a:ea typeface="Calibri" panose="020F0502020204030204" pitchFamily="34" charset="0"/>
                          <a:cs typeface="Times New Roman" panose="02020603050405020304" pitchFamily="18" charset="0"/>
                        </a:rPr>
                        <a:t> </a:t>
                      </a:r>
                      <a:endParaRPr lang="tr-TR"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2348" marR="2348" marT="234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2816136377"/>
                  </a:ext>
                </a:extLst>
              </a:tr>
              <a:tr h="145950">
                <a:tc rowSpan="2">
                  <a:txBody>
                    <a:bodyPr/>
                    <a:lstStyle/>
                    <a:p>
                      <a:pPr algn="ctr">
                        <a:lnSpc>
                          <a:spcPct val="107000"/>
                        </a:lnSpc>
                        <a:spcAft>
                          <a:spcPts val="800"/>
                        </a:spcAft>
                      </a:pPr>
                      <a:r>
                        <a:rPr lang="tr-TR" sz="1000" b="1" dirty="0">
                          <a:effectLst/>
                          <a:latin typeface="Calibri" panose="020F0502020204030204" pitchFamily="34" charset="0"/>
                          <a:ea typeface="Calibri" panose="020F0502020204030204" pitchFamily="34" charset="0"/>
                          <a:cs typeface="Times New Roman" panose="02020603050405020304" pitchFamily="18" charset="0"/>
                        </a:rPr>
                        <a:t>Sıra No</a:t>
                      </a:r>
                      <a:endParaRPr lang="tr-TR"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2348" marR="2348" marT="234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lnSpc>
                          <a:spcPct val="107000"/>
                        </a:lnSpc>
                        <a:spcAft>
                          <a:spcPts val="800"/>
                        </a:spcAft>
                      </a:pPr>
                      <a:r>
                        <a:rPr lang="tr-TR" sz="1000" b="1" dirty="0">
                          <a:effectLst/>
                          <a:latin typeface="Calibri" panose="020F0502020204030204" pitchFamily="34" charset="0"/>
                          <a:ea typeface="Calibri" panose="020F0502020204030204" pitchFamily="34" charset="0"/>
                          <a:cs typeface="Times New Roman" panose="02020603050405020304" pitchFamily="18" charset="0"/>
                        </a:rPr>
                        <a:t>M014 Formundaki Sıra No</a:t>
                      </a:r>
                      <a:endParaRPr lang="tr-TR"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2348" marR="2348" marT="234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lnSpc>
                          <a:spcPct val="107000"/>
                        </a:lnSpc>
                        <a:spcAft>
                          <a:spcPts val="800"/>
                        </a:spcAft>
                      </a:pPr>
                      <a:r>
                        <a:rPr lang="tr-TR" sz="1000" b="1">
                          <a:effectLst/>
                          <a:latin typeface="Calibri" panose="020F0502020204030204" pitchFamily="34" charset="0"/>
                          <a:ea typeface="Calibri" panose="020F0502020204030204" pitchFamily="34" charset="0"/>
                          <a:cs typeface="Times New Roman" panose="02020603050405020304" pitchFamily="18" charset="0"/>
                        </a:rPr>
                        <a:t>Ar-Ge’nin Yaptırıldığı Kuruluş Türü* </a:t>
                      </a:r>
                      <a:endParaRPr lang="tr-TR" sz="1000">
                        <a:effectLst/>
                        <a:latin typeface="Calibri" panose="020F0502020204030204" pitchFamily="34" charset="0"/>
                        <a:ea typeface="Calibri" panose="020F0502020204030204" pitchFamily="34" charset="0"/>
                        <a:cs typeface="Times New Roman" panose="02020603050405020304" pitchFamily="18" charset="0"/>
                      </a:endParaRPr>
                    </a:p>
                  </a:txBody>
                  <a:tcPr marL="2348" marR="2348" marT="234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lnSpc>
                          <a:spcPct val="107000"/>
                        </a:lnSpc>
                        <a:spcAft>
                          <a:spcPts val="800"/>
                        </a:spcAft>
                      </a:pPr>
                      <a:r>
                        <a:rPr lang="tr-TR" sz="1000" b="1">
                          <a:effectLst/>
                          <a:latin typeface="Calibri" panose="020F0502020204030204" pitchFamily="34" charset="0"/>
                          <a:ea typeface="Calibri" panose="020F0502020204030204" pitchFamily="34" charset="0"/>
                          <a:cs typeface="Times New Roman" panose="02020603050405020304" pitchFamily="18" charset="0"/>
                        </a:rPr>
                        <a:t>Kuruluş Adı (Üniversite ise, Bölüm, Akademisyen Unvan ve Adı)</a:t>
                      </a:r>
                      <a:endParaRPr lang="tr-TR" sz="1000">
                        <a:effectLst/>
                        <a:latin typeface="Calibri" panose="020F0502020204030204" pitchFamily="34" charset="0"/>
                        <a:ea typeface="Calibri" panose="020F0502020204030204" pitchFamily="34" charset="0"/>
                        <a:cs typeface="Times New Roman" panose="02020603050405020304" pitchFamily="18" charset="0"/>
                      </a:endParaRPr>
                    </a:p>
                  </a:txBody>
                  <a:tcPr marL="2348" marR="2348" marT="234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lnSpc>
                          <a:spcPct val="107000"/>
                        </a:lnSpc>
                        <a:spcAft>
                          <a:spcPts val="800"/>
                        </a:spcAft>
                      </a:pPr>
                      <a:r>
                        <a:rPr lang="tr-TR" sz="1000" b="1">
                          <a:effectLst/>
                          <a:latin typeface="Calibri" panose="020F0502020204030204" pitchFamily="34" charset="0"/>
                          <a:ea typeface="Calibri" panose="020F0502020204030204" pitchFamily="34" charset="0"/>
                          <a:cs typeface="Times New Roman" panose="02020603050405020304" pitchFamily="18" charset="0"/>
                        </a:rPr>
                        <a:t>Yaptırılan İş**</a:t>
                      </a:r>
                      <a:endParaRPr lang="tr-TR" sz="1000">
                        <a:effectLst/>
                        <a:latin typeface="Calibri" panose="020F0502020204030204" pitchFamily="34" charset="0"/>
                        <a:ea typeface="Calibri" panose="020F0502020204030204" pitchFamily="34" charset="0"/>
                        <a:cs typeface="Times New Roman" panose="02020603050405020304" pitchFamily="18" charset="0"/>
                      </a:endParaRPr>
                    </a:p>
                  </a:txBody>
                  <a:tcPr marL="2348" marR="2348" marT="234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lnSpc>
                          <a:spcPct val="107000"/>
                        </a:lnSpc>
                        <a:spcAft>
                          <a:spcPts val="800"/>
                        </a:spcAft>
                      </a:pPr>
                      <a:r>
                        <a:rPr lang="tr-TR" sz="1000" b="1" dirty="0">
                          <a:effectLst/>
                          <a:latin typeface="Calibri" panose="020F0502020204030204" pitchFamily="34" charset="0"/>
                          <a:ea typeface="Calibri" panose="020F0502020204030204" pitchFamily="34" charset="0"/>
                          <a:cs typeface="Times New Roman" panose="02020603050405020304" pitchFamily="18" charset="0"/>
                        </a:rPr>
                        <a:t>Yaptırılan İşin Açıklaması ve Firma Dışında Yaptırılma Nedenleri</a:t>
                      </a:r>
                      <a:endParaRPr lang="tr-TR"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2348" marR="2348" marT="234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lnSpc>
                          <a:spcPct val="107000"/>
                        </a:lnSpc>
                        <a:spcAft>
                          <a:spcPts val="800"/>
                        </a:spcAft>
                      </a:pPr>
                      <a:r>
                        <a:rPr lang="tr-TR" sz="1000" b="1">
                          <a:effectLst/>
                          <a:latin typeface="Calibri" panose="020F0502020204030204" pitchFamily="34" charset="0"/>
                          <a:ea typeface="Calibri" panose="020F0502020204030204" pitchFamily="34" charset="0"/>
                          <a:cs typeface="Times New Roman" panose="02020603050405020304" pitchFamily="18" charset="0"/>
                        </a:rPr>
                        <a:t>Belge Tarihi</a:t>
                      </a:r>
                      <a:endParaRPr lang="tr-TR" sz="1000">
                        <a:effectLst/>
                        <a:latin typeface="Calibri" panose="020F0502020204030204" pitchFamily="34" charset="0"/>
                        <a:ea typeface="Calibri" panose="020F0502020204030204" pitchFamily="34" charset="0"/>
                        <a:cs typeface="Times New Roman" panose="02020603050405020304" pitchFamily="18" charset="0"/>
                      </a:endParaRPr>
                    </a:p>
                  </a:txBody>
                  <a:tcPr marL="2348" marR="2348" marT="234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lnSpc>
                          <a:spcPct val="107000"/>
                        </a:lnSpc>
                        <a:spcAft>
                          <a:spcPts val="800"/>
                        </a:spcAft>
                      </a:pPr>
                      <a:r>
                        <a:rPr lang="tr-TR" sz="1000" b="1">
                          <a:effectLst/>
                          <a:latin typeface="Calibri" panose="020F0502020204030204" pitchFamily="34" charset="0"/>
                          <a:ea typeface="Calibri" panose="020F0502020204030204" pitchFamily="34" charset="0"/>
                          <a:cs typeface="Times New Roman" panose="02020603050405020304" pitchFamily="18" charset="0"/>
                        </a:rPr>
                        <a:t>Belge Numarası</a:t>
                      </a:r>
                      <a:endParaRPr lang="tr-TR" sz="1000">
                        <a:effectLst/>
                        <a:latin typeface="Calibri" panose="020F0502020204030204" pitchFamily="34" charset="0"/>
                        <a:ea typeface="Calibri" panose="020F0502020204030204" pitchFamily="34" charset="0"/>
                        <a:cs typeface="Times New Roman" panose="02020603050405020304" pitchFamily="18" charset="0"/>
                      </a:endParaRPr>
                    </a:p>
                  </a:txBody>
                  <a:tcPr marL="2348" marR="2348" marT="234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tr-TR" sz="1000" b="1">
                          <a:effectLst/>
                          <a:latin typeface="Calibri" panose="020F0502020204030204" pitchFamily="34" charset="0"/>
                          <a:ea typeface="Calibri" panose="020F0502020204030204" pitchFamily="34" charset="0"/>
                          <a:cs typeface="Times New Roman" panose="02020603050405020304" pitchFamily="18" charset="0"/>
                        </a:rPr>
                        <a:t>Ödenen Tutar</a:t>
                      </a:r>
                      <a:endParaRPr lang="tr-TR" sz="1000">
                        <a:effectLst/>
                        <a:latin typeface="Calibri" panose="020F0502020204030204" pitchFamily="34" charset="0"/>
                        <a:ea typeface="Calibri" panose="020F0502020204030204" pitchFamily="34" charset="0"/>
                        <a:cs typeface="Times New Roman" panose="02020603050405020304" pitchFamily="18" charset="0"/>
                      </a:endParaRPr>
                    </a:p>
                  </a:txBody>
                  <a:tcPr marL="2348" marR="2348" marT="234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tr-TR" sz="1000" b="1">
                          <a:effectLst/>
                          <a:latin typeface="Calibri" panose="020F0502020204030204" pitchFamily="34" charset="0"/>
                          <a:ea typeface="Calibri" panose="020F0502020204030204" pitchFamily="34" charset="0"/>
                          <a:cs typeface="Times New Roman" panose="02020603050405020304" pitchFamily="18" charset="0"/>
                        </a:rPr>
                        <a:t>Ödenen Tutar</a:t>
                      </a:r>
                      <a:endParaRPr lang="tr-TR" sz="1000">
                        <a:effectLst/>
                        <a:latin typeface="Calibri" panose="020F0502020204030204" pitchFamily="34" charset="0"/>
                        <a:ea typeface="Calibri" panose="020F0502020204030204" pitchFamily="34" charset="0"/>
                        <a:cs typeface="Times New Roman" panose="02020603050405020304" pitchFamily="18" charset="0"/>
                      </a:endParaRPr>
                    </a:p>
                  </a:txBody>
                  <a:tcPr marL="2348" marR="2348" marT="234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14155192"/>
                  </a:ext>
                </a:extLst>
              </a:tr>
              <a:tr h="287757">
                <a:tc vMerge="1">
                  <a:txBody>
                    <a:bodyPr/>
                    <a:lstStyle/>
                    <a:p>
                      <a:endParaRPr lang="tr-TR"/>
                    </a:p>
                  </a:txBody>
                  <a:tcPr/>
                </a:tc>
                <a:tc vMerge="1">
                  <a:txBody>
                    <a:bodyPr/>
                    <a:lstStyle/>
                    <a:p>
                      <a:endParaRPr lang="tr-TR"/>
                    </a:p>
                  </a:txBody>
                  <a:tcPr/>
                </a:tc>
                <a:tc vMerge="1">
                  <a:txBody>
                    <a:bodyPr/>
                    <a:lstStyle/>
                    <a:p>
                      <a:endParaRPr lang="tr-TR"/>
                    </a:p>
                  </a:txBody>
                  <a:tcPr/>
                </a:tc>
                <a:tc vMerge="1">
                  <a:txBody>
                    <a:bodyPr/>
                    <a:lstStyle/>
                    <a:p>
                      <a:endParaRPr lang="tr-TR"/>
                    </a:p>
                  </a:txBody>
                  <a:tcPr/>
                </a:tc>
                <a:tc vMerge="1">
                  <a:txBody>
                    <a:bodyPr/>
                    <a:lstStyle/>
                    <a:p>
                      <a:endParaRPr lang="tr-TR"/>
                    </a:p>
                  </a:txBody>
                  <a:tcPr/>
                </a:tc>
                <a:tc vMerge="1">
                  <a:txBody>
                    <a:bodyPr/>
                    <a:lstStyle/>
                    <a:p>
                      <a:endParaRPr lang="tr-TR"/>
                    </a:p>
                  </a:txBody>
                  <a:tcPr/>
                </a:tc>
                <a:tc vMerge="1">
                  <a:txBody>
                    <a:bodyPr/>
                    <a:lstStyle/>
                    <a:p>
                      <a:endParaRPr lang="tr-TR"/>
                    </a:p>
                  </a:txBody>
                  <a:tcPr/>
                </a:tc>
                <a:tc vMerge="1">
                  <a:txBody>
                    <a:bodyPr/>
                    <a:lstStyle/>
                    <a:p>
                      <a:endParaRPr lang="tr-TR"/>
                    </a:p>
                  </a:txBody>
                  <a:tcPr/>
                </a:tc>
                <a:tc>
                  <a:txBody>
                    <a:bodyPr/>
                    <a:lstStyle/>
                    <a:p>
                      <a:pPr algn="ctr">
                        <a:lnSpc>
                          <a:spcPct val="107000"/>
                        </a:lnSpc>
                        <a:spcAft>
                          <a:spcPts val="800"/>
                        </a:spcAft>
                      </a:pPr>
                      <a:r>
                        <a:rPr lang="tr-TR" sz="1000" b="1">
                          <a:effectLst/>
                          <a:latin typeface="Calibri" panose="020F0502020204030204" pitchFamily="34" charset="0"/>
                          <a:ea typeface="Calibri" panose="020F0502020204030204" pitchFamily="34" charset="0"/>
                          <a:cs typeface="Times New Roman" panose="02020603050405020304" pitchFamily="18" charset="0"/>
                        </a:rPr>
                        <a:t>KDV HARİÇ</a:t>
                      </a:r>
                      <a:endParaRPr lang="tr-TR" sz="1000">
                        <a:effectLst/>
                        <a:latin typeface="Calibri" panose="020F0502020204030204" pitchFamily="34" charset="0"/>
                        <a:ea typeface="Calibri" panose="020F0502020204030204" pitchFamily="34" charset="0"/>
                        <a:cs typeface="Times New Roman" panose="02020603050405020304" pitchFamily="18" charset="0"/>
                      </a:endParaRPr>
                    </a:p>
                  </a:txBody>
                  <a:tcPr marL="2348" marR="2348" marT="234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000" b="1">
                          <a:effectLst/>
                          <a:latin typeface="Calibri" panose="020F0502020204030204" pitchFamily="34" charset="0"/>
                          <a:ea typeface="Calibri" panose="020F0502020204030204" pitchFamily="34" charset="0"/>
                          <a:cs typeface="Times New Roman" panose="02020603050405020304" pitchFamily="18" charset="0"/>
                        </a:rPr>
                        <a:t>KDV DAHİL</a:t>
                      </a:r>
                      <a:endParaRPr lang="tr-TR" sz="1000">
                        <a:effectLst/>
                        <a:latin typeface="Calibri" panose="020F0502020204030204" pitchFamily="34" charset="0"/>
                        <a:ea typeface="Calibri" panose="020F0502020204030204" pitchFamily="34" charset="0"/>
                        <a:cs typeface="Times New Roman" panose="02020603050405020304" pitchFamily="18" charset="0"/>
                      </a:endParaRPr>
                    </a:p>
                  </a:txBody>
                  <a:tcPr marL="2348" marR="2348" marT="234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44387126"/>
                  </a:ext>
                </a:extLst>
              </a:tr>
              <a:tr h="433707">
                <a:tc>
                  <a:txBody>
                    <a:bodyPr/>
                    <a:lstStyle/>
                    <a:p>
                      <a:pPr algn="ctr">
                        <a:lnSpc>
                          <a:spcPct val="107000"/>
                        </a:lnSpc>
                        <a:spcAft>
                          <a:spcPts val="800"/>
                        </a:spcAft>
                      </a:pPr>
                      <a:r>
                        <a:rPr lang="tr-TR" sz="1000" b="1">
                          <a:effectLst/>
                          <a:latin typeface="Calibri" panose="020F0502020204030204" pitchFamily="34" charset="0"/>
                          <a:ea typeface="Calibri" panose="020F0502020204030204" pitchFamily="34" charset="0"/>
                          <a:cs typeface="Times New Roman" panose="02020603050405020304" pitchFamily="18" charset="0"/>
                        </a:rPr>
                        <a:t>1</a:t>
                      </a:r>
                      <a:endParaRPr lang="tr-TR" sz="1000">
                        <a:effectLst/>
                        <a:latin typeface="Calibri" panose="020F0502020204030204" pitchFamily="34" charset="0"/>
                        <a:ea typeface="Calibri" panose="020F0502020204030204" pitchFamily="34" charset="0"/>
                        <a:cs typeface="Times New Roman" panose="02020603050405020304" pitchFamily="18" charset="0"/>
                      </a:endParaRPr>
                    </a:p>
                  </a:txBody>
                  <a:tcPr marL="2348" marR="2348" marT="234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000" b="1" dirty="0">
                          <a:effectLst/>
                          <a:latin typeface="Calibri" panose="020F0502020204030204" pitchFamily="34" charset="0"/>
                          <a:ea typeface="Calibri" panose="020F0502020204030204" pitchFamily="34" charset="0"/>
                          <a:cs typeface="Times New Roman" panose="02020603050405020304" pitchFamily="18" charset="0"/>
                        </a:rPr>
                        <a:t> </a:t>
                      </a:r>
                      <a:r>
                        <a:rPr lang="tr-TR" sz="1000" b="1" dirty="0" smtClean="0">
                          <a:effectLst/>
                          <a:latin typeface="Calibri" panose="020F0502020204030204" pitchFamily="34" charset="0"/>
                          <a:ea typeface="Calibri" panose="020F0502020204030204" pitchFamily="34" charset="0"/>
                          <a:cs typeface="Times New Roman" panose="02020603050405020304" pitchFamily="18" charset="0"/>
                        </a:rPr>
                        <a:t>3</a:t>
                      </a:r>
                      <a:endParaRPr lang="tr-TR"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2348" marR="2348" marT="234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000" dirty="0" smtClean="0">
                          <a:effectLst/>
                          <a:latin typeface="Calibri" panose="020F0502020204030204" pitchFamily="34" charset="0"/>
                          <a:ea typeface="Calibri" panose="020F0502020204030204" pitchFamily="34" charset="0"/>
                          <a:cs typeface="Times New Roman" panose="02020603050405020304" pitchFamily="18" charset="0"/>
                        </a:rPr>
                        <a:t>Üniversite</a:t>
                      </a:r>
                      <a:r>
                        <a:rPr lang="tr-TR" sz="1000" dirty="0">
                          <a:effectLst/>
                          <a:latin typeface="Calibri" panose="020F0502020204030204" pitchFamily="34" charset="0"/>
                          <a:ea typeface="Calibri" panose="020F0502020204030204" pitchFamily="34" charset="0"/>
                          <a:cs typeface="Times New Roman" panose="02020603050405020304" pitchFamily="18" charset="0"/>
                        </a:rPr>
                        <a:t> </a:t>
                      </a:r>
                    </a:p>
                  </a:txBody>
                  <a:tcPr marL="2348" marR="2348" marT="234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000" dirty="0">
                          <a:effectLst/>
                          <a:latin typeface="Calibri" panose="020F0502020204030204" pitchFamily="34" charset="0"/>
                          <a:ea typeface="Calibri" panose="020F0502020204030204" pitchFamily="34" charset="0"/>
                          <a:cs typeface="Times New Roman" panose="02020603050405020304" pitchFamily="18" charset="0"/>
                        </a:rPr>
                        <a:t> </a:t>
                      </a:r>
                      <a:r>
                        <a:rPr lang="tr-TR" sz="1000" dirty="0" smtClean="0">
                          <a:effectLst/>
                          <a:latin typeface="Calibri" panose="020F0502020204030204" pitchFamily="34" charset="0"/>
                          <a:ea typeface="Calibri" panose="020F0502020204030204" pitchFamily="34" charset="0"/>
                          <a:cs typeface="Times New Roman" panose="02020603050405020304" pitchFamily="18" charset="0"/>
                        </a:rPr>
                        <a:t>….Üniversitesi,</a:t>
                      </a:r>
                      <a:r>
                        <a:rPr lang="tr-TR" sz="1000" baseline="0" dirty="0" smtClean="0">
                          <a:effectLst/>
                          <a:latin typeface="Calibri" panose="020F0502020204030204" pitchFamily="34" charset="0"/>
                          <a:ea typeface="Calibri" panose="020F0502020204030204" pitchFamily="34" charset="0"/>
                          <a:cs typeface="Times New Roman" panose="02020603050405020304" pitchFamily="18" charset="0"/>
                        </a:rPr>
                        <a:t> Makine Mühendisliği Bölümü, </a:t>
                      </a:r>
                      <a:r>
                        <a:rPr lang="tr-TR" sz="1000" baseline="0" dirty="0" err="1" smtClean="0">
                          <a:effectLst/>
                          <a:latin typeface="Calibri" panose="020F0502020204030204" pitchFamily="34" charset="0"/>
                          <a:ea typeface="Calibri" panose="020F0502020204030204" pitchFamily="34" charset="0"/>
                          <a:cs typeface="Times New Roman" panose="02020603050405020304" pitchFamily="18" charset="0"/>
                        </a:rPr>
                        <a:t>Prof.Dr</a:t>
                      </a:r>
                      <a:r>
                        <a:rPr lang="tr-TR" sz="1000" baseline="0" dirty="0" smtClean="0">
                          <a:effectLst/>
                          <a:latin typeface="Calibri" panose="020F0502020204030204" pitchFamily="34" charset="0"/>
                          <a:ea typeface="Calibri" panose="020F0502020204030204" pitchFamily="34" charset="0"/>
                          <a:cs typeface="Times New Roman" panose="02020603050405020304" pitchFamily="18" charset="0"/>
                        </a:rPr>
                        <a:t>….</a:t>
                      </a:r>
                      <a:endParaRPr lang="tr-TR"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2348" marR="2348" marT="234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000" dirty="0">
                          <a:effectLst/>
                          <a:latin typeface="Calibri" panose="020F0502020204030204" pitchFamily="34" charset="0"/>
                          <a:ea typeface="Calibri" panose="020F0502020204030204" pitchFamily="34" charset="0"/>
                          <a:cs typeface="Times New Roman" panose="02020603050405020304" pitchFamily="18" charset="0"/>
                        </a:rPr>
                        <a:t> </a:t>
                      </a:r>
                      <a:r>
                        <a:rPr lang="tr-TR" sz="1000" dirty="0" smtClean="0">
                          <a:effectLst/>
                          <a:latin typeface="Calibri" panose="020F0502020204030204" pitchFamily="34" charset="0"/>
                          <a:ea typeface="Calibri" panose="020F0502020204030204" pitchFamily="34" charset="0"/>
                          <a:cs typeface="Times New Roman" panose="02020603050405020304" pitchFamily="18" charset="0"/>
                        </a:rPr>
                        <a:t>Bilimsel</a:t>
                      </a:r>
                      <a:r>
                        <a:rPr lang="tr-TR" sz="1000" baseline="0" dirty="0" smtClean="0">
                          <a:effectLst/>
                          <a:latin typeface="Calibri" panose="020F0502020204030204" pitchFamily="34" charset="0"/>
                          <a:ea typeface="Calibri" panose="020F0502020204030204" pitchFamily="34" charset="0"/>
                          <a:cs typeface="Times New Roman" panose="02020603050405020304" pitchFamily="18" charset="0"/>
                        </a:rPr>
                        <a:t> Danışmanlık</a:t>
                      </a:r>
                      <a:endParaRPr lang="tr-TR"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2348" marR="2348" marT="234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000" dirty="0">
                          <a:effectLst/>
                          <a:latin typeface="Calibri" panose="020F0502020204030204" pitchFamily="34" charset="0"/>
                          <a:ea typeface="Calibri" panose="020F0502020204030204" pitchFamily="34" charset="0"/>
                          <a:cs typeface="Times New Roman" panose="02020603050405020304" pitchFamily="18" charset="0"/>
                        </a:rPr>
                        <a:t> </a:t>
                      </a:r>
                      <a:r>
                        <a:rPr lang="tr-TR" sz="1000" dirty="0" smtClean="0">
                          <a:effectLst/>
                          <a:latin typeface="Calibri" panose="020F0502020204030204" pitchFamily="34" charset="0"/>
                          <a:ea typeface="Calibri" panose="020F0502020204030204" pitchFamily="34" charset="0"/>
                          <a:cs typeface="Times New Roman" panose="02020603050405020304" pitchFamily="18" charset="0"/>
                        </a:rPr>
                        <a:t>HAD analizlerinde</a:t>
                      </a:r>
                      <a:r>
                        <a:rPr lang="tr-TR" sz="1000" baseline="0" dirty="0" smtClean="0">
                          <a:effectLst/>
                          <a:latin typeface="Calibri" panose="020F0502020204030204" pitchFamily="34" charset="0"/>
                          <a:ea typeface="Calibri" panose="020F0502020204030204" pitchFamily="34" charset="0"/>
                          <a:cs typeface="Times New Roman" panose="02020603050405020304" pitchFamily="18" charset="0"/>
                        </a:rPr>
                        <a:t> danışmanlık hizmeti alınmıştır. </a:t>
                      </a:r>
                      <a:endParaRPr lang="tr-TR"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2348" marR="2348" marT="234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000">
                          <a:effectLst/>
                          <a:latin typeface="Calibri" panose="020F0502020204030204" pitchFamily="34" charset="0"/>
                          <a:ea typeface="Calibri" panose="020F0502020204030204" pitchFamily="34" charset="0"/>
                          <a:cs typeface="Times New Roman" panose="02020603050405020304" pitchFamily="18" charset="0"/>
                        </a:rPr>
                        <a:t> </a:t>
                      </a:r>
                    </a:p>
                  </a:txBody>
                  <a:tcPr marL="2348" marR="2348" marT="234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000">
                          <a:effectLst/>
                          <a:latin typeface="Calibri" panose="020F0502020204030204" pitchFamily="34" charset="0"/>
                          <a:ea typeface="Calibri" panose="020F0502020204030204" pitchFamily="34" charset="0"/>
                          <a:cs typeface="Times New Roman" panose="02020603050405020304" pitchFamily="18" charset="0"/>
                        </a:rPr>
                        <a:t> </a:t>
                      </a:r>
                    </a:p>
                  </a:txBody>
                  <a:tcPr marL="2348" marR="2348" marT="234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000">
                          <a:effectLst/>
                          <a:latin typeface="Calibri" panose="020F0502020204030204" pitchFamily="34" charset="0"/>
                          <a:ea typeface="Calibri" panose="020F0502020204030204" pitchFamily="34" charset="0"/>
                          <a:cs typeface="Times New Roman" panose="02020603050405020304" pitchFamily="18" charset="0"/>
                        </a:rPr>
                        <a:t> </a:t>
                      </a:r>
                    </a:p>
                  </a:txBody>
                  <a:tcPr marL="2348" marR="2348" marT="234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000">
                          <a:effectLst/>
                          <a:latin typeface="Calibri" panose="020F0502020204030204" pitchFamily="34" charset="0"/>
                          <a:ea typeface="Calibri" panose="020F0502020204030204" pitchFamily="34" charset="0"/>
                          <a:cs typeface="Times New Roman" panose="02020603050405020304" pitchFamily="18" charset="0"/>
                        </a:rPr>
                        <a:t> </a:t>
                      </a:r>
                    </a:p>
                  </a:txBody>
                  <a:tcPr marL="2348" marR="2348" marT="234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14233320"/>
                  </a:ext>
                </a:extLst>
              </a:tr>
              <a:tr h="577586">
                <a:tc>
                  <a:txBody>
                    <a:bodyPr/>
                    <a:lstStyle/>
                    <a:p>
                      <a:pPr algn="ctr">
                        <a:lnSpc>
                          <a:spcPct val="107000"/>
                        </a:lnSpc>
                        <a:spcAft>
                          <a:spcPts val="800"/>
                        </a:spcAft>
                      </a:pPr>
                      <a:r>
                        <a:rPr lang="tr-TR" sz="1000" b="1" dirty="0">
                          <a:effectLst/>
                          <a:latin typeface="Calibri" panose="020F0502020204030204" pitchFamily="34" charset="0"/>
                          <a:ea typeface="Calibri" panose="020F0502020204030204" pitchFamily="34" charset="0"/>
                          <a:cs typeface="Times New Roman" panose="02020603050405020304" pitchFamily="18" charset="0"/>
                        </a:rPr>
                        <a:t>2</a:t>
                      </a:r>
                      <a:endParaRPr lang="tr-TR"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2348" marR="2348" marT="234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000" b="1" dirty="0">
                          <a:effectLst/>
                          <a:latin typeface="Calibri" panose="020F0502020204030204" pitchFamily="34" charset="0"/>
                          <a:ea typeface="Calibri" panose="020F0502020204030204" pitchFamily="34" charset="0"/>
                          <a:cs typeface="Times New Roman" panose="02020603050405020304" pitchFamily="18" charset="0"/>
                        </a:rPr>
                        <a:t> </a:t>
                      </a:r>
                      <a:r>
                        <a:rPr lang="tr-TR" sz="1000" b="1" dirty="0" smtClean="0">
                          <a:effectLst/>
                          <a:latin typeface="Calibri" panose="020F0502020204030204" pitchFamily="34" charset="0"/>
                          <a:ea typeface="Calibri" panose="020F0502020204030204" pitchFamily="34" charset="0"/>
                          <a:cs typeface="Times New Roman" panose="02020603050405020304" pitchFamily="18" charset="0"/>
                        </a:rPr>
                        <a:t>5</a:t>
                      </a:r>
                      <a:endParaRPr lang="tr-TR"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2348" marR="2348" marT="234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000" dirty="0" smtClean="0">
                          <a:effectLst/>
                          <a:latin typeface="Calibri" panose="020F0502020204030204" pitchFamily="34" charset="0"/>
                          <a:ea typeface="Calibri" panose="020F0502020204030204" pitchFamily="34" charset="0"/>
                          <a:cs typeface="Times New Roman" panose="02020603050405020304" pitchFamily="18" charset="0"/>
                        </a:rPr>
                        <a:t>Özel Sektör Test Merkezi</a:t>
                      </a:r>
                      <a:endParaRPr lang="tr-TR"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2348" marR="2348" marT="234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000" dirty="0">
                          <a:effectLst/>
                          <a:latin typeface="Calibri" panose="020F0502020204030204" pitchFamily="34" charset="0"/>
                          <a:ea typeface="Calibri" panose="020F0502020204030204" pitchFamily="34" charset="0"/>
                          <a:cs typeface="Times New Roman" panose="02020603050405020304" pitchFamily="18" charset="0"/>
                        </a:rPr>
                        <a:t> </a:t>
                      </a:r>
                      <a:r>
                        <a:rPr lang="tr-TR" sz="1000" dirty="0" smtClean="0">
                          <a:effectLst/>
                          <a:latin typeface="Calibri" panose="020F0502020204030204" pitchFamily="34" charset="0"/>
                          <a:ea typeface="Calibri" panose="020F0502020204030204" pitchFamily="34" charset="0"/>
                          <a:cs typeface="Times New Roman" panose="02020603050405020304" pitchFamily="18" charset="0"/>
                        </a:rPr>
                        <a:t>…A.Ş</a:t>
                      </a:r>
                      <a:endParaRPr lang="tr-TR"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2348" marR="2348" marT="234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000" dirty="0">
                          <a:effectLst/>
                          <a:latin typeface="Calibri" panose="020F0502020204030204" pitchFamily="34" charset="0"/>
                          <a:ea typeface="Calibri" panose="020F0502020204030204" pitchFamily="34" charset="0"/>
                          <a:cs typeface="Times New Roman" panose="02020603050405020304" pitchFamily="18" charset="0"/>
                        </a:rPr>
                        <a:t> </a:t>
                      </a:r>
                      <a:r>
                        <a:rPr lang="tr-TR" sz="1000" dirty="0" smtClean="0">
                          <a:effectLst/>
                          <a:latin typeface="Calibri" panose="020F0502020204030204" pitchFamily="34" charset="0"/>
                          <a:ea typeface="Calibri" panose="020F0502020204030204" pitchFamily="34" charset="0"/>
                          <a:cs typeface="Times New Roman" panose="02020603050405020304" pitchFamily="18" charset="0"/>
                        </a:rPr>
                        <a:t>Test/Analiz</a:t>
                      </a:r>
                      <a:endParaRPr lang="tr-TR"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2348" marR="2348" marT="234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000" dirty="0" smtClean="0">
                          <a:effectLst/>
                          <a:latin typeface="Calibri" panose="020F0502020204030204" pitchFamily="34" charset="0"/>
                          <a:ea typeface="Calibri" panose="020F0502020204030204" pitchFamily="34" charset="0"/>
                          <a:cs typeface="Times New Roman" panose="02020603050405020304" pitchFamily="18" charset="0"/>
                        </a:rPr>
                        <a:t>Firmada gerekli test</a:t>
                      </a:r>
                      <a:r>
                        <a:rPr lang="tr-TR" sz="1000" baseline="0" dirty="0" smtClean="0">
                          <a:effectLst/>
                          <a:latin typeface="Calibri" panose="020F0502020204030204" pitchFamily="34" charset="0"/>
                          <a:ea typeface="Calibri" panose="020F0502020204030204" pitchFamily="34" charset="0"/>
                          <a:cs typeface="Times New Roman" panose="02020603050405020304" pitchFamily="18" charset="0"/>
                        </a:rPr>
                        <a:t> altyapısı bulunmadığından, m</a:t>
                      </a:r>
                      <a:r>
                        <a:rPr lang="tr-TR" sz="1000" dirty="0" smtClean="0">
                          <a:effectLst/>
                          <a:latin typeface="Calibri" panose="020F0502020204030204" pitchFamily="34" charset="0"/>
                          <a:ea typeface="Calibri" panose="020F0502020204030204" pitchFamily="34" charset="0"/>
                          <a:cs typeface="Times New Roman" panose="02020603050405020304" pitchFamily="18" charset="0"/>
                        </a:rPr>
                        <a:t>etalografik ve kimyasal testleri</a:t>
                      </a:r>
                      <a:r>
                        <a:rPr lang="tr-TR" sz="1000" baseline="0" dirty="0" smtClean="0">
                          <a:effectLst/>
                          <a:latin typeface="Calibri" panose="020F0502020204030204" pitchFamily="34" charset="0"/>
                          <a:ea typeface="Calibri" panose="020F0502020204030204" pitchFamily="34" charset="0"/>
                          <a:cs typeface="Times New Roman" panose="02020603050405020304" pitchFamily="18" charset="0"/>
                        </a:rPr>
                        <a:t> yaptırılmıştır. </a:t>
                      </a:r>
                      <a:endParaRPr lang="tr-TR"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2348" marR="2348" marT="234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000" dirty="0">
                          <a:effectLst/>
                          <a:latin typeface="Calibri" panose="020F0502020204030204" pitchFamily="34" charset="0"/>
                          <a:ea typeface="Calibri" panose="020F0502020204030204" pitchFamily="34" charset="0"/>
                          <a:cs typeface="Times New Roman" panose="02020603050405020304" pitchFamily="18" charset="0"/>
                        </a:rPr>
                        <a:t> </a:t>
                      </a:r>
                    </a:p>
                  </a:txBody>
                  <a:tcPr marL="2348" marR="2348" marT="234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000">
                          <a:effectLst/>
                          <a:latin typeface="Calibri" panose="020F0502020204030204" pitchFamily="34" charset="0"/>
                          <a:ea typeface="Calibri" panose="020F0502020204030204" pitchFamily="34" charset="0"/>
                          <a:cs typeface="Times New Roman" panose="02020603050405020304" pitchFamily="18" charset="0"/>
                        </a:rPr>
                        <a:t> </a:t>
                      </a:r>
                    </a:p>
                  </a:txBody>
                  <a:tcPr marL="2348" marR="2348" marT="234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000">
                          <a:effectLst/>
                          <a:latin typeface="Calibri" panose="020F0502020204030204" pitchFamily="34" charset="0"/>
                          <a:ea typeface="Calibri" panose="020F0502020204030204" pitchFamily="34" charset="0"/>
                          <a:cs typeface="Times New Roman" panose="02020603050405020304" pitchFamily="18" charset="0"/>
                        </a:rPr>
                        <a:t> </a:t>
                      </a:r>
                    </a:p>
                  </a:txBody>
                  <a:tcPr marL="2348" marR="2348" marT="234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000">
                          <a:effectLst/>
                          <a:latin typeface="Calibri" panose="020F0502020204030204" pitchFamily="34" charset="0"/>
                          <a:ea typeface="Calibri" panose="020F0502020204030204" pitchFamily="34" charset="0"/>
                          <a:cs typeface="Times New Roman" panose="02020603050405020304" pitchFamily="18" charset="0"/>
                        </a:rPr>
                        <a:t> </a:t>
                      </a:r>
                    </a:p>
                  </a:txBody>
                  <a:tcPr marL="2348" marR="2348" marT="234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65241921"/>
                  </a:ext>
                </a:extLst>
              </a:tr>
              <a:tr h="145950">
                <a:tc>
                  <a:txBody>
                    <a:bodyPr/>
                    <a:lstStyle/>
                    <a:p>
                      <a:pPr algn="ctr">
                        <a:lnSpc>
                          <a:spcPct val="107000"/>
                        </a:lnSpc>
                        <a:spcAft>
                          <a:spcPts val="800"/>
                        </a:spcAft>
                      </a:pPr>
                      <a:r>
                        <a:rPr lang="tr-TR" sz="1000" b="1">
                          <a:effectLst/>
                          <a:latin typeface="Calibri" panose="020F0502020204030204" pitchFamily="34" charset="0"/>
                          <a:ea typeface="Calibri" panose="020F0502020204030204" pitchFamily="34" charset="0"/>
                          <a:cs typeface="Times New Roman" panose="02020603050405020304" pitchFamily="18" charset="0"/>
                        </a:rPr>
                        <a:t>3</a:t>
                      </a:r>
                      <a:endParaRPr lang="tr-TR" sz="1000">
                        <a:effectLst/>
                        <a:latin typeface="Calibri" panose="020F0502020204030204" pitchFamily="34" charset="0"/>
                        <a:ea typeface="Calibri" panose="020F0502020204030204" pitchFamily="34" charset="0"/>
                        <a:cs typeface="Times New Roman" panose="02020603050405020304" pitchFamily="18" charset="0"/>
                      </a:endParaRPr>
                    </a:p>
                  </a:txBody>
                  <a:tcPr marL="2348" marR="2348" marT="234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000" b="1">
                          <a:effectLst/>
                          <a:latin typeface="Calibri" panose="020F0502020204030204" pitchFamily="34" charset="0"/>
                          <a:ea typeface="Calibri" panose="020F0502020204030204" pitchFamily="34" charset="0"/>
                          <a:cs typeface="Times New Roman" panose="02020603050405020304" pitchFamily="18" charset="0"/>
                        </a:rPr>
                        <a:t> </a:t>
                      </a:r>
                      <a:endParaRPr lang="tr-TR" sz="1000">
                        <a:effectLst/>
                        <a:latin typeface="Calibri" panose="020F0502020204030204" pitchFamily="34" charset="0"/>
                        <a:ea typeface="Calibri" panose="020F0502020204030204" pitchFamily="34" charset="0"/>
                        <a:cs typeface="Times New Roman" panose="02020603050405020304" pitchFamily="18" charset="0"/>
                      </a:endParaRPr>
                    </a:p>
                  </a:txBody>
                  <a:tcPr marL="2348" marR="2348" marT="234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000">
                          <a:effectLst/>
                          <a:latin typeface="Calibri" panose="020F0502020204030204" pitchFamily="34" charset="0"/>
                          <a:ea typeface="Calibri" panose="020F0502020204030204" pitchFamily="34" charset="0"/>
                          <a:cs typeface="Times New Roman" panose="02020603050405020304" pitchFamily="18" charset="0"/>
                        </a:rPr>
                        <a:t> </a:t>
                      </a:r>
                    </a:p>
                  </a:txBody>
                  <a:tcPr marL="2348" marR="2348" marT="234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000" dirty="0">
                          <a:effectLst/>
                          <a:latin typeface="Calibri" panose="020F0502020204030204" pitchFamily="34" charset="0"/>
                          <a:ea typeface="Calibri" panose="020F0502020204030204" pitchFamily="34" charset="0"/>
                          <a:cs typeface="Times New Roman" panose="02020603050405020304" pitchFamily="18" charset="0"/>
                        </a:rPr>
                        <a:t> </a:t>
                      </a:r>
                    </a:p>
                  </a:txBody>
                  <a:tcPr marL="2348" marR="2348" marT="234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000">
                          <a:effectLst/>
                          <a:latin typeface="Calibri" panose="020F0502020204030204" pitchFamily="34" charset="0"/>
                          <a:ea typeface="Calibri" panose="020F0502020204030204" pitchFamily="34" charset="0"/>
                          <a:cs typeface="Times New Roman" panose="02020603050405020304" pitchFamily="18" charset="0"/>
                        </a:rPr>
                        <a:t> </a:t>
                      </a:r>
                    </a:p>
                  </a:txBody>
                  <a:tcPr marL="2348" marR="2348" marT="234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000">
                          <a:effectLst/>
                          <a:latin typeface="Calibri" panose="020F0502020204030204" pitchFamily="34" charset="0"/>
                          <a:ea typeface="Calibri" panose="020F0502020204030204" pitchFamily="34" charset="0"/>
                          <a:cs typeface="Times New Roman" panose="02020603050405020304" pitchFamily="18" charset="0"/>
                        </a:rPr>
                        <a:t> </a:t>
                      </a:r>
                    </a:p>
                  </a:txBody>
                  <a:tcPr marL="2348" marR="2348" marT="234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000" dirty="0">
                          <a:effectLst/>
                          <a:latin typeface="Calibri" panose="020F0502020204030204" pitchFamily="34" charset="0"/>
                          <a:ea typeface="Calibri" panose="020F0502020204030204" pitchFamily="34" charset="0"/>
                          <a:cs typeface="Times New Roman" panose="02020603050405020304" pitchFamily="18" charset="0"/>
                        </a:rPr>
                        <a:t> </a:t>
                      </a:r>
                    </a:p>
                  </a:txBody>
                  <a:tcPr marL="2348" marR="2348" marT="234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000" dirty="0">
                          <a:effectLst/>
                          <a:latin typeface="Calibri" panose="020F0502020204030204" pitchFamily="34" charset="0"/>
                          <a:ea typeface="Calibri" panose="020F0502020204030204" pitchFamily="34" charset="0"/>
                          <a:cs typeface="Times New Roman" panose="02020603050405020304" pitchFamily="18" charset="0"/>
                        </a:rPr>
                        <a:t> </a:t>
                      </a:r>
                    </a:p>
                  </a:txBody>
                  <a:tcPr marL="2348" marR="2348" marT="234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000">
                          <a:effectLst/>
                          <a:latin typeface="Calibri" panose="020F0502020204030204" pitchFamily="34" charset="0"/>
                          <a:ea typeface="Calibri" panose="020F0502020204030204" pitchFamily="34" charset="0"/>
                          <a:cs typeface="Times New Roman" panose="02020603050405020304" pitchFamily="18" charset="0"/>
                        </a:rPr>
                        <a:t> </a:t>
                      </a:r>
                    </a:p>
                  </a:txBody>
                  <a:tcPr marL="2348" marR="2348" marT="234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000">
                          <a:effectLst/>
                          <a:latin typeface="Calibri" panose="020F0502020204030204" pitchFamily="34" charset="0"/>
                          <a:ea typeface="Calibri" panose="020F0502020204030204" pitchFamily="34" charset="0"/>
                          <a:cs typeface="Times New Roman" panose="02020603050405020304" pitchFamily="18" charset="0"/>
                        </a:rPr>
                        <a:t> </a:t>
                      </a:r>
                    </a:p>
                  </a:txBody>
                  <a:tcPr marL="2348" marR="2348" marT="234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7165283"/>
                  </a:ext>
                </a:extLst>
              </a:tr>
              <a:tr h="145950">
                <a:tc>
                  <a:txBody>
                    <a:bodyPr/>
                    <a:lstStyle/>
                    <a:p>
                      <a:pPr algn="ctr">
                        <a:lnSpc>
                          <a:spcPct val="107000"/>
                        </a:lnSpc>
                        <a:spcAft>
                          <a:spcPts val="800"/>
                        </a:spcAft>
                      </a:pPr>
                      <a:r>
                        <a:rPr lang="tr-TR" sz="1000" b="1">
                          <a:effectLst/>
                          <a:latin typeface="Calibri" panose="020F0502020204030204" pitchFamily="34" charset="0"/>
                          <a:ea typeface="Calibri" panose="020F0502020204030204" pitchFamily="34" charset="0"/>
                          <a:cs typeface="Times New Roman" panose="02020603050405020304" pitchFamily="18" charset="0"/>
                        </a:rPr>
                        <a:t>4</a:t>
                      </a:r>
                      <a:endParaRPr lang="tr-TR" sz="1000">
                        <a:effectLst/>
                        <a:latin typeface="Calibri" panose="020F0502020204030204" pitchFamily="34" charset="0"/>
                        <a:ea typeface="Calibri" panose="020F0502020204030204" pitchFamily="34" charset="0"/>
                        <a:cs typeface="Times New Roman" panose="02020603050405020304" pitchFamily="18" charset="0"/>
                      </a:endParaRPr>
                    </a:p>
                  </a:txBody>
                  <a:tcPr marL="2348" marR="2348" marT="234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000" b="1">
                          <a:effectLst/>
                          <a:latin typeface="Calibri" panose="020F0502020204030204" pitchFamily="34" charset="0"/>
                          <a:ea typeface="Calibri" panose="020F0502020204030204" pitchFamily="34" charset="0"/>
                          <a:cs typeface="Times New Roman" panose="02020603050405020304" pitchFamily="18" charset="0"/>
                        </a:rPr>
                        <a:t> </a:t>
                      </a:r>
                      <a:endParaRPr lang="tr-TR" sz="1000">
                        <a:effectLst/>
                        <a:latin typeface="Calibri" panose="020F0502020204030204" pitchFamily="34" charset="0"/>
                        <a:ea typeface="Calibri" panose="020F0502020204030204" pitchFamily="34" charset="0"/>
                        <a:cs typeface="Times New Roman" panose="02020603050405020304" pitchFamily="18" charset="0"/>
                      </a:endParaRPr>
                    </a:p>
                  </a:txBody>
                  <a:tcPr marL="2348" marR="2348" marT="234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000">
                          <a:effectLst/>
                          <a:latin typeface="Calibri" panose="020F0502020204030204" pitchFamily="34" charset="0"/>
                          <a:ea typeface="Calibri" panose="020F0502020204030204" pitchFamily="34" charset="0"/>
                          <a:cs typeface="Times New Roman" panose="02020603050405020304" pitchFamily="18" charset="0"/>
                        </a:rPr>
                        <a:t> </a:t>
                      </a:r>
                    </a:p>
                  </a:txBody>
                  <a:tcPr marL="2348" marR="2348" marT="234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000">
                          <a:effectLst/>
                          <a:latin typeface="Calibri" panose="020F0502020204030204" pitchFamily="34" charset="0"/>
                          <a:ea typeface="Calibri" panose="020F0502020204030204" pitchFamily="34" charset="0"/>
                          <a:cs typeface="Times New Roman" panose="02020603050405020304" pitchFamily="18" charset="0"/>
                        </a:rPr>
                        <a:t> </a:t>
                      </a:r>
                    </a:p>
                  </a:txBody>
                  <a:tcPr marL="2348" marR="2348" marT="234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000">
                          <a:effectLst/>
                          <a:latin typeface="Calibri" panose="020F0502020204030204" pitchFamily="34" charset="0"/>
                          <a:ea typeface="Calibri" panose="020F0502020204030204" pitchFamily="34" charset="0"/>
                          <a:cs typeface="Times New Roman" panose="02020603050405020304" pitchFamily="18" charset="0"/>
                        </a:rPr>
                        <a:t> </a:t>
                      </a:r>
                    </a:p>
                  </a:txBody>
                  <a:tcPr marL="2348" marR="2348" marT="234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000">
                          <a:effectLst/>
                          <a:latin typeface="Calibri" panose="020F0502020204030204" pitchFamily="34" charset="0"/>
                          <a:ea typeface="Calibri" panose="020F0502020204030204" pitchFamily="34" charset="0"/>
                          <a:cs typeface="Times New Roman" panose="02020603050405020304" pitchFamily="18" charset="0"/>
                        </a:rPr>
                        <a:t> </a:t>
                      </a:r>
                    </a:p>
                  </a:txBody>
                  <a:tcPr marL="2348" marR="2348" marT="234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000">
                          <a:effectLst/>
                          <a:latin typeface="Calibri" panose="020F0502020204030204" pitchFamily="34" charset="0"/>
                          <a:ea typeface="Calibri" panose="020F0502020204030204" pitchFamily="34" charset="0"/>
                          <a:cs typeface="Times New Roman" panose="02020603050405020304" pitchFamily="18" charset="0"/>
                        </a:rPr>
                        <a:t> </a:t>
                      </a:r>
                    </a:p>
                  </a:txBody>
                  <a:tcPr marL="2348" marR="2348" marT="234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000" dirty="0">
                          <a:effectLst/>
                          <a:latin typeface="Calibri" panose="020F0502020204030204" pitchFamily="34" charset="0"/>
                          <a:ea typeface="Calibri" panose="020F0502020204030204" pitchFamily="34" charset="0"/>
                          <a:cs typeface="Times New Roman" panose="02020603050405020304" pitchFamily="18" charset="0"/>
                        </a:rPr>
                        <a:t> </a:t>
                      </a:r>
                    </a:p>
                  </a:txBody>
                  <a:tcPr marL="2348" marR="2348" marT="234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000" dirty="0">
                          <a:effectLst/>
                          <a:latin typeface="Calibri" panose="020F0502020204030204" pitchFamily="34" charset="0"/>
                          <a:ea typeface="Calibri" panose="020F0502020204030204" pitchFamily="34" charset="0"/>
                          <a:cs typeface="Times New Roman" panose="02020603050405020304" pitchFamily="18" charset="0"/>
                        </a:rPr>
                        <a:t> </a:t>
                      </a:r>
                    </a:p>
                  </a:txBody>
                  <a:tcPr marL="2348" marR="2348" marT="234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000">
                          <a:effectLst/>
                          <a:latin typeface="Calibri" panose="020F0502020204030204" pitchFamily="34" charset="0"/>
                          <a:ea typeface="Calibri" panose="020F0502020204030204" pitchFamily="34" charset="0"/>
                          <a:cs typeface="Times New Roman" panose="02020603050405020304" pitchFamily="18" charset="0"/>
                        </a:rPr>
                        <a:t> </a:t>
                      </a:r>
                    </a:p>
                  </a:txBody>
                  <a:tcPr marL="2348" marR="2348" marT="234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94036670"/>
                  </a:ext>
                </a:extLst>
              </a:tr>
              <a:tr h="145950">
                <a:tc>
                  <a:txBody>
                    <a:bodyPr/>
                    <a:lstStyle/>
                    <a:p>
                      <a:pPr algn="ctr">
                        <a:lnSpc>
                          <a:spcPct val="107000"/>
                        </a:lnSpc>
                        <a:spcAft>
                          <a:spcPts val="800"/>
                        </a:spcAft>
                      </a:pPr>
                      <a:r>
                        <a:rPr lang="tr-TR" sz="1000" b="1">
                          <a:effectLst/>
                          <a:latin typeface="Calibri" panose="020F0502020204030204" pitchFamily="34" charset="0"/>
                          <a:ea typeface="Calibri" panose="020F0502020204030204" pitchFamily="34" charset="0"/>
                          <a:cs typeface="Times New Roman" panose="02020603050405020304" pitchFamily="18" charset="0"/>
                        </a:rPr>
                        <a:t>5</a:t>
                      </a:r>
                      <a:endParaRPr lang="tr-TR" sz="1000">
                        <a:effectLst/>
                        <a:latin typeface="Calibri" panose="020F0502020204030204" pitchFamily="34" charset="0"/>
                        <a:ea typeface="Calibri" panose="020F0502020204030204" pitchFamily="34" charset="0"/>
                        <a:cs typeface="Times New Roman" panose="02020603050405020304" pitchFamily="18" charset="0"/>
                      </a:endParaRPr>
                    </a:p>
                  </a:txBody>
                  <a:tcPr marL="2348" marR="2348" marT="234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000" b="1">
                          <a:effectLst/>
                          <a:latin typeface="Calibri" panose="020F0502020204030204" pitchFamily="34" charset="0"/>
                          <a:ea typeface="Calibri" panose="020F0502020204030204" pitchFamily="34" charset="0"/>
                          <a:cs typeface="Times New Roman" panose="02020603050405020304" pitchFamily="18" charset="0"/>
                        </a:rPr>
                        <a:t> </a:t>
                      </a:r>
                      <a:endParaRPr lang="tr-TR" sz="1000">
                        <a:effectLst/>
                        <a:latin typeface="Calibri" panose="020F0502020204030204" pitchFamily="34" charset="0"/>
                        <a:ea typeface="Calibri" panose="020F0502020204030204" pitchFamily="34" charset="0"/>
                        <a:cs typeface="Times New Roman" panose="02020603050405020304" pitchFamily="18" charset="0"/>
                      </a:endParaRPr>
                    </a:p>
                  </a:txBody>
                  <a:tcPr marL="2348" marR="2348" marT="234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000">
                          <a:effectLst/>
                          <a:latin typeface="Calibri" panose="020F0502020204030204" pitchFamily="34" charset="0"/>
                          <a:ea typeface="Calibri" panose="020F0502020204030204" pitchFamily="34" charset="0"/>
                          <a:cs typeface="Times New Roman" panose="02020603050405020304" pitchFamily="18" charset="0"/>
                        </a:rPr>
                        <a:t> </a:t>
                      </a:r>
                    </a:p>
                  </a:txBody>
                  <a:tcPr marL="2348" marR="2348" marT="234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000">
                          <a:effectLst/>
                          <a:latin typeface="Calibri" panose="020F0502020204030204" pitchFamily="34" charset="0"/>
                          <a:ea typeface="Calibri" panose="020F0502020204030204" pitchFamily="34" charset="0"/>
                          <a:cs typeface="Times New Roman" panose="02020603050405020304" pitchFamily="18" charset="0"/>
                        </a:rPr>
                        <a:t> </a:t>
                      </a:r>
                    </a:p>
                  </a:txBody>
                  <a:tcPr marL="2348" marR="2348" marT="234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000">
                          <a:effectLst/>
                          <a:latin typeface="Calibri" panose="020F0502020204030204" pitchFamily="34" charset="0"/>
                          <a:ea typeface="Calibri" panose="020F0502020204030204" pitchFamily="34" charset="0"/>
                          <a:cs typeface="Times New Roman" panose="02020603050405020304" pitchFamily="18" charset="0"/>
                        </a:rPr>
                        <a:t> </a:t>
                      </a:r>
                    </a:p>
                  </a:txBody>
                  <a:tcPr marL="2348" marR="2348" marT="234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000">
                          <a:effectLst/>
                          <a:latin typeface="Calibri" panose="020F0502020204030204" pitchFamily="34" charset="0"/>
                          <a:ea typeface="Calibri" panose="020F0502020204030204" pitchFamily="34" charset="0"/>
                          <a:cs typeface="Times New Roman" panose="02020603050405020304" pitchFamily="18" charset="0"/>
                        </a:rPr>
                        <a:t> </a:t>
                      </a:r>
                    </a:p>
                  </a:txBody>
                  <a:tcPr marL="2348" marR="2348" marT="234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000">
                          <a:effectLst/>
                          <a:latin typeface="Calibri" panose="020F0502020204030204" pitchFamily="34" charset="0"/>
                          <a:ea typeface="Calibri" panose="020F0502020204030204" pitchFamily="34" charset="0"/>
                          <a:cs typeface="Times New Roman" panose="02020603050405020304" pitchFamily="18" charset="0"/>
                        </a:rPr>
                        <a:t> </a:t>
                      </a:r>
                    </a:p>
                  </a:txBody>
                  <a:tcPr marL="2348" marR="2348" marT="234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000">
                          <a:effectLst/>
                          <a:latin typeface="Calibri" panose="020F0502020204030204" pitchFamily="34" charset="0"/>
                          <a:ea typeface="Calibri" panose="020F0502020204030204" pitchFamily="34" charset="0"/>
                          <a:cs typeface="Times New Roman" panose="02020603050405020304" pitchFamily="18" charset="0"/>
                        </a:rPr>
                        <a:t> </a:t>
                      </a:r>
                    </a:p>
                  </a:txBody>
                  <a:tcPr marL="2348" marR="2348" marT="234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000" dirty="0">
                          <a:effectLst/>
                          <a:latin typeface="Calibri" panose="020F0502020204030204" pitchFamily="34" charset="0"/>
                          <a:ea typeface="Calibri" panose="020F0502020204030204" pitchFamily="34" charset="0"/>
                          <a:cs typeface="Times New Roman" panose="02020603050405020304" pitchFamily="18" charset="0"/>
                        </a:rPr>
                        <a:t> </a:t>
                      </a:r>
                    </a:p>
                  </a:txBody>
                  <a:tcPr marL="2348" marR="2348" marT="234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000" dirty="0">
                          <a:effectLst/>
                          <a:latin typeface="Calibri" panose="020F0502020204030204" pitchFamily="34" charset="0"/>
                          <a:ea typeface="Calibri" panose="020F0502020204030204" pitchFamily="34" charset="0"/>
                          <a:cs typeface="Times New Roman" panose="02020603050405020304" pitchFamily="18" charset="0"/>
                        </a:rPr>
                        <a:t> </a:t>
                      </a:r>
                    </a:p>
                  </a:txBody>
                  <a:tcPr marL="2348" marR="2348" marT="234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36310159"/>
                  </a:ext>
                </a:extLst>
              </a:tr>
              <a:tr h="289829">
                <a:tc gridSpan="6">
                  <a:txBody>
                    <a:bodyPr/>
                    <a:lstStyle/>
                    <a:p>
                      <a:pPr>
                        <a:lnSpc>
                          <a:spcPct val="107000"/>
                        </a:lnSpc>
                        <a:spcAft>
                          <a:spcPts val="800"/>
                        </a:spcAft>
                      </a:pPr>
                      <a:r>
                        <a:rPr lang="tr-TR" sz="1000" dirty="0">
                          <a:effectLst/>
                          <a:latin typeface="Calibri" panose="020F0502020204030204" pitchFamily="34" charset="0"/>
                          <a:ea typeface="Calibri" panose="020F0502020204030204" pitchFamily="34" charset="0"/>
                          <a:cs typeface="Times New Roman" panose="02020603050405020304" pitchFamily="18" charset="0"/>
                        </a:rPr>
                        <a:t>*Üniversite, Kamu Araştırma Kurumu, Kamu Test Enstitüsü, Özel Sektör Test Merkezi, KOBİ veya Büyük Firma (Birini Seçiniz)</a:t>
                      </a:r>
                      <a:br>
                        <a:rPr lang="tr-TR" sz="1000" dirty="0">
                          <a:effectLst/>
                          <a:latin typeface="Calibri" panose="020F0502020204030204" pitchFamily="34" charset="0"/>
                          <a:ea typeface="Calibri" panose="020F0502020204030204" pitchFamily="34" charset="0"/>
                          <a:cs typeface="Times New Roman" panose="02020603050405020304" pitchFamily="18" charset="0"/>
                        </a:rPr>
                      </a:br>
                      <a:r>
                        <a:rPr lang="tr-TR" sz="1000" dirty="0">
                          <a:effectLst/>
                          <a:latin typeface="Calibri" panose="020F0502020204030204" pitchFamily="34" charset="0"/>
                          <a:ea typeface="Calibri" panose="020F0502020204030204" pitchFamily="34" charset="0"/>
                          <a:cs typeface="Times New Roman" panose="02020603050405020304" pitchFamily="18" charset="0"/>
                        </a:rPr>
                        <a:t>**Bilimsel Danışmanlık, Tasarım, Test/Analiz (Birini Seçiniz)</a:t>
                      </a:r>
                    </a:p>
                  </a:txBody>
                  <a:tcPr marL="2348" marR="2348" marT="2348" marB="0">
                    <a:lnL>
                      <a:noFill/>
                    </a:lnL>
                    <a:lnR>
                      <a:noFill/>
                    </a:lnR>
                    <a:lnT w="12700" cap="flat" cmpd="sng" algn="ctr">
                      <a:solidFill>
                        <a:srgbClr val="000000"/>
                      </a:solidFill>
                      <a:prstDash val="solid"/>
                      <a:round/>
                      <a:headEnd type="none" w="med" len="med"/>
                      <a:tailEnd type="none" w="med" len="med"/>
                    </a:lnT>
                    <a:lnB>
                      <a:noFill/>
                    </a:lnB>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a:txBody>
                    <a:bodyPr/>
                    <a:lstStyle/>
                    <a:p>
                      <a:pPr>
                        <a:lnSpc>
                          <a:spcPct val="107000"/>
                        </a:lnSpc>
                      </a:pPr>
                      <a:endParaRPr lang="tr-TR" sz="1000">
                        <a:effectLst/>
                        <a:latin typeface="Calibri" panose="020F0502020204030204" pitchFamily="34" charset="0"/>
                        <a:cs typeface="Times New Roman" panose="02020603050405020304" pitchFamily="18" charset="0"/>
                      </a:endParaRPr>
                    </a:p>
                  </a:txBody>
                  <a:tcPr marL="2348" marR="2348" marT="2348"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800"/>
                        </a:spcAft>
                      </a:pPr>
                      <a:r>
                        <a:rPr lang="tr-TR" sz="1000" b="1" dirty="0">
                          <a:effectLst/>
                          <a:latin typeface="Calibri" panose="020F0502020204030204" pitchFamily="34" charset="0"/>
                          <a:ea typeface="Calibri" panose="020F0502020204030204" pitchFamily="34" charset="0"/>
                          <a:cs typeface="Times New Roman" panose="02020603050405020304" pitchFamily="18" charset="0"/>
                        </a:rPr>
                        <a:t>TOPLAM</a:t>
                      </a:r>
                      <a:endParaRPr lang="tr-TR"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2348" marR="2348" marT="234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000" b="1" dirty="0">
                          <a:effectLst/>
                          <a:latin typeface="Calibri" panose="020F0502020204030204" pitchFamily="34" charset="0"/>
                          <a:ea typeface="Calibri" panose="020F0502020204030204" pitchFamily="34" charset="0"/>
                          <a:cs typeface="Times New Roman" panose="02020603050405020304" pitchFamily="18" charset="0"/>
                        </a:rPr>
                        <a:t>0,00</a:t>
                      </a:r>
                      <a:endParaRPr lang="tr-TR"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2348" marR="2348" marT="234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tr-TR" sz="1000">
                          <a:effectLst/>
                          <a:latin typeface="Calibri" panose="020F0502020204030204" pitchFamily="34" charset="0"/>
                          <a:ea typeface="Calibri" panose="020F0502020204030204" pitchFamily="34" charset="0"/>
                          <a:cs typeface="Times New Roman" panose="02020603050405020304" pitchFamily="18" charset="0"/>
                        </a:rPr>
                        <a:t> </a:t>
                      </a:r>
                    </a:p>
                  </a:txBody>
                  <a:tcPr marL="2348" marR="2348" marT="234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extLst>
                  <a:ext uri="{0D108BD9-81ED-4DB2-BD59-A6C34878D82A}">
                    <a16:rowId xmlns:a16="http://schemas.microsoft.com/office/drawing/2014/main" val="879996016"/>
                  </a:ext>
                </a:extLst>
              </a:tr>
              <a:tr h="289829">
                <a:tc gridSpan="7">
                  <a:txBody>
                    <a:bodyPr/>
                    <a:lstStyle/>
                    <a:p>
                      <a:pPr>
                        <a:lnSpc>
                          <a:spcPct val="107000"/>
                        </a:lnSpc>
                        <a:spcAft>
                          <a:spcPts val="800"/>
                        </a:spcAft>
                      </a:pPr>
                      <a:r>
                        <a:rPr lang="tr-TR" sz="1000" dirty="0">
                          <a:effectLst/>
                          <a:latin typeface="Calibri" panose="020F0502020204030204" pitchFamily="34" charset="0"/>
                          <a:ea typeface="Calibri" panose="020F0502020204030204" pitchFamily="34" charset="0"/>
                          <a:cs typeface="Times New Roman" panose="02020603050405020304" pitchFamily="18" charset="0"/>
                        </a:rPr>
                        <a:t>Bu formda beyan edilen harcama ve giderlere ilişkin mali raporda tevsik edici belgelerin ve ödeme belgelerinin bulunduğunu ve bu belgelerin kuruluşumuzda saklandığını kabul ve taahhüt ederiz. </a:t>
                      </a:r>
                    </a:p>
                  </a:txBody>
                  <a:tcPr marL="2348" marR="2348" marT="2348" marB="0" anchor="b">
                    <a:lnL>
                      <a:noFill/>
                    </a:lnL>
                    <a:lnR>
                      <a:noFill/>
                    </a:lnR>
                    <a:lnT>
                      <a:noFill/>
                    </a:lnT>
                    <a:lnB>
                      <a:noFill/>
                    </a:lnB>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a:txBody>
                    <a:bodyPr/>
                    <a:lstStyle/>
                    <a:p>
                      <a:pPr>
                        <a:lnSpc>
                          <a:spcPct val="107000"/>
                        </a:lnSpc>
                      </a:pPr>
                      <a:endParaRPr lang="tr-TR" sz="1000">
                        <a:effectLst/>
                        <a:latin typeface="Calibri" panose="020F0502020204030204" pitchFamily="34" charset="0"/>
                        <a:cs typeface="Times New Roman" panose="02020603050405020304" pitchFamily="18" charset="0"/>
                      </a:endParaRPr>
                    </a:p>
                  </a:txBody>
                  <a:tcPr marL="2348" marR="2348" marT="2348"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nSpc>
                          <a:spcPct val="107000"/>
                        </a:lnSpc>
                      </a:pPr>
                      <a:endParaRPr lang="tr-TR" sz="1000">
                        <a:effectLst/>
                        <a:latin typeface="Calibri" panose="020F0502020204030204" pitchFamily="34" charset="0"/>
                        <a:cs typeface="Times New Roman" panose="02020603050405020304" pitchFamily="18" charset="0"/>
                      </a:endParaRPr>
                    </a:p>
                  </a:txBody>
                  <a:tcPr marL="2348" marR="2348" marT="2348"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nSpc>
                          <a:spcPct val="107000"/>
                        </a:lnSpc>
                      </a:pPr>
                      <a:endParaRPr lang="tr-TR" sz="1000">
                        <a:effectLst/>
                        <a:latin typeface="Calibri" panose="020F0502020204030204" pitchFamily="34" charset="0"/>
                        <a:cs typeface="Times New Roman" panose="02020603050405020304" pitchFamily="18" charset="0"/>
                      </a:endParaRPr>
                    </a:p>
                  </a:txBody>
                  <a:tcPr marL="2348" marR="2348" marT="2348" marB="0" anchor="b">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3238522786"/>
                  </a:ext>
                </a:extLst>
              </a:tr>
              <a:tr h="145950">
                <a:tc>
                  <a:txBody>
                    <a:bodyPr/>
                    <a:lstStyle/>
                    <a:p>
                      <a:pPr>
                        <a:lnSpc>
                          <a:spcPct val="107000"/>
                        </a:lnSpc>
                      </a:pPr>
                      <a:endParaRPr lang="tr-TR" sz="1000">
                        <a:effectLst/>
                        <a:latin typeface="Calibri" panose="020F0502020204030204" pitchFamily="34" charset="0"/>
                        <a:cs typeface="Times New Roman" panose="02020603050405020304" pitchFamily="18" charset="0"/>
                      </a:endParaRPr>
                    </a:p>
                  </a:txBody>
                  <a:tcPr marL="2348" marR="2348" marT="2348" marB="0" anchor="b">
                    <a:lnL>
                      <a:noFill/>
                    </a:lnL>
                    <a:lnR>
                      <a:noFill/>
                    </a:lnR>
                    <a:lnT>
                      <a:noFill/>
                    </a:lnT>
                    <a:lnB>
                      <a:noFill/>
                    </a:lnB>
                  </a:tcPr>
                </a:tc>
                <a:tc>
                  <a:txBody>
                    <a:bodyPr/>
                    <a:lstStyle/>
                    <a:p>
                      <a:pPr>
                        <a:lnSpc>
                          <a:spcPct val="107000"/>
                        </a:lnSpc>
                      </a:pPr>
                      <a:endParaRPr lang="tr-TR" sz="1000">
                        <a:effectLst/>
                        <a:latin typeface="Calibri" panose="020F0502020204030204" pitchFamily="34" charset="0"/>
                        <a:cs typeface="Times New Roman" panose="02020603050405020304" pitchFamily="18" charset="0"/>
                      </a:endParaRPr>
                    </a:p>
                  </a:txBody>
                  <a:tcPr marL="2348" marR="2348" marT="2348" marB="0" anchor="b">
                    <a:lnL>
                      <a:noFill/>
                    </a:lnL>
                    <a:lnR>
                      <a:noFill/>
                    </a:lnR>
                    <a:lnT>
                      <a:noFill/>
                    </a:lnT>
                    <a:lnB>
                      <a:noFill/>
                    </a:lnB>
                  </a:tcPr>
                </a:tc>
                <a:tc>
                  <a:txBody>
                    <a:bodyPr/>
                    <a:lstStyle/>
                    <a:p>
                      <a:pPr>
                        <a:lnSpc>
                          <a:spcPct val="107000"/>
                        </a:lnSpc>
                      </a:pPr>
                      <a:endParaRPr lang="tr-TR" sz="1000" dirty="0">
                        <a:effectLst/>
                        <a:latin typeface="Calibri" panose="020F0502020204030204" pitchFamily="34" charset="0"/>
                        <a:cs typeface="Times New Roman" panose="02020603050405020304" pitchFamily="18" charset="0"/>
                      </a:endParaRPr>
                    </a:p>
                  </a:txBody>
                  <a:tcPr marL="2348" marR="2348" marT="2348" marB="0" anchor="b">
                    <a:lnL>
                      <a:noFill/>
                    </a:lnL>
                    <a:lnR>
                      <a:noFill/>
                    </a:lnR>
                    <a:lnT>
                      <a:noFill/>
                    </a:lnT>
                    <a:lnB>
                      <a:noFill/>
                    </a:lnB>
                  </a:tcPr>
                </a:tc>
                <a:tc>
                  <a:txBody>
                    <a:bodyPr/>
                    <a:lstStyle/>
                    <a:p>
                      <a:pPr>
                        <a:lnSpc>
                          <a:spcPct val="107000"/>
                        </a:lnSpc>
                      </a:pPr>
                      <a:endParaRPr lang="tr-TR" sz="1000">
                        <a:effectLst/>
                        <a:latin typeface="Calibri" panose="020F0502020204030204" pitchFamily="34" charset="0"/>
                        <a:cs typeface="Times New Roman" panose="02020603050405020304" pitchFamily="18" charset="0"/>
                      </a:endParaRPr>
                    </a:p>
                  </a:txBody>
                  <a:tcPr marL="2348" marR="2348" marT="2348" marB="0" anchor="b">
                    <a:lnL>
                      <a:noFill/>
                    </a:lnL>
                    <a:lnR>
                      <a:noFill/>
                    </a:lnR>
                    <a:lnT>
                      <a:noFill/>
                    </a:lnT>
                    <a:lnB>
                      <a:noFill/>
                    </a:lnB>
                  </a:tcPr>
                </a:tc>
                <a:tc>
                  <a:txBody>
                    <a:bodyPr/>
                    <a:lstStyle/>
                    <a:p>
                      <a:pPr>
                        <a:lnSpc>
                          <a:spcPct val="107000"/>
                        </a:lnSpc>
                      </a:pPr>
                      <a:endParaRPr lang="tr-TR" sz="1000">
                        <a:effectLst/>
                        <a:latin typeface="Calibri" panose="020F0502020204030204" pitchFamily="34" charset="0"/>
                        <a:cs typeface="Times New Roman" panose="02020603050405020304" pitchFamily="18" charset="0"/>
                      </a:endParaRPr>
                    </a:p>
                  </a:txBody>
                  <a:tcPr marL="2348" marR="2348" marT="2348" marB="0" anchor="b">
                    <a:lnL>
                      <a:noFill/>
                    </a:lnL>
                    <a:lnR>
                      <a:noFill/>
                    </a:lnR>
                    <a:lnT>
                      <a:noFill/>
                    </a:lnT>
                    <a:lnB>
                      <a:noFill/>
                    </a:lnB>
                  </a:tcPr>
                </a:tc>
                <a:tc>
                  <a:txBody>
                    <a:bodyPr/>
                    <a:lstStyle/>
                    <a:p>
                      <a:pPr>
                        <a:lnSpc>
                          <a:spcPct val="107000"/>
                        </a:lnSpc>
                      </a:pPr>
                      <a:endParaRPr lang="tr-TR" sz="1000">
                        <a:effectLst/>
                        <a:latin typeface="Calibri" panose="020F0502020204030204" pitchFamily="34" charset="0"/>
                        <a:cs typeface="Times New Roman" panose="02020603050405020304" pitchFamily="18" charset="0"/>
                      </a:endParaRPr>
                    </a:p>
                  </a:txBody>
                  <a:tcPr marL="2348" marR="2348" marT="2348" marB="0" anchor="b">
                    <a:lnL>
                      <a:noFill/>
                    </a:lnL>
                    <a:lnR>
                      <a:noFill/>
                    </a:lnR>
                    <a:lnT>
                      <a:noFill/>
                    </a:lnT>
                    <a:lnB>
                      <a:noFill/>
                    </a:lnB>
                  </a:tcPr>
                </a:tc>
                <a:tc>
                  <a:txBody>
                    <a:bodyPr/>
                    <a:lstStyle/>
                    <a:p>
                      <a:pPr>
                        <a:lnSpc>
                          <a:spcPct val="107000"/>
                        </a:lnSpc>
                      </a:pPr>
                      <a:endParaRPr lang="tr-TR" sz="1000">
                        <a:effectLst/>
                        <a:latin typeface="Calibri" panose="020F0502020204030204" pitchFamily="34" charset="0"/>
                        <a:cs typeface="Times New Roman" panose="02020603050405020304" pitchFamily="18" charset="0"/>
                      </a:endParaRPr>
                    </a:p>
                  </a:txBody>
                  <a:tcPr marL="2348" marR="2348" marT="2348" marB="0" anchor="b">
                    <a:lnL>
                      <a:noFill/>
                    </a:lnL>
                    <a:lnR>
                      <a:noFill/>
                    </a:lnR>
                    <a:lnT>
                      <a:noFill/>
                    </a:lnT>
                    <a:lnB>
                      <a:noFill/>
                    </a:lnB>
                  </a:tcPr>
                </a:tc>
                <a:tc>
                  <a:txBody>
                    <a:bodyPr/>
                    <a:lstStyle/>
                    <a:p>
                      <a:pPr>
                        <a:lnSpc>
                          <a:spcPct val="107000"/>
                        </a:lnSpc>
                      </a:pPr>
                      <a:endParaRPr lang="tr-TR" sz="1000">
                        <a:effectLst/>
                        <a:latin typeface="Calibri" panose="020F0502020204030204" pitchFamily="34" charset="0"/>
                        <a:cs typeface="Times New Roman" panose="02020603050405020304" pitchFamily="18" charset="0"/>
                      </a:endParaRPr>
                    </a:p>
                  </a:txBody>
                  <a:tcPr marL="2348" marR="2348" marT="2348" marB="0" anchor="b">
                    <a:lnL>
                      <a:noFill/>
                    </a:lnL>
                    <a:lnR>
                      <a:noFill/>
                    </a:lnR>
                    <a:lnT>
                      <a:noFill/>
                    </a:lnT>
                    <a:lnB>
                      <a:noFill/>
                    </a:lnB>
                  </a:tcPr>
                </a:tc>
                <a:tc>
                  <a:txBody>
                    <a:bodyPr/>
                    <a:lstStyle/>
                    <a:p>
                      <a:pPr>
                        <a:lnSpc>
                          <a:spcPct val="107000"/>
                        </a:lnSpc>
                      </a:pPr>
                      <a:endParaRPr lang="tr-TR" sz="1000">
                        <a:effectLst/>
                        <a:latin typeface="Calibri" panose="020F0502020204030204" pitchFamily="34" charset="0"/>
                        <a:cs typeface="Times New Roman" panose="02020603050405020304" pitchFamily="18" charset="0"/>
                      </a:endParaRPr>
                    </a:p>
                  </a:txBody>
                  <a:tcPr marL="2348" marR="2348" marT="2348" marB="0" anchor="b">
                    <a:lnL>
                      <a:noFill/>
                    </a:lnL>
                    <a:lnR>
                      <a:noFill/>
                    </a:lnR>
                    <a:lnT>
                      <a:noFill/>
                    </a:lnT>
                    <a:lnB>
                      <a:noFill/>
                    </a:lnB>
                  </a:tcPr>
                </a:tc>
                <a:tc>
                  <a:txBody>
                    <a:bodyPr/>
                    <a:lstStyle/>
                    <a:p>
                      <a:pPr>
                        <a:lnSpc>
                          <a:spcPct val="107000"/>
                        </a:lnSpc>
                      </a:pPr>
                      <a:endParaRPr lang="tr-TR" sz="1000">
                        <a:effectLst/>
                        <a:latin typeface="Calibri" panose="020F0502020204030204" pitchFamily="34" charset="0"/>
                        <a:cs typeface="Times New Roman" panose="02020603050405020304" pitchFamily="18" charset="0"/>
                      </a:endParaRPr>
                    </a:p>
                  </a:txBody>
                  <a:tcPr marL="2348" marR="2348" marT="2348" marB="0" anchor="b">
                    <a:lnL>
                      <a:noFill/>
                    </a:lnL>
                    <a:lnR>
                      <a:noFill/>
                    </a:lnR>
                    <a:lnT>
                      <a:noFill/>
                    </a:lnT>
                    <a:lnB>
                      <a:noFill/>
                    </a:lnB>
                  </a:tcPr>
                </a:tc>
                <a:extLst>
                  <a:ext uri="{0D108BD9-81ED-4DB2-BD59-A6C34878D82A}">
                    <a16:rowId xmlns:a16="http://schemas.microsoft.com/office/drawing/2014/main" val="2978623585"/>
                  </a:ext>
                </a:extLst>
              </a:tr>
              <a:tr h="145950">
                <a:tc>
                  <a:txBody>
                    <a:bodyPr/>
                    <a:lstStyle/>
                    <a:p>
                      <a:pPr>
                        <a:lnSpc>
                          <a:spcPct val="107000"/>
                        </a:lnSpc>
                      </a:pPr>
                      <a:endParaRPr lang="tr-TR" sz="1000">
                        <a:effectLst/>
                        <a:latin typeface="Calibri" panose="020F0502020204030204" pitchFamily="34" charset="0"/>
                        <a:cs typeface="Times New Roman" panose="02020603050405020304" pitchFamily="18" charset="0"/>
                      </a:endParaRPr>
                    </a:p>
                  </a:txBody>
                  <a:tcPr marL="2348" marR="2348" marT="2348" marB="0" anchor="b">
                    <a:lnL>
                      <a:noFill/>
                    </a:lnL>
                    <a:lnR>
                      <a:noFill/>
                    </a:lnR>
                    <a:lnT>
                      <a:noFill/>
                    </a:lnT>
                    <a:lnB>
                      <a:noFill/>
                    </a:lnB>
                  </a:tcPr>
                </a:tc>
                <a:tc>
                  <a:txBody>
                    <a:bodyPr/>
                    <a:lstStyle/>
                    <a:p>
                      <a:pPr>
                        <a:lnSpc>
                          <a:spcPct val="107000"/>
                        </a:lnSpc>
                        <a:spcAft>
                          <a:spcPts val="800"/>
                        </a:spcAft>
                      </a:pPr>
                      <a:r>
                        <a:rPr lang="tr-TR" sz="1000" b="1">
                          <a:effectLst/>
                          <a:latin typeface="Calibri" panose="020F0502020204030204" pitchFamily="34" charset="0"/>
                          <a:ea typeface="Calibri" panose="020F0502020204030204" pitchFamily="34" charset="0"/>
                          <a:cs typeface="Times New Roman" panose="02020603050405020304" pitchFamily="18" charset="0"/>
                        </a:rPr>
                        <a:t>Tarih</a:t>
                      </a:r>
                      <a:endParaRPr lang="tr-TR" sz="1000">
                        <a:effectLst/>
                        <a:latin typeface="Calibri" panose="020F0502020204030204" pitchFamily="34" charset="0"/>
                        <a:ea typeface="Calibri" panose="020F0502020204030204" pitchFamily="34" charset="0"/>
                        <a:cs typeface="Times New Roman" panose="02020603050405020304" pitchFamily="18" charset="0"/>
                      </a:endParaRPr>
                    </a:p>
                  </a:txBody>
                  <a:tcPr marL="2348" marR="2348" marT="2348" marB="0" anchor="b">
                    <a:lnL>
                      <a:noFill/>
                    </a:lnL>
                    <a:lnR>
                      <a:noFill/>
                    </a:lnR>
                    <a:lnT>
                      <a:noFill/>
                    </a:lnT>
                    <a:lnB>
                      <a:noFill/>
                    </a:lnB>
                  </a:tcPr>
                </a:tc>
                <a:tc>
                  <a:txBody>
                    <a:bodyPr/>
                    <a:lstStyle/>
                    <a:p>
                      <a:pPr>
                        <a:lnSpc>
                          <a:spcPct val="107000"/>
                        </a:lnSpc>
                        <a:spcAft>
                          <a:spcPts val="800"/>
                        </a:spcAft>
                      </a:pPr>
                      <a:r>
                        <a:rPr lang="tr-TR" sz="1000" b="1" dirty="0" smtClean="0">
                          <a:effectLst/>
                          <a:latin typeface="Calibri" panose="020F0502020204030204" pitchFamily="34" charset="0"/>
                          <a:ea typeface="Calibri" panose="020F0502020204030204" pitchFamily="34" charset="0"/>
                          <a:cs typeface="Times New Roman" panose="02020603050405020304" pitchFamily="18" charset="0"/>
                        </a:rPr>
                        <a:t>26.08.2023</a:t>
                      </a:r>
                      <a:endParaRPr lang="tr-TR"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2348" marR="2348" marT="2348" marB="0" anchor="b">
                    <a:lnL>
                      <a:noFill/>
                    </a:lnL>
                    <a:lnR>
                      <a:noFill/>
                    </a:lnR>
                    <a:lnT>
                      <a:noFill/>
                    </a:lnT>
                    <a:lnB>
                      <a:noFill/>
                    </a:lnB>
                  </a:tcPr>
                </a:tc>
                <a:tc>
                  <a:txBody>
                    <a:bodyPr/>
                    <a:lstStyle/>
                    <a:p>
                      <a:pPr>
                        <a:lnSpc>
                          <a:spcPct val="107000"/>
                        </a:lnSpc>
                        <a:spcAft>
                          <a:spcPts val="800"/>
                        </a:spcAft>
                      </a:pPr>
                      <a:r>
                        <a:rPr lang="tr-TR" sz="1000" b="1" dirty="0">
                          <a:effectLst/>
                          <a:latin typeface="Calibri" panose="020F0502020204030204" pitchFamily="34" charset="0"/>
                          <a:ea typeface="Calibri" panose="020F0502020204030204" pitchFamily="34" charset="0"/>
                          <a:cs typeface="Times New Roman" panose="02020603050405020304" pitchFamily="18" charset="0"/>
                        </a:rPr>
                        <a:t>Kuruluş Yetkilisi</a:t>
                      </a:r>
                      <a:endParaRPr lang="tr-TR"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2348" marR="2348" marT="2348" marB="0" anchor="b">
                    <a:lnL>
                      <a:noFill/>
                    </a:lnL>
                    <a:lnR>
                      <a:noFill/>
                    </a:lnR>
                    <a:lnT>
                      <a:noFill/>
                    </a:lnT>
                    <a:lnB>
                      <a:noFill/>
                    </a:lnB>
                  </a:tcPr>
                </a:tc>
                <a:tc gridSpan="3">
                  <a:txBody>
                    <a:bodyPr/>
                    <a:lstStyle/>
                    <a:p>
                      <a:pPr>
                        <a:lnSpc>
                          <a:spcPct val="107000"/>
                        </a:lnSpc>
                      </a:pPr>
                      <a:endParaRPr lang="tr-TR" sz="1000">
                        <a:effectLst/>
                        <a:latin typeface="Calibri" panose="020F0502020204030204" pitchFamily="34" charset="0"/>
                        <a:cs typeface="Times New Roman" panose="02020603050405020304" pitchFamily="18" charset="0"/>
                      </a:endParaRPr>
                    </a:p>
                  </a:txBody>
                  <a:tcPr marL="2348" marR="2348" marT="2348" marB="0" anchor="b">
                    <a:lnL>
                      <a:noFill/>
                    </a:lnL>
                    <a:lnR>
                      <a:noFill/>
                    </a:lnR>
                    <a:lnT>
                      <a:noFill/>
                    </a:lnT>
                    <a:lnB>
                      <a:noFill/>
                    </a:lnB>
                  </a:tcPr>
                </a:tc>
                <a:tc hMerge="1">
                  <a:txBody>
                    <a:bodyPr/>
                    <a:lstStyle/>
                    <a:p>
                      <a:endParaRPr lang="tr-TR"/>
                    </a:p>
                  </a:txBody>
                  <a:tcPr/>
                </a:tc>
                <a:tc hMerge="1">
                  <a:txBody>
                    <a:bodyPr/>
                    <a:lstStyle/>
                    <a:p>
                      <a:endParaRPr lang="tr-TR"/>
                    </a:p>
                  </a:txBody>
                  <a:tcPr/>
                </a:tc>
                <a:tc>
                  <a:txBody>
                    <a:bodyPr/>
                    <a:lstStyle/>
                    <a:p>
                      <a:pPr>
                        <a:lnSpc>
                          <a:spcPct val="107000"/>
                        </a:lnSpc>
                      </a:pPr>
                      <a:endParaRPr lang="tr-TR" sz="1000">
                        <a:effectLst/>
                        <a:latin typeface="Calibri" panose="020F0502020204030204" pitchFamily="34" charset="0"/>
                        <a:cs typeface="Times New Roman" panose="02020603050405020304" pitchFamily="18" charset="0"/>
                      </a:endParaRPr>
                    </a:p>
                  </a:txBody>
                  <a:tcPr marL="2348" marR="2348" marT="2348" marB="0" anchor="b">
                    <a:lnL>
                      <a:noFill/>
                    </a:lnL>
                    <a:lnR>
                      <a:noFill/>
                    </a:lnR>
                    <a:lnT>
                      <a:noFill/>
                    </a:lnT>
                    <a:lnB>
                      <a:noFill/>
                    </a:lnB>
                  </a:tcPr>
                </a:tc>
                <a:tc>
                  <a:txBody>
                    <a:bodyPr/>
                    <a:lstStyle/>
                    <a:p>
                      <a:pPr>
                        <a:lnSpc>
                          <a:spcPct val="107000"/>
                        </a:lnSpc>
                      </a:pPr>
                      <a:endParaRPr lang="tr-TR" sz="1000">
                        <a:effectLst/>
                        <a:latin typeface="Calibri" panose="020F0502020204030204" pitchFamily="34" charset="0"/>
                        <a:cs typeface="Times New Roman" panose="02020603050405020304" pitchFamily="18" charset="0"/>
                      </a:endParaRPr>
                    </a:p>
                  </a:txBody>
                  <a:tcPr marL="2348" marR="2348" marT="2348" marB="0" anchor="b">
                    <a:lnL>
                      <a:noFill/>
                    </a:lnL>
                    <a:lnR>
                      <a:noFill/>
                    </a:lnR>
                    <a:lnT>
                      <a:noFill/>
                    </a:lnT>
                    <a:lnB>
                      <a:noFill/>
                    </a:lnB>
                  </a:tcPr>
                </a:tc>
                <a:tc>
                  <a:txBody>
                    <a:bodyPr/>
                    <a:lstStyle/>
                    <a:p>
                      <a:pPr>
                        <a:lnSpc>
                          <a:spcPct val="107000"/>
                        </a:lnSpc>
                      </a:pPr>
                      <a:endParaRPr lang="tr-TR" sz="1000">
                        <a:effectLst/>
                        <a:latin typeface="Calibri" panose="020F0502020204030204" pitchFamily="34" charset="0"/>
                        <a:cs typeface="Times New Roman" panose="02020603050405020304" pitchFamily="18" charset="0"/>
                      </a:endParaRPr>
                    </a:p>
                  </a:txBody>
                  <a:tcPr marL="2348" marR="2348" marT="2348" marB="0" anchor="b">
                    <a:lnL>
                      <a:noFill/>
                    </a:lnL>
                    <a:lnR>
                      <a:noFill/>
                    </a:lnR>
                    <a:lnT>
                      <a:noFill/>
                    </a:lnT>
                    <a:lnB>
                      <a:noFill/>
                    </a:lnB>
                  </a:tcPr>
                </a:tc>
                <a:extLst>
                  <a:ext uri="{0D108BD9-81ED-4DB2-BD59-A6C34878D82A}">
                    <a16:rowId xmlns:a16="http://schemas.microsoft.com/office/drawing/2014/main" val="2543586251"/>
                  </a:ext>
                </a:extLst>
              </a:tr>
              <a:tr h="145950">
                <a:tc>
                  <a:txBody>
                    <a:bodyPr/>
                    <a:lstStyle/>
                    <a:p>
                      <a:pPr>
                        <a:lnSpc>
                          <a:spcPct val="107000"/>
                        </a:lnSpc>
                      </a:pPr>
                      <a:endParaRPr lang="tr-TR" sz="1000">
                        <a:effectLst/>
                        <a:latin typeface="Calibri" panose="020F0502020204030204" pitchFamily="34" charset="0"/>
                        <a:cs typeface="Times New Roman" panose="02020603050405020304" pitchFamily="18" charset="0"/>
                      </a:endParaRPr>
                    </a:p>
                  </a:txBody>
                  <a:tcPr marL="2348" marR="2348" marT="2348" marB="0" anchor="b">
                    <a:lnL>
                      <a:noFill/>
                    </a:lnL>
                    <a:lnR>
                      <a:noFill/>
                    </a:lnR>
                    <a:lnT>
                      <a:noFill/>
                    </a:lnT>
                    <a:lnB>
                      <a:noFill/>
                    </a:lnB>
                  </a:tcPr>
                </a:tc>
                <a:tc>
                  <a:txBody>
                    <a:bodyPr/>
                    <a:lstStyle/>
                    <a:p>
                      <a:pPr>
                        <a:lnSpc>
                          <a:spcPct val="107000"/>
                        </a:lnSpc>
                      </a:pPr>
                      <a:endParaRPr lang="tr-TR" sz="1000">
                        <a:effectLst/>
                        <a:latin typeface="Calibri" panose="020F0502020204030204" pitchFamily="34" charset="0"/>
                        <a:cs typeface="Times New Roman" panose="02020603050405020304" pitchFamily="18" charset="0"/>
                      </a:endParaRPr>
                    </a:p>
                  </a:txBody>
                  <a:tcPr marL="2348" marR="2348" marT="2348" marB="0" anchor="b">
                    <a:lnL>
                      <a:noFill/>
                    </a:lnL>
                    <a:lnR>
                      <a:noFill/>
                    </a:lnR>
                    <a:lnT>
                      <a:noFill/>
                    </a:lnT>
                    <a:lnB>
                      <a:noFill/>
                    </a:lnB>
                  </a:tcPr>
                </a:tc>
                <a:tc>
                  <a:txBody>
                    <a:bodyPr/>
                    <a:lstStyle/>
                    <a:p>
                      <a:pPr>
                        <a:lnSpc>
                          <a:spcPct val="107000"/>
                        </a:lnSpc>
                      </a:pPr>
                      <a:endParaRPr lang="tr-TR" sz="1000" dirty="0">
                        <a:effectLst/>
                        <a:latin typeface="Calibri" panose="020F0502020204030204" pitchFamily="34" charset="0"/>
                        <a:cs typeface="Times New Roman" panose="02020603050405020304" pitchFamily="18" charset="0"/>
                      </a:endParaRPr>
                    </a:p>
                  </a:txBody>
                  <a:tcPr marL="2348" marR="2348" marT="2348" marB="0" anchor="b">
                    <a:lnL>
                      <a:noFill/>
                    </a:lnL>
                    <a:lnR>
                      <a:noFill/>
                    </a:lnR>
                    <a:lnT>
                      <a:noFill/>
                    </a:lnT>
                    <a:lnB>
                      <a:noFill/>
                    </a:lnB>
                  </a:tcPr>
                </a:tc>
                <a:tc>
                  <a:txBody>
                    <a:bodyPr/>
                    <a:lstStyle/>
                    <a:p>
                      <a:pPr>
                        <a:lnSpc>
                          <a:spcPct val="107000"/>
                        </a:lnSpc>
                        <a:spcAft>
                          <a:spcPts val="800"/>
                        </a:spcAft>
                      </a:pPr>
                      <a:r>
                        <a:rPr lang="tr-TR" sz="1000" b="1" dirty="0">
                          <a:effectLst/>
                          <a:latin typeface="Calibri" panose="020F0502020204030204" pitchFamily="34" charset="0"/>
                          <a:ea typeface="Calibri" panose="020F0502020204030204" pitchFamily="34" charset="0"/>
                          <a:cs typeface="Times New Roman" panose="02020603050405020304" pitchFamily="18" charset="0"/>
                        </a:rPr>
                        <a:t>Kaşe-İmza</a:t>
                      </a:r>
                      <a:endParaRPr lang="tr-TR"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2348" marR="2348" marT="2348" marB="0" anchor="b">
                    <a:lnL>
                      <a:noFill/>
                    </a:lnL>
                    <a:lnR>
                      <a:noFill/>
                    </a:lnR>
                    <a:lnT>
                      <a:noFill/>
                    </a:lnT>
                    <a:lnB>
                      <a:noFill/>
                    </a:lnB>
                  </a:tcPr>
                </a:tc>
                <a:tc>
                  <a:txBody>
                    <a:bodyPr/>
                    <a:lstStyle/>
                    <a:p>
                      <a:pPr>
                        <a:lnSpc>
                          <a:spcPct val="107000"/>
                        </a:lnSpc>
                      </a:pPr>
                      <a:endParaRPr lang="tr-TR" sz="1000">
                        <a:effectLst/>
                        <a:latin typeface="Calibri" panose="020F0502020204030204" pitchFamily="34" charset="0"/>
                        <a:cs typeface="Times New Roman" panose="02020603050405020304" pitchFamily="18" charset="0"/>
                      </a:endParaRPr>
                    </a:p>
                  </a:txBody>
                  <a:tcPr marL="2348" marR="2348" marT="2348" marB="0" anchor="b">
                    <a:lnL>
                      <a:noFill/>
                    </a:lnL>
                    <a:lnR>
                      <a:noFill/>
                    </a:lnR>
                    <a:lnT>
                      <a:noFill/>
                    </a:lnT>
                    <a:lnB>
                      <a:noFill/>
                    </a:lnB>
                  </a:tcPr>
                </a:tc>
                <a:tc>
                  <a:txBody>
                    <a:bodyPr/>
                    <a:lstStyle/>
                    <a:p>
                      <a:pPr>
                        <a:lnSpc>
                          <a:spcPct val="107000"/>
                        </a:lnSpc>
                      </a:pPr>
                      <a:endParaRPr lang="tr-TR" sz="1000">
                        <a:effectLst/>
                        <a:latin typeface="Calibri" panose="020F0502020204030204" pitchFamily="34" charset="0"/>
                        <a:cs typeface="Times New Roman" panose="02020603050405020304" pitchFamily="18" charset="0"/>
                      </a:endParaRPr>
                    </a:p>
                  </a:txBody>
                  <a:tcPr marL="2348" marR="2348" marT="2348" marB="0" anchor="b">
                    <a:lnL>
                      <a:noFill/>
                    </a:lnL>
                    <a:lnR>
                      <a:noFill/>
                    </a:lnR>
                    <a:lnT>
                      <a:noFill/>
                    </a:lnT>
                    <a:lnB>
                      <a:noFill/>
                    </a:lnB>
                  </a:tcPr>
                </a:tc>
                <a:tc>
                  <a:txBody>
                    <a:bodyPr/>
                    <a:lstStyle/>
                    <a:p>
                      <a:pPr>
                        <a:lnSpc>
                          <a:spcPct val="107000"/>
                        </a:lnSpc>
                      </a:pPr>
                      <a:endParaRPr lang="tr-TR" sz="1000">
                        <a:effectLst/>
                        <a:latin typeface="Calibri" panose="020F0502020204030204" pitchFamily="34" charset="0"/>
                        <a:cs typeface="Times New Roman" panose="02020603050405020304" pitchFamily="18" charset="0"/>
                      </a:endParaRPr>
                    </a:p>
                  </a:txBody>
                  <a:tcPr marL="2348" marR="2348" marT="2348" marB="0" anchor="b">
                    <a:lnL>
                      <a:noFill/>
                    </a:lnL>
                    <a:lnR>
                      <a:noFill/>
                    </a:lnR>
                    <a:lnT>
                      <a:noFill/>
                    </a:lnT>
                    <a:lnB>
                      <a:noFill/>
                    </a:lnB>
                  </a:tcPr>
                </a:tc>
                <a:tc>
                  <a:txBody>
                    <a:bodyPr/>
                    <a:lstStyle/>
                    <a:p>
                      <a:pPr>
                        <a:lnSpc>
                          <a:spcPct val="107000"/>
                        </a:lnSpc>
                      </a:pPr>
                      <a:endParaRPr lang="tr-TR" sz="1000">
                        <a:effectLst/>
                        <a:latin typeface="Calibri" panose="020F0502020204030204" pitchFamily="34" charset="0"/>
                        <a:cs typeface="Times New Roman" panose="02020603050405020304" pitchFamily="18" charset="0"/>
                      </a:endParaRPr>
                    </a:p>
                  </a:txBody>
                  <a:tcPr marL="2348" marR="2348" marT="2348" marB="0" anchor="b">
                    <a:lnL>
                      <a:noFill/>
                    </a:lnL>
                    <a:lnR>
                      <a:noFill/>
                    </a:lnR>
                    <a:lnT>
                      <a:noFill/>
                    </a:lnT>
                    <a:lnB>
                      <a:noFill/>
                    </a:lnB>
                  </a:tcPr>
                </a:tc>
                <a:tc>
                  <a:txBody>
                    <a:bodyPr/>
                    <a:lstStyle/>
                    <a:p>
                      <a:pPr>
                        <a:lnSpc>
                          <a:spcPct val="107000"/>
                        </a:lnSpc>
                      </a:pPr>
                      <a:endParaRPr lang="tr-TR" sz="1000">
                        <a:effectLst/>
                        <a:latin typeface="Calibri" panose="020F0502020204030204" pitchFamily="34" charset="0"/>
                        <a:cs typeface="Times New Roman" panose="02020603050405020304" pitchFamily="18" charset="0"/>
                      </a:endParaRPr>
                    </a:p>
                  </a:txBody>
                  <a:tcPr marL="2348" marR="2348" marT="2348" marB="0" anchor="b">
                    <a:lnL>
                      <a:noFill/>
                    </a:lnL>
                    <a:lnR>
                      <a:noFill/>
                    </a:lnR>
                    <a:lnT>
                      <a:noFill/>
                    </a:lnT>
                    <a:lnB>
                      <a:noFill/>
                    </a:lnB>
                  </a:tcPr>
                </a:tc>
                <a:tc>
                  <a:txBody>
                    <a:bodyPr/>
                    <a:lstStyle/>
                    <a:p>
                      <a:pPr>
                        <a:lnSpc>
                          <a:spcPct val="107000"/>
                        </a:lnSpc>
                      </a:pPr>
                      <a:endParaRPr lang="tr-TR" sz="1000">
                        <a:effectLst/>
                        <a:latin typeface="Calibri" panose="020F0502020204030204" pitchFamily="34" charset="0"/>
                        <a:cs typeface="Times New Roman" panose="02020603050405020304" pitchFamily="18" charset="0"/>
                      </a:endParaRPr>
                    </a:p>
                  </a:txBody>
                  <a:tcPr marL="2348" marR="2348" marT="2348" marB="0" anchor="b">
                    <a:lnL>
                      <a:noFill/>
                    </a:lnL>
                    <a:lnR>
                      <a:noFill/>
                    </a:lnR>
                    <a:lnT>
                      <a:noFill/>
                    </a:lnT>
                    <a:lnB>
                      <a:noFill/>
                    </a:lnB>
                  </a:tcPr>
                </a:tc>
                <a:extLst>
                  <a:ext uri="{0D108BD9-81ED-4DB2-BD59-A6C34878D82A}">
                    <a16:rowId xmlns:a16="http://schemas.microsoft.com/office/drawing/2014/main" val="810963653"/>
                  </a:ext>
                </a:extLst>
              </a:tr>
              <a:tr h="145950">
                <a:tc>
                  <a:txBody>
                    <a:bodyPr/>
                    <a:lstStyle/>
                    <a:p>
                      <a:pPr>
                        <a:lnSpc>
                          <a:spcPct val="107000"/>
                        </a:lnSpc>
                      </a:pPr>
                      <a:endParaRPr lang="tr-TR" sz="1000">
                        <a:effectLst/>
                        <a:latin typeface="Calibri" panose="020F0502020204030204" pitchFamily="34" charset="0"/>
                        <a:cs typeface="Times New Roman" panose="02020603050405020304" pitchFamily="18" charset="0"/>
                      </a:endParaRPr>
                    </a:p>
                  </a:txBody>
                  <a:tcPr marL="2348" marR="2348" marT="2348" marB="0" anchor="b">
                    <a:lnL>
                      <a:noFill/>
                    </a:lnL>
                    <a:lnR>
                      <a:noFill/>
                    </a:lnR>
                    <a:lnT>
                      <a:noFill/>
                    </a:lnT>
                    <a:lnB>
                      <a:noFill/>
                    </a:lnB>
                  </a:tcPr>
                </a:tc>
                <a:tc>
                  <a:txBody>
                    <a:bodyPr/>
                    <a:lstStyle/>
                    <a:p>
                      <a:pPr>
                        <a:lnSpc>
                          <a:spcPct val="107000"/>
                        </a:lnSpc>
                      </a:pPr>
                      <a:endParaRPr lang="tr-TR" sz="1000" dirty="0">
                        <a:effectLst/>
                        <a:latin typeface="Calibri" panose="020F0502020204030204" pitchFamily="34" charset="0"/>
                        <a:cs typeface="Times New Roman" panose="02020603050405020304" pitchFamily="18" charset="0"/>
                      </a:endParaRPr>
                    </a:p>
                  </a:txBody>
                  <a:tcPr marL="2348" marR="2348" marT="2348" marB="0" anchor="b">
                    <a:lnL>
                      <a:noFill/>
                    </a:lnL>
                    <a:lnR>
                      <a:noFill/>
                    </a:lnR>
                    <a:lnT>
                      <a:noFill/>
                    </a:lnT>
                    <a:lnB>
                      <a:noFill/>
                    </a:lnB>
                  </a:tcPr>
                </a:tc>
                <a:tc>
                  <a:txBody>
                    <a:bodyPr/>
                    <a:lstStyle/>
                    <a:p>
                      <a:pPr>
                        <a:lnSpc>
                          <a:spcPct val="107000"/>
                        </a:lnSpc>
                      </a:pPr>
                      <a:endParaRPr lang="tr-TR" sz="1000" dirty="0">
                        <a:effectLst/>
                        <a:latin typeface="Calibri" panose="020F0502020204030204" pitchFamily="34" charset="0"/>
                        <a:cs typeface="Times New Roman" panose="02020603050405020304" pitchFamily="18" charset="0"/>
                      </a:endParaRPr>
                    </a:p>
                  </a:txBody>
                  <a:tcPr marL="2348" marR="2348" marT="2348" marB="0" anchor="b">
                    <a:lnL>
                      <a:noFill/>
                    </a:lnL>
                    <a:lnR>
                      <a:noFill/>
                    </a:lnR>
                    <a:lnT>
                      <a:noFill/>
                    </a:lnT>
                    <a:lnB>
                      <a:noFill/>
                    </a:lnB>
                  </a:tcPr>
                </a:tc>
                <a:tc>
                  <a:txBody>
                    <a:bodyPr/>
                    <a:lstStyle/>
                    <a:p>
                      <a:pPr>
                        <a:lnSpc>
                          <a:spcPct val="107000"/>
                        </a:lnSpc>
                      </a:pPr>
                      <a:endParaRPr lang="tr-TR" sz="1000" dirty="0">
                        <a:effectLst/>
                        <a:latin typeface="Calibri" panose="020F0502020204030204" pitchFamily="34" charset="0"/>
                        <a:cs typeface="Times New Roman" panose="02020603050405020304" pitchFamily="18" charset="0"/>
                      </a:endParaRPr>
                    </a:p>
                  </a:txBody>
                  <a:tcPr marL="2348" marR="2348" marT="2348" marB="0" anchor="b">
                    <a:lnL>
                      <a:noFill/>
                    </a:lnL>
                    <a:lnR>
                      <a:noFill/>
                    </a:lnR>
                    <a:lnT>
                      <a:noFill/>
                    </a:lnT>
                    <a:lnB>
                      <a:noFill/>
                    </a:lnB>
                  </a:tcPr>
                </a:tc>
                <a:tc>
                  <a:txBody>
                    <a:bodyPr/>
                    <a:lstStyle/>
                    <a:p>
                      <a:pPr>
                        <a:lnSpc>
                          <a:spcPct val="107000"/>
                        </a:lnSpc>
                      </a:pPr>
                      <a:endParaRPr lang="tr-TR" sz="1000">
                        <a:effectLst/>
                        <a:latin typeface="Calibri" panose="020F0502020204030204" pitchFamily="34" charset="0"/>
                        <a:cs typeface="Times New Roman" panose="02020603050405020304" pitchFamily="18" charset="0"/>
                      </a:endParaRPr>
                    </a:p>
                  </a:txBody>
                  <a:tcPr marL="2348" marR="2348" marT="2348" marB="0" anchor="b">
                    <a:lnL>
                      <a:noFill/>
                    </a:lnL>
                    <a:lnR>
                      <a:noFill/>
                    </a:lnR>
                    <a:lnT>
                      <a:noFill/>
                    </a:lnT>
                    <a:lnB>
                      <a:noFill/>
                    </a:lnB>
                  </a:tcPr>
                </a:tc>
                <a:tc>
                  <a:txBody>
                    <a:bodyPr/>
                    <a:lstStyle/>
                    <a:p>
                      <a:pPr>
                        <a:lnSpc>
                          <a:spcPct val="107000"/>
                        </a:lnSpc>
                      </a:pPr>
                      <a:endParaRPr lang="tr-TR" sz="1000" dirty="0">
                        <a:effectLst/>
                        <a:latin typeface="Calibri" panose="020F0502020204030204" pitchFamily="34" charset="0"/>
                        <a:cs typeface="Times New Roman" panose="02020603050405020304" pitchFamily="18" charset="0"/>
                      </a:endParaRPr>
                    </a:p>
                  </a:txBody>
                  <a:tcPr marL="2348" marR="2348" marT="2348" marB="0" anchor="b">
                    <a:lnL>
                      <a:noFill/>
                    </a:lnL>
                    <a:lnR>
                      <a:noFill/>
                    </a:lnR>
                    <a:lnT>
                      <a:noFill/>
                    </a:lnT>
                    <a:lnB>
                      <a:noFill/>
                    </a:lnB>
                  </a:tcPr>
                </a:tc>
                <a:tc>
                  <a:txBody>
                    <a:bodyPr/>
                    <a:lstStyle/>
                    <a:p>
                      <a:pPr>
                        <a:lnSpc>
                          <a:spcPct val="107000"/>
                        </a:lnSpc>
                      </a:pPr>
                      <a:endParaRPr lang="tr-TR" sz="1000">
                        <a:effectLst/>
                        <a:latin typeface="Calibri" panose="020F0502020204030204" pitchFamily="34" charset="0"/>
                        <a:cs typeface="Times New Roman" panose="02020603050405020304" pitchFamily="18" charset="0"/>
                      </a:endParaRPr>
                    </a:p>
                  </a:txBody>
                  <a:tcPr marL="2348" marR="2348" marT="2348" marB="0" anchor="b">
                    <a:lnL>
                      <a:noFill/>
                    </a:lnL>
                    <a:lnR>
                      <a:noFill/>
                    </a:lnR>
                    <a:lnT>
                      <a:noFill/>
                    </a:lnT>
                    <a:lnB>
                      <a:noFill/>
                    </a:lnB>
                  </a:tcPr>
                </a:tc>
                <a:tc>
                  <a:txBody>
                    <a:bodyPr/>
                    <a:lstStyle/>
                    <a:p>
                      <a:pPr>
                        <a:lnSpc>
                          <a:spcPct val="107000"/>
                        </a:lnSpc>
                      </a:pPr>
                      <a:endParaRPr lang="tr-TR" sz="1000">
                        <a:effectLst/>
                        <a:latin typeface="Calibri" panose="020F0502020204030204" pitchFamily="34" charset="0"/>
                        <a:cs typeface="Times New Roman" panose="02020603050405020304" pitchFamily="18" charset="0"/>
                      </a:endParaRPr>
                    </a:p>
                  </a:txBody>
                  <a:tcPr marL="2348" marR="2348" marT="2348" marB="0" anchor="b">
                    <a:lnL>
                      <a:noFill/>
                    </a:lnL>
                    <a:lnR>
                      <a:noFill/>
                    </a:lnR>
                    <a:lnT>
                      <a:noFill/>
                    </a:lnT>
                    <a:lnB>
                      <a:noFill/>
                    </a:lnB>
                  </a:tcPr>
                </a:tc>
                <a:tc>
                  <a:txBody>
                    <a:bodyPr/>
                    <a:lstStyle/>
                    <a:p>
                      <a:pPr>
                        <a:lnSpc>
                          <a:spcPct val="107000"/>
                        </a:lnSpc>
                      </a:pPr>
                      <a:endParaRPr lang="tr-TR" sz="1000">
                        <a:effectLst/>
                        <a:latin typeface="Calibri" panose="020F0502020204030204" pitchFamily="34" charset="0"/>
                        <a:cs typeface="Times New Roman" panose="02020603050405020304" pitchFamily="18" charset="0"/>
                      </a:endParaRPr>
                    </a:p>
                  </a:txBody>
                  <a:tcPr marL="2348" marR="2348" marT="2348" marB="0" anchor="b">
                    <a:lnL>
                      <a:noFill/>
                    </a:lnL>
                    <a:lnR>
                      <a:noFill/>
                    </a:lnR>
                    <a:lnT>
                      <a:noFill/>
                    </a:lnT>
                    <a:lnB>
                      <a:noFill/>
                    </a:lnB>
                  </a:tcPr>
                </a:tc>
                <a:tc>
                  <a:txBody>
                    <a:bodyPr/>
                    <a:lstStyle/>
                    <a:p>
                      <a:pPr>
                        <a:lnSpc>
                          <a:spcPct val="107000"/>
                        </a:lnSpc>
                      </a:pPr>
                      <a:endParaRPr lang="tr-TR" sz="1000" dirty="0">
                        <a:effectLst/>
                        <a:latin typeface="Calibri" panose="020F0502020204030204" pitchFamily="34" charset="0"/>
                        <a:cs typeface="Times New Roman" panose="02020603050405020304" pitchFamily="18" charset="0"/>
                      </a:endParaRPr>
                    </a:p>
                  </a:txBody>
                  <a:tcPr marL="2348" marR="2348" marT="2348" marB="0" anchor="b">
                    <a:lnL>
                      <a:noFill/>
                    </a:lnL>
                    <a:lnR>
                      <a:noFill/>
                    </a:lnR>
                    <a:lnT>
                      <a:noFill/>
                    </a:lnT>
                    <a:lnB>
                      <a:noFill/>
                    </a:lnB>
                  </a:tcPr>
                </a:tc>
                <a:extLst>
                  <a:ext uri="{0D108BD9-81ED-4DB2-BD59-A6C34878D82A}">
                    <a16:rowId xmlns:a16="http://schemas.microsoft.com/office/drawing/2014/main" val="2886777293"/>
                  </a:ext>
                </a:extLst>
              </a:tr>
            </a:tbl>
          </a:graphicData>
        </a:graphic>
      </p:graphicFrame>
      <p:graphicFrame>
        <p:nvGraphicFramePr>
          <p:cNvPr id="8" name="Tablo 7"/>
          <p:cNvGraphicFramePr>
            <a:graphicFrameLocks noGrp="1"/>
          </p:cNvGraphicFramePr>
          <p:nvPr>
            <p:extLst>
              <p:ext uri="{D42A27DB-BD31-4B8C-83A1-F6EECF244321}">
                <p14:modId xmlns:p14="http://schemas.microsoft.com/office/powerpoint/2010/main" val="2775509478"/>
              </p:ext>
            </p:extLst>
          </p:nvPr>
        </p:nvGraphicFramePr>
        <p:xfrm>
          <a:off x="257985" y="4179801"/>
          <a:ext cx="11676027" cy="1883587"/>
        </p:xfrm>
        <a:graphic>
          <a:graphicData uri="http://schemas.openxmlformats.org/drawingml/2006/table">
            <a:tbl>
              <a:tblPr/>
              <a:tblGrid>
                <a:gridCol w="765725">
                  <a:extLst>
                    <a:ext uri="{9D8B030D-6E8A-4147-A177-3AD203B41FA5}">
                      <a16:colId xmlns:a16="http://schemas.microsoft.com/office/drawing/2014/main" val="2140816368"/>
                    </a:ext>
                  </a:extLst>
                </a:gridCol>
                <a:gridCol w="1150130">
                  <a:extLst>
                    <a:ext uri="{9D8B030D-6E8A-4147-A177-3AD203B41FA5}">
                      <a16:colId xmlns:a16="http://schemas.microsoft.com/office/drawing/2014/main" val="3666106219"/>
                    </a:ext>
                  </a:extLst>
                </a:gridCol>
                <a:gridCol w="1046320">
                  <a:extLst>
                    <a:ext uri="{9D8B030D-6E8A-4147-A177-3AD203B41FA5}">
                      <a16:colId xmlns:a16="http://schemas.microsoft.com/office/drawing/2014/main" val="2169542189"/>
                    </a:ext>
                  </a:extLst>
                </a:gridCol>
                <a:gridCol w="1870631">
                  <a:extLst>
                    <a:ext uri="{9D8B030D-6E8A-4147-A177-3AD203B41FA5}">
                      <a16:colId xmlns:a16="http://schemas.microsoft.com/office/drawing/2014/main" val="2174305140"/>
                    </a:ext>
                  </a:extLst>
                </a:gridCol>
                <a:gridCol w="1646567">
                  <a:extLst>
                    <a:ext uri="{9D8B030D-6E8A-4147-A177-3AD203B41FA5}">
                      <a16:colId xmlns:a16="http://schemas.microsoft.com/office/drawing/2014/main" val="4002314332"/>
                    </a:ext>
                  </a:extLst>
                </a:gridCol>
                <a:gridCol w="1648622">
                  <a:extLst>
                    <a:ext uri="{9D8B030D-6E8A-4147-A177-3AD203B41FA5}">
                      <a16:colId xmlns:a16="http://schemas.microsoft.com/office/drawing/2014/main" val="4188875611"/>
                    </a:ext>
                  </a:extLst>
                </a:gridCol>
                <a:gridCol w="724613">
                  <a:extLst>
                    <a:ext uri="{9D8B030D-6E8A-4147-A177-3AD203B41FA5}">
                      <a16:colId xmlns:a16="http://schemas.microsoft.com/office/drawing/2014/main" val="488178226"/>
                    </a:ext>
                  </a:extLst>
                </a:gridCol>
                <a:gridCol w="1291969">
                  <a:extLst>
                    <a:ext uri="{9D8B030D-6E8A-4147-A177-3AD203B41FA5}">
                      <a16:colId xmlns:a16="http://schemas.microsoft.com/office/drawing/2014/main" val="4102655908"/>
                    </a:ext>
                  </a:extLst>
                </a:gridCol>
                <a:gridCol w="765725">
                  <a:extLst>
                    <a:ext uri="{9D8B030D-6E8A-4147-A177-3AD203B41FA5}">
                      <a16:colId xmlns:a16="http://schemas.microsoft.com/office/drawing/2014/main" val="2894383663"/>
                    </a:ext>
                  </a:extLst>
                </a:gridCol>
                <a:gridCol w="765725">
                  <a:extLst>
                    <a:ext uri="{9D8B030D-6E8A-4147-A177-3AD203B41FA5}">
                      <a16:colId xmlns:a16="http://schemas.microsoft.com/office/drawing/2014/main" val="861730303"/>
                    </a:ext>
                  </a:extLst>
                </a:gridCol>
              </a:tblGrid>
              <a:tr h="492378">
                <a:tc gridSpan="10">
                  <a:txBody>
                    <a:bodyPr/>
                    <a:lstStyle/>
                    <a:p>
                      <a:pPr algn="r">
                        <a:lnSpc>
                          <a:spcPct val="107000"/>
                        </a:lnSpc>
                        <a:spcAft>
                          <a:spcPts val="800"/>
                        </a:spcAft>
                      </a:pPr>
                      <a:r>
                        <a:rPr lang="tr-TR" sz="1100" b="1" dirty="0" smtClean="0">
                          <a:effectLst/>
                          <a:latin typeface="Calibri" panose="020F0502020204030204" pitchFamily="34" charset="0"/>
                          <a:ea typeface="Calibri" panose="020F0502020204030204" pitchFamily="34" charset="0"/>
                          <a:cs typeface="Times New Roman" panose="02020603050405020304" pitchFamily="18" charset="0"/>
                        </a:rPr>
                        <a:t>G014-B </a:t>
                      </a:r>
                      <a:r>
                        <a:rPr lang="tr-TR" sz="1100" b="1" dirty="0">
                          <a:effectLst/>
                          <a:latin typeface="Calibri" panose="020F0502020204030204" pitchFamily="34" charset="0"/>
                          <a:ea typeface="Calibri" panose="020F0502020204030204" pitchFamily="34" charset="0"/>
                          <a:cs typeface="Times New Roman" panose="02020603050405020304" pitchFamily="18" charset="0"/>
                        </a:rPr>
                        <a:t>(YURTDIŞI)</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2540" marR="2540" marT="2540" marB="0" anchor="b">
                    <a:lnL>
                      <a:noFill/>
                    </a:lnL>
                    <a:lnR>
                      <a:noFill/>
                    </a:lnR>
                    <a:lnT>
                      <a:noFill/>
                    </a:lnT>
                    <a:lnB w="12700" cap="flat" cmpd="sng" algn="ctr">
                      <a:solidFill>
                        <a:srgbClr val="000000"/>
                      </a:solidFill>
                      <a:prstDash val="solid"/>
                      <a:round/>
                      <a:headEnd type="none" w="med" len="med"/>
                      <a:tailEnd type="none" w="med" len="med"/>
                    </a:lnB>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2483278636"/>
                  </a:ext>
                </a:extLst>
              </a:tr>
              <a:tr h="164126">
                <a:tc gridSpan="2">
                  <a:txBody>
                    <a:bodyPr/>
                    <a:lstStyle/>
                    <a:p>
                      <a:pPr>
                        <a:lnSpc>
                          <a:spcPct val="107000"/>
                        </a:lnSpc>
                        <a:spcAft>
                          <a:spcPts val="800"/>
                        </a:spcAft>
                      </a:pPr>
                      <a:r>
                        <a:rPr lang="tr-TR" sz="1100" b="1" dirty="0">
                          <a:effectLst/>
                          <a:latin typeface="Calibri" panose="020F0502020204030204" pitchFamily="34" charset="0"/>
                          <a:ea typeface="Calibri" panose="020F0502020204030204" pitchFamily="34" charset="0"/>
                          <a:cs typeface="Times New Roman" panose="02020603050405020304" pitchFamily="18" charset="0"/>
                        </a:rPr>
                        <a:t>Proje No</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2540" marR="2540" marT="254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tr-TR"/>
                    </a:p>
                  </a:txBody>
                  <a:tcPr/>
                </a:tc>
                <a:tc gridSpan="8">
                  <a:txBody>
                    <a:bodyPr/>
                    <a:lstStyle/>
                    <a:p>
                      <a:pPr>
                        <a:lnSpc>
                          <a:spcPct val="107000"/>
                        </a:lnSpc>
                        <a:spcAft>
                          <a:spcPts val="800"/>
                        </a:spcAft>
                      </a:pPr>
                      <a:r>
                        <a:rPr lang="tr-TR" sz="1100" b="1" dirty="0">
                          <a:effectLst/>
                          <a:latin typeface="Calibri" panose="020F0502020204030204" pitchFamily="34" charset="0"/>
                          <a:ea typeface="Calibri" panose="020F0502020204030204" pitchFamily="34" charset="0"/>
                          <a:cs typeface="Times New Roman" panose="02020603050405020304" pitchFamily="18" charset="0"/>
                        </a:rPr>
                        <a:t> </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2540" marR="2540" marT="254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3953381021"/>
                  </a:ext>
                </a:extLst>
              </a:tr>
              <a:tr h="140862">
                <a:tc gridSpan="2">
                  <a:txBody>
                    <a:bodyPr/>
                    <a:lstStyle/>
                    <a:p>
                      <a:pPr>
                        <a:lnSpc>
                          <a:spcPct val="107000"/>
                        </a:lnSpc>
                        <a:spcAft>
                          <a:spcPts val="800"/>
                        </a:spcAft>
                      </a:pPr>
                      <a:r>
                        <a:rPr lang="tr-TR" sz="1100" b="1" dirty="0">
                          <a:effectLst/>
                          <a:latin typeface="Calibri" panose="020F0502020204030204" pitchFamily="34" charset="0"/>
                          <a:ea typeface="Calibri" panose="020F0502020204030204" pitchFamily="34" charset="0"/>
                          <a:cs typeface="Times New Roman" panose="02020603050405020304" pitchFamily="18" charset="0"/>
                        </a:rPr>
                        <a:t>Proje Adı</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2540" marR="2540" marT="254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tr-TR"/>
                    </a:p>
                  </a:txBody>
                  <a:tcPr/>
                </a:tc>
                <a:tc gridSpan="8">
                  <a:txBody>
                    <a:bodyPr/>
                    <a:lstStyle/>
                    <a:p>
                      <a:pPr>
                        <a:lnSpc>
                          <a:spcPct val="107000"/>
                        </a:lnSpc>
                        <a:spcAft>
                          <a:spcPts val="800"/>
                        </a:spcAft>
                      </a:pPr>
                      <a:r>
                        <a:rPr lang="tr-TR" sz="1100" b="1" dirty="0">
                          <a:effectLst/>
                          <a:latin typeface="Calibri" panose="020F0502020204030204" pitchFamily="34" charset="0"/>
                          <a:ea typeface="Calibri" panose="020F0502020204030204" pitchFamily="34" charset="0"/>
                          <a:cs typeface="Times New Roman" panose="02020603050405020304" pitchFamily="18" charset="0"/>
                        </a:rPr>
                        <a:t> </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2540" marR="2540" marT="254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2956158423"/>
                  </a:ext>
                </a:extLst>
              </a:tr>
              <a:tr h="325960">
                <a:tc rowSpan="2">
                  <a:txBody>
                    <a:bodyPr/>
                    <a:lstStyle/>
                    <a:p>
                      <a:pPr algn="ctr">
                        <a:lnSpc>
                          <a:spcPct val="107000"/>
                        </a:lnSpc>
                        <a:spcAft>
                          <a:spcPts val="800"/>
                        </a:spcAft>
                      </a:pPr>
                      <a:r>
                        <a:rPr lang="tr-TR" sz="1100" b="1" dirty="0">
                          <a:effectLst/>
                          <a:latin typeface="Calibri" panose="020F0502020204030204" pitchFamily="34" charset="0"/>
                          <a:ea typeface="Calibri" panose="020F0502020204030204" pitchFamily="34" charset="0"/>
                          <a:cs typeface="Times New Roman" panose="02020603050405020304" pitchFamily="18" charset="0"/>
                        </a:rPr>
                        <a:t>Sıra No</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2540" marR="2540" marT="254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lnSpc>
                          <a:spcPct val="107000"/>
                        </a:lnSpc>
                        <a:spcAft>
                          <a:spcPts val="800"/>
                        </a:spcAft>
                      </a:pPr>
                      <a:r>
                        <a:rPr lang="tr-TR" sz="1100" b="1" dirty="0">
                          <a:effectLst/>
                          <a:latin typeface="Calibri" panose="020F0502020204030204" pitchFamily="34" charset="0"/>
                          <a:ea typeface="Calibri" panose="020F0502020204030204" pitchFamily="34" charset="0"/>
                          <a:cs typeface="Times New Roman" panose="02020603050405020304" pitchFamily="18" charset="0"/>
                        </a:rPr>
                        <a:t>M014 Formundaki Sıra No</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2540" marR="2540" marT="254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lnSpc>
                          <a:spcPct val="107000"/>
                        </a:lnSpc>
                        <a:spcAft>
                          <a:spcPts val="800"/>
                        </a:spcAft>
                      </a:pPr>
                      <a:r>
                        <a:rPr lang="tr-TR" sz="1100" b="1" dirty="0">
                          <a:effectLst/>
                          <a:latin typeface="Calibri" panose="020F0502020204030204" pitchFamily="34" charset="0"/>
                          <a:ea typeface="Calibri" panose="020F0502020204030204" pitchFamily="34" charset="0"/>
                          <a:cs typeface="Times New Roman" panose="02020603050405020304" pitchFamily="18" charset="0"/>
                        </a:rPr>
                        <a:t>Ar-Ge’nin Yaptırıldığı Kuruluş Türü* </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2540" marR="2540" marT="254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lnSpc>
                          <a:spcPct val="107000"/>
                        </a:lnSpc>
                        <a:spcAft>
                          <a:spcPts val="800"/>
                        </a:spcAft>
                      </a:pPr>
                      <a:r>
                        <a:rPr lang="tr-TR" sz="1100" b="1" dirty="0">
                          <a:effectLst/>
                          <a:latin typeface="Calibri" panose="020F0502020204030204" pitchFamily="34" charset="0"/>
                          <a:ea typeface="Calibri" panose="020F0502020204030204" pitchFamily="34" charset="0"/>
                          <a:cs typeface="Times New Roman" panose="02020603050405020304" pitchFamily="18" charset="0"/>
                        </a:rPr>
                        <a:t>Kuruluş Adı (Üniversite ise, Bölüm, Akademisyen Unvan ve Adı)</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2540" marR="2540" marT="254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lnSpc>
                          <a:spcPct val="107000"/>
                        </a:lnSpc>
                        <a:spcAft>
                          <a:spcPts val="800"/>
                        </a:spcAft>
                      </a:pPr>
                      <a:r>
                        <a:rPr lang="tr-TR" sz="1100" b="1" dirty="0">
                          <a:effectLst/>
                          <a:latin typeface="Calibri" panose="020F0502020204030204" pitchFamily="34" charset="0"/>
                          <a:ea typeface="Calibri" panose="020F0502020204030204" pitchFamily="34" charset="0"/>
                          <a:cs typeface="Times New Roman" panose="02020603050405020304" pitchFamily="18" charset="0"/>
                        </a:rPr>
                        <a:t>Yaptırılan İş**</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2540" marR="2540" marT="254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lnSpc>
                          <a:spcPct val="107000"/>
                        </a:lnSpc>
                        <a:spcAft>
                          <a:spcPts val="800"/>
                        </a:spcAft>
                      </a:pPr>
                      <a:r>
                        <a:rPr lang="tr-TR" sz="1100" b="1" dirty="0">
                          <a:effectLst/>
                          <a:latin typeface="Calibri" panose="020F0502020204030204" pitchFamily="34" charset="0"/>
                          <a:ea typeface="Calibri" panose="020F0502020204030204" pitchFamily="34" charset="0"/>
                          <a:cs typeface="Times New Roman" panose="02020603050405020304" pitchFamily="18" charset="0"/>
                        </a:rPr>
                        <a:t>Yaptırılan İşin Açıklaması ve Firma Dışında Yaptırılma Nedenleri</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2540" marR="2540" marT="254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lnSpc>
                          <a:spcPct val="107000"/>
                        </a:lnSpc>
                        <a:spcAft>
                          <a:spcPts val="800"/>
                        </a:spcAft>
                      </a:pPr>
                      <a:r>
                        <a:rPr lang="tr-TR" sz="1100" b="1" dirty="0">
                          <a:effectLst/>
                          <a:latin typeface="Calibri" panose="020F0502020204030204" pitchFamily="34" charset="0"/>
                          <a:ea typeface="Calibri" panose="020F0502020204030204" pitchFamily="34" charset="0"/>
                          <a:cs typeface="Times New Roman" panose="02020603050405020304" pitchFamily="18" charset="0"/>
                        </a:rPr>
                        <a:t>Belge Tarihi</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2540" marR="2540" marT="254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lnSpc>
                          <a:spcPct val="107000"/>
                        </a:lnSpc>
                        <a:spcAft>
                          <a:spcPts val="800"/>
                        </a:spcAft>
                      </a:pPr>
                      <a:r>
                        <a:rPr lang="tr-TR" sz="1100" b="1" dirty="0">
                          <a:effectLst/>
                          <a:latin typeface="Calibri" panose="020F0502020204030204" pitchFamily="34" charset="0"/>
                          <a:ea typeface="Calibri" panose="020F0502020204030204" pitchFamily="34" charset="0"/>
                          <a:cs typeface="Times New Roman" panose="02020603050405020304" pitchFamily="18" charset="0"/>
                        </a:rPr>
                        <a:t>Belge Numarası</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2540" marR="2540" marT="254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tr-TR" sz="1100" b="1">
                          <a:effectLst/>
                          <a:latin typeface="Calibri" panose="020F0502020204030204" pitchFamily="34" charset="0"/>
                          <a:ea typeface="Calibri" panose="020F0502020204030204" pitchFamily="34" charset="0"/>
                          <a:cs typeface="Times New Roman" panose="02020603050405020304" pitchFamily="18" charset="0"/>
                        </a:rPr>
                        <a:t>Ödenen Tutar</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2540" marR="2540" marT="254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tr-TR" sz="1100" b="1">
                          <a:effectLst/>
                          <a:latin typeface="Calibri" panose="020F0502020204030204" pitchFamily="34" charset="0"/>
                          <a:ea typeface="Calibri" panose="020F0502020204030204" pitchFamily="34" charset="0"/>
                          <a:cs typeface="Times New Roman" panose="02020603050405020304" pitchFamily="18" charset="0"/>
                        </a:rPr>
                        <a:t>Ödenen Tutar</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2540" marR="2540" marT="254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5936529"/>
                  </a:ext>
                </a:extLst>
              </a:tr>
              <a:tr h="484110">
                <a:tc vMerge="1">
                  <a:txBody>
                    <a:bodyPr/>
                    <a:lstStyle/>
                    <a:p>
                      <a:endParaRPr lang="tr-TR"/>
                    </a:p>
                  </a:txBody>
                  <a:tcPr/>
                </a:tc>
                <a:tc vMerge="1">
                  <a:txBody>
                    <a:bodyPr/>
                    <a:lstStyle/>
                    <a:p>
                      <a:endParaRPr lang="tr-TR"/>
                    </a:p>
                  </a:txBody>
                  <a:tcPr/>
                </a:tc>
                <a:tc vMerge="1">
                  <a:txBody>
                    <a:bodyPr/>
                    <a:lstStyle/>
                    <a:p>
                      <a:endParaRPr lang="tr-TR"/>
                    </a:p>
                  </a:txBody>
                  <a:tcPr/>
                </a:tc>
                <a:tc vMerge="1">
                  <a:txBody>
                    <a:bodyPr/>
                    <a:lstStyle/>
                    <a:p>
                      <a:endParaRPr lang="tr-TR"/>
                    </a:p>
                  </a:txBody>
                  <a:tcPr/>
                </a:tc>
                <a:tc vMerge="1">
                  <a:txBody>
                    <a:bodyPr/>
                    <a:lstStyle/>
                    <a:p>
                      <a:endParaRPr lang="tr-TR"/>
                    </a:p>
                  </a:txBody>
                  <a:tcPr/>
                </a:tc>
                <a:tc vMerge="1">
                  <a:txBody>
                    <a:bodyPr/>
                    <a:lstStyle/>
                    <a:p>
                      <a:endParaRPr lang="tr-TR"/>
                    </a:p>
                  </a:txBody>
                  <a:tcPr/>
                </a:tc>
                <a:tc vMerge="1">
                  <a:txBody>
                    <a:bodyPr/>
                    <a:lstStyle/>
                    <a:p>
                      <a:endParaRPr lang="tr-TR"/>
                    </a:p>
                  </a:txBody>
                  <a:tcPr/>
                </a:tc>
                <a:tc vMerge="1">
                  <a:txBody>
                    <a:bodyPr/>
                    <a:lstStyle/>
                    <a:p>
                      <a:endParaRPr lang="tr-TR"/>
                    </a:p>
                  </a:txBody>
                  <a:tcPr/>
                </a:tc>
                <a:tc>
                  <a:txBody>
                    <a:bodyPr/>
                    <a:lstStyle/>
                    <a:p>
                      <a:pPr algn="ctr">
                        <a:lnSpc>
                          <a:spcPct val="107000"/>
                        </a:lnSpc>
                        <a:spcAft>
                          <a:spcPts val="800"/>
                        </a:spcAft>
                      </a:pPr>
                      <a:r>
                        <a:rPr lang="tr-TR" sz="1100" b="1" dirty="0">
                          <a:effectLst/>
                          <a:latin typeface="Calibri" panose="020F0502020204030204" pitchFamily="34" charset="0"/>
                          <a:ea typeface="Calibri" panose="020F0502020204030204" pitchFamily="34" charset="0"/>
                          <a:cs typeface="Times New Roman" panose="02020603050405020304" pitchFamily="18" charset="0"/>
                        </a:rPr>
                        <a:t>KDV HARİÇ</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2540" marR="2540" marT="254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b="1" dirty="0">
                          <a:effectLst/>
                          <a:latin typeface="Calibri" panose="020F0502020204030204" pitchFamily="34" charset="0"/>
                          <a:ea typeface="Calibri" panose="020F0502020204030204" pitchFamily="34" charset="0"/>
                          <a:cs typeface="Times New Roman" panose="02020603050405020304" pitchFamily="18" charset="0"/>
                        </a:rPr>
                        <a:t>KDV DAHİL</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2540" marR="2540" marT="254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79692226"/>
                  </a:ext>
                </a:extLst>
              </a:tr>
              <a:tr h="164126">
                <a:tc>
                  <a:txBody>
                    <a:bodyPr/>
                    <a:lstStyle/>
                    <a:p>
                      <a:pPr algn="ctr">
                        <a:lnSpc>
                          <a:spcPct val="107000"/>
                        </a:lnSpc>
                        <a:spcAft>
                          <a:spcPts val="800"/>
                        </a:spcAft>
                      </a:pPr>
                      <a:r>
                        <a:rPr lang="tr-TR" sz="1100" b="1" dirty="0">
                          <a:effectLst/>
                          <a:latin typeface="Calibri" panose="020F0502020204030204" pitchFamily="34" charset="0"/>
                          <a:ea typeface="Calibri" panose="020F0502020204030204" pitchFamily="34" charset="0"/>
                          <a:cs typeface="Times New Roman" panose="02020603050405020304" pitchFamily="18" charset="0"/>
                        </a:rPr>
                        <a:t>1</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2540" marR="2540" marT="254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b="1" dirty="0">
                          <a:effectLst/>
                          <a:latin typeface="Calibri" panose="020F0502020204030204" pitchFamily="34" charset="0"/>
                          <a:ea typeface="Calibri" panose="020F0502020204030204" pitchFamily="34" charset="0"/>
                          <a:cs typeface="Times New Roman" panose="02020603050405020304" pitchFamily="18" charset="0"/>
                        </a:rPr>
                        <a:t> </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2540" marR="2540" marT="254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2540" marR="2540" marT="254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 </a:t>
                      </a:r>
                    </a:p>
                  </a:txBody>
                  <a:tcPr marL="2540" marR="2540" marT="254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2540" marR="2540" marT="254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 </a:t>
                      </a:r>
                    </a:p>
                  </a:txBody>
                  <a:tcPr marL="2540" marR="2540" marT="254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 </a:t>
                      </a:r>
                    </a:p>
                  </a:txBody>
                  <a:tcPr marL="2540" marR="2540" marT="254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 </a:t>
                      </a:r>
                    </a:p>
                  </a:txBody>
                  <a:tcPr marL="2540" marR="2540" marT="254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 </a:t>
                      </a:r>
                    </a:p>
                  </a:txBody>
                  <a:tcPr marL="2540" marR="2540" marT="254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2540" marR="2540" marT="254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73337361"/>
                  </a:ext>
                </a:extLst>
              </a:tr>
            </a:tbl>
          </a:graphicData>
        </a:graphic>
      </p:graphicFrame>
      <p:pic>
        <p:nvPicPr>
          <p:cNvPr id="2" name="Resim 1"/>
          <p:cNvPicPr>
            <a:picLocks noChangeAspect="1"/>
          </p:cNvPicPr>
          <p:nvPr/>
        </p:nvPicPr>
        <p:blipFill>
          <a:blip r:embed="rId3"/>
          <a:stretch>
            <a:fillRect/>
          </a:stretch>
        </p:blipFill>
        <p:spPr>
          <a:xfrm>
            <a:off x="2068749" y="4274301"/>
            <a:ext cx="790575" cy="266700"/>
          </a:xfrm>
          <a:prstGeom prst="rect">
            <a:avLst/>
          </a:prstGeom>
        </p:spPr>
      </p:pic>
    </p:spTree>
    <p:extLst>
      <p:ext uri="{BB962C8B-B14F-4D97-AF65-F5344CB8AC3E}">
        <p14:creationId xmlns:p14="http://schemas.microsoft.com/office/powerpoint/2010/main" val="395847283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0"/>
            <a:ext cx="12192000" cy="61856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tr-TR" sz="3000" b="1" dirty="0" smtClean="0">
                <a:solidFill>
                  <a:srgbClr val="E20613"/>
                </a:solidFill>
                <a:latin typeface="Arial" panose="020B0604020202020204" pitchFamily="34" charset="0"/>
                <a:cs typeface="Arial" panose="020B0604020202020204" pitchFamily="34" charset="0"/>
              </a:rPr>
              <a:t>İzleme Süreci: Gider Formları (Dönem Raporu)</a:t>
            </a:r>
            <a:endParaRPr lang="tr-TR" sz="3000" b="1" dirty="0">
              <a:solidFill>
                <a:srgbClr val="E20613"/>
              </a:solidFill>
              <a:latin typeface="Arial" panose="020B0604020202020204" pitchFamily="34" charset="0"/>
              <a:cs typeface="Arial" panose="020B0604020202020204" pitchFamily="34" charset="0"/>
            </a:endParaRPr>
          </a:p>
        </p:txBody>
      </p:sp>
      <p:sp>
        <p:nvSpPr>
          <p:cNvPr id="5"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tr-TR"/>
          </a:p>
        </p:txBody>
      </p:sp>
      <p:sp>
        <p:nvSpPr>
          <p:cNvPr id="6" name="Rectangle 3"/>
          <p:cNvSpPr>
            <a:spLocks noChangeArrowheads="1"/>
          </p:cNvSpPr>
          <p:nvPr/>
        </p:nvSpPr>
        <p:spPr bwMode="auto">
          <a:xfrm>
            <a:off x="0" y="49022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tr-TR"/>
          </a:p>
        </p:txBody>
      </p:sp>
      <p:graphicFrame>
        <p:nvGraphicFramePr>
          <p:cNvPr id="2" name="Tablo 1"/>
          <p:cNvGraphicFramePr>
            <a:graphicFrameLocks noGrp="1"/>
          </p:cNvGraphicFramePr>
          <p:nvPr>
            <p:extLst>
              <p:ext uri="{D42A27DB-BD31-4B8C-83A1-F6EECF244321}">
                <p14:modId xmlns:p14="http://schemas.microsoft.com/office/powerpoint/2010/main" val="145758143"/>
              </p:ext>
            </p:extLst>
          </p:nvPr>
        </p:nvGraphicFramePr>
        <p:xfrm>
          <a:off x="231006" y="457200"/>
          <a:ext cx="11328934" cy="3636829"/>
        </p:xfrm>
        <a:graphic>
          <a:graphicData uri="http://schemas.openxmlformats.org/drawingml/2006/table">
            <a:tbl>
              <a:tblPr/>
              <a:tblGrid>
                <a:gridCol w="712842">
                  <a:extLst>
                    <a:ext uri="{9D8B030D-6E8A-4147-A177-3AD203B41FA5}">
                      <a16:colId xmlns:a16="http://schemas.microsoft.com/office/drawing/2014/main" val="43877790"/>
                    </a:ext>
                  </a:extLst>
                </a:gridCol>
                <a:gridCol w="1070698">
                  <a:extLst>
                    <a:ext uri="{9D8B030D-6E8A-4147-A177-3AD203B41FA5}">
                      <a16:colId xmlns:a16="http://schemas.microsoft.com/office/drawing/2014/main" val="3078275900"/>
                    </a:ext>
                  </a:extLst>
                </a:gridCol>
                <a:gridCol w="974060">
                  <a:extLst>
                    <a:ext uri="{9D8B030D-6E8A-4147-A177-3AD203B41FA5}">
                      <a16:colId xmlns:a16="http://schemas.microsoft.com/office/drawing/2014/main" val="1372400735"/>
                    </a:ext>
                  </a:extLst>
                </a:gridCol>
                <a:gridCol w="1875400">
                  <a:extLst>
                    <a:ext uri="{9D8B030D-6E8A-4147-A177-3AD203B41FA5}">
                      <a16:colId xmlns:a16="http://schemas.microsoft.com/office/drawing/2014/main" val="854570810"/>
                    </a:ext>
                  </a:extLst>
                </a:gridCol>
                <a:gridCol w="1648628">
                  <a:extLst>
                    <a:ext uri="{9D8B030D-6E8A-4147-A177-3AD203B41FA5}">
                      <a16:colId xmlns:a16="http://schemas.microsoft.com/office/drawing/2014/main" val="1385985924"/>
                    </a:ext>
                  </a:extLst>
                </a:gridCol>
                <a:gridCol w="1642885">
                  <a:extLst>
                    <a:ext uri="{9D8B030D-6E8A-4147-A177-3AD203B41FA5}">
                      <a16:colId xmlns:a16="http://schemas.microsoft.com/office/drawing/2014/main" val="541233552"/>
                    </a:ext>
                  </a:extLst>
                </a:gridCol>
                <a:gridCol w="703275">
                  <a:extLst>
                    <a:ext uri="{9D8B030D-6E8A-4147-A177-3AD203B41FA5}">
                      <a16:colId xmlns:a16="http://schemas.microsoft.com/office/drawing/2014/main" val="3915533242"/>
                    </a:ext>
                  </a:extLst>
                </a:gridCol>
                <a:gridCol w="1275462">
                  <a:extLst>
                    <a:ext uri="{9D8B030D-6E8A-4147-A177-3AD203B41FA5}">
                      <a16:colId xmlns:a16="http://schemas.microsoft.com/office/drawing/2014/main" val="3889645925"/>
                    </a:ext>
                  </a:extLst>
                </a:gridCol>
                <a:gridCol w="712842">
                  <a:extLst>
                    <a:ext uri="{9D8B030D-6E8A-4147-A177-3AD203B41FA5}">
                      <a16:colId xmlns:a16="http://schemas.microsoft.com/office/drawing/2014/main" val="2744609662"/>
                    </a:ext>
                  </a:extLst>
                </a:gridCol>
                <a:gridCol w="712842">
                  <a:extLst>
                    <a:ext uri="{9D8B030D-6E8A-4147-A177-3AD203B41FA5}">
                      <a16:colId xmlns:a16="http://schemas.microsoft.com/office/drawing/2014/main" val="1749474772"/>
                    </a:ext>
                  </a:extLst>
                </a:gridCol>
              </a:tblGrid>
              <a:tr h="183692">
                <a:tc gridSpan="10">
                  <a:txBody>
                    <a:bodyPr/>
                    <a:lstStyle/>
                    <a:p>
                      <a:pPr algn="ctr">
                        <a:lnSpc>
                          <a:spcPct val="107000"/>
                        </a:lnSpc>
                        <a:spcAft>
                          <a:spcPts val="800"/>
                        </a:spcAft>
                      </a:pPr>
                      <a:r>
                        <a:rPr lang="tr-TR" sz="1200" b="1" dirty="0">
                          <a:effectLst/>
                          <a:latin typeface="Calibri" panose="020F0502020204030204" pitchFamily="34" charset="0"/>
                          <a:ea typeface="Calibri" panose="020F0502020204030204" pitchFamily="34" charset="0"/>
                          <a:cs typeface="Times New Roman" panose="02020603050405020304" pitchFamily="18" charset="0"/>
                        </a:rPr>
                        <a:t>HİZMET ALIMLARI GİDER FORMU</a:t>
                      </a:r>
                      <a:endParaRPr lang="tr-TR" sz="900" dirty="0">
                        <a:effectLst/>
                        <a:latin typeface="Calibri" panose="020F0502020204030204" pitchFamily="34" charset="0"/>
                        <a:ea typeface="Calibri" panose="020F0502020204030204" pitchFamily="34" charset="0"/>
                        <a:cs typeface="Times New Roman" panose="02020603050405020304" pitchFamily="18" charset="0"/>
                      </a:endParaRPr>
                    </a:p>
                  </a:txBody>
                  <a:tcPr marL="2164" marR="2164" marT="2164" marB="0" anchor="b">
                    <a:lnL>
                      <a:noFill/>
                    </a:lnL>
                    <a:lnR>
                      <a:noFill/>
                    </a:lnR>
                    <a:lnT>
                      <a:noFill/>
                    </a:lnT>
                    <a:lnB>
                      <a:noFill/>
                    </a:lnB>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628910117"/>
                  </a:ext>
                </a:extLst>
              </a:tr>
              <a:tr h="138242">
                <a:tc gridSpan="10">
                  <a:txBody>
                    <a:bodyPr/>
                    <a:lstStyle/>
                    <a:p>
                      <a:pPr>
                        <a:lnSpc>
                          <a:spcPct val="107000"/>
                        </a:lnSpc>
                      </a:pPr>
                      <a:endParaRPr lang="tr-TR" sz="900">
                        <a:effectLst/>
                        <a:latin typeface="Calibri" panose="020F0502020204030204" pitchFamily="34" charset="0"/>
                        <a:cs typeface="Times New Roman" panose="02020603050405020304" pitchFamily="18" charset="0"/>
                      </a:endParaRPr>
                    </a:p>
                  </a:txBody>
                  <a:tcPr marL="2164" marR="2164" marT="2164" marB="0" anchor="b">
                    <a:lnL>
                      <a:noFill/>
                    </a:lnL>
                    <a:lnR>
                      <a:noFill/>
                    </a:lnR>
                    <a:lnT>
                      <a:noFill/>
                    </a:lnT>
                    <a:lnB>
                      <a:noFill/>
                    </a:lnB>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2787084015"/>
                  </a:ext>
                </a:extLst>
              </a:tr>
              <a:tr h="138242">
                <a:tc gridSpan="10">
                  <a:txBody>
                    <a:bodyPr/>
                    <a:lstStyle/>
                    <a:p>
                      <a:pPr algn="r">
                        <a:lnSpc>
                          <a:spcPct val="107000"/>
                        </a:lnSpc>
                        <a:spcAft>
                          <a:spcPts val="800"/>
                        </a:spcAft>
                      </a:pPr>
                      <a:r>
                        <a:rPr lang="tr-TR" sz="900" b="1">
                          <a:effectLst/>
                          <a:latin typeface="Calibri" panose="020F0502020204030204" pitchFamily="34" charset="0"/>
                          <a:ea typeface="Calibri" panose="020F0502020204030204" pitchFamily="34" charset="0"/>
                          <a:cs typeface="Times New Roman" panose="02020603050405020304" pitchFamily="18" charset="0"/>
                        </a:rPr>
                        <a:t>G015-A (YURTİÇİ)</a:t>
                      </a:r>
                      <a:endParaRPr lang="tr-TR" sz="900">
                        <a:effectLst/>
                        <a:latin typeface="Calibri" panose="020F0502020204030204" pitchFamily="34" charset="0"/>
                        <a:ea typeface="Calibri" panose="020F0502020204030204" pitchFamily="34" charset="0"/>
                        <a:cs typeface="Times New Roman" panose="02020603050405020304" pitchFamily="18" charset="0"/>
                      </a:endParaRPr>
                    </a:p>
                  </a:txBody>
                  <a:tcPr marL="2164" marR="2164" marT="2164" marB="0" anchor="b">
                    <a:lnL>
                      <a:noFill/>
                    </a:lnL>
                    <a:lnR>
                      <a:noFill/>
                    </a:lnR>
                    <a:lnT>
                      <a:noFill/>
                    </a:lnT>
                    <a:lnB w="12700" cap="flat" cmpd="sng" algn="ctr">
                      <a:solidFill>
                        <a:srgbClr val="000000"/>
                      </a:solidFill>
                      <a:prstDash val="solid"/>
                      <a:round/>
                      <a:headEnd type="none" w="med" len="med"/>
                      <a:tailEnd type="none" w="med" len="med"/>
                    </a:lnB>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1611023346"/>
                  </a:ext>
                </a:extLst>
              </a:tr>
              <a:tr h="138242">
                <a:tc gridSpan="2">
                  <a:txBody>
                    <a:bodyPr/>
                    <a:lstStyle/>
                    <a:p>
                      <a:pPr>
                        <a:lnSpc>
                          <a:spcPct val="107000"/>
                        </a:lnSpc>
                        <a:spcAft>
                          <a:spcPts val="800"/>
                        </a:spcAft>
                      </a:pPr>
                      <a:r>
                        <a:rPr lang="tr-TR" sz="900" b="1">
                          <a:effectLst/>
                          <a:latin typeface="Calibri" panose="020F0502020204030204" pitchFamily="34" charset="0"/>
                          <a:ea typeface="Calibri" panose="020F0502020204030204" pitchFamily="34" charset="0"/>
                          <a:cs typeface="Times New Roman" panose="02020603050405020304" pitchFamily="18" charset="0"/>
                        </a:rPr>
                        <a:t>Proje No</a:t>
                      </a:r>
                      <a:endParaRPr lang="tr-TR" sz="900">
                        <a:effectLst/>
                        <a:latin typeface="Calibri" panose="020F0502020204030204" pitchFamily="34" charset="0"/>
                        <a:ea typeface="Calibri" panose="020F0502020204030204" pitchFamily="34" charset="0"/>
                        <a:cs typeface="Times New Roman" panose="02020603050405020304" pitchFamily="18" charset="0"/>
                      </a:endParaRPr>
                    </a:p>
                  </a:txBody>
                  <a:tcPr marL="2164" marR="2164" marT="216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tr-TR"/>
                    </a:p>
                  </a:txBody>
                  <a:tcPr/>
                </a:tc>
                <a:tc gridSpan="8">
                  <a:txBody>
                    <a:bodyPr/>
                    <a:lstStyle/>
                    <a:p>
                      <a:pPr>
                        <a:lnSpc>
                          <a:spcPct val="107000"/>
                        </a:lnSpc>
                        <a:spcAft>
                          <a:spcPts val="800"/>
                        </a:spcAft>
                      </a:pPr>
                      <a:r>
                        <a:rPr lang="tr-TR" sz="900" b="1" dirty="0">
                          <a:effectLst/>
                          <a:latin typeface="Calibri" panose="020F0502020204030204" pitchFamily="34" charset="0"/>
                          <a:ea typeface="Calibri" panose="020F0502020204030204" pitchFamily="34" charset="0"/>
                          <a:cs typeface="Times New Roman" panose="02020603050405020304" pitchFamily="18" charset="0"/>
                        </a:rPr>
                        <a:t> </a:t>
                      </a:r>
                      <a:endParaRPr lang="tr-TR" sz="900" dirty="0">
                        <a:effectLst/>
                        <a:latin typeface="Calibri" panose="020F0502020204030204" pitchFamily="34" charset="0"/>
                        <a:ea typeface="Calibri" panose="020F0502020204030204" pitchFamily="34" charset="0"/>
                        <a:cs typeface="Times New Roman" panose="02020603050405020304" pitchFamily="18" charset="0"/>
                      </a:endParaRPr>
                    </a:p>
                  </a:txBody>
                  <a:tcPr marL="2164" marR="2164" marT="216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307207972"/>
                  </a:ext>
                </a:extLst>
              </a:tr>
              <a:tr h="138242">
                <a:tc gridSpan="2">
                  <a:txBody>
                    <a:bodyPr/>
                    <a:lstStyle/>
                    <a:p>
                      <a:pPr>
                        <a:lnSpc>
                          <a:spcPct val="107000"/>
                        </a:lnSpc>
                        <a:spcAft>
                          <a:spcPts val="800"/>
                        </a:spcAft>
                      </a:pPr>
                      <a:r>
                        <a:rPr lang="tr-TR" sz="900" b="1">
                          <a:effectLst/>
                          <a:latin typeface="Calibri" panose="020F0502020204030204" pitchFamily="34" charset="0"/>
                          <a:ea typeface="Calibri" panose="020F0502020204030204" pitchFamily="34" charset="0"/>
                          <a:cs typeface="Times New Roman" panose="02020603050405020304" pitchFamily="18" charset="0"/>
                        </a:rPr>
                        <a:t>Proje Adı</a:t>
                      </a:r>
                      <a:endParaRPr lang="tr-TR" sz="900">
                        <a:effectLst/>
                        <a:latin typeface="Calibri" panose="020F0502020204030204" pitchFamily="34" charset="0"/>
                        <a:ea typeface="Calibri" panose="020F0502020204030204" pitchFamily="34" charset="0"/>
                        <a:cs typeface="Times New Roman" panose="02020603050405020304" pitchFamily="18" charset="0"/>
                      </a:endParaRPr>
                    </a:p>
                  </a:txBody>
                  <a:tcPr marL="2164" marR="2164" marT="216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tr-TR"/>
                    </a:p>
                  </a:txBody>
                  <a:tcPr/>
                </a:tc>
                <a:tc gridSpan="8">
                  <a:txBody>
                    <a:bodyPr/>
                    <a:lstStyle/>
                    <a:p>
                      <a:pPr>
                        <a:lnSpc>
                          <a:spcPct val="107000"/>
                        </a:lnSpc>
                        <a:spcAft>
                          <a:spcPts val="800"/>
                        </a:spcAft>
                      </a:pPr>
                      <a:r>
                        <a:rPr lang="tr-TR" sz="900" b="1">
                          <a:effectLst/>
                          <a:latin typeface="Calibri" panose="020F0502020204030204" pitchFamily="34" charset="0"/>
                          <a:ea typeface="Calibri" panose="020F0502020204030204" pitchFamily="34" charset="0"/>
                          <a:cs typeface="Times New Roman" panose="02020603050405020304" pitchFamily="18" charset="0"/>
                        </a:rPr>
                        <a:t> </a:t>
                      </a:r>
                      <a:endParaRPr lang="tr-TR" sz="900">
                        <a:effectLst/>
                        <a:latin typeface="Calibri" panose="020F0502020204030204" pitchFamily="34" charset="0"/>
                        <a:ea typeface="Calibri" panose="020F0502020204030204" pitchFamily="34" charset="0"/>
                        <a:cs typeface="Times New Roman" panose="02020603050405020304" pitchFamily="18" charset="0"/>
                      </a:endParaRPr>
                    </a:p>
                  </a:txBody>
                  <a:tcPr marL="2164" marR="2164" marT="216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1463624542"/>
                  </a:ext>
                </a:extLst>
              </a:tr>
              <a:tr h="237386">
                <a:tc rowSpan="2">
                  <a:txBody>
                    <a:bodyPr/>
                    <a:lstStyle/>
                    <a:p>
                      <a:pPr algn="ctr">
                        <a:lnSpc>
                          <a:spcPct val="107000"/>
                        </a:lnSpc>
                        <a:spcAft>
                          <a:spcPts val="800"/>
                        </a:spcAft>
                      </a:pPr>
                      <a:r>
                        <a:rPr lang="tr-TR" sz="900" b="1" dirty="0">
                          <a:effectLst/>
                          <a:latin typeface="Calibri" panose="020F0502020204030204" pitchFamily="34" charset="0"/>
                          <a:ea typeface="Calibri" panose="020F0502020204030204" pitchFamily="34" charset="0"/>
                          <a:cs typeface="Times New Roman" panose="02020603050405020304" pitchFamily="18" charset="0"/>
                        </a:rPr>
                        <a:t>Sıra No</a:t>
                      </a:r>
                      <a:endParaRPr lang="tr-TR" sz="900" dirty="0">
                        <a:effectLst/>
                        <a:latin typeface="Calibri" panose="020F0502020204030204" pitchFamily="34" charset="0"/>
                        <a:ea typeface="Calibri" panose="020F0502020204030204" pitchFamily="34" charset="0"/>
                        <a:cs typeface="Times New Roman" panose="02020603050405020304" pitchFamily="18" charset="0"/>
                      </a:endParaRPr>
                    </a:p>
                  </a:txBody>
                  <a:tcPr marL="2164" marR="2164" marT="2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lnSpc>
                          <a:spcPct val="107000"/>
                        </a:lnSpc>
                        <a:spcAft>
                          <a:spcPts val="800"/>
                        </a:spcAft>
                      </a:pPr>
                      <a:r>
                        <a:rPr lang="tr-TR" sz="900" b="1" dirty="0">
                          <a:effectLst/>
                          <a:latin typeface="Calibri" panose="020F0502020204030204" pitchFamily="34" charset="0"/>
                          <a:ea typeface="Calibri" panose="020F0502020204030204" pitchFamily="34" charset="0"/>
                          <a:cs typeface="Times New Roman" panose="02020603050405020304" pitchFamily="18" charset="0"/>
                        </a:rPr>
                        <a:t>M015 Formundaki Sıra No</a:t>
                      </a:r>
                      <a:endParaRPr lang="tr-TR" sz="900" dirty="0">
                        <a:effectLst/>
                        <a:latin typeface="Calibri" panose="020F0502020204030204" pitchFamily="34" charset="0"/>
                        <a:ea typeface="Calibri" panose="020F0502020204030204" pitchFamily="34" charset="0"/>
                        <a:cs typeface="Times New Roman" panose="02020603050405020304" pitchFamily="18" charset="0"/>
                      </a:endParaRPr>
                    </a:p>
                  </a:txBody>
                  <a:tcPr marL="2164" marR="2164" marT="2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lnSpc>
                          <a:spcPct val="107000"/>
                        </a:lnSpc>
                        <a:spcAft>
                          <a:spcPts val="800"/>
                        </a:spcAft>
                      </a:pPr>
                      <a:r>
                        <a:rPr lang="tr-TR" sz="900" b="1" dirty="0">
                          <a:effectLst/>
                          <a:latin typeface="Calibri" panose="020F0502020204030204" pitchFamily="34" charset="0"/>
                          <a:ea typeface="Calibri" panose="020F0502020204030204" pitchFamily="34" charset="0"/>
                          <a:cs typeface="Times New Roman" panose="02020603050405020304" pitchFamily="18" charset="0"/>
                        </a:rPr>
                        <a:t>Kuruluş Türü* </a:t>
                      </a:r>
                      <a:endParaRPr lang="tr-TR" sz="900" dirty="0">
                        <a:effectLst/>
                        <a:latin typeface="Calibri" panose="020F0502020204030204" pitchFamily="34" charset="0"/>
                        <a:ea typeface="Calibri" panose="020F0502020204030204" pitchFamily="34" charset="0"/>
                        <a:cs typeface="Times New Roman" panose="02020603050405020304" pitchFamily="18" charset="0"/>
                      </a:endParaRPr>
                    </a:p>
                  </a:txBody>
                  <a:tcPr marL="2164" marR="2164" marT="2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lnSpc>
                          <a:spcPct val="107000"/>
                        </a:lnSpc>
                        <a:spcAft>
                          <a:spcPts val="800"/>
                        </a:spcAft>
                      </a:pPr>
                      <a:r>
                        <a:rPr lang="tr-TR" sz="900" b="1" dirty="0">
                          <a:effectLst/>
                          <a:latin typeface="Calibri" panose="020F0502020204030204" pitchFamily="34" charset="0"/>
                          <a:ea typeface="Calibri" panose="020F0502020204030204" pitchFamily="34" charset="0"/>
                          <a:cs typeface="Times New Roman" panose="02020603050405020304" pitchFamily="18" charset="0"/>
                        </a:rPr>
                        <a:t>Kuruluş Adı (Üniversite ise, Bölüm, Akademisyen Unvan ve Adı)</a:t>
                      </a:r>
                      <a:endParaRPr lang="tr-TR" sz="900" dirty="0">
                        <a:effectLst/>
                        <a:latin typeface="Calibri" panose="020F0502020204030204" pitchFamily="34" charset="0"/>
                        <a:ea typeface="Calibri" panose="020F0502020204030204" pitchFamily="34" charset="0"/>
                        <a:cs typeface="Times New Roman" panose="02020603050405020304" pitchFamily="18" charset="0"/>
                      </a:endParaRPr>
                    </a:p>
                  </a:txBody>
                  <a:tcPr marL="2164" marR="2164" marT="2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lnSpc>
                          <a:spcPct val="107000"/>
                        </a:lnSpc>
                        <a:spcAft>
                          <a:spcPts val="800"/>
                        </a:spcAft>
                      </a:pPr>
                      <a:r>
                        <a:rPr lang="tr-TR" sz="900" b="1">
                          <a:effectLst/>
                          <a:latin typeface="Calibri" panose="020F0502020204030204" pitchFamily="34" charset="0"/>
                          <a:ea typeface="Calibri" panose="020F0502020204030204" pitchFamily="34" charset="0"/>
                          <a:cs typeface="Times New Roman" panose="02020603050405020304" pitchFamily="18" charset="0"/>
                        </a:rPr>
                        <a:t>Yaptırılan İş**</a:t>
                      </a:r>
                      <a:endParaRPr lang="tr-TR" sz="900">
                        <a:effectLst/>
                        <a:latin typeface="Calibri" panose="020F0502020204030204" pitchFamily="34" charset="0"/>
                        <a:ea typeface="Calibri" panose="020F0502020204030204" pitchFamily="34" charset="0"/>
                        <a:cs typeface="Times New Roman" panose="02020603050405020304" pitchFamily="18" charset="0"/>
                      </a:endParaRPr>
                    </a:p>
                  </a:txBody>
                  <a:tcPr marL="2164" marR="2164" marT="2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lnSpc>
                          <a:spcPct val="107000"/>
                        </a:lnSpc>
                        <a:spcAft>
                          <a:spcPts val="800"/>
                        </a:spcAft>
                      </a:pPr>
                      <a:r>
                        <a:rPr lang="tr-TR" sz="900" b="1">
                          <a:effectLst/>
                          <a:latin typeface="Calibri" panose="020F0502020204030204" pitchFamily="34" charset="0"/>
                          <a:ea typeface="Calibri" panose="020F0502020204030204" pitchFamily="34" charset="0"/>
                          <a:cs typeface="Times New Roman" panose="02020603050405020304" pitchFamily="18" charset="0"/>
                        </a:rPr>
                        <a:t>Yaptırılan İşin Açıklaması ve Firma Dışında Yaptırılma Nedenleri</a:t>
                      </a:r>
                      <a:endParaRPr lang="tr-TR" sz="900">
                        <a:effectLst/>
                        <a:latin typeface="Calibri" panose="020F0502020204030204" pitchFamily="34" charset="0"/>
                        <a:ea typeface="Calibri" panose="020F0502020204030204" pitchFamily="34" charset="0"/>
                        <a:cs typeface="Times New Roman" panose="02020603050405020304" pitchFamily="18" charset="0"/>
                      </a:endParaRPr>
                    </a:p>
                  </a:txBody>
                  <a:tcPr marL="2164" marR="2164" marT="2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lnSpc>
                          <a:spcPct val="107000"/>
                        </a:lnSpc>
                        <a:spcAft>
                          <a:spcPts val="800"/>
                        </a:spcAft>
                      </a:pPr>
                      <a:r>
                        <a:rPr lang="tr-TR" sz="900" b="1" dirty="0">
                          <a:effectLst/>
                          <a:latin typeface="Calibri" panose="020F0502020204030204" pitchFamily="34" charset="0"/>
                          <a:ea typeface="Calibri" panose="020F0502020204030204" pitchFamily="34" charset="0"/>
                          <a:cs typeface="Times New Roman" panose="02020603050405020304" pitchFamily="18" charset="0"/>
                        </a:rPr>
                        <a:t>Belge Tarihi</a:t>
                      </a:r>
                      <a:endParaRPr lang="tr-TR" sz="900" dirty="0">
                        <a:effectLst/>
                        <a:latin typeface="Calibri" panose="020F0502020204030204" pitchFamily="34" charset="0"/>
                        <a:ea typeface="Calibri" panose="020F0502020204030204" pitchFamily="34" charset="0"/>
                        <a:cs typeface="Times New Roman" panose="02020603050405020304" pitchFamily="18" charset="0"/>
                      </a:endParaRPr>
                    </a:p>
                  </a:txBody>
                  <a:tcPr marL="2164" marR="2164" marT="2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lnSpc>
                          <a:spcPct val="107000"/>
                        </a:lnSpc>
                        <a:spcAft>
                          <a:spcPts val="800"/>
                        </a:spcAft>
                      </a:pPr>
                      <a:r>
                        <a:rPr lang="tr-TR" sz="900" b="1">
                          <a:effectLst/>
                          <a:latin typeface="Calibri" panose="020F0502020204030204" pitchFamily="34" charset="0"/>
                          <a:ea typeface="Calibri" panose="020F0502020204030204" pitchFamily="34" charset="0"/>
                          <a:cs typeface="Times New Roman" panose="02020603050405020304" pitchFamily="18" charset="0"/>
                        </a:rPr>
                        <a:t>Belge Numarası</a:t>
                      </a:r>
                      <a:endParaRPr lang="tr-TR" sz="900">
                        <a:effectLst/>
                        <a:latin typeface="Calibri" panose="020F0502020204030204" pitchFamily="34" charset="0"/>
                        <a:ea typeface="Calibri" panose="020F0502020204030204" pitchFamily="34" charset="0"/>
                        <a:cs typeface="Times New Roman" panose="02020603050405020304" pitchFamily="18" charset="0"/>
                      </a:endParaRPr>
                    </a:p>
                  </a:txBody>
                  <a:tcPr marL="2164" marR="2164" marT="2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900" b="1">
                          <a:effectLst/>
                          <a:latin typeface="Calibri" panose="020F0502020204030204" pitchFamily="34" charset="0"/>
                          <a:ea typeface="Calibri" panose="020F0502020204030204" pitchFamily="34" charset="0"/>
                          <a:cs typeface="Times New Roman" panose="02020603050405020304" pitchFamily="18" charset="0"/>
                        </a:rPr>
                        <a:t>Ödenen Tutar</a:t>
                      </a:r>
                      <a:endParaRPr lang="tr-TR" sz="900">
                        <a:effectLst/>
                        <a:latin typeface="Calibri" panose="020F0502020204030204" pitchFamily="34" charset="0"/>
                        <a:ea typeface="Calibri" panose="020F0502020204030204" pitchFamily="34" charset="0"/>
                        <a:cs typeface="Times New Roman" panose="02020603050405020304" pitchFamily="18" charset="0"/>
                      </a:endParaRPr>
                    </a:p>
                  </a:txBody>
                  <a:tcPr marL="2164" marR="2164" marT="2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900" b="1">
                          <a:effectLst/>
                          <a:latin typeface="Calibri" panose="020F0502020204030204" pitchFamily="34" charset="0"/>
                          <a:ea typeface="Calibri" panose="020F0502020204030204" pitchFamily="34" charset="0"/>
                          <a:cs typeface="Times New Roman" panose="02020603050405020304" pitchFamily="18" charset="0"/>
                        </a:rPr>
                        <a:t>Ödenen Tutar</a:t>
                      </a:r>
                      <a:endParaRPr lang="tr-TR" sz="900">
                        <a:effectLst/>
                        <a:latin typeface="Calibri" panose="020F0502020204030204" pitchFamily="34" charset="0"/>
                        <a:ea typeface="Calibri" panose="020F0502020204030204" pitchFamily="34" charset="0"/>
                        <a:cs typeface="Times New Roman" panose="02020603050405020304" pitchFamily="18" charset="0"/>
                      </a:endParaRPr>
                    </a:p>
                  </a:txBody>
                  <a:tcPr marL="2164" marR="2164" marT="2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016886"/>
                  </a:ext>
                </a:extLst>
              </a:tr>
              <a:tr h="353575">
                <a:tc vMerge="1">
                  <a:txBody>
                    <a:bodyPr/>
                    <a:lstStyle/>
                    <a:p>
                      <a:endParaRPr lang="tr-TR"/>
                    </a:p>
                  </a:txBody>
                  <a:tcPr/>
                </a:tc>
                <a:tc vMerge="1">
                  <a:txBody>
                    <a:bodyPr/>
                    <a:lstStyle/>
                    <a:p>
                      <a:endParaRPr lang="tr-TR"/>
                    </a:p>
                  </a:txBody>
                  <a:tcPr/>
                </a:tc>
                <a:tc vMerge="1">
                  <a:txBody>
                    <a:bodyPr/>
                    <a:lstStyle/>
                    <a:p>
                      <a:endParaRPr lang="tr-TR"/>
                    </a:p>
                  </a:txBody>
                  <a:tcPr/>
                </a:tc>
                <a:tc vMerge="1">
                  <a:txBody>
                    <a:bodyPr/>
                    <a:lstStyle/>
                    <a:p>
                      <a:endParaRPr lang="tr-TR"/>
                    </a:p>
                  </a:txBody>
                  <a:tcPr/>
                </a:tc>
                <a:tc vMerge="1">
                  <a:txBody>
                    <a:bodyPr/>
                    <a:lstStyle/>
                    <a:p>
                      <a:endParaRPr lang="tr-TR"/>
                    </a:p>
                  </a:txBody>
                  <a:tcPr/>
                </a:tc>
                <a:tc vMerge="1">
                  <a:txBody>
                    <a:bodyPr/>
                    <a:lstStyle/>
                    <a:p>
                      <a:endParaRPr lang="tr-TR"/>
                    </a:p>
                  </a:txBody>
                  <a:tcPr/>
                </a:tc>
                <a:tc vMerge="1">
                  <a:txBody>
                    <a:bodyPr/>
                    <a:lstStyle/>
                    <a:p>
                      <a:endParaRPr lang="tr-TR"/>
                    </a:p>
                  </a:txBody>
                  <a:tcPr/>
                </a:tc>
                <a:tc vMerge="1">
                  <a:txBody>
                    <a:bodyPr/>
                    <a:lstStyle/>
                    <a:p>
                      <a:endParaRPr lang="tr-TR"/>
                    </a:p>
                  </a:txBody>
                  <a:tcPr/>
                </a:tc>
                <a:tc>
                  <a:txBody>
                    <a:bodyPr/>
                    <a:lstStyle/>
                    <a:p>
                      <a:pPr algn="ctr">
                        <a:lnSpc>
                          <a:spcPct val="107000"/>
                        </a:lnSpc>
                        <a:spcAft>
                          <a:spcPts val="800"/>
                        </a:spcAft>
                      </a:pPr>
                      <a:r>
                        <a:rPr lang="tr-TR" sz="900" b="1">
                          <a:effectLst/>
                          <a:latin typeface="Calibri" panose="020F0502020204030204" pitchFamily="34" charset="0"/>
                          <a:ea typeface="Calibri" panose="020F0502020204030204" pitchFamily="34" charset="0"/>
                          <a:cs typeface="Times New Roman" panose="02020603050405020304" pitchFamily="18" charset="0"/>
                        </a:rPr>
                        <a:t>KDV HARİÇ</a:t>
                      </a:r>
                      <a:endParaRPr lang="tr-TR" sz="900">
                        <a:effectLst/>
                        <a:latin typeface="Calibri" panose="020F0502020204030204" pitchFamily="34" charset="0"/>
                        <a:ea typeface="Calibri" panose="020F0502020204030204" pitchFamily="34" charset="0"/>
                        <a:cs typeface="Times New Roman" panose="02020603050405020304" pitchFamily="18" charset="0"/>
                      </a:endParaRPr>
                    </a:p>
                  </a:txBody>
                  <a:tcPr marL="2164" marR="2164" marT="2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900" b="1" dirty="0">
                          <a:effectLst/>
                          <a:latin typeface="Calibri" panose="020F0502020204030204" pitchFamily="34" charset="0"/>
                          <a:ea typeface="Calibri" panose="020F0502020204030204" pitchFamily="34" charset="0"/>
                          <a:cs typeface="Times New Roman" panose="02020603050405020304" pitchFamily="18" charset="0"/>
                        </a:rPr>
                        <a:t>KDV DAHİL</a:t>
                      </a:r>
                      <a:endParaRPr lang="tr-TR" sz="900" dirty="0">
                        <a:effectLst/>
                        <a:latin typeface="Calibri" panose="020F0502020204030204" pitchFamily="34" charset="0"/>
                        <a:ea typeface="Calibri" panose="020F0502020204030204" pitchFamily="34" charset="0"/>
                        <a:cs typeface="Times New Roman" panose="02020603050405020304" pitchFamily="18" charset="0"/>
                      </a:endParaRPr>
                    </a:p>
                  </a:txBody>
                  <a:tcPr marL="2164" marR="2164" marT="2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819329"/>
                  </a:ext>
                </a:extLst>
              </a:tr>
              <a:tr h="708819">
                <a:tc>
                  <a:txBody>
                    <a:bodyPr/>
                    <a:lstStyle/>
                    <a:p>
                      <a:pPr algn="ctr">
                        <a:lnSpc>
                          <a:spcPct val="107000"/>
                        </a:lnSpc>
                        <a:spcAft>
                          <a:spcPts val="800"/>
                        </a:spcAft>
                      </a:pPr>
                      <a:r>
                        <a:rPr lang="tr-TR" sz="900" b="1" dirty="0">
                          <a:effectLst/>
                          <a:latin typeface="Calibri" panose="020F0502020204030204" pitchFamily="34" charset="0"/>
                          <a:ea typeface="Calibri" panose="020F0502020204030204" pitchFamily="34" charset="0"/>
                          <a:cs typeface="Times New Roman" panose="02020603050405020304" pitchFamily="18" charset="0"/>
                        </a:rPr>
                        <a:t>1</a:t>
                      </a:r>
                      <a:endParaRPr lang="tr-TR" sz="900" dirty="0">
                        <a:effectLst/>
                        <a:latin typeface="Calibri" panose="020F0502020204030204" pitchFamily="34" charset="0"/>
                        <a:ea typeface="Calibri" panose="020F0502020204030204" pitchFamily="34" charset="0"/>
                        <a:cs typeface="Times New Roman" panose="02020603050405020304" pitchFamily="18" charset="0"/>
                      </a:endParaRPr>
                    </a:p>
                  </a:txBody>
                  <a:tcPr marL="2164" marR="2164" marT="216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900" b="1" dirty="0">
                          <a:effectLst/>
                          <a:latin typeface="Calibri" panose="020F0502020204030204" pitchFamily="34" charset="0"/>
                          <a:ea typeface="Calibri" panose="020F0502020204030204" pitchFamily="34" charset="0"/>
                          <a:cs typeface="Times New Roman" panose="02020603050405020304" pitchFamily="18" charset="0"/>
                        </a:rPr>
                        <a:t> 4</a:t>
                      </a:r>
                      <a:endParaRPr lang="tr-TR" sz="900" dirty="0">
                        <a:effectLst/>
                        <a:latin typeface="Calibri" panose="020F0502020204030204" pitchFamily="34" charset="0"/>
                        <a:ea typeface="Calibri" panose="020F0502020204030204" pitchFamily="34" charset="0"/>
                        <a:cs typeface="Times New Roman" panose="02020603050405020304" pitchFamily="18" charset="0"/>
                      </a:endParaRPr>
                    </a:p>
                  </a:txBody>
                  <a:tcPr marL="2164" marR="2164" marT="216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900" dirty="0">
                          <a:effectLst/>
                          <a:latin typeface="Calibri" panose="020F0502020204030204" pitchFamily="34" charset="0"/>
                          <a:ea typeface="Calibri" panose="020F0502020204030204" pitchFamily="34" charset="0"/>
                          <a:cs typeface="Times New Roman" panose="02020603050405020304" pitchFamily="18" charset="0"/>
                        </a:rPr>
                        <a:t> KOBİ</a:t>
                      </a:r>
                    </a:p>
                  </a:txBody>
                  <a:tcPr marL="2164" marR="2164" marT="216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900" dirty="0">
                          <a:effectLst/>
                          <a:latin typeface="Calibri" panose="020F0502020204030204" pitchFamily="34" charset="0"/>
                          <a:ea typeface="Calibri" panose="020F0502020204030204" pitchFamily="34" charset="0"/>
                          <a:cs typeface="Times New Roman" panose="02020603050405020304" pitchFamily="18" charset="0"/>
                        </a:rPr>
                        <a:t> …A.Ş</a:t>
                      </a:r>
                    </a:p>
                  </a:txBody>
                  <a:tcPr marL="2164" marR="2164" marT="216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900" dirty="0">
                          <a:effectLst/>
                          <a:latin typeface="Calibri" panose="020F0502020204030204" pitchFamily="34" charset="0"/>
                          <a:ea typeface="Calibri" panose="020F0502020204030204" pitchFamily="34" charset="0"/>
                          <a:cs typeface="Times New Roman" panose="02020603050405020304" pitchFamily="18" charset="0"/>
                        </a:rPr>
                        <a:t>Ara Mamul Üretimi</a:t>
                      </a:r>
                    </a:p>
                  </a:txBody>
                  <a:tcPr marL="2164" marR="2164" marT="216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900" dirty="0">
                          <a:effectLst/>
                          <a:latin typeface="Calibri" panose="020F0502020204030204" pitchFamily="34" charset="0"/>
                          <a:ea typeface="Calibri" panose="020F0502020204030204" pitchFamily="34" charset="0"/>
                          <a:cs typeface="Times New Roman" panose="02020603050405020304" pitchFamily="18" charset="0"/>
                        </a:rPr>
                        <a:t>Kuruluş bünyesinde ısıl işlem fırını bulunmadığından,… parçaların ısıl işlemi yapılmıştır.  </a:t>
                      </a:r>
                    </a:p>
                  </a:txBody>
                  <a:tcPr marL="2164" marR="2164" marT="216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900" dirty="0">
                          <a:effectLst/>
                          <a:latin typeface="Calibri" panose="020F0502020204030204" pitchFamily="34" charset="0"/>
                          <a:ea typeface="Calibri" panose="020F0502020204030204" pitchFamily="34" charset="0"/>
                          <a:cs typeface="Times New Roman" panose="02020603050405020304" pitchFamily="18" charset="0"/>
                        </a:rPr>
                        <a:t> </a:t>
                      </a:r>
                    </a:p>
                  </a:txBody>
                  <a:tcPr marL="2164" marR="2164" marT="216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900">
                          <a:effectLst/>
                          <a:latin typeface="Calibri" panose="020F0502020204030204" pitchFamily="34" charset="0"/>
                          <a:ea typeface="Calibri" panose="020F0502020204030204" pitchFamily="34" charset="0"/>
                          <a:cs typeface="Times New Roman" panose="02020603050405020304" pitchFamily="18" charset="0"/>
                        </a:rPr>
                        <a:t> </a:t>
                      </a:r>
                    </a:p>
                  </a:txBody>
                  <a:tcPr marL="2164" marR="2164" marT="216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900">
                          <a:effectLst/>
                          <a:latin typeface="Calibri" panose="020F0502020204030204" pitchFamily="34" charset="0"/>
                          <a:ea typeface="Calibri" panose="020F0502020204030204" pitchFamily="34" charset="0"/>
                          <a:cs typeface="Times New Roman" panose="02020603050405020304" pitchFamily="18" charset="0"/>
                        </a:rPr>
                        <a:t> </a:t>
                      </a:r>
                    </a:p>
                  </a:txBody>
                  <a:tcPr marL="2164" marR="2164" marT="216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900" dirty="0">
                          <a:effectLst/>
                          <a:latin typeface="Calibri" panose="020F0502020204030204" pitchFamily="34" charset="0"/>
                          <a:ea typeface="Calibri" panose="020F0502020204030204" pitchFamily="34" charset="0"/>
                          <a:cs typeface="Times New Roman" panose="02020603050405020304" pitchFamily="18" charset="0"/>
                        </a:rPr>
                        <a:t> </a:t>
                      </a:r>
                    </a:p>
                  </a:txBody>
                  <a:tcPr marL="2164" marR="2164" marT="216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7797699"/>
                  </a:ext>
                </a:extLst>
              </a:tr>
              <a:tr h="138242">
                <a:tc>
                  <a:txBody>
                    <a:bodyPr/>
                    <a:lstStyle/>
                    <a:p>
                      <a:pPr algn="ctr">
                        <a:lnSpc>
                          <a:spcPct val="107000"/>
                        </a:lnSpc>
                        <a:spcAft>
                          <a:spcPts val="800"/>
                        </a:spcAft>
                      </a:pPr>
                      <a:r>
                        <a:rPr lang="tr-TR" sz="900" b="1">
                          <a:effectLst/>
                          <a:latin typeface="Calibri" panose="020F0502020204030204" pitchFamily="34" charset="0"/>
                          <a:ea typeface="Calibri" panose="020F0502020204030204" pitchFamily="34" charset="0"/>
                          <a:cs typeface="Times New Roman" panose="02020603050405020304" pitchFamily="18" charset="0"/>
                        </a:rPr>
                        <a:t>2</a:t>
                      </a:r>
                      <a:endParaRPr lang="tr-TR" sz="900">
                        <a:effectLst/>
                        <a:latin typeface="Calibri" panose="020F0502020204030204" pitchFamily="34" charset="0"/>
                        <a:ea typeface="Calibri" panose="020F0502020204030204" pitchFamily="34" charset="0"/>
                        <a:cs typeface="Times New Roman" panose="02020603050405020304" pitchFamily="18" charset="0"/>
                      </a:endParaRPr>
                    </a:p>
                  </a:txBody>
                  <a:tcPr marL="2164" marR="2164" marT="216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900" b="1">
                          <a:effectLst/>
                          <a:latin typeface="Calibri" panose="020F0502020204030204" pitchFamily="34" charset="0"/>
                          <a:ea typeface="Calibri" panose="020F0502020204030204" pitchFamily="34" charset="0"/>
                          <a:cs typeface="Times New Roman" panose="02020603050405020304" pitchFamily="18" charset="0"/>
                        </a:rPr>
                        <a:t> </a:t>
                      </a:r>
                      <a:endParaRPr lang="tr-TR" sz="900">
                        <a:effectLst/>
                        <a:latin typeface="Calibri" panose="020F0502020204030204" pitchFamily="34" charset="0"/>
                        <a:ea typeface="Calibri" panose="020F0502020204030204" pitchFamily="34" charset="0"/>
                        <a:cs typeface="Times New Roman" panose="02020603050405020304" pitchFamily="18" charset="0"/>
                      </a:endParaRPr>
                    </a:p>
                  </a:txBody>
                  <a:tcPr marL="2164" marR="2164" marT="216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900">
                          <a:effectLst/>
                          <a:latin typeface="Calibri" panose="020F0502020204030204" pitchFamily="34" charset="0"/>
                          <a:ea typeface="Calibri" panose="020F0502020204030204" pitchFamily="34" charset="0"/>
                          <a:cs typeface="Times New Roman" panose="02020603050405020304" pitchFamily="18" charset="0"/>
                        </a:rPr>
                        <a:t> </a:t>
                      </a:r>
                    </a:p>
                  </a:txBody>
                  <a:tcPr marL="2164" marR="2164" marT="216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900">
                          <a:effectLst/>
                          <a:latin typeface="Calibri" panose="020F0502020204030204" pitchFamily="34" charset="0"/>
                          <a:ea typeface="Calibri" panose="020F0502020204030204" pitchFamily="34" charset="0"/>
                          <a:cs typeface="Times New Roman" panose="02020603050405020304" pitchFamily="18" charset="0"/>
                        </a:rPr>
                        <a:t> </a:t>
                      </a:r>
                    </a:p>
                  </a:txBody>
                  <a:tcPr marL="2164" marR="2164" marT="216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900" dirty="0">
                          <a:effectLst/>
                          <a:latin typeface="Calibri" panose="020F0502020204030204" pitchFamily="34" charset="0"/>
                          <a:ea typeface="Calibri" panose="020F0502020204030204" pitchFamily="34" charset="0"/>
                          <a:cs typeface="Times New Roman" panose="02020603050405020304" pitchFamily="18" charset="0"/>
                        </a:rPr>
                        <a:t> </a:t>
                      </a:r>
                    </a:p>
                  </a:txBody>
                  <a:tcPr marL="2164" marR="2164" marT="216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900" dirty="0">
                          <a:effectLst/>
                          <a:latin typeface="Calibri" panose="020F0502020204030204" pitchFamily="34" charset="0"/>
                          <a:ea typeface="Calibri" panose="020F0502020204030204" pitchFamily="34" charset="0"/>
                          <a:cs typeface="Times New Roman" panose="02020603050405020304" pitchFamily="18" charset="0"/>
                        </a:rPr>
                        <a:t> </a:t>
                      </a:r>
                    </a:p>
                  </a:txBody>
                  <a:tcPr marL="2164" marR="2164" marT="216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900" dirty="0">
                          <a:effectLst/>
                          <a:latin typeface="Calibri" panose="020F0502020204030204" pitchFamily="34" charset="0"/>
                          <a:ea typeface="Calibri" panose="020F0502020204030204" pitchFamily="34" charset="0"/>
                          <a:cs typeface="Times New Roman" panose="02020603050405020304" pitchFamily="18" charset="0"/>
                        </a:rPr>
                        <a:t> </a:t>
                      </a:r>
                    </a:p>
                  </a:txBody>
                  <a:tcPr marL="2164" marR="2164" marT="216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900">
                          <a:effectLst/>
                          <a:latin typeface="Calibri" panose="020F0502020204030204" pitchFamily="34" charset="0"/>
                          <a:ea typeface="Calibri" panose="020F0502020204030204" pitchFamily="34" charset="0"/>
                          <a:cs typeface="Times New Roman" panose="02020603050405020304" pitchFamily="18" charset="0"/>
                        </a:rPr>
                        <a:t> </a:t>
                      </a:r>
                    </a:p>
                  </a:txBody>
                  <a:tcPr marL="2164" marR="2164" marT="216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900">
                          <a:effectLst/>
                          <a:latin typeface="Calibri" panose="020F0502020204030204" pitchFamily="34" charset="0"/>
                          <a:ea typeface="Calibri" panose="020F0502020204030204" pitchFamily="34" charset="0"/>
                          <a:cs typeface="Times New Roman" panose="02020603050405020304" pitchFamily="18" charset="0"/>
                        </a:rPr>
                        <a:t> </a:t>
                      </a:r>
                    </a:p>
                  </a:txBody>
                  <a:tcPr marL="2164" marR="2164" marT="216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900" dirty="0">
                          <a:effectLst/>
                          <a:latin typeface="Calibri" panose="020F0502020204030204" pitchFamily="34" charset="0"/>
                          <a:ea typeface="Calibri" panose="020F0502020204030204" pitchFamily="34" charset="0"/>
                          <a:cs typeface="Times New Roman" panose="02020603050405020304" pitchFamily="18" charset="0"/>
                        </a:rPr>
                        <a:t> </a:t>
                      </a:r>
                    </a:p>
                  </a:txBody>
                  <a:tcPr marL="2164" marR="2164" marT="216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67734659"/>
                  </a:ext>
                </a:extLst>
              </a:tr>
              <a:tr h="138242">
                <a:tc>
                  <a:txBody>
                    <a:bodyPr/>
                    <a:lstStyle/>
                    <a:p>
                      <a:pPr algn="ctr">
                        <a:lnSpc>
                          <a:spcPct val="107000"/>
                        </a:lnSpc>
                        <a:spcAft>
                          <a:spcPts val="800"/>
                        </a:spcAft>
                      </a:pPr>
                      <a:r>
                        <a:rPr lang="tr-TR" sz="900" b="1">
                          <a:effectLst/>
                          <a:latin typeface="Calibri" panose="020F0502020204030204" pitchFamily="34" charset="0"/>
                          <a:ea typeface="Calibri" panose="020F0502020204030204" pitchFamily="34" charset="0"/>
                          <a:cs typeface="Times New Roman" panose="02020603050405020304" pitchFamily="18" charset="0"/>
                        </a:rPr>
                        <a:t>3</a:t>
                      </a:r>
                      <a:endParaRPr lang="tr-TR" sz="900">
                        <a:effectLst/>
                        <a:latin typeface="Calibri" panose="020F0502020204030204" pitchFamily="34" charset="0"/>
                        <a:ea typeface="Calibri" panose="020F0502020204030204" pitchFamily="34" charset="0"/>
                        <a:cs typeface="Times New Roman" panose="02020603050405020304" pitchFamily="18" charset="0"/>
                      </a:endParaRPr>
                    </a:p>
                  </a:txBody>
                  <a:tcPr marL="2164" marR="2164" marT="216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900" b="1">
                          <a:effectLst/>
                          <a:latin typeface="Calibri" panose="020F0502020204030204" pitchFamily="34" charset="0"/>
                          <a:ea typeface="Calibri" panose="020F0502020204030204" pitchFamily="34" charset="0"/>
                          <a:cs typeface="Times New Roman" panose="02020603050405020304" pitchFamily="18" charset="0"/>
                        </a:rPr>
                        <a:t> </a:t>
                      </a:r>
                      <a:endParaRPr lang="tr-TR" sz="900">
                        <a:effectLst/>
                        <a:latin typeface="Calibri" panose="020F0502020204030204" pitchFamily="34" charset="0"/>
                        <a:ea typeface="Calibri" panose="020F0502020204030204" pitchFamily="34" charset="0"/>
                        <a:cs typeface="Times New Roman" panose="02020603050405020304" pitchFamily="18" charset="0"/>
                      </a:endParaRPr>
                    </a:p>
                  </a:txBody>
                  <a:tcPr marL="2164" marR="2164" marT="216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900">
                          <a:effectLst/>
                          <a:latin typeface="Calibri" panose="020F0502020204030204" pitchFamily="34" charset="0"/>
                          <a:ea typeface="Calibri" panose="020F0502020204030204" pitchFamily="34" charset="0"/>
                          <a:cs typeface="Times New Roman" panose="02020603050405020304" pitchFamily="18" charset="0"/>
                        </a:rPr>
                        <a:t> </a:t>
                      </a:r>
                    </a:p>
                  </a:txBody>
                  <a:tcPr marL="2164" marR="2164" marT="216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900">
                          <a:effectLst/>
                          <a:latin typeface="Calibri" panose="020F0502020204030204" pitchFamily="34" charset="0"/>
                          <a:ea typeface="Calibri" panose="020F0502020204030204" pitchFamily="34" charset="0"/>
                          <a:cs typeface="Times New Roman" panose="02020603050405020304" pitchFamily="18" charset="0"/>
                        </a:rPr>
                        <a:t> </a:t>
                      </a:r>
                    </a:p>
                  </a:txBody>
                  <a:tcPr marL="2164" marR="2164" marT="216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900">
                          <a:effectLst/>
                          <a:latin typeface="Calibri" panose="020F0502020204030204" pitchFamily="34" charset="0"/>
                          <a:ea typeface="Calibri" panose="020F0502020204030204" pitchFamily="34" charset="0"/>
                          <a:cs typeface="Times New Roman" panose="02020603050405020304" pitchFamily="18" charset="0"/>
                        </a:rPr>
                        <a:t> </a:t>
                      </a:r>
                    </a:p>
                  </a:txBody>
                  <a:tcPr marL="2164" marR="2164" marT="216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900" dirty="0">
                          <a:effectLst/>
                          <a:latin typeface="Calibri" panose="020F0502020204030204" pitchFamily="34" charset="0"/>
                          <a:ea typeface="Calibri" panose="020F0502020204030204" pitchFamily="34" charset="0"/>
                          <a:cs typeface="Times New Roman" panose="02020603050405020304" pitchFamily="18" charset="0"/>
                        </a:rPr>
                        <a:t> </a:t>
                      </a:r>
                    </a:p>
                  </a:txBody>
                  <a:tcPr marL="2164" marR="2164" marT="216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900" dirty="0">
                          <a:effectLst/>
                          <a:latin typeface="Calibri" panose="020F0502020204030204" pitchFamily="34" charset="0"/>
                          <a:ea typeface="Calibri" panose="020F0502020204030204" pitchFamily="34" charset="0"/>
                          <a:cs typeface="Times New Roman" panose="02020603050405020304" pitchFamily="18" charset="0"/>
                        </a:rPr>
                        <a:t> </a:t>
                      </a:r>
                    </a:p>
                  </a:txBody>
                  <a:tcPr marL="2164" marR="2164" marT="216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900" dirty="0">
                          <a:effectLst/>
                          <a:latin typeface="Calibri" panose="020F0502020204030204" pitchFamily="34" charset="0"/>
                          <a:ea typeface="Calibri" panose="020F0502020204030204" pitchFamily="34" charset="0"/>
                          <a:cs typeface="Times New Roman" panose="02020603050405020304" pitchFamily="18" charset="0"/>
                        </a:rPr>
                        <a:t> </a:t>
                      </a:r>
                    </a:p>
                  </a:txBody>
                  <a:tcPr marL="2164" marR="2164" marT="216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900" dirty="0">
                          <a:effectLst/>
                          <a:latin typeface="Calibri" panose="020F0502020204030204" pitchFamily="34" charset="0"/>
                          <a:ea typeface="Calibri" panose="020F0502020204030204" pitchFamily="34" charset="0"/>
                          <a:cs typeface="Times New Roman" panose="02020603050405020304" pitchFamily="18" charset="0"/>
                        </a:rPr>
                        <a:t> </a:t>
                      </a:r>
                    </a:p>
                  </a:txBody>
                  <a:tcPr marL="2164" marR="2164" marT="216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900" dirty="0">
                          <a:effectLst/>
                          <a:latin typeface="Calibri" panose="020F0502020204030204" pitchFamily="34" charset="0"/>
                          <a:ea typeface="Calibri" panose="020F0502020204030204" pitchFamily="34" charset="0"/>
                          <a:cs typeface="Times New Roman" panose="02020603050405020304" pitchFamily="18" charset="0"/>
                        </a:rPr>
                        <a:t> </a:t>
                      </a:r>
                    </a:p>
                  </a:txBody>
                  <a:tcPr marL="2164" marR="2164" marT="216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19219623"/>
                  </a:ext>
                </a:extLst>
              </a:tr>
              <a:tr h="355244">
                <a:tc gridSpan="7">
                  <a:txBody>
                    <a:bodyPr/>
                    <a:lstStyle/>
                    <a:p>
                      <a:pPr>
                        <a:lnSpc>
                          <a:spcPct val="107000"/>
                        </a:lnSpc>
                        <a:spcAft>
                          <a:spcPts val="800"/>
                        </a:spcAft>
                      </a:pPr>
                      <a:r>
                        <a:rPr lang="tr-TR" sz="900" dirty="0">
                          <a:effectLst/>
                          <a:latin typeface="Calibri" panose="020F0502020204030204" pitchFamily="34" charset="0"/>
                          <a:ea typeface="Calibri" panose="020F0502020204030204" pitchFamily="34" charset="0"/>
                          <a:cs typeface="Times New Roman" panose="02020603050405020304" pitchFamily="18" charset="0"/>
                        </a:rPr>
                        <a:t>*KOBİ, Büyük firma, Üniversite</a:t>
                      </a:r>
                      <a:r>
                        <a:rPr lang="tr-TR" sz="9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Konferans/Fuar (Birini Seçiniz)</a:t>
                      </a:r>
                      <a:br>
                        <a:rPr lang="tr-TR" sz="9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r>
                        <a:rPr lang="tr-TR" sz="900" dirty="0">
                          <a:effectLst/>
                          <a:latin typeface="Calibri" panose="020F0502020204030204" pitchFamily="34" charset="0"/>
                          <a:ea typeface="Calibri" panose="020F0502020204030204" pitchFamily="34" charset="0"/>
                          <a:cs typeface="Times New Roman" panose="02020603050405020304" pitchFamily="18" charset="0"/>
                        </a:rPr>
                        <a:t>**MM Rapor Hazırlama, Proje Yazım Hizmeti, Eğitim, Konferans/Fuar, İşçilik, Ara </a:t>
                      </a:r>
                      <a:r>
                        <a:rPr lang="tr-TR" sz="900" dirty="0" err="1">
                          <a:effectLst/>
                          <a:latin typeface="Calibri" panose="020F0502020204030204" pitchFamily="34" charset="0"/>
                          <a:ea typeface="Calibri" panose="020F0502020204030204" pitchFamily="34" charset="0"/>
                          <a:cs typeface="Times New Roman" panose="02020603050405020304" pitchFamily="18" charset="0"/>
                        </a:rPr>
                        <a:t>Mamül</a:t>
                      </a:r>
                      <a:r>
                        <a:rPr lang="tr-TR" sz="900" dirty="0">
                          <a:effectLst/>
                          <a:latin typeface="Calibri" panose="020F0502020204030204" pitchFamily="34" charset="0"/>
                          <a:ea typeface="Calibri" panose="020F0502020204030204" pitchFamily="34" charset="0"/>
                          <a:cs typeface="Times New Roman" panose="02020603050405020304" pitchFamily="18" charset="0"/>
                        </a:rPr>
                        <a:t> Üretimi, Kalıp Tasarım ve Üretimi, (Birini Seçiniz)</a:t>
                      </a:r>
                    </a:p>
                  </a:txBody>
                  <a:tcPr marL="2164" marR="2164" marT="2164"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noFill/>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a:txBody>
                    <a:bodyPr/>
                    <a:lstStyle/>
                    <a:p>
                      <a:pPr algn="ctr">
                        <a:lnSpc>
                          <a:spcPct val="107000"/>
                        </a:lnSpc>
                        <a:spcAft>
                          <a:spcPts val="800"/>
                        </a:spcAft>
                      </a:pPr>
                      <a:r>
                        <a:rPr lang="tr-TR" sz="900" b="1" dirty="0">
                          <a:effectLst/>
                          <a:latin typeface="Calibri" panose="020F0502020204030204" pitchFamily="34" charset="0"/>
                          <a:ea typeface="Calibri" panose="020F0502020204030204" pitchFamily="34" charset="0"/>
                          <a:cs typeface="Times New Roman" panose="02020603050405020304" pitchFamily="18" charset="0"/>
                        </a:rPr>
                        <a:t>TOPLAM</a:t>
                      </a:r>
                      <a:endParaRPr lang="tr-TR" sz="900" dirty="0">
                        <a:effectLst/>
                        <a:latin typeface="Calibri" panose="020F0502020204030204" pitchFamily="34" charset="0"/>
                        <a:ea typeface="Calibri" panose="020F0502020204030204" pitchFamily="34" charset="0"/>
                        <a:cs typeface="Times New Roman" panose="02020603050405020304" pitchFamily="18" charset="0"/>
                      </a:endParaRPr>
                    </a:p>
                  </a:txBody>
                  <a:tcPr marL="2164" marR="2164" marT="216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900" b="1" dirty="0">
                          <a:effectLst/>
                          <a:latin typeface="Calibri" panose="020F0502020204030204" pitchFamily="34" charset="0"/>
                          <a:ea typeface="Calibri" panose="020F0502020204030204" pitchFamily="34" charset="0"/>
                          <a:cs typeface="Times New Roman" panose="02020603050405020304" pitchFamily="18" charset="0"/>
                        </a:rPr>
                        <a:t>0,00</a:t>
                      </a:r>
                      <a:endParaRPr lang="tr-TR" sz="900" dirty="0">
                        <a:effectLst/>
                        <a:latin typeface="Calibri" panose="020F0502020204030204" pitchFamily="34" charset="0"/>
                        <a:ea typeface="Calibri" panose="020F0502020204030204" pitchFamily="34" charset="0"/>
                        <a:cs typeface="Times New Roman" panose="02020603050405020304" pitchFamily="18" charset="0"/>
                      </a:endParaRPr>
                    </a:p>
                  </a:txBody>
                  <a:tcPr marL="2164" marR="2164" marT="216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900" dirty="0">
                          <a:effectLst/>
                          <a:latin typeface="Calibri" panose="020F0502020204030204" pitchFamily="34" charset="0"/>
                          <a:ea typeface="Calibri" panose="020F0502020204030204" pitchFamily="34" charset="0"/>
                          <a:cs typeface="Times New Roman" panose="02020603050405020304" pitchFamily="18" charset="0"/>
                        </a:rPr>
                        <a:t> </a:t>
                      </a:r>
                    </a:p>
                  </a:txBody>
                  <a:tcPr marL="2164" marR="2164" marT="216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extLst>
                  <a:ext uri="{0D108BD9-81ED-4DB2-BD59-A6C34878D82A}">
                    <a16:rowId xmlns:a16="http://schemas.microsoft.com/office/drawing/2014/main" val="799851863"/>
                  </a:ext>
                </a:extLst>
              </a:tr>
              <a:tr h="355244">
                <a:tc gridSpan="7">
                  <a:txBody>
                    <a:bodyPr/>
                    <a:lstStyle/>
                    <a:p>
                      <a:pPr>
                        <a:lnSpc>
                          <a:spcPct val="107000"/>
                        </a:lnSpc>
                        <a:spcAft>
                          <a:spcPts val="800"/>
                        </a:spcAft>
                      </a:pPr>
                      <a:r>
                        <a:rPr lang="tr-TR" sz="900" dirty="0">
                          <a:effectLst/>
                          <a:latin typeface="Calibri" panose="020F0502020204030204" pitchFamily="34" charset="0"/>
                          <a:ea typeface="Calibri" panose="020F0502020204030204" pitchFamily="34" charset="0"/>
                          <a:cs typeface="Times New Roman" panose="02020603050405020304" pitchFamily="18" charset="0"/>
                        </a:rPr>
                        <a:t>Bu formda beyan edilen harcama ve giderlere ilişkin mali raporda tevsik edici belgelerin ve </a:t>
                      </a:r>
                      <a:r>
                        <a:rPr lang="tr-TR" sz="900"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ödeme</a:t>
                      </a:r>
                      <a:r>
                        <a:rPr lang="tr-TR" sz="900" dirty="0">
                          <a:effectLst/>
                          <a:latin typeface="Calibri" panose="020F0502020204030204" pitchFamily="34" charset="0"/>
                          <a:ea typeface="Calibri" panose="020F0502020204030204" pitchFamily="34" charset="0"/>
                          <a:cs typeface="Times New Roman" panose="02020603050405020304" pitchFamily="18" charset="0"/>
                        </a:rPr>
                        <a:t> belgelerinin bulunduğunu ve bu belgelerin kuruluşumuzda saklandığını kabul ve taahhüt ederiz. </a:t>
                      </a:r>
                    </a:p>
                  </a:txBody>
                  <a:tcPr marL="2164" marR="2164" marT="2164" marB="0" anchor="b">
                    <a:lnL>
                      <a:noFill/>
                    </a:lnL>
                    <a:lnR>
                      <a:noFill/>
                    </a:lnR>
                    <a:lnT>
                      <a:noFill/>
                    </a:lnT>
                    <a:lnB>
                      <a:noFill/>
                    </a:lnB>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a:txBody>
                    <a:bodyPr/>
                    <a:lstStyle/>
                    <a:p>
                      <a:pPr>
                        <a:lnSpc>
                          <a:spcPct val="107000"/>
                        </a:lnSpc>
                      </a:pPr>
                      <a:endParaRPr lang="tr-TR" sz="900">
                        <a:effectLst/>
                        <a:latin typeface="Calibri" panose="020F0502020204030204" pitchFamily="34" charset="0"/>
                        <a:cs typeface="Times New Roman" panose="02020603050405020304" pitchFamily="18" charset="0"/>
                      </a:endParaRPr>
                    </a:p>
                  </a:txBody>
                  <a:tcPr marL="2164" marR="2164" marT="2164"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nSpc>
                          <a:spcPct val="107000"/>
                        </a:lnSpc>
                      </a:pPr>
                      <a:endParaRPr lang="tr-TR" sz="900">
                        <a:effectLst/>
                        <a:latin typeface="Calibri" panose="020F0502020204030204" pitchFamily="34" charset="0"/>
                        <a:cs typeface="Times New Roman" panose="02020603050405020304" pitchFamily="18" charset="0"/>
                      </a:endParaRPr>
                    </a:p>
                  </a:txBody>
                  <a:tcPr marL="2164" marR="2164" marT="2164"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nSpc>
                          <a:spcPct val="107000"/>
                        </a:lnSpc>
                      </a:pPr>
                      <a:endParaRPr lang="tr-TR" sz="900">
                        <a:effectLst/>
                        <a:latin typeface="Calibri" panose="020F0502020204030204" pitchFamily="34" charset="0"/>
                        <a:cs typeface="Times New Roman" panose="02020603050405020304" pitchFamily="18" charset="0"/>
                      </a:endParaRPr>
                    </a:p>
                  </a:txBody>
                  <a:tcPr marL="2164" marR="2164" marT="2164" marB="0" anchor="b">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135292358"/>
                  </a:ext>
                </a:extLst>
              </a:tr>
              <a:tr h="138242">
                <a:tc>
                  <a:txBody>
                    <a:bodyPr/>
                    <a:lstStyle/>
                    <a:p>
                      <a:pPr>
                        <a:lnSpc>
                          <a:spcPct val="107000"/>
                        </a:lnSpc>
                      </a:pPr>
                      <a:endParaRPr lang="tr-TR" sz="900">
                        <a:effectLst/>
                        <a:latin typeface="Calibri" panose="020F0502020204030204" pitchFamily="34" charset="0"/>
                        <a:cs typeface="Times New Roman" panose="02020603050405020304" pitchFamily="18" charset="0"/>
                      </a:endParaRPr>
                    </a:p>
                  </a:txBody>
                  <a:tcPr marL="2164" marR="2164" marT="2164" marB="0" anchor="b">
                    <a:lnL>
                      <a:noFill/>
                    </a:lnL>
                    <a:lnR>
                      <a:noFill/>
                    </a:lnR>
                    <a:lnT>
                      <a:noFill/>
                    </a:lnT>
                    <a:lnB>
                      <a:noFill/>
                    </a:lnB>
                  </a:tcPr>
                </a:tc>
                <a:tc>
                  <a:txBody>
                    <a:bodyPr/>
                    <a:lstStyle/>
                    <a:p>
                      <a:pPr>
                        <a:lnSpc>
                          <a:spcPct val="107000"/>
                        </a:lnSpc>
                      </a:pPr>
                      <a:endParaRPr lang="tr-TR" sz="900">
                        <a:effectLst/>
                        <a:latin typeface="Calibri" panose="020F0502020204030204" pitchFamily="34" charset="0"/>
                        <a:cs typeface="Times New Roman" panose="02020603050405020304" pitchFamily="18" charset="0"/>
                      </a:endParaRPr>
                    </a:p>
                  </a:txBody>
                  <a:tcPr marL="2164" marR="2164" marT="2164" marB="0" anchor="b">
                    <a:lnL>
                      <a:noFill/>
                    </a:lnL>
                    <a:lnR>
                      <a:noFill/>
                    </a:lnR>
                    <a:lnT>
                      <a:noFill/>
                    </a:lnT>
                    <a:lnB>
                      <a:noFill/>
                    </a:lnB>
                  </a:tcPr>
                </a:tc>
                <a:tc>
                  <a:txBody>
                    <a:bodyPr/>
                    <a:lstStyle/>
                    <a:p>
                      <a:pPr>
                        <a:lnSpc>
                          <a:spcPct val="107000"/>
                        </a:lnSpc>
                      </a:pPr>
                      <a:endParaRPr lang="tr-TR" sz="900" dirty="0">
                        <a:effectLst/>
                        <a:latin typeface="Calibri" panose="020F0502020204030204" pitchFamily="34" charset="0"/>
                        <a:cs typeface="Times New Roman" panose="02020603050405020304" pitchFamily="18" charset="0"/>
                      </a:endParaRPr>
                    </a:p>
                  </a:txBody>
                  <a:tcPr marL="2164" marR="2164" marT="2164" marB="0" anchor="b">
                    <a:lnL>
                      <a:noFill/>
                    </a:lnL>
                    <a:lnR>
                      <a:noFill/>
                    </a:lnR>
                    <a:lnT>
                      <a:noFill/>
                    </a:lnT>
                    <a:lnB>
                      <a:noFill/>
                    </a:lnB>
                  </a:tcPr>
                </a:tc>
                <a:tc>
                  <a:txBody>
                    <a:bodyPr/>
                    <a:lstStyle/>
                    <a:p>
                      <a:pPr>
                        <a:lnSpc>
                          <a:spcPct val="107000"/>
                        </a:lnSpc>
                      </a:pPr>
                      <a:endParaRPr lang="tr-TR" sz="900">
                        <a:effectLst/>
                        <a:latin typeface="Calibri" panose="020F0502020204030204" pitchFamily="34" charset="0"/>
                        <a:cs typeface="Times New Roman" panose="02020603050405020304" pitchFamily="18" charset="0"/>
                      </a:endParaRPr>
                    </a:p>
                  </a:txBody>
                  <a:tcPr marL="2164" marR="2164" marT="2164" marB="0" anchor="b">
                    <a:lnL>
                      <a:noFill/>
                    </a:lnL>
                    <a:lnR>
                      <a:noFill/>
                    </a:lnR>
                    <a:lnT>
                      <a:noFill/>
                    </a:lnT>
                    <a:lnB>
                      <a:noFill/>
                    </a:lnB>
                  </a:tcPr>
                </a:tc>
                <a:tc>
                  <a:txBody>
                    <a:bodyPr/>
                    <a:lstStyle/>
                    <a:p>
                      <a:pPr>
                        <a:lnSpc>
                          <a:spcPct val="107000"/>
                        </a:lnSpc>
                      </a:pPr>
                      <a:endParaRPr lang="tr-TR" sz="900">
                        <a:effectLst/>
                        <a:latin typeface="Calibri" panose="020F0502020204030204" pitchFamily="34" charset="0"/>
                        <a:cs typeface="Times New Roman" panose="02020603050405020304" pitchFamily="18" charset="0"/>
                      </a:endParaRPr>
                    </a:p>
                  </a:txBody>
                  <a:tcPr marL="2164" marR="2164" marT="2164" marB="0" anchor="b">
                    <a:lnL>
                      <a:noFill/>
                    </a:lnL>
                    <a:lnR>
                      <a:noFill/>
                    </a:lnR>
                    <a:lnT>
                      <a:noFill/>
                    </a:lnT>
                    <a:lnB>
                      <a:noFill/>
                    </a:lnB>
                  </a:tcPr>
                </a:tc>
                <a:tc>
                  <a:txBody>
                    <a:bodyPr/>
                    <a:lstStyle/>
                    <a:p>
                      <a:pPr>
                        <a:lnSpc>
                          <a:spcPct val="107000"/>
                        </a:lnSpc>
                      </a:pPr>
                      <a:endParaRPr lang="tr-TR" sz="900">
                        <a:effectLst/>
                        <a:latin typeface="Calibri" panose="020F0502020204030204" pitchFamily="34" charset="0"/>
                        <a:cs typeface="Times New Roman" panose="02020603050405020304" pitchFamily="18" charset="0"/>
                      </a:endParaRPr>
                    </a:p>
                  </a:txBody>
                  <a:tcPr marL="2164" marR="2164" marT="2164" marB="0" anchor="b">
                    <a:lnL>
                      <a:noFill/>
                    </a:lnL>
                    <a:lnR>
                      <a:noFill/>
                    </a:lnR>
                    <a:lnT>
                      <a:noFill/>
                    </a:lnT>
                    <a:lnB>
                      <a:noFill/>
                    </a:lnB>
                  </a:tcPr>
                </a:tc>
                <a:tc>
                  <a:txBody>
                    <a:bodyPr/>
                    <a:lstStyle/>
                    <a:p>
                      <a:pPr>
                        <a:lnSpc>
                          <a:spcPct val="107000"/>
                        </a:lnSpc>
                      </a:pPr>
                      <a:endParaRPr lang="tr-TR" sz="900">
                        <a:effectLst/>
                        <a:latin typeface="Calibri" panose="020F0502020204030204" pitchFamily="34" charset="0"/>
                        <a:cs typeface="Times New Roman" panose="02020603050405020304" pitchFamily="18" charset="0"/>
                      </a:endParaRPr>
                    </a:p>
                  </a:txBody>
                  <a:tcPr marL="2164" marR="2164" marT="2164" marB="0" anchor="b">
                    <a:lnL>
                      <a:noFill/>
                    </a:lnL>
                    <a:lnR>
                      <a:noFill/>
                    </a:lnR>
                    <a:lnT>
                      <a:noFill/>
                    </a:lnT>
                    <a:lnB>
                      <a:noFill/>
                    </a:lnB>
                  </a:tcPr>
                </a:tc>
                <a:tc>
                  <a:txBody>
                    <a:bodyPr/>
                    <a:lstStyle/>
                    <a:p>
                      <a:pPr>
                        <a:lnSpc>
                          <a:spcPct val="107000"/>
                        </a:lnSpc>
                      </a:pPr>
                      <a:endParaRPr lang="tr-TR" sz="900">
                        <a:effectLst/>
                        <a:latin typeface="Calibri" panose="020F0502020204030204" pitchFamily="34" charset="0"/>
                        <a:cs typeface="Times New Roman" panose="02020603050405020304" pitchFamily="18" charset="0"/>
                      </a:endParaRPr>
                    </a:p>
                  </a:txBody>
                  <a:tcPr marL="2164" marR="2164" marT="2164" marB="0" anchor="b">
                    <a:lnL>
                      <a:noFill/>
                    </a:lnL>
                    <a:lnR>
                      <a:noFill/>
                    </a:lnR>
                    <a:lnT>
                      <a:noFill/>
                    </a:lnT>
                    <a:lnB>
                      <a:noFill/>
                    </a:lnB>
                  </a:tcPr>
                </a:tc>
                <a:tc>
                  <a:txBody>
                    <a:bodyPr/>
                    <a:lstStyle/>
                    <a:p>
                      <a:pPr>
                        <a:lnSpc>
                          <a:spcPct val="107000"/>
                        </a:lnSpc>
                      </a:pPr>
                      <a:endParaRPr lang="tr-TR" sz="900">
                        <a:effectLst/>
                        <a:latin typeface="Calibri" panose="020F0502020204030204" pitchFamily="34" charset="0"/>
                        <a:cs typeface="Times New Roman" panose="02020603050405020304" pitchFamily="18" charset="0"/>
                      </a:endParaRPr>
                    </a:p>
                  </a:txBody>
                  <a:tcPr marL="2164" marR="2164" marT="2164" marB="0" anchor="b">
                    <a:lnL>
                      <a:noFill/>
                    </a:lnL>
                    <a:lnR>
                      <a:noFill/>
                    </a:lnR>
                    <a:lnT>
                      <a:noFill/>
                    </a:lnT>
                    <a:lnB>
                      <a:noFill/>
                    </a:lnB>
                  </a:tcPr>
                </a:tc>
                <a:tc>
                  <a:txBody>
                    <a:bodyPr/>
                    <a:lstStyle/>
                    <a:p>
                      <a:pPr>
                        <a:lnSpc>
                          <a:spcPct val="107000"/>
                        </a:lnSpc>
                      </a:pPr>
                      <a:endParaRPr lang="tr-TR" sz="900">
                        <a:effectLst/>
                        <a:latin typeface="Calibri" panose="020F0502020204030204" pitchFamily="34" charset="0"/>
                        <a:cs typeface="Times New Roman" panose="02020603050405020304" pitchFamily="18" charset="0"/>
                      </a:endParaRPr>
                    </a:p>
                  </a:txBody>
                  <a:tcPr marL="2164" marR="2164" marT="2164" marB="0" anchor="b">
                    <a:lnL>
                      <a:noFill/>
                    </a:lnL>
                    <a:lnR>
                      <a:noFill/>
                    </a:lnR>
                    <a:lnT>
                      <a:noFill/>
                    </a:lnT>
                    <a:lnB>
                      <a:noFill/>
                    </a:lnB>
                  </a:tcPr>
                </a:tc>
                <a:extLst>
                  <a:ext uri="{0D108BD9-81ED-4DB2-BD59-A6C34878D82A}">
                    <a16:rowId xmlns:a16="http://schemas.microsoft.com/office/drawing/2014/main" val="3504659451"/>
                  </a:ext>
                </a:extLst>
              </a:tr>
              <a:tr h="237386">
                <a:tc>
                  <a:txBody>
                    <a:bodyPr/>
                    <a:lstStyle/>
                    <a:p>
                      <a:pPr>
                        <a:lnSpc>
                          <a:spcPct val="107000"/>
                        </a:lnSpc>
                      </a:pPr>
                      <a:endParaRPr lang="tr-TR" sz="900">
                        <a:effectLst/>
                        <a:latin typeface="Calibri" panose="020F0502020204030204" pitchFamily="34" charset="0"/>
                        <a:cs typeface="Times New Roman" panose="02020603050405020304" pitchFamily="18" charset="0"/>
                      </a:endParaRPr>
                    </a:p>
                  </a:txBody>
                  <a:tcPr marL="2164" marR="2164" marT="2164" marB="0" anchor="b">
                    <a:lnL>
                      <a:noFill/>
                    </a:lnL>
                    <a:lnR>
                      <a:noFill/>
                    </a:lnR>
                    <a:lnT>
                      <a:noFill/>
                    </a:lnT>
                    <a:lnB>
                      <a:noFill/>
                    </a:lnB>
                  </a:tcPr>
                </a:tc>
                <a:tc>
                  <a:txBody>
                    <a:bodyPr/>
                    <a:lstStyle/>
                    <a:p>
                      <a:pPr>
                        <a:lnSpc>
                          <a:spcPct val="107000"/>
                        </a:lnSpc>
                        <a:spcAft>
                          <a:spcPts val="800"/>
                        </a:spcAft>
                      </a:pPr>
                      <a:r>
                        <a:rPr lang="tr-TR" sz="900" b="1">
                          <a:effectLst/>
                          <a:latin typeface="Calibri" panose="020F0502020204030204" pitchFamily="34" charset="0"/>
                          <a:ea typeface="Calibri" panose="020F0502020204030204" pitchFamily="34" charset="0"/>
                          <a:cs typeface="Times New Roman" panose="02020603050405020304" pitchFamily="18" charset="0"/>
                        </a:rPr>
                        <a:t>Tarih</a:t>
                      </a:r>
                      <a:endParaRPr lang="tr-TR" sz="900">
                        <a:effectLst/>
                        <a:latin typeface="Calibri" panose="020F0502020204030204" pitchFamily="34" charset="0"/>
                        <a:ea typeface="Calibri" panose="020F0502020204030204" pitchFamily="34" charset="0"/>
                        <a:cs typeface="Times New Roman" panose="02020603050405020304" pitchFamily="18" charset="0"/>
                      </a:endParaRPr>
                    </a:p>
                  </a:txBody>
                  <a:tcPr marL="2164" marR="2164" marT="2164" marB="0" anchor="b">
                    <a:lnL>
                      <a:noFill/>
                    </a:lnL>
                    <a:lnR>
                      <a:noFill/>
                    </a:lnR>
                    <a:lnT>
                      <a:noFill/>
                    </a:lnT>
                    <a:lnB>
                      <a:noFill/>
                    </a:lnB>
                  </a:tcPr>
                </a:tc>
                <a:tc>
                  <a:txBody>
                    <a:bodyPr/>
                    <a:lstStyle/>
                    <a:p>
                      <a:pPr>
                        <a:lnSpc>
                          <a:spcPct val="107000"/>
                        </a:lnSpc>
                        <a:spcAft>
                          <a:spcPts val="800"/>
                        </a:spcAft>
                      </a:pPr>
                      <a:r>
                        <a:rPr lang="tr-TR" sz="900" b="1" dirty="0" smtClean="0">
                          <a:effectLst/>
                          <a:latin typeface="Calibri" panose="020F0502020204030204" pitchFamily="34" charset="0"/>
                          <a:ea typeface="Calibri" panose="020F0502020204030204" pitchFamily="34" charset="0"/>
                          <a:cs typeface="Times New Roman" panose="02020603050405020304" pitchFamily="18" charset="0"/>
                        </a:rPr>
                        <a:t>26.01.2024</a:t>
                      </a:r>
                      <a:endParaRPr lang="tr-TR" sz="900" dirty="0">
                        <a:effectLst/>
                        <a:latin typeface="Calibri" panose="020F0502020204030204" pitchFamily="34" charset="0"/>
                        <a:ea typeface="Calibri" panose="020F0502020204030204" pitchFamily="34" charset="0"/>
                        <a:cs typeface="Times New Roman" panose="02020603050405020304" pitchFamily="18" charset="0"/>
                      </a:endParaRPr>
                    </a:p>
                  </a:txBody>
                  <a:tcPr marL="2164" marR="2164" marT="2164" marB="0" anchor="b">
                    <a:lnL>
                      <a:noFill/>
                    </a:lnL>
                    <a:lnR>
                      <a:noFill/>
                    </a:lnR>
                    <a:lnT>
                      <a:noFill/>
                    </a:lnT>
                    <a:lnB>
                      <a:noFill/>
                    </a:lnB>
                  </a:tcPr>
                </a:tc>
                <a:tc>
                  <a:txBody>
                    <a:bodyPr/>
                    <a:lstStyle/>
                    <a:p>
                      <a:pPr>
                        <a:lnSpc>
                          <a:spcPct val="107000"/>
                        </a:lnSpc>
                        <a:spcAft>
                          <a:spcPts val="800"/>
                        </a:spcAft>
                      </a:pPr>
                      <a:r>
                        <a:rPr lang="tr-TR" sz="900" b="1">
                          <a:effectLst/>
                          <a:latin typeface="Calibri" panose="020F0502020204030204" pitchFamily="34" charset="0"/>
                          <a:ea typeface="Calibri" panose="020F0502020204030204" pitchFamily="34" charset="0"/>
                          <a:cs typeface="Times New Roman" panose="02020603050405020304" pitchFamily="18" charset="0"/>
                        </a:rPr>
                        <a:t>Kuruluş Yetkilisi</a:t>
                      </a:r>
                      <a:endParaRPr lang="tr-TR" sz="900">
                        <a:effectLst/>
                        <a:latin typeface="Calibri" panose="020F0502020204030204" pitchFamily="34" charset="0"/>
                        <a:ea typeface="Calibri" panose="020F0502020204030204" pitchFamily="34" charset="0"/>
                        <a:cs typeface="Times New Roman" panose="02020603050405020304" pitchFamily="18" charset="0"/>
                      </a:endParaRPr>
                    </a:p>
                  </a:txBody>
                  <a:tcPr marL="2164" marR="2164" marT="2164" marB="0" anchor="b">
                    <a:lnL>
                      <a:noFill/>
                    </a:lnL>
                    <a:lnR>
                      <a:noFill/>
                    </a:lnR>
                    <a:lnT>
                      <a:noFill/>
                    </a:lnT>
                    <a:lnB>
                      <a:noFill/>
                    </a:lnB>
                  </a:tcPr>
                </a:tc>
                <a:tc gridSpan="4">
                  <a:txBody>
                    <a:bodyPr/>
                    <a:lstStyle/>
                    <a:p>
                      <a:pPr>
                        <a:lnSpc>
                          <a:spcPct val="107000"/>
                        </a:lnSpc>
                      </a:pPr>
                      <a:endParaRPr lang="tr-TR" sz="900">
                        <a:effectLst/>
                        <a:latin typeface="Calibri" panose="020F0502020204030204" pitchFamily="34" charset="0"/>
                        <a:cs typeface="Times New Roman" panose="02020603050405020304" pitchFamily="18" charset="0"/>
                      </a:endParaRPr>
                    </a:p>
                  </a:txBody>
                  <a:tcPr marL="2164" marR="2164" marT="2164" marB="0" anchor="b">
                    <a:lnL>
                      <a:noFill/>
                    </a:lnL>
                    <a:lnR>
                      <a:noFill/>
                    </a:lnR>
                    <a:lnT>
                      <a:noFill/>
                    </a:lnT>
                    <a:lnB>
                      <a:noFill/>
                    </a:lnB>
                  </a:tcPr>
                </a:tc>
                <a:tc hMerge="1">
                  <a:txBody>
                    <a:bodyPr/>
                    <a:lstStyle/>
                    <a:p>
                      <a:endParaRPr lang="tr-TR"/>
                    </a:p>
                  </a:txBody>
                  <a:tcPr/>
                </a:tc>
                <a:tc hMerge="1">
                  <a:txBody>
                    <a:bodyPr/>
                    <a:lstStyle/>
                    <a:p>
                      <a:endParaRPr lang="tr-TR"/>
                    </a:p>
                  </a:txBody>
                  <a:tcPr/>
                </a:tc>
                <a:tc hMerge="1">
                  <a:txBody>
                    <a:bodyPr/>
                    <a:lstStyle/>
                    <a:p>
                      <a:endParaRPr lang="tr-TR"/>
                    </a:p>
                  </a:txBody>
                  <a:tcPr/>
                </a:tc>
                <a:tc>
                  <a:txBody>
                    <a:bodyPr/>
                    <a:lstStyle/>
                    <a:p>
                      <a:pPr>
                        <a:lnSpc>
                          <a:spcPct val="107000"/>
                        </a:lnSpc>
                      </a:pPr>
                      <a:endParaRPr lang="tr-TR" sz="900">
                        <a:effectLst/>
                        <a:latin typeface="Calibri" panose="020F0502020204030204" pitchFamily="34" charset="0"/>
                        <a:cs typeface="Times New Roman" panose="02020603050405020304" pitchFamily="18" charset="0"/>
                      </a:endParaRPr>
                    </a:p>
                  </a:txBody>
                  <a:tcPr marL="2164" marR="2164" marT="2164" marB="0" anchor="b">
                    <a:lnL>
                      <a:noFill/>
                    </a:lnL>
                    <a:lnR>
                      <a:noFill/>
                    </a:lnR>
                    <a:lnT>
                      <a:noFill/>
                    </a:lnT>
                    <a:lnB>
                      <a:noFill/>
                    </a:lnB>
                  </a:tcPr>
                </a:tc>
                <a:tc>
                  <a:txBody>
                    <a:bodyPr/>
                    <a:lstStyle/>
                    <a:p>
                      <a:pPr>
                        <a:lnSpc>
                          <a:spcPct val="107000"/>
                        </a:lnSpc>
                      </a:pPr>
                      <a:endParaRPr lang="tr-TR" sz="900">
                        <a:effectLst/>
                        <a:latin typeface="Calibri" panose="020F0502020204030204" pitchFamily="34" charset="0"/>
                        <a:cs typeface="Times New Roman" panose="02020603050405020304" pitchFamily="18" charset="0"/>
                      </a:endParaRPr>
                    </a:p>
                  </a:txBody>
                  <a:tcPr marL="2164" marR="2164" marT="2164" marB="0" anchor="b">
                    <a:lnL>
                      <a:noFill/>
                    </a:lnL>
                    <a:lnR>
                      <a:noFill/>
                    </a:lnR>
                    <a:lnT>
                      <a:noFill/>
                    </a:lnT>
                    <a:lnB>
                      <a:noFill/>
                    </a:lnB>
                  </a:tcPr>
                </a:tc>
                <a:extLst>
                  <a:ext uri="{0D108BD9-81ED-4DB2-BD59-A6C34878D82A}">
                    <a16:rowId xmlns:a16="http://schemas.microsoft.com/office/drawing/2014/main" val="1216159167"/>
                  </a:ext>
                </a:extLst>
              </a:tr>
              <a:tr h="138242">
                <a:tc>
                  <a:txBody>
                    <a:bodyPr/>
                    <a:lstStyle/>
                    <a:p>
                      <a:pPr>
                        <a:lnSpc>
                          <a:spcPct val="107000"/>
                        </a:lnSpc>
                      </a:pPr>
                      <a:endParaRPr lang="tr-TR" sz="900">
                        <a:effectLst/>
                        <a:latin typeface="Calibri" panose="020F0502020204030204" pitchFamily="34" charset="0"/>
                        <a:cs typeface="Times New Roman" panose="02020603050405020304" pitchFamily="18" charset="0"/>
                      </a:endParaRPr>
                    </a:p>
                  </a:txBody>
                  <a:tcPr marL="2164" marR="2164" marT="2164" marB="0" anchor="b">
                    <a:lnL>
                      <a:noFill/>
                    </a:lnL>
                    <a:lnR>
                      <a:noFill/>
                    </a:lnR>
                    <a:lnT>
                      <a:noFill/>
                    </a:lnT>
                    <a:lnB>
                      <a:noFill/>
                    </a:lnB>
                  </a:tcPr>
                </a:tc>
                <a:tc>
                  <a:txBody>
                    <a:bodyPr/>
                    <a:lstStyle/>
                    <a:p>
                      <a:pPr>
                        <a:lnSpc>
                          <a:spcPct val="107000"/>
                        </a:lnSpc>
                      </a:pPr>
                      <a:endParaRPr lang="tr-TR" sz="900">
                        <a:effectLst/>
                        <a:latin typeface="Calibri" panose="020F0502020204030204" pitchFamily="34" charset="0"/>
                        <a:cs typeface="Times New Roman" panose="02020603050405020304" pitchFamily="18" charset="0"/>
                      </a:endParaRPr>
                    </a:p>
                  </a:txBody>
                  <a:tcPr marL="2164" marR="2164" marT="2164" marB="0" anchor="b">
                    <a:lnL>
                      <a:noFill/>
                    </a:lnL>
                    <a:lnR>
                      <a:noFill/>
                    </a:lnR>
                    <a:lnT>
                      <a:noFill/>
                    </a:lnT>
                    <a:lnB>
                      <a:noFill/>
                    </a:lnB>
                  </a:tcPr>
                </a:tc>
                <a:tc>
                  <a:txBody>
                    <a:bodyPr/>
                    <a:lstStyle/>
                    <a:p>
                      <a:pPr>
                        <a:lnSpc>
                          <a:spcPct val="107000"/>
                        </a:lnSpc>
                      </a:pPr>
                      <a:endParaRPr lang="tr-TR" sz="900">
                        <a:effectLst/>
                        <a:latin typeface="Calibri" panose="020F0502020204030204" pitchFamily="34" charset="0"/>
                        <a:cs typeface="Times New Roman" panose="02020603050405020304" pitchFamily="18" charset="0"/>
                      </a:endParaRPr>
                    </a:p>
                  </a:txBody>
                  <a:tcPr marL="2164" marR="2164" marT="2164" marB="0" anchor="b">
                    <a:lnL>
                      <a:noFill/>
                    </a:lnL>
                    <a:lnR>
                      <a:noFill/>
                    </a:lnR>
                    <a:lnT>
                      <a:noFill/>
                    </a:lnT>
                    <a:lnB>
                      <a:noFill/>
                    </a:lnB>
                  </a:tcPr>
                </a:tc>
                <a:tc>
                  <a:txBody>
                    <a:bodyPr/>
                    <a:lstStyle/>
                    <a:p>
                      <a:pPr>
                        <a:lnSpc>
                          <a:spcPct val="107000"/>
                        </a:lnSpc>
                        <a:spcAft>
                          <a:spcPts val="800"/>
                        </a:spcAft>
                      </a:pPr>
                      <a:r>
                        <a:rPr lang="tr-TR" sz="900" b="1" dirty="0">
                          <a:effectLst/>
                          <a:latin typeface="Calibri" panose="020F0502020204030204" pitchFamily="34" charset="0"/>
                          <a:ea typeface="Calibri" panose="020F0502020204030204" pitchFamily="34" charset="0"/>
                          <a:cs typeface="Times New Roman" panose="02020603050405020304" pitchFamily="18" charset="0"/>
                        </a:rPr>
                        <a:t>Kaşe-İmza</a:t>
                      </a:r>
                      <a:endParaRPr lang="tr-TR" sz="900" dirty="0">
                        <a:effectLst/>
                        <a:latin typeface="Calibri" panose="020F0502020204030204" pitchFamily="34" charset="0"/>
                        <a:ea typeface="Calibri" panose="020F0502020204030204" pitchFamily="34" charset="0"/>
                        <a:cs typeface="Times New Roman" panose="02020603050405020304" pitchFamily="18" charset="0"/>
                      </a:endParaRPr>
                    </a:p>
                  </a:txBody>
                  <a:tcPr marL="2164" marR="2164" marT="2164" marB="0" anchor="b">
                    <a:lnL>
                      <a:noFill/>
                    </a:lnL>
                    <a:lnR>
                      <a:noFill/>
                    </a:lnR>
                    <a:lnT>
                      <a:noFill/>
                    </a:lnT>
                    <a:lnB>
                      <a:noFill/>
                    </a:lnB>
                  </a:tcPr>
                </a:tc>
                <a:tc>
                  <a:txBody>
                    <a:bodyPr/>
                    <a:lstStyle/>
                    <a:p>
                      <a:pPr>
                        <a:lnSpc>
                          <a:spcPct val="107000"/>
                        </a:lnSpc>
                      </a:pPr>
                      <a:endParaRPr lang="tr-TR" sz="900">
                        <a:effectLst/>
                        <a:latin typeface="Calibri" panose="020F0502020204030204" pitchFamily="34" charset="0"/>
                        <a:cs typeface="Times New Roman" panose="02020603050405020304" pitchFamily="18" charset="0"/>
                      </a:endParaRPr>
                    </a:p>
                  </a:txBody>
                  <a:tcPr marL="2164" marR="2164" marT="2164" marB="0" anchor="b">
                    <a:lnL>
                      <a:noFill/>
                    </a:lnL>
                    <a:lnR>
                      <a:noFill/>
                    </a:lnR>
                    <a:lnT>
                      <a:noFill/>
                    </a:lnT>
                    <a:lnB>
                      <a:noFill/>
                    </a:lnB>
                  </a:tcPr>
                </a:tc>
                <a:tc>
                  <a:txBody>
                    <a:bodyPr/>
                    <a:lstStyle/>
                    <a:p>
                      <a:pPr>
                        <a:lnSpc>
                          <a:spcPct val="107000"/>
                        </a:lnSpc>
                      </a:pPr>
                      <a:endParaRPr lang="tr-TR" sz="900">
                        <a:effectLst/>
                        <a:latin typeface="Calibri" panose="020F0502020204030204" pitchFamily="34" charset="0"/>
                        <a:cs typeface="Times New Roman" panose="02020603050405020304" pitchFamily="18" charset="0"/>
                      </a:endParaRPr>
                    </a:p>
                  </a:txBody>
                  <a:tcPr marL="2164" marR="2164" marT="2164" marB="0" anchor="b">
                    <a:lnL>
                      <a:noFill/>
                    </a:lnL>
                    <a:lnR>
                      <a:noFill/>
                    </a:lnR>
                    <a:lnT>
                      <a:noFill/>
                    </a:lnT>
                    <a:lnB>
                      <a:noFill/>
                    </a:lnB>
                  </a:tcPr>
                </a:tc>
                <a:tc>
                  <a:txBody>
                    <a:bodyPr/>
                    <a:lstStyle/>
                    <a:p>
                      <a:pPr>
                        <a:lnSpc>
                          <a:spcPct val="107000"/>
                        </a:lnSpc>
                      </a:pPr>
                      <a:endParaRPr lang="tr-TR" sz="900">
                        <a:effectLst/>
                        <a:latin typeface="Calibri" panose="020F0502020204030204" pitchFamily="34" charset="0"/>
                        <a:cs typeface="Times New Roman" panose="02020603050405020304" pitchFamily="18" charset="0"/>
                      </a:endParaRPr>
                    </a:p>
                  </a:txBody>
                  <a:tcPr marL="2164" marR="2164" marT="2164" marB="0" anchor="b">
                    <a:lnL>
                      <a:noFill/>
                    </a:lnL>
                    <a:lnR>
                      <a:noFill/>
                    </a:lnR>
                    <a:lnT>
                      <a:noFill/>
                    </a:lnT>
                    <a:lnB>
                      <a:noFill/>
                    </a:lnB>
                  </a:tcPr>
                </a:tc>
                <a:tc>
                  <a:txBody>
                    <a:bodyPr/>
                    <a:lstStyle/>
                    <a:p>
                      <a:pPr>
                        <a:lnSpc>
                          <a:spcPct val="107000"/>
                        </a:lnSpc>
                      </a:pPr>
                      <a:endParaRPr lang="tr-TR" sz="900">
                        <a:effectLst/>
                        <a:latin typeface="Calibri" panose="020F0502020204030204" pitchFamily="34" charset="0"/>
                        <a:cs typeface="Times New Roman" panose="02020603050405020304" pitchFamily="18" charset="0"/>
                      </a:endParaRPr>
                    </a:p>
                  </a:txBody>
                  <a:tcPr marL="2164" marR="2164" marT="2164" marB="0" anchor="b">
                    <a:lnL>
                      <a:noFill/>
                    </a:lnL>
                    <a:lnR>
                      <a:noFill/>
                    </a:lnR>
                    <a:lnT>
                      <a:noFill/>
                    </a:lnT>
                    <a:lnB>
                      <a:noFill/>
                    </a:lnB>
                  </a:tcPr>
                </a:tc>
                <a:tc>
                  <a:txBody>
                    <a:bodyPr/>
                    <a:lstStyle/>
                    <a:p>
                      <a:pPr>
                        <a:lnSpc>
                          <a:spcPct val="107000"/>
                        </a:lnSpc>
                      </a:pPr>
                      <a:endParaRPr lang="tr-TR" sz="900">
                        <a:effectLst/>
                        <a:latin typeface="Calibri" panose="020F0502020204030204" pitchFamily="34" charset="0"/>
                        <a:cs typeface="Times New Roman" panose="02020603050405020304" pitchFamily="18" charset="0"/>
                      </a:endParaRPr>
                    </a:p>
                  </a:txBody>
                  <a:tcPr marL="2164" marR="2164" marT="2164" marB="0" anchor="b">
                    <a:lnL>
                      <a:noFill/>
                    </a:lnL>
                    <a:lnR>
                      <a:noFill/>
                    </a:lnR>
                    <a:lnT>
                      <a:noFill/>
                    </a:lnT>
                    <a:lnB>
                      <a:noFill/>
                    </a:lnB>
                  </a:tcPr>
                </a:tc>
                <a:tc>
                  <a:txBody>
                    <a:bodyPr/>
                    <a:lstStyle/>
                    <a:p>
                      <a:pPr>
                        <a:lnSpc>
                          <a:spcPct val="107000"/>
                        </a:lnSpc>
                      </a:pPr>
                      <a:endParaRPr lang="tr-TR" sz="900" dirty="0">
                        <a:effectLst/>
                        <a:latin typeface="Calibri" panose="020F0502020204030204" pitchFamily="34" charset="0"/>
                        <a:cs typeface="Times New Roman" panose="02020603050405020304" pitchFamily="18" charset="0"/>
                      </a:endParaRPr>
                    </a:p>
                  </a:txBody>
                  <a:tcPr marL="2164" marR="2164" marT="2164" marB="0" anchor="b">
                    <a:lnL>
                      <a:noFill/>
                    </a:lnL>
                    <a:lnR>
                      <a:noFill/>
                    </a:lnR>
                    <a:lnT>
                      <a:noFill/>
                    </a:lnT>
                    <a:lnB>
                      <a:noFill/>
                    </a:lnB>
                  </a:tcPr>
                </a:tc>
                <a:extLst>
                  <a:ext uri="{0D108BD9-81ED-4DB2-BD59-A6C34878D82A}">
                    <a16:rowId xmlns:a16="http://schemas.microsoft.com/office/drawing/2014/main" val="645473439"/>
                  </a:ext>
                </a:extLst>
              </a:tr>
            </a:tbl>
          </a:graphicData>
        </a:graphic>
      </p:graphicFrame>
      <p:graphicFrame>
        <p:nvGraphicFramePr>
          <p:cNvPr id="7" name="Tablo 6"/>
          <p:cNvGraphicFramePr>
            <a:graphicFrameLocks noGrp="1"/>
          </p:cNvGraphicFramePr>
          <p:nvPr>
            <p:extLst>
              <p:ext uri="{D42A27DB-BD31-4B8C-83A1-F6EECF244321}">
                <p14:modId xmlns:p14="http://schemas.microsoft.com/office/powerpoint/2010/main" val="2412393457"/>
              </p:ext>
            </p:extLst>
          </p:nvPr>
        </p:nvGraphicFramePr>
        <p:xfrm>
          <a:off x="231006" y="3969894"/>
          <a:ext cx="11393303" cy="1864611"/>
        </p:xfrm>
        <a:graphic>
          <a:graphicData uri="http://schemas.openxmlformats.org/drawingml/2006/table">
            <a:tbl>
              <a:tblPr/>
              <a:tblGrid>
                <a:gridCol w="716893">
                  <a:extLst>
                    <a:ext uri="{9D8B030D-6E8A-4147-A177-3AD203B41FA5}">
                      <a16:colId xmlns:a16="http://schemas.microsoft.com/office/drawing/2014/main" val="3876425863"/>
                    </a:ext>
                  </a:extLst>
                </a:gridCol>
                <a:gridCol w="1076783">
                  <a:extLst>
                    <a:ext uri="{9D8B030D-6E8A-4147-A177-3AD203B41FA5}">
                      <a16:colId xmlns:a16="http://schemas.microsoft.com/office/drawing/2014/main" val="941966043"/>
                    </a:ext>
                  </a:extLst>
                </a:gridCol>
                <a:gridCol w="979593">
                  <a:extLst>
                    <a:ext uri="{9D8B030D-6E8A-4147-A177-3AD203B41FA5}">
                      <a16:colId xmlns:a16="http://schemas.microsoft.com/office/drawing/2014/main" val="3517381681"/>
                    </a:ext>
                  </a:extLst>
                </a:gridCol>
                <a:gridCol w="1878355">
                  <a:extLst>
                    <a:ext uri="{9D8B030D-6E8A-4147-A177-3AD203B41FA5}">
                      <a16:colId xmlns:a16="http://schemas.microsoft.com/office/drawing/2014/main" val="1487520452"/>
                    </a:ext>
                  </a:extLst>
                </a:gridCol>
                <a:gridCol w="1666656">
                  <a:extLst>
                    <a:ext uri="{9D8B030D-6E8A-4147-A177-3AD203B41FA5}">
                      <a16:colId xmlns:a16="http://schemas.microsoft.com/office/drawing/2014/main" val="3079094773"/>
                    </a:ext>
                  </a:extLst>
                </a:gridCol>
                <a:gridCol w="1644523">
                  <a:extLst>
                    <a:ext uri="{9D8B030D-6E8A-4147-A177-3AD203B41FA5}">
                      <a16:colId xmlns:a16="http://schemas.microsoft.com/office/drawing/2014/main" val="3013289800"/>
                    </a:ext>
                  </a:extLst>
                </a:gridCol>
                <a:gridCol w="723628">
                  <a:extLst>
                    <a:ext uri="{9D8B030D-6E8A-4147-A177-3AD203B41FA5}">
                      <a16:colId xmlns:a16="http://schemas.microsoft.com/office/drawing/2014/main" val="1519644993"/>
                    </a:ext>
                  </a:extLst>
                </a:gridCol>
                <a:gridCol w="1273086">
                  <a:extLst>
                    <a:ext uri="{9D8B030D-6E8A-4147-A177-3AD203B41FA5}">
                      <a16:colId xmlns:a16="http://schemas.microsoft.com/office/drawing/2014/main" val="815809658"/>
                    </a:ext>
                  </a:extLst>
                </a:gridCol>
                <a:gridCol w="716893">
                  <a:extLst>
                    <a:ext uri="{9D8B030D-6E8A-4147-A177-3AD203B41FA5}">
                      <a16:colId xmlns:a16="http://schemas.microsoft.com/office/drawing/2014/main" val="63904068"/>
                    </a:ext>
                  </a:extLst>
                </a:gridCol>
                <a:gridCol w="716893">
                  <a:extLst>
                    <a:ext uri="{9D8B030D-6E8A-4147-A177-3AD203B41FA5}">
                      <a16:colId xmlns:a16="http://schemas.microsoft.com/office/drawing/2014/main" val="226777430"/>
                    </a:ext>
                  </a:extLst>
                </a:gridCol>
              </a:tblGrid>
              <a:tr h="207501">
                <a:tc gridSpan="10">
                  <a:txBody>
                    <a:bodyPr/>
                    <a:lstStyle/>
                    <a:p>
                      <a:pPr>
                        <a:lnSpc>
                          <a:spcPct val="107000"/>
                        </a:lnSpc>
                      </a:pPr>
                      <a:endParaRPr lang="tr-TR" sz="1100" dirty="0">
                        <a:effectLst/>
                        <a:latin typeface="Calibri" panose="020F0502020204030204" pitchFamily="34" charset="0"/>
                        <a:cs typeface="Times New Roman" panose="02020603050405020304" pitchFamily="18" charset="0"/>
                      </a:endParaRPr>
                    </a:p>
                  </a:txBody>
                  <a:tcPr marL="2540" marR="2540" marT="2540" marB="0" anchor="b">
                    <a:lnL>
                      <a:noFill/>
                    </a:lnL>
                    <a:lnR>
                      <a:noFill/>
                    </a:lnR>
                    <a:lnT>
                      <a:noFill/>
                    </a:lnT>
                    <a:lnB>
                      <a:noFill/>
                    </a:lnB>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1158236833"/>
                  </a:ext>
                </a:extLst>
              </a:tr>
              <a:tr h="207501">
                <a:tc gridSpan="10">
                  <a:txBody>
                    <a:bodyPr/>
                    <a:lstStyle/>
                    <a:p>
                      <a:pPr algn="r">
                        <a:lnSpc>
                          <a:spcPct val="107000"/>
                        </a:lnSpc>
                        <a:spcAft>
                          <a:spcPts val="800"/>
                        </a:spcAft>
                      </a:pPr>
                      <a:r>
                        <a:rPr lang="tr-TR" sz="1100" b="1">
                          <a:effectLst/>
                          <a:latin typeface="Calibri" panose="020F0502020204030204" pitchFamily="34" charset="0"/>
                          <a:ea typeface="Calibri" panose="020F0502020204030204" pitchFamily="34" charset="0"/>
                          <a:cs typeface="Times New Roman" panose="02020603050405020304" pitchFamily="18" charset="0"/>
                        </a:rPr>
                        <a:t>G015-B (YURTDIŞI)</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2540" marR="2540" marT="2540" marB="0" anchor="b">
                    <a:lnL>
                      <a:noFill/>
                    </a:lnL>
                    <a:lnR>
                      <a:noFill/>
                    </a:lnR>
                    <a:lnT>
                      <a:noFill/>
                    </a:lnT>
                    <a:lnB w="12700" cap="flat" cmpd="sng" algn="ctr">
                      <a:solidFill>
                        <a:srgbClr val="000000"/>
                      </a:solidFill>
                      <a:prstDash val="solid"/>
                      <a:round/>
                      <a:headEnd type="none" w="med" len="med"/>
                      <a:tailEnd type="none" w="med" len="med"/>
                    </a:lnB>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3264337473"/>
                  </a:ext>
                </a:extLst>
              </a:tr>
              <a:tr h="207501">
                <a:tc gridSpan="2">
                  <a:txBody>
                    <a:bodyPr/>
                    <a:lstStyle/>
                    <a:p>
                      <a:pPr>
                        <a:lnSpc>
                          <a:spcPct val="107000"/>
                        </a:lnSpc>
                        <a:spcAft>
                          <a:spcPts val="800"/>
                        </a:spcAft>
                      </a:pPr>
                      <a:r>
                        <a:rPr lang="tr-TR" sz="1100" b="1">
                          <a:effectLst/>
                          <a:latin typeface="Calibri" panose="020F0502020204030204" pitchFamily="34" charset="0"/>
                          <a:ea typeface="Calibri" panose="020F0502020204030204" pitchFamily="34" charset="0"/>
                          <a:cs typeface="Times New Roman" panose="02020603050405020304" pitchFamily="18" charset="0"/>
                        </a:rPr>
                        <a:t>Proje No</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2540" marR="2540" marT="254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tr-TR"/>
                    </a:p>
                  </a:txBody>
                  <a:tcPr/>
                </a:tc>
                <a:tc gridSpan="8">
                  <a:txBody>
                    <a:bodyPr/>
                    <a:lstStyle/>
                    <a:p>
                      <a:pPr>
                        <a:lnSpc>
                          <a:spcPct val="107000"/>
                        </a:lnSpc>
                        <a:spcAft>
                          <a:spcPts val="800"/>
                        </a:spcAft>
                      </a:pPr>
                      <a:r>
                        <a:rPr lang="tr-TR" sz="1100" b="1">
                          <a:effectLst/>
                          <a:latin typeface="Calibri" panose="020F0502020204030204" pitchFamily="34" charset="0"/>
                          <a:ea typeface="Calibri" panose="020F0502020204030204" pitchFamily="34" charset="0"/>
                          <a:cs typeface="Times New Roman" panose="02020603050405020304" pitchFamily="18" charset="0"/>
                        </a:rPr>
                        <a:t> </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2540" marR="2540" marT="254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1328755754"/>
                  </a:ext>
                </a:extLst>
              </a:tr>
              <a:tr h="207501">
                <a:tc gridSpan="2">
                  <a:txBody>
                    <a:bodyPr/>
                    <a:lstStyle/>
                    <a:p>
                      <a:pPr>
                        <a:lnSpc>
                          <a:spcPct val="107000"/>
                        </a:lnSpc>
                        <a:spcAft>
                          <a:spcPts val="800"/>
                        </a:spcAft>
                      </a:pPr>
                      <a:r>
                        <a:rPr lang="tr-TR" sz="1100" b="1">
                          <a:effectLst/>
                          <a:latin typeface="Calibri" panose="020F0502020204030204" pitchFamily="34" charset="0"/>
                          <a:ea typeface="Calibri" panose="020F0502020204030204" pitchFamily="34" charset="0"/>
                          <a:cs typeface="Times New Roman" panose="02020603050405020304" pitchFamily="18" charset="0"/>
                        </a:rPr>
                        <a:t>Proje Adı</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2540" marR="2540" marT="254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tr-TR"/>
                    </a:p>
                  </a:txBody>
                  <a:tcPr/>
                </a:tc>
                <a:tc gridSpan="8">
                  <a:txBody>
                    <a:bodyPr/>
                    <a:lstStyle/>
                    <a:p>
                      <a:pPr>
                        <a:lnSpc>
                          <a:spcPct val="107000"/>
                        </a:lnSpc>
                        <a:spcAft>
                          <a:spcPts val="800"/>
                        </a:spcAft>
                      </a:pPr>
                      <a:r>
                        <a:rPr lang="tr-TR" sz="1100" b="1">
                          <a:effectLst/>
                          <a:latin typeface="Calibri" panose="020F0502020204030204" pitchFamily="34" charset="0"/>
                          <a:ea typeface="Calibri" panose="020F0502020204030204" pitchFamily="34" charset="0"/>
                          <a:cs typeface="Times New Roman" panose="02020603050405020304" pitchFamily="18" charset="0"/>
                        </a:rPr>
                        <a:t> </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2540" marR="2540" marT="254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1037920631"/>
                  </a:ext>
                </a:extLst>
              </a:tr>
              <a:tr h="412104">
                <a:tc rowSpan="2">
                  <a:txBody>
                    <a:bodyPr/>
                    <a:lstStyle/>
                    <a:p>
                      <a:pPr algn="ctr">
                        <a:lnSpc>
                          <a:spcPct val="107000"/>
                        </a:lnSpc>
                        <a:spcAft>
                          <a:spcPts val="800"/>
                        </a:spcAft>
                      </a:pPr>
                      <a:r>
                        <a:rPr lang="tr-TR" sz="1100" b="1" dirty="0">
                          <a:effectLst/>
                          <a:latin typeface="Calibri" panose="020F0502020204030204" pitchFamily="34" charset="0"/>
                          <a:ea typeface="Calibri" panose="020F0502020204030204" pitchFamily="34" charset="0"/>
                          <a:cs typeface="Times New Roman" panose="02020603050405020304" pitchFamily="18" charset="0"/>
                        </a:rPr>
                        <a:t>Sıra No</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2540" marR="2540" marT="254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lnSpc>
                          <a:spcPct val="107000"/>
                        </a:lnSpc>
                        <a:spcAft>
                          <a:spcPts val="800"/>
                        </a:spcAft>
                      </a:pPr>
                      <a:r>
                        <a:rPr lang="tr-TR" sz="1100" b="1" dirty="0">
                          <a:effectLst/>
                          <a:latin typeface="Calibri" panose="020F0502020204030204" pitchFamily="34" charset="0"/>
                          <a:ea typeface="Calibri" panose="020F0502020204030204" pitchFamily="34" charset="0"/>
                          <a:cs typeface="Times New Roman" panose="02020603050405020304" pitchFamily="18" charset="0"/>
                        </a:rPr>
                        <a:t>M015 Formundaki Sıra No</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2540" marR="2540" marT="254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lnSpc>
                          <a:spcPct val="107000"/>
                        </a:lnSpc>
                        <a:spcAft>
                          <a:spcPts val="800"/>
                        </a:spcAft>
                      </a:pPr>
                      <a:r>
                        <a:rPr lang="tr-TR" sz="1100" b="1" dirty="0">
                          <a:effectLst/>
                          <a:latin typeface="Calibri" panose="020F0502020204030204" pitchFamily="34" charset="0"/>
                          <a:ea typeface="Calibri" panose="020F0502020204030204" pitchFamily="34" charset="0"/>
                          <a:cs typeface="Times New Roman" panose="02020603050405020304" pitchFamily="18" charset="0"/>
                        </a:rPr>
                        <a:t>Kuruluş Türü* </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2540" marR="2540" marT="254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lnSpc>
                          <a:spcPct val="107000"/>
                        </a:lnSpc>
                        <a:spcAft>
                          <a:spcPts val="800"/>
                        </a:spcAft>
                      </a:pPr>
                      <a:r>
                        <a:rPr lang="tr-TR" sz="1100" b="1" dirty="0">
                          <a:effectLst/>
                          <a:latin typeface="Calibri" panose="020F0502020204030204" pitchFamily="34" charset="0"/>
                          <a:ea typeface="Calibri" panose="020F0502020204030204" pitchFamily="34" charset="0"/>
                          <a:cs typeface="Times New Roman" panose="02020603050405020304" pitchFamily="18" charset="0"/>
                        </a:rPr>
                        <a:t>Kuruluş Adı (Üniversite ise, Bölüm, Akademisyen Unvan ve Adı)</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2540" marR="2540" marT="254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lnSpc>
                          <a:spcPct val="107000"/>
                        </a:lnSpc>
                        <a:spcAft>
                          <a:spcPts val="800"/>
                        </a:spcAft>
                      </a:pPr>
                      <a:r>
                        <a:rPr lang="tr-TR" sz="1100" b="1" dirty="0">
                          <a:effectLst/>
                          <a:latin typeface="Calibri" panose="020F0502020204030204" pitchFamily="34" charset="0"/>
                          <a:ea typeface="Calibri" panose="020F0502020204030204" pitchFamily="34" charset="0"/>
                          <a:cs typeface="Times New Roman" panose="02020603050405020304" pitchFamily="18" charset="0"/>
                        </a:rPr>
                        <a:t>Yaptırılan İş**</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2540" marR="2540" marT="254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lnSpc>
                          <a:spcPct val="107000"/>
                        </a:lnSpc>
                        <a:spcAft>
                          <a:spcPts val="800"/>
                        </a:spcAft>
                      </a:pPr>
                      <a:r>
                        <a:rPr lang="tr-TR" sz="1100" b="1">
                          <a:effectLst/>
                          <a:latin typeface="Calibri" panose="020F0502020204030204" pitchFamily="34" charset="0"/>
                          <a:ea typeface="Calibri" panose="020F0502020204030204" pitchFamily="34" charset="0"/>
                          <a:cs typeface="Times New Roman" panose="02020603050405020304" pitchFamily="18" charset="0"/>
                        </a:rPr>
                        <a:t>Yaptırılan İşin Açıklaması ve Firma Dışında Yaptırılma Nedenleri</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2540" marR="2540" marT="254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lnSpc>
                          <a:spcPct val="107000"/>
                        </a:lnSpc>
                        <a:spcAft>
                          <a:spcPts val="800"/>
                        </a:spcAft>
                      </a:pPr>
                      <a:r>
                        <a:rPr lang="tr-TR" sz="1100" b="1">
                          <a:effectLst/>
                          <a:latin typeface="Calibri" panose="020F0502020204030204" pitchFamily="34" charset="0"/>
                          <a:ea typeface="Calibri" panose="020F0502020204030204" pitchFamily="34" charset="0"/>
                          <a:cs typeface="Times New Roman" panose="02020603050405020304" pitchFamily="18" charset="0"/>
                        </a:rPr>
                        <a:t>Belge Tarihi</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2540" marR="2540" marT="254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lnSpc>
                          <a:spcPct val="107000"/>
                        </a:lnSpc>
                        <a:spcAft>
                          <a:spcPts val="800"/>
                        </a:spcAft>
                      </a:pPr>
                      <a:r>
                        <a:rPr lang="tr-TR" sz="1100" b="1">
                          <a:effectLst/>
                          <a:latin typeface="Calibri" panose="020F0502020204030204" pitchFamily="34" charset="0"/>
                          <a:ea typeface="Calibri" panose="020F0502020204030204" pitchFamily="34" charset="0"/>
                          <a:cs typeface="Times New Roman" panose="02020603050405020304" pitchFamily="18" charset="0"/>
                        </a:rPr>
                        <a:t>Belge Numarası</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2540" marR="2540" marT="254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b="1">
                          <a:effectLst/>
                          <a:latin typeface="Calibri" panose="020F0502020204030204" pitchFamily="34" charset="0"/>
                          <a:ea typeface="Calibri" panose="020F0502020204030204" pitchFamily="34" charset="0"/>
                          <a:cs typeface="Times New Roman" panose="02020603050405020304" pitchFamily="18" charset="0"/>
                        </a:rPr>
                        <a:t>Ödenen Tutar</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2540" marR="2540" marT="254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b="1">
                          <a:effectLst/>
                          <a:latin typeface="Calibri" panose="020F0502020204030204" pitchFamily="34" charset="0"/>
                          <a:ea typeface="Calibri" panose="020F0502020204030204" pitchFamily="34" charset="0"/>
                          <a:cs typeface="Times New Roman" panose="02020603050405020304" pitchFamily="18" charset="0"/>
                        </a:rPr>
                        <a:t>Ödenen Tutar</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2540" marR="2540" marT="254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3807625"/>
                  </a:ext>
                </a:extLst>
              </a:tr>
              <a:tr h="207501">
                <a:tc vMerge="1">
                  <a:txBody>
                    <a:bodyPr/>
                    <a:lstStyle/>
                    <a:p>
                      <a:endParaRPr lang="tr-TR"/>
                    </a:p>
                  </a:txBody>
                  <a:tcPr/>
                </a:tc>
                <a:tc vMerge="1">
                  <a:txBody>
                    <a:bodyPr/>
                    <a:lstStyle/>
                    <a:p>
                      <a:endParaRPr lang="tr-TR"/>
                    </a:p>
                  </a:txBody>
                  <a:tcPr/>
                </a:tc>
                <a:tc vMerge="1">
                  <a:txBody>
                    <a:bodyPr/>
                    <a:lstStyle/>
                    <a:p>
                      <a:endParaRPr lang="tr-TR"/>
                    </a:p>
                  </a:txBody>
                  <a:tcPr/>
                </a:tc>
                <a:tc vMerge="1">
                  <a:txBody>
                    <a:bodyPr/>
                    <a:lstStyle/>
                    <a:p>
                      <a:endParaRPr lang="tr-TR"/>
                    </a:p>
                  </a:txBody>
                  <a:tcPr/>
                </a:tc>
                <a:tc vMerge="1">
                  <a:txBody>
                    <a:bodyPr/>
                    <a:lstStyle/>
                    <a:p>
                      <a:endParaRPr lang="tr-TR"/>
                    </a:p>
                  </a:txBody>
                  <a:tcPr/>
                </a:tc>
                <a:tc vMerge="1">
                  <a:txBody>
                    <a:bodyPr/>
                    <a:lstStyle/>
                    <a:p>
                      <a:endParaRPr lang="tr-TR"/>
                    </a:p>
                  </a:txBody>
                  <a:tcPr/>
                </a:tc>
                <a:tc vMerge="1">
                  <a:txBody>
                    <a:bodyPr/>
                    <a:lstStyle/>
                    <a:p>
                      <a:endParaRPr lang="tr-TR"/>
                    </a:p>
                  </a:txBody>
                  <a:tcPr/>
                </a:tc>
                <a:tc vMerge="1">
                  <a:txBody>
                    <a:bodyPr/>
                    <a:lstStyle/>
                    <a:p>
                      <a:endParaRPr lang="tr-TR"/>
                    </a:p>
                  </a:txBody>
                  <a:tcPr/>
                </a:tc>
                <a:tc>
                  <a:txBody>
                    <a:bodyPr/>
                    <a:lstStyle/>
                    <a:p>
                      <a:pPr algn="ctr">
                        <a:lnSpc>
                          <a:spcPct val="107000"/>
                        </a:lnSpc>
                        <a:spcAft>
                          <a:spcPts val="800"/>
                        </a:spcAft>
                      </a:pPr>
                      <a:r>
                        <a:rPr lang="tr-TR" sz="1100" b="1">
                          <a:effectLst/>
                          <a:latin typeface="Calibri" panose="020F0502020204030204" pitchFamily="34" charset="0"/>
                          <a:ea typeface="Calibri" panose="020F0502020204030204" pitchFamily="34" charset="0"/>
                          <a:cs typeface="Times New Roman" panose="02020603050405020304" pitchFamily="18" charset="0"/>
                        </a:rPr>
                        <a:t>KDV HARİÇ</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2540" marR="2540" marT="254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b="1">
                          <a:effectLst/>
                          <a:latin typeface="Calibri" panose="020F0502020204030204" pitchFamily="34" charset="0"/>
                          <a:ea typeface="Calibri" panose="020F0502020204030204" pitchFamily="34" charset="0"/>
                          <a:cs typeface="Times New Roman" panose="02020603050405020304" pitchFamily="18" charset="0"/>
                        </a:rPr>
                        <a:t>KDV DAHİL</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2540" marR="2540" marT="254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19832843"/>
                  </a:ext>
                </a:extLst>
              </a:tr>
              <a:tr h="207501">
                <a:tc>
                  <a:txBody>
                    <a:bodyPr/>
                    <a:lstStyle/>
                    <a:p>
                      <a:pPr algn="ctr">
                        <a:lnSpc>
                          <a:spcPct val="107000"/>
                        </a:lnSpc>
                        <a:spcAft>
                          <a:spcPts val="800"/>
                        </a:spcAft>
                      </a:pPr>
                      <a:r>
                        <a:rPr lang="tr-TR" sz="1100" b="1">
                          <a:effectLst/>
                          <a:latin typeface="Calibri" panose="020F0502020204030204" pitchFamily="34" charset="0"/>
                          <a:ea typeface="Calibri" panose="020F0502020204030204" pitchFamily="34" charset="0"/>
                          <a:cs typeface="Times New Roman" panose="02020603050405020304" pitchFamily="18" charset="0"/>
                        </a:rPr>
                        <a:t>1</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2540" marR="2540" marT="254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b="1">
                          <a:effectLst/>
                          <a:latin typeface="Calibri" panose="020F0502020204030204" pitchFamily="34" charset="0"/>
                          <a:ea typeface="Calibri" panose="020F0502020204030204" pitchFamily="34" charset="0"/>
                          <a:cs typeface="Times New Roman" panose="02020603050405020304" pitchFamily="18" charset="0"/>
                        </a:rPr>
                        <a:t> </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2540" marR="2540" marT="254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 </a:t>
                      </a:r>
                    </a:p>
                  </a:txBody>
                  <a:tcPr marL="2540" marR="2540" marT="254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 </a:t>
                      </a:r>
                    </a:p>
                  </a:txBody>
                  <a:tcPr marL="2540" marR="2540" marT="254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2540" marR="2540" marT="254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2540" marR="2540" marT="254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2540" marR="2540" marT="254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2540" marR="2540" marT="254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2540" marR="2540" marT="254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2540" marR="2540" marT="254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85939210"/>
                  </a:ext>
                </a:extLst>
              </a:tr>
              <a:tr h="207501">
                <a:tc>
                  <a:txBody>
                    <a:bodyPr/>
                    <a:lstStyle/>
                    <a:p>
                      <a:pPr algn="ctr">
                        <a:lnSpc>
                          <a:spcPct val="107000"/>
                        </a:lnSpc>
                        <a:spcAft>
                          <a:spcPts val="800"/>
                        </a:spcAft>
                      </a:pPr>
                      <a:r>
                        <a:rPr lang="tr-TR" sz="1100" b="1">
                          <a:effectLst/>
                          <a:latin typeface="Calibri" panose="020F0502020204030204" pitchFamily="34" charset="0"/>
                          <a:ea typeface="Calibri" panose="020F0502020204030204" pitchFamily="34" charset="0"/>
                          <a:cs typeface="Times New Roman" panose="02020603050405020304" pitchFamily="18" charset="0"/>
                        </a:rPr>
                        <a:t>2</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2540" marR="2540" marT="254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b="1" dirty="0">
                          <a:effectLst/>
                          <a:latin typeface="Calibri" panose="020F0502020204030204" pitchFamily="34" charset="0"/>
                          <a:ea typeface="Calibri" panose="020F0502020204030204" pitchFamily="34" charset="0"/>
                          <a:cs typeface="Times New Roman" panose="02020603050405020304" pitchFamily="18" charset="0"/>
                        </a:rPr>
                        <a:t> </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2540" marR="2540" marT="254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2540" marR="2540" marT="254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2540" marR="2540" marT="254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 </a:t>
                      </a:r>
                    </a:p>
                  </a:txBody>
                  <a:tcPr marL="2540" marR="2540" marT="254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 </a:t>
                      </a:r>
                    </a:p>
                  </a:txBody>
                  <a:tcPr marL="2540" marR="2540" marT="254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 </a:t>
                      </a:r>
                    </a:p>
                  </a:txBody>
                  <a:tcPr marL="2540" marR="2540" marT="254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 </a:t>
                      </a:r>
                    </a:p>
                  </a:txBody>
                  <a:tcPr marL="2540" marR="2540" marT="254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 </a:t>
                      </a:r>
                    </a:p>
                  </a:txBody>
                  <a:tcPr marL="2540" marR="2540" marT="254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2540" marR="2540" marT="254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72999743"/>
                  </a:ext>
                </a:extLst>
              </a:tr>
            </a:tbl>
          </a:graphicData>
        </a:graphic>
      </p:graphicFrame>
    </p:spTree>
    <p:extLst>
      <p:ext uri="{BB962C8B-B14F-4D97-AF65-F5344CB8AC3E}">
        <p14:creationId xmlns:p14="http://schemas.microsoft.com/office/powerpoint/2010/main" val="101350341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0"/>
            <a:ext cx="12192000" cy="61856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tr-TR" sz="3000" b="1" dirty="0" smtClean="0">
                <a:solidFill>
                  <a:srgbClr val="E20613"/>
                </a:solidFill>
                <a:latin typeface="Arial" panose="020B0604020202020204" pitchFamily="34" charset="0"/>
                <a:cs typeface="Arial" panose="020B0604020202020204" pitchFamily="34" charset="0"/>
              </a:rPr>
              <a:t>İzleme Süreci: Gider Formları (Dönem Raporu)</a:t>
            </a:r>
            <a:endParaRPr lang="tr-TR" sz="3000" b="1" dirty="0">
              <a:solidFill>
                <a:srgbClr val="E20613"/>
              </a:solidFill>
              <a:latin typeface="Arial" panose="020B0604020202020204" pitchFamily="34" charset="0"/>
              <a:cs typeface="Arial" panose="020B0604020202020204" pitchFamily="34" charset="0"/>
            </a:endParaRPr>
          </a:p>
        </p:txBody>
      </p:sp>
      <p:sp>
        <p:nvSpPr>
          <p:cNvPr id="5"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tr-TR"/>
          </a:p>
        </p:txBody>
      </p:sp>
      <p:sp>
        <p:nvSpPr>
          <p:cNvPr id="6" name="Rectangle 3"/>
          <p:cNvSpPr>
            <a:spLocks noChangeArrowheads="1"/>
          </p:cNvSpPr>
          <p:nvPr/>
        </p:nvSpPr>
        <p:spPr bwMode="auto">
          <a:xfrm>
            <a:off x="0" y="49022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tr-TR"/>
          </a:p>
        </p:txBody>
      </p:sp>
      <p:graphicFrame>
        <p:nvGraphicFramePr>
          <p:cNvPr id="2" name="Tablo 1"/>
          <p:cNvGraphicFramePr>
            <a:graphicFrameLocks noGrp="1"/>
          </p:cNvGraphicFramePr>
          <p:nvPr>
            <p:extLst>
              <p:ext uri="{D42A27DB-BD31-4B8C-83A1-F6EECF244321}">
                <p14:modId xmlns:p14="http://schemas.microsoft.com/office/powerpoint/2010/main" val="1261785556"/>
              </p:ext>
            </p:extLst>
          </p:nvPr>
        </p:nvGraphicFramePr>
        <p:xfrm>
          <a:off x="413886" y="457200"/>
          <a:ext cx="11011302" cy="3542188"/>
        </p:xfrm>
        <a:graphic>
          <a:graphicData uri="http://schemas.openxmlformats.org/drawingml/2006/table">
            <a:tbl>
              <a:tblPr/>
              <a:tblGrid>
                <a:gridCol w="750542">
                  <a:extLst>
                    <a:ext uri="{9D8B030D-6E8A-4147-A177-3AD203B41FA5}">
                      <a16:colId xmlns:a16="http://schemas.microsoft.com/office/drawing/2014/main" val="744248189"/>
                    </a:ext>
                  </a:extLst>
                </a:gridCol>
                <a:gridCol w="1127324">
                  <a:extLst>
                    <a:ext uri="{9D8B030D-6E8A-4147-A177-3AD203B41FA5}">
                      <a16:colId xmlns:a16="http://schemas.microsoft.com/office/drawing/2014/main" val="1426112677"/>
                    </a:ext>
                  </a:extLst>
                </a:gridCol>
                <a:gridCol w="2833925">
                  <a:extLst>
                    <a:ext uri="{9D8B030D-6E8A-4147-A177-3AD203B41FA5}">
                      <a16:colId xmlns:a16="http://schemas.microsoft.com/office/drawing/2014/main" val="1895031638"/>
                    </a:ext>
                  </a:extLst>
                </a:gridCol>
                <a:gridCol w="1228067">
                  <a:extLst>
                    <a:ext uri="{9D8B030D-6E8A-4147-A177-3AD203B41FA5}">
                      <a16:colId xmlns:a16="http://schemas.microsoft.com/office/drawing/2014/main" val="2956657493"/>
                    </a:ext>
                  </a:extLst>
                </a:gridCol>
                <a:gridCol w="1059825">
                  <a:extLst>
                    <a:ext uri="{9D8B030D-6E8A-4147-A177-3AD203B41FA5}">
                      <a16:colId xmlns:a16="http://schemas.microsoft.com/office/drawing/2014/main" val="454247525"/>
                    </a:ext>
                  </a:extLst>
                </a:gridCol>
                <a:gridCol w="2510535">
                  <a:extLst>
                    <a:ext uri="{9D8B030D-6E8A-4147-A177-3AD203B41FA5}">
                      <a16:colId xmlns:a16="http://schemas.microsoft.com/office/drawing/2014/main" val="2235583659"/>
                    </a:ext>
                  </a:extLst>
                </a:gridCol>
                <a:gridCol w="750542">
                  <a:extLst>
                    <a:ext uri="{9D8B030D-6E8A-4147-A177-3AD203B41FA5}">
                      <a16:colId xmlns:a16="http://schemas.microsoft.com/office/drawing/2014/main" val="353989198"/>
                    </a:ext>
                  </a:extLst>
                </a:gridCol>
                <a:gridCol w="750542">
                  <a:extLst>
                    <a:ext uri="{9D8B030D-6E8A-4147-A177-3AD203B41FA5}">
                      <a16:colId xmlns:a16="http://schemas.microsoft.com/office/drawing/2014/main" val="3007928068"/>
                    </a:ext>
                  </a:extLst>
                </a:gridCol>
              </a:tblGrid>
              <a:tr h="198159">
                <a:tc gridSpan="8">
                  <a:txBody>
                    <a:bodyPr/>
                    <a:lstStyle/>
                    <a:p>
                      <a:pPr algn="ctr">
                        <a:lnSpc>
                          <a:spcPct val="107000"/>
                        </a:lnSpc>
                        <a:spcAft>
                          <a:spcPts val="800"/>
                        </a:spcAft>
                      </a:pPr>
                      <a:r>
                        <a:rPr lang="tr-TR" sz="1400" b="1" dirty="0">
                          <a:effectLst/>
                          <a:latin typeface="Calibri" panose="020F0502020204030204" pitchFamily="34" charset="0"/>
                          <a:ea typeface="Calibri" panose="020F0502020204030204" pitchFamily="34" charset="0"/>
                          <a:cs typeface="Times New Roman" panose="02020603050405020304" pitchFamily="18" charset="0"/>
                        </a:rPr>
                        <a:t>MALZEME GİDERLERİ FORMU</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1905" marR="1905" marT="1905" marB="0" anchor="b">
                    <a:lnL>
                      <a:noFill/>
                    </a:lnL>
                    <a:lnR>
                      <a:noFill/>
                    </a:lnR>
                    <a:lnT>
                      <a:noFill/>
                    </a:lnT>
                    <a:lnB>
                      <a:noFill/>
                    </a:lnB>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2785340524"/>
                  </a:ext>
                </a:extLst>
              </a:tr>
              <a:tr h="156067">
                <a:tc gridSpan="8">
                  <a:txBody>
                    <a:bodyPr/>
                    <a:lstStyle/>
                    <a:p>
                      <a:pPr>
                        <a:lnSpc>
                          <a:spcPct val="107000"/>
                        </a:lnSpc>
                      </a:pPr>
                      <a:endParaRPr lang="tr-TR" sz="1100">
                        <a:effectLst/>
                        <a:latin typeface="Calibri" panose="020F0502020204030204" pitchFamily="34" charset="0"/>
                        <a:cs typeface="Times New Roman" panose="02020603050405020304" pitchFamily="18" charset="0"/>
                      </a:endParaRPr>
                    </a:p>
                  </a:txBody>
                  <a:tcPr marL="1905" marR="1905" marT="1905" marB="0" anchor="b">
                    <a:lnL>
                      <a:noFill/>
                    </a:lnL>
                    <a:lnR>
                      <a:noFill/>
                    </a:lnR>
                    <a:lnT>
                      <a:noFill/>
                    </a:lnT>
                    <a:lnB>
                      <a:noFill/>
                    </a:lnB>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1001507327"/>
                  </a:ext>
                </a:extLst>
              </a:tr>
              <a:tr h="156067">
                <a:tc gridSpan="8">
                  <a:txBody>
                    <a:bodyPr/>
                    <a:lstStyle/>
                    <a:p>
                      <a:pPr algn="r">
                        <a:lnSpc>
                          <a:spcPct val="107000"/>
                        </a:lnSpc>
                        <a:spcAft>
                          <a:spcPts val="800"/>
                        </a:spcAft>
                      </a:pPr>
                      <a:r>
                        <a:rPr lang="tr-TR" sz="1100" b="1">
                          <a:effectLst/>
                          <a:latin typeface="Calibri" panose="020F0502020204030204" pitchFamily="34" charset="0"/>
                          <a:ea typeface="Calibri" panose="020F0502020204030204" pitchFamily="34" charset="0"/>
                          <a:cs typeface="Times New Roman" panose="02020603050405020304" pitchFamily="18" charset="0"/>
                        </a:rPr>
                        <a:t>G016</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1905" marR="1905" marT="1905" marB="0" anchor="b">
                    <a:lnL>
                      <a:noFill/>
                    </a:lnL>
                    <a:lnR>
                      <a:noFill/>
                    </a:lnR>
                    <a:lnT>
                      <a:noFill/>
                    </a:lnT>
                    <a:lnB w="12700" cap="flat" cmpd="sng" algn="ctr">
                      <a:solidFill>
                        <a:srgbClr val="000000"/>
                      </a:solidFill>
                      <a:prstDash val="solid"/>
                      <a:round/>
                      <a:headEnd type="none" w="med" len="med"/>
                      <a:tailEnd type="none" w="med" len="med"/>
                    </a:lnB>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4057353676"/>
                  </a:ext>
                </a:extLst>
              </a:tr>
              <a:tr h="156067">
                <a:tc gridSpan="2">
                  <a:txBody>
                    <a:bodyPr/>
                    <a:lstStyle/>
                    <a:p>
                      <a:pPr>
                        <a:lnSpc>
                          <a:spcPct val="107000"/>
                        </a:lnSpc>
                        <a:spcAft>
                          <a:spcPts val="800"/>
                        </a:spcAft>
                      </a:pPr>
                      <a:r>
                        <a:rPr lang="tr-TR" sz="1100" b="1" dirty="0">
                          <a:effectLst/>
                          <a:latin typeface="Calibri" panose="020F0502020204030204" pitchFamily="34" charset="0"/>
                          <a:ea typeface="Calibri" panose="020F0502020204030204" pitchFamily="34" charset="0"/>
                          <a:cs typeface="Times New Roman" panose="02020603050405020304" pitchFamily="18" charset="0"/>
                        </a:rPr>
                        <a:t>Proje No</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1905" marR="1905" marT="190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tr-TR"/>
                    </a:p>
                  </a:txBody>
                  <a:tcPr/>
                </a:tc>
                <a:tc gridSpan="6">
                  <a:txBody>
                    <a:bodyPr/>
                    <a:lstStyle/>
                    <a:p>
                      <a:pPr>
                        <a:lnSpc>
                          <a:spcPct val="107000"/>
                        </a:lnSpc>
                        <a:spcAft>
                          <a:spcPts val="800"/>
                        </a:spcAft>
                      </a:pPr>
                      <a:r>
                        <a:rPr lang="tr-TR" sz="1100" b="1">
                          <a:effectLst/>
                          <a:latin typeface="Calibri" panose="020F0502020204030204" pitchFamily="34" charset="0"/>
                          <a:ea typeface="Calibri" panose="020F0502020204030204" pitchFamily="34" charset="0"/>
                          <a:cs typeface="Times New Roman" panose="02020603050405020304" pitchFamily="18" charset="0"/>
                        </a:rPr>
                        <a:t> </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1905" marR="1905" marT="190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1717710944"/>
                  </a:ext>
                </a:extLst>
              </a:tr>
              <a:tr h="158217">
                <a:tc gridSpan="2">
                  <a:txBody>
                    <a:bodyPr/>
                    <a:lstStyle/>
                    <a:p>
                      <a:pPr>
                        <a:lnSpc>
                          <a:spcPct val="107000"/>
                        </a:lnSpc>
                        <a:spcAft>
                          <a:spcPts val="800"/>
                        </a:spcAft>
                      </a:pPr>
                      <a:r>
                        <a:rPr lang="tr-TR" sz="1100" b="1">
                          <a:effectLst/>
                          <a:latin typeface="Calibri" panose="020F0502020204030204" pitchFamily="34" charset="0"/>
                          <a:ea typeface="Calibri" panose="020F0502020204030204" pitchFamily="34" charset="0"/>
                          <a:cs typeface="Times New Roman" panose="02020603050405020304" pitchFamily="18" charset="0"/>
                        </a:rPr>
                        <a:t>Proje Adı</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1905" marR="1905" marT="190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tr-TR"/>
                    </a:p>
                  </a:txBody>
                  <a:tcPr/>
                </a:tc>
                <a:tc gridSpan="6">
                  <a:txBody>
                    <a:bodyPr/>
                    <a:lstStyle/>
                    <a:p>
                      <a:pPr>
                        <a:lnSpc>
                          <a:spcPct val="107000"/>
                        </a:lnSpc>
                        <a:spcAft>
                          <a:spcPts val="800"/>
                        </a:spcAft>
                      </a:pPr>
                      <a:r>
                        <a:rPr lang="tr-TR" sz="1100" b="1" dirty="0">
                          <a:effectLst/>
                          <a:latin typeface="Calibri" panose="020F0502020204030204" pitchFamily="34" charset="0"/>
                          <a:ea typeface="Calibri" panose="020F0502020204030204" pitchFamily="34" charset="0"/>
                          <a:cs typeface="Times New Roman" panose="02020603050405020304" pitchFamily="18" charset="0"/>
                        </a:rPr>
                        <a:t> </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1905" marR="1905" marT="190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3603728451"/>
                  </a:ext>
                </a:extLst>
              </a:tr>
              <a:tr h="310493">
                <a:tc rowSpan="2">
                  <a:txBody>
                    <a:bodyPr/>
                    <a:lstStyle/>
                    <a:p>
                      <a:pPr algn="ctr">
                        <a:lnSpc>
                          <a:spcPct val="107000"/>
                        </a:lnSpc>
                        <a:spcAft>
                          <a:spcPts val="800"/>
                        </a:spcAft>
                      </a:pPr>
                      <a:r>
                        <a:rPr lang="tr-TR" sz="1100" b="1" dirty="0">
                          <a:effectLst/>
                          <a:latin typeface="Calibri" panose="020F0502020204030204" pitchFamily="34" charset="0"/>
                          <a:ea typeface="Calibri" panose="020F0502020204030204" pitchFamily="34" charset="0"/>
                          <a:cs typeface="Times New Roman" panose="02020603050405020304" pitchFamily="18" charset="0"/>
                        </a:rPr>
                        <a:t>Sıra No</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1905" marR="1905" marT="190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lnSpc>
                          <a:spcPct val="107000"/>
                        </a:lnSpc>
                        <a:spcAft>
                          <a:spcPts val="800"/>
                        </a:spcAft>
                      </a:pPr>
                      <a:r>
                        <a:rPr lang="tr-TR" sz="1100" b="1" dirty="0" smtClean="0">
                          <a:effectLst/>
                          <a:latin typeface="Calibri" panose="020F0502020204030204" pitchFamily="34" charset="0"/>
                          <a:ea typeface="Calibri" panose="020F0502020204030204" pitchFamily="34" charset="0"/>
                          <a:cs typeface="Times New Roman" panose="02020603050405020304" pitchFamily="18" charset="0"/>
                        </a:rPr>
                        <a:t>M016 </a:t>
                      </a:r>
                      <a:r>
                        <a:rPr lang="tr-TR" sz="1100" b="1" dirty="0">
                          <a:effectLst/>
                          <a:latin typeface="Calibri" panose="020F0502020204030204" pitchFamily="34" charset="0"/>
                          <a:ea typeface="Calibri" panose="020F0502020204030204" pitchFamily="34" charset="0"/>
                          <a:cs typeface="Times New Roman" panose="02020603050405020304" pitchFamily="18" charset="0"/>
                        </a:rPr>
                        <a:t>Formundaki Sıra No</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1905" marR="1905" marT="190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lnSpc>
                          <a:spcPct val="107000"/>
                        </a:lnSpc>
                        <a:spcAft>
                          <a:spcPts val="800"/>
                        </a:spcAft>
                      </a:pPr>
                      <a:r>
                        <a:rPr lang="tr-TR" sz="1100" b="1" dirty="0">
                          <a:effectLst/>
                          <a:latin typeface="Calibri" panose="020F0502020204030204" pitchFamily="34" charset="0"/>
                          <a:ea typeface="Calibri" panose="020F0502020204030204" pitchFamily="34" charset="0"/>
                          <a:cs typeface="Times New Roman" panose="02020603050405020304" pitchFamily="18" charset="0"/>
                        </a:rPr>
                        <a:t>Malzeme Adı ve Açıklama</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1905" marR="1905" marT="190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lnSpc>
                          <a:spcPct val="107000"/>
                        </a:lnSpc>
                        <a:spcAft>
                          <a:spcPts val="800"/>
                        </a:spcAft>
                      </a:pPr>
                      <a:r>
                        <a:rPr lang="tr-TR" sz="1100" b="1" dirty="0">
                          <a:effectLst/>
                          <a:latin typeface="Calibri" panose="020F0502020204030204" pitchFamily="34" charset="0"/>
                          <a:ea typeface="Calibri" panose="020F0502020204030204" pitchFamily="34" charset="0"/>
                          <a:cs typeface="Times New Roman" panose="02020603050405020304" pitchFamily="18" charset="0"/>
                        </a:rPr>
                        <a:t>Miktar/Birim</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1905" marR="1905" marT="190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lnSpc>
                          <a:spcPct val="107000"/>
                        </a:lnSpc>
                        <a:spcAft>
                          <a:spcPts val="800"/>
                        </a:spcAft>
                      </a:pPr>
                      <a:r>
                        <a:rPr lang="tr-TR" sz="1100" b="1">
                          <a:effectLst/>
                          <a:latin typeface="Calibri" panose="020F0502020204030204" pitchFamily="34" charset="0"/>
                          <a:ea typeface="Calibri" panose="020F0502020204030204" pitchFamily="34" charset="0"/>
                          <a:cs typeface="Times New Roman" panose="02020603050405020304" pitchFamily="18" charset="0"/>
                        </a:rPr>
                        <a:t>Belge Tarihi</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1905" marR="1905" marT="190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lnSpc>
                          <a:spcPct val="107000"/>
                        </a:lnSpc>
                        <a:spcAft>
                          <a:spcPts val="800"/>
                        </a:spcAft>
                      </a:pPr>
                      <a:r>
                        <a:rPr lang="tr-TR" sz="1100" b="1">
                          <a:effectLst/>
                          <a:latin typeface="Calibri" panose="020F0502020204030204" pitchFamily="34" charset="0"/>
                          <a:ea typeface="Calibri" panose="020F0502020204030204" pitchFamily="34" charset="0"/>
                          <a:cs typeface="Times New Roman" panose="02020603050405020304" pitchFamily="18" charset="0"/>
                        </a:rPr>
                        <a:t>Belge Numarası</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1905" marR="1905" marT="190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b="1">
                          <a:effectLst/>
                          <a:latin typeface="Calibri" panose="020F0502020204030204" pitchFamily="34" charset="0"/>
                          <a:ea typeface="Calibri" panose="020F0502020204030204" pitchFamily="34" charset="0"/>
                          <a:cs typeface="Times New Roman" panose="02020603050405020304" pitchFamily="18" charset="0"/>
                        </a:rPr>
                        <a:t>Ödenen Tutar</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1905" marR="1905" marT="190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b="1">
                          <a:effectLst/>
                          <a:latin typeface="Calibri" panose="020F0502020204030204" pitchFamily="34" charset="0"/>
                          <a:ea typeface="Calibri" panose="020F0502020204030204" pitchFamily="34" charset="0"/>
                          <a:cs typeface="Times New Roman" panose="02020603050405020304" pitchFamily="18" charset="0"/>
                        </a:rPr>
                        <a:t>Ödenen Tutar</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1905" marR="1905" marT="190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78513193"/>
                  </a:ext>
                </a:extLst>
              </a:tr>
              <a:tr h="202404">
                <a:tc vMerge="1">
                  <a:txBody>
                    <a:bodyPr/>
                    <a:lstStyle/>
                    <a:p>
                      <a:endParaRPr lang="tr-TR"/>
                    </a:p>
                  </a:txBody>
                  <a:tcPr/>
                </a:tc>
                <a:tc vMerge="1">
                  <a:txBody>
                    <a:bodyPr/>
                    <a:lstStyle/>
                    <a:p>
                      <a:endParaRPr lang="tr-TR"/>
                    </a:p>
                  </a:txBody>
                  <a:tcPr/>
                </a:tc>
                <a:tc vMerge="1">
                  <a:txBody>
                    <a:bodyPr/>
                    <a:lstStyle/>
                    <a:p>
                      <a:endParaRPr lang="tr-TR"/>
                    </a:p>
                  </a:txBody>
                  <a:tcPr/>
                </a:tc>
                <a:tc vMerge="1">
                  <a:txBody>
                    <a:bodyPr/>
                    <a:lstStyle/>
                    <a:p>
                      <a:endParaRPr lang="tr-TR"/>
                    </a:p>
                  </a:txBody>
                  <a:tcPr/>
                </a:tc>
                <a:tc vMerge="1">
                  <a:txBody>
                    <a:bodyPr/>
                    <a:lstStyle/>
                    <a:p>
                      <a:endParaRPr lang="tr-TR"/>
                    </a:p>
                  </a:txBody>
                  <a:tcPr/>
                </a:tc>
                <a:tc vMerge="1">
                  <a:txBody>
                    <a:bodyPr/>
                    <a:lstStyle/>
                    <a:p>
                      <a:endParaRPr lang="tr-TR"/>
                    </a:p>
                  </a:txBody>
                  <a:tcPr/>
                </a:tc>
                <a:tc>
                  <a:txBody>
                    <a:bodyPr/>
                    <a:lstStyle/>
                    <a:p>
                      <a:pPr algn="ctr">
                        <a:lnSpc>
                          <a:spcPct val="107000"/>
                        </a:lnSpc>
                        <a:spcAft>
                          <a:spcPts val="800"/>
                        </a:spcAft>
                      </a:pPr>
                      <a:r>
                        <a:rPr lang="tr-TR" sz="1100" b="1">
                          <a:effectLst/>
                          <a:latin typeface="Calibri" panose="020F0502020204030204" pitchFamily="34" charset="0"/>
                          <a:ea typeface="Calibri" panose="020F0502020204030204" pitchFamily="34" charset="0"/>
                          <a:cs typeface="Times New Roman" panose="02020603050405020304" pitchFamily="18" charset="0"/>
                        </a:rPr>
                        <a:t>KDV HARİÇ</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1905" marR="1905" marT="190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b="1">
                          <a:effectLst/>
                          <a:latin typeface="Calibri" panose="020F0502020204030204" pitchFamily="34" charset="0"/>
                          <a:ea typeface="Calibri" panose="020F0502020204030204" pitchFamily="34" charset="0"/>
                          <a:cs typeface="Times New Roman" panose="02020603050405020304" pitchFamily="18" charset="0"/>
                        </a:rPr>
                        <a:t>KDV DAHİL</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1905" marR="1905" marT="190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84818674"/>
                  </a:ext>
                </a:extLst>
              </a:tr>
              <a:tr h="156067">
                <a:tc>
                  <a:txBody>
                    <a:bodyPr/>
                    <a:lstStyle/>
                    <a:p>
                      <a:pPr algn="ctr">
                        <a:lnSpc>
                          <a:spcPct val="107000"/>
                        </a:lnSpc>
                        <a:spcAft>
                          <a:spcPts val="800"/>
                        </a:spcAft>
                      </a:pPr>
                      <a:r>
                        <a:rPr lang="tr-TR" sz="1100" b="1">
                          <a:effectLst/>
                          <a:latin typeface="Calibri" panose="020F0502020204030204" pitchFamily="34" charset="0"/>
                          <a:ea typeface="Calibri" panose="020F0502020204030204" pitchFamily="34" charset="0"/>
                          <a:cs typeface="Times New Roman" panose="02020603050405020304" pitchFamily="18" charset="0"/>
                        </a:rPr>
                        <a:t>1</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1905" marR="1905" marT="190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b="1">
                          <a:effectLst/>
                          <a:latin typeface="Calibri" panose="020F0502020204030204" pitchFamily="34" charset="0"/>
                          <a:ea typeface="Calibri" panose="020F0502020204030204" pitchFamily="34" charset="0"/>
                          <a:cs typeface="Times New Roman" panose="02020603050405020304" pitchFamily="18" charset="0"/>
                        </a:rPr>
                        <a:t> </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1905" marR="1905" marT="190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dirty="0">
                          <a:effectLst/>
                          <a:latin typeface="Calibri" panose="020F0502020204030204" pitchFamily="34" charset="0"/>
                          <a:ea typeface="Calibri" panose="020F0502020204030204" pitchFamily="34" charset="0"/>
                          <a:cs typeface="Times New Roman" panose="02020603050405020304" pitchFamily="18" charset="0"/>
                        </a:rPr>
                        <a:t>Stoktan kullanılan malzeme</a:t>
                      </a:r>
                    </a:p>
                  </a:txBody>
                  <a:tcPr marL="1905" marR="1905" marT="190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 </a:t>
                      </a:r>
                    </a:p>
                  </a:txBody>
                  <a:tcPr marL="1905" marR="1905" marT="190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 </a:t>
                      </a:r>
                    </a:p>
                  </a:txBody>
                  <a:tcPr marL="1905" marR="1905" marT="190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 </a:t>
                      </a:r>
                    </a:p>
                  </a:txBody>
                  <a:tcPr marL="1905" marR="1905" marT="190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0,00</a:t>
                      </a:r>
                    </a:p>
                  </a:txBody>
                  <a:tcPr marL="1905" marR="1905" marT="190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 </a:t>
                      </a:r>
                    </a:p>
                  </a:txBody>
                  <a:tcPr marL="1905" marR="1905" marT="190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94160778"/>
                  </a:ext>
                </a:extLst>
              </a:tr>
              <a:tr h="156067">
                <a:tc>
                  <a:txBody>
                    <a:bodyPr/>
                    <a:lstStyle/>
                    <a:p>
                      <a:pPr algn="ctr">
                        <a:lnSpc>
                          <a:spcPct val="107000"/>
                        </a:lnSpc>
                        <a:spcAft>
                          <a:spcPts val="800"/>
                        </a:spcAft>
                      </a:pPr>
                      <a:r>
                        <a:rPr lang="tr-TR" sz="1100" b="1">
                          <a:effectLst/>
                          <a:latin typeface="Calibri" panose="020F0502020204030204" pitchFamily="34" charset="0"/>
                          <a:ea typeface="Calibri" panose="020F0502020204030204" pitchFamily="34" charset="0"/>
                          <a:cs typeface="Times New Roman" panose="02020603050405020304" pitchFamily="18" charset="0"/>
                        </a:rPr>
                        <a:t>2</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1905" marR="1905" marT="190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12</a:t>
                      </a:r>
                    </a:p>
                  </a:txBody>
                  <a:tcPr marL="1905" marR="1905" marT="190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dirty="0">
                          <a:effectLst/>
                          <a:latin typeface="Calibri" panose="020F0502020204030204" pitchFamily="34" charset="0"/>
                          <a:ea typeface="Calibri" panose="020F0502020204030204" pitchFamily="34" charset="0"/>
                          <a:cs typeface="Times New Roman" panose="02020603050405020304" pitchFamily="18" charset="0"/>
                        </a:rPr>
                        <a:t>Gövde Malzemesi</a:t>
                      </a:r>
                    </a:p>
                  </a:txBody>
                  <a:tcPr marL="1905" marR="1905" marT="190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 2.4 kg </a:t>
                      </a:r>
                    </a:p>
                  </a:txBody>
                  <a:tcPr marL="1905" marR="1905" marT="190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 </a:t>
                      </a:r>
                    </a:p>
                  </a:txBody>
                  <a:tcPr marL="1905" marR="1905" marT="190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 </a:t>
                      </a:r>
                    </a:p>
                  </a:txBody>
                  <a:tcPr marL="1905" marR="1905" marT="190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 </a:t>
                      </a:r>
                    </a:p>
                  </a:txBody>
                  <a:tcPr marL="1905" marR="1905" marT="190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 </a:t>
                      </a:r>
                    </a:p>
                  </a:txBody>
                  <a:tcPr marL="1905" marR="1905" marT="190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23789744"/>
                  </a:ext>
                </a:extLst>
              </a:tr>
              <a:tr h="156067">
                <a:tc>
                  <a:txBody>
                    <a:bodyPr/>
                    <a:lstStyle/>
                    <a:p>
                      <a:pPr algn="ctr">
                        <a:lnSpc>
                          <a:spcPct val="107000"/>
                        </a:lnSpc>
                        <a:spcAft>
                          <a:spcPts val="800"/>
                        </a:spcAft>
                      </a:pPr>
                      <a:r>
                        <a:rPr lang="tr-TR" sz="1100" b="1">
                          <a:effectLst/>
                          <a:latin typeface="Calibri" panose="020F0502020204030204" pitchFamily="34" charset="0"/>
                          <a:ea typeface="Calibri" panose="020F0502020204030204" pitchFamily="34" charset="0"/>
                          <a:cs typeface="Times New Roman" panose="02020603050405020304" pitchFamily="18" charset="0"/>
                        </a:rPr>
                        <a:t>3</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1905" marR="1905" marT="190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17</a:t>
                      </a:r>
                    </a:p>
                  </a:txBody>
                  <a:tcPr marL="1905" marR="1905" marT="190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Servo Motor </a:t>
                      </a:r>
                    </a:p>
                  </a:txBody>
                  <a:tcPr marL="1905" marR="1905" marT="190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dirty="0">
                          <a:effectLst/>
                          <a:latin typeface="Calibri" panose="020F0502020204030204" pitchFamily="34" charset="0"/>
                          <a:ea typeface="Calibri" panose="020F0502020204030204" pitchFamily="34" charset="0"/>
                          <a:cs typeface="Times New Roman" panose="02020603050405020304" pitchFamily="18" charset="0"/>
                        </a:rPr>
                        <a:t> 3 adet</a:t>
                      </a:r>
                    </a:p>
                  </a:txBody>
                  <a:tcPr marL="1905" marR="1905" marT="190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1905" marR="1905" marT="190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 </a:t>
                      </a:r>
                    </a:p>
                  </a:txBody>
                  <a:tcPr marL="1905" marR="1905" marT="190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 </a:t>
                      </a:r>
                    </a:p>
                  </a:txBody>
                  <a:tcPr marL="1905" marR="1905" marT="190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 </a:t>
                      </a:r>
                    </a:p>
                  </a:txBody>
                  <a:tcPr marL="1905" marR="1905" marT="190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69101935"/>
                  </a:ext>
                </a:extLst>
              </a:tr>
              <a:tr h="156067">
                <a:tc>
                  <a:txBody>
                    <a:bodyPr/>
                    <a:lstStyle/>
                    <a:p>
                      <a:pPr algn="ctr">
                        <a:lnSpc>
                          <a:spcPct val="107000"/>
                        </a:lnSpc>
                        <a:spcAft>
                          <a:spcPts val="800"/>
                        </a:spcAft>
                      </a:pPr>
                      <a:r>
                        <a:rPr lang="tr-TR" sz="1100" b="1">
                          <a:effectLst/>
                          <a:latin typeface="Calibri" panose="020F0502020204030204" pitchFamily="34" charset="0"/>
                          <a:ea typeface="Calibri" panose="020F0502020204030204" pitchFamily="34" charset="0"/>
                          <a:cs typeface="Times New Roman" panose="02020603050405020304" pitchFamily="18" charset="0"/>
                        </a:rPr>
                        <a:t>4</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1905" marR="1905" marT="190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b="1">
                          <a:effectLst/>
                          <a:latin typeface="Calibri" panose="020F0502020204030204" pitchFamily="34" charset="0"/>
                          <a:ea typeface="Calibri" panose="020F0502020204030204" pitchFamily="34" charset="0"/>
                          <a:cs typeface="Times New Roman" panose="02020603050405020304" pitchFamily="18" charset="0"/>
                        </a:rPr>
                        <a:t> </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1905" marR="1905" marT="190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 </a:t>
                      </a:r>
                    </a:p>
                  </a:txBody>
                  <a:tcPr marL="1905" marR="1905" marT="190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 </a:t>
                      </a:r>
                    </a:p>
                  </a:txBody>
                  <a:tcPr marL="1905" marR="1905" marT="190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1905" marR="1905" marT="190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1905" marR="1905" marT="190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1905" marR="1905" marT="190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 </a:t>
                      </a:r>
                    </a:p>
                  </a:txBody>
                  <a:tcPr marL="1905" marR="1905" marT="190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98675825"/>
                  </a:ext>
                </a:extLst>
              </a:tr>
              <a:tr h="156067">
                <a:tc>
                  <a:txBody>
                    <a:bodyPr/>
                    <a:lstStyle/>
                    <a:p>
                      <a:pPr algn="ctr">
                        <a:lnSpc>
                          <a:spcPct val="107000"/>
                        </a:lnSpc>
                        <a:spcAft>
                          <a:spcPts val="800"/>
                        </a:spcAft>
                      </a:pPr>
                      <a:r>
                        <a:rPr lang="tr-TR" sz="1100" b="1">
                          <a:effectLst/>
                          <a:latin typeface="Calibri" panose="020F0502020204030204" pitchFamily="34" charset="0"/>
                          <a:ea typeface="Calibri" panose="020F0502020204030204" pitchFamily="34" charset="0"/>
                          <a:cs typeface="Times New Roman" panose="02020603050405020304" pitchFamily="18" charset="0"/>
                        </a:rPr>
                        <a:t>5</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1905" marR="1905" marT="190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b="1">
                          <a:effectLst/>
                          <a:latin typeface="Calibri" panose="020F0502020204030204" pitchFamily="34" charset="0"/>
                          <a:ea typeface="Calibri" panose="020F0502020204030204" pitchFamily="34" charset="0"/>
                          <a:cs typeface="Times New Roman" panose="02020603050405020304" pitchFamily="18" charset="0"/>
                        </a:rPr>
                        <a:t> </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1905" marR="1905" marT="190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 </a:t>
                      </a:r>
                    </a:p>
                  </a:txBody>
                  <a:tcPr marL="1905" marR="1905" marT="190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 </a:t>
                      </a:r>
                    </a:p>
                  </a:txBody>
                  <a:tcPr marL="1905" marR="1905" marT="190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 </a:t>
                      </a:r>
                    </a:p>
                  </a:txBody>
                  <a:tcPr marL="1905" marR="1905" marT="190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 </a:t>
                      </a:r>
                    </a:p>
                  </a:txBody>
                  <a:tcPr marL="1905" marR="1905" marT="190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1905" marR="1905" marT="190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1905" marR="1905" marT="190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37662510"/>
                  </a:ext>
                </a:extLst>
              </a:tr>
              <a:tr h="156067">
                <a:tc>
                  <a:txBody>
                    <a:bodyPr/>
                    <a:lstStyle/>
                    <a:p>
                      <a:pPr algn="ctr">
                        <a:lnSpc>
                          <a:spcPct val="107000"/>
                        </a:lnSpc>
                      </a:pPr>
                      <a:endParaRPr lang="tr-TR" sz="1100">
                        <a:effectLst/>
                        <a:latin typeface="Calibri" panose="020F0502020204030204" pitchFamily="34" charset="0"/>
                        <a:cs typeface="Times New Roman" panose="02020603050405020304" pitchFamily="18" charset="0"/>
                      </a:endParaRPr>
                    </a:p>
                  </a:txBody>
                  <a:tcPr marL="1905" marR="1905" marT="1905"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pPr>
                      <a:endParaRPr lang="tr-TR" sz="1100">
                        <a:effectLst/>
                        <a:latin typeface="Calibri" panose="020F0502020204030204" pitchFamily="34" charset="0"/>
                        <a:cs typeface="Times New Roman" panose="02020603050405020304" pitchFamily="18" charset="0"/>
                      </a:endParaRPr>
                    </a:p>
                  </a:txBody>
                  <a:tcPr marL="1905" marR="1905" marT="1905"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pPr>
                      <a:endParaRPr lang="tr-TR" sz="1100">
                        <a:effectLst/>
                        <a:latin typeface="Calibri" panose="020F0502020204030204" pitchFamily="34" charset="0"/>
                        <a:cs typeface="Times New Roman" panose="02020603050405020304" pitchFamily="18" charset="0"/>
                      </a:endParaRPr>
                    </a:p>
                  </a:txBody>
                  <a:tcPr marL="1905" marR="1905" marT="1905"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pPr>
                      <a:endParaRPr lang="tr-TR" sz="1100">
                        <a:effectLst/>
                        <a:latin typeface="Calibri" panose="020F0502020204030204" pitchFamily="34" charset="0"/>
                        <a:cs typeface="Times New Roman" panose="02020603050405020304" pitchFamily="18" charset="0"/>
                      </a:endParaRPr>
                    </a:p>
                  </a:txBody>
                  <a:tcPr marL="1905" marR="1905" marT="1905"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pPr>
                      <a:endParaRPr lang="tr-TR" sz="1100">
                        <a:effectLst/>
                        <a:latin typeface="Calibri" panose="020F0502020204030204" pitchFamily="34" charset="0"/>
                        <a:cs typeface="Times New Roman" panose="02020603050405020304" pitchFamily="18" charset="0"/>
                      </a:endParaRPr>
                    </a:p>
                  </a:txBody>
                  <a:tcPr marL="1905" marR="1905" marT="1905"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800"/>
                        </a:spcAft>
                      </a:pPr>
                      <a:r>
                        <a:rPr lang="tr-TR" sz="1100" b="1">
                          <a:effectLst/>
                          <a:latin typeface="Calibri" panose="020F0502020204030204" pitchFamily="34" charset="0"/>
                          <a:ea typeface="Calibri" panose="020F0502020204030204" pitchFamily="34" charset="0"/>
                          <a:cs typeface="Times New Roman" panose="02020603050405020304" pitchFamily="18" charset="0"/>
                        </a:rPr>
                        <a:t>TOPLAM</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1905" marR="1905" marT="190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b="1">
                          <a:effectLst/>
                          <a:latin typeface="Calibri" panose="020F0502020204030204" pitchFamily="34" charset="0"/>
                          <a:ea typeface="Calibri" panose="020F0502020204030204" pitchFamily="34" charset="0"/>
                          <a:cs typeface="Times New Roman" panose="02020603050405020304" pitchFamily="18" charset="0"/>
                        </a:rPr>
                        <a:t>0,00</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1905" marR="1905" marT="190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1905" marR="1905" marT="190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extLst>
                  <a:ext uri="{0D108BD9-81ED-4DB2-BD59-A6C34878D82A}">
                    <a16:rowId xmlns:a16="http://schemas.microsoft.com/office/drawing/2014/main" val="1411894974"/>
                  </a:ext>
                </a:extLst>
              </a:tr>
              <a:tr h="156067">
                <a:tc>
                  <a:txBody>
                    <a:bodyPr/>
                    <a:lstStyle/>
                    <a:p>
                      <a:pPr>
                        <a:lnSpc>
                          <a:spcPct val="107000"/>
                        </a:lnSpc>
                      </a:pPr>
                      <a:endParaRPr lang="tr-TR" sz="1100">
                        <a:effectLst/>
                        <a:latin typeface="Calibri" panose="020F0502020204030204" pitchFamily="34" charset="0"/>
                        <a:cs typeface="Times New Roman" panose="02020603050405020304" pitchFamily="18" charset="0"/>
                      </a:endParaRPr>
                    </a:p>
                  </a:txBody>
                  <a:tcPr marL="1905" marR="1905" marT="1905" marB="0" anchor="b">
                    <a:lnL>
                      <a:noFill/>
                    </a:lnL>
                    <a:lnR>
                      <a:noFill/>
                    </a:lnR>
                    <a:lnT>
                      <a:noFill/>
                    </a:lnT>
                    <a:lnB>
                      <a:noFill/>
                    </a:lnB>
                  </a:tcPr>
                </a:tc>
                <a:tc>
                  <a:txBody>
                    <a:bodyPr/>
                    <a:lstStyle/>
                    <a:p>
                      <a:pPr>
                        <a:lnSpc>
                          <a:spcPct val="107000"/>
                        </a:lnSpc>
                      </a:pPr>
                      <a:endParaRPr lang="tr-TR" sz="1100">
                        <a:effectLst/>
                        <a:latin typeface="Calibri" panose="020F0502020204030204" pitchFamily="34" charset="0"/>
                        <a:cs typeface="Times New Roman" panose="02020603050405020304" pitchFamily="18" charset="0"/>
                      </a:endParaRPr>
                    </a:p>
                  </a:txBody>
                  <a:tcPr marL="1905" marR="1905" marT="1905" marB="0" anchor="b">
                    <a:lnL>
                      <a:noFill/>
                    </a:lnL>
                    <a:lnR>
                      <a:noFill/>
                    </a:lnR>
                    <a:lnT>
                      <a:noFill/>
                    </a:lnT>
                    <a:lnB>
                      <a:noFill/>
                    </a:lnB>
                  </a:tcPr>
                </a:tc>
                <a:tc>
                  <a:txBody>
                    <a:bodyPr/>
                    <a:lstStyle/>
                    <a:p>
                      <a:pPr>
                        <a:lnSpc>
                          <a:spcPct val="107000"/>
                        </a:lnSpc>
                      </a:pPr>
                      <a:endParaRPr lang="tr-TR" sz="1100">
                        <a:effectLst/>
                        <a:latin typeface="Calibri" panose="020F0502020204030204" pitchFamily="34" charset="0"/>
                        <a:cs typeface="Times New Roman" panose="02020603050405020304" pitchFamily="18" charset="0"/>
                      </a:endParaRPr>
                    </a:p>
                  </a:txBody>
                  <a:tcPr marL="1905" marR="1905" marT="1905" marB="0" anchor="b">
                    <a:lnL>
                      <a:noFill/>
                    </a:lnL>
                    <a:lnR>
                      <a:noFill/>
                    </a:lnR>
                    <a:lnT>
                      <a:noFill/>
                    </a:lnT>
                    <a:lnB>
                      <a:noFill/>
                    </a:lnB>
                  </a:tcPr>
                </a:tc>
                <a:tc>
                  <a:txBody>
                    <a:bodyPr/>
                    <a:lstStyle/>
                    <a:p>
                      <a:pPr>
                        <a:lnSpc>
                          <a:spcPct val="107000"/>
                        </a:lnSpc>
                      </a:pPr>
                      <a:endParaRPr lang="tr-TR" sz="1100">
                        <a:effectLst/>
                        <a:latin typeface="Calibri" panose="020F0502020204030204" pitchFamily="34" charset="0"/>
                        <a:cs typeface="Times New Roman" panose="02020603050405020304" pitchFamily="18" charset="0"/>
                      </a:endParaRPr>
                    </a:p>
                  </a:txBody>
                  <a:tcPr marL="1905" marR="1905" marT="1905" marB="0" anchor="b">
                    <a:lnL>
                      <a:noFill/>
                    </a:lnL>
                    <a:lnR>
                      <a:noFill/>
                    </a:lnR>
                    <a:lnT>
                      <a:noFill/>
                    </a:lnT>
                    <a:lnB>
                      <a:noFill/>
                    </a:lnB>
                  </a:tcPr>
                </a:tc>
                <a:tc>
                  <a:txBody>
                    <a:bodyPr/>
                    <a:lstStyle/>
                    <a:p>
                      <a:pPr>
                        <a:lnSpc>
                          <a:spcPct val="107000"/>
                        </a:lnSpc>
                      </a:pPr>
                      <a:endParaRPr lang="tr-TR" sz="1100">
                        <a:effectLst/>
                        <a:latin typeface="Calibri" panose="020F0502020204030204" pitchFamily="34" charset="0"/>
                        <a:cs typeface="Times New Roman" panose="02020603050405020304" pitchFamily="18" charset="0"/>
                      </a:endParaRPr>
                    </a:p>
                  </a:txBody>
                  <a:tcPr marL="1905" marR="1905" marT="1905" marB="0" anchor="b">
                    <a:lnL>
                      <a:noFill/>
                    </a:lnL>
                    <a:lnR>
                      <a:noFill/>
                    </a:lnR>
                    <a:lnT>
                      <a:noFill/>
                    </a:lnT>
                    <a:lnB>
                      <a:noFill/>
                    </a:lnB>
                  </a:tcPr>
                </a:tc>
                <a:tc>
                  <a:txBody>
                    <a:bodyPr/>
                    <a:lstStyle/>
                    <a:p>
                      <a:pPr>
                        <a:lnSpc>
                          <a:spcPct val="107000"/>
                        </a:lnSpc>
                      </a:pPr>
                      <a:endParaRPr lang="tr-TR" sz="1100">
                        <a:effectLst/>
                        <a:latin typeface="Calibri" panose="020F0502020204030204" pitchFamily="34" charset="0"/>
                        <a:cs typeface="Times New Roman" panose="02020603050405020304" pitchFamily="18" charset="0"/>
                      </a:endParaRPr>
                    </a:p>
                  </a:txBody>
                  <a:tcPr marL="1905" marR="1905" marT="1905"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nSpc>
                          <a:spcPct val="107000"/>
                        </a:lnSpc>
                      </a:pPr>
                      <a:endParaRPr lang="tr-TR" sz="1100">
                        <a:effectLst/>
                        <a:latin typeface="Calibri" panose="020F0502020204030204" pitchFamily="34" charset="0"/>
                        <a:cs typeface="Times New Roman" panose="02020603050405020304" pitchFamily="18" charset="0"/>
                      </a:endParaRPr>
                    </a:p>
                  </a:txBody>
                  <a:tcPr marL="1905" marR="1905" marT="1905"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nSpc>
                          <a:spcPct val="107000"/>
                        </a:lnSpc>
                      </a:pPr>
                      <a:endParaRPr lang="tr-TR" sz="1100">
                        <a:effectLst/>
                        <a:latin typeface="Calibri" panose="020F0502020204030204" pitchFamily="34" charset="0"/>
                        <a:cs typeface="Times New Roman" panose="02020603050405020304" pitchFamily="18" charset="0"/>
                      </a:endParaRPr>
                    </a:p>
                  </a:txBody>
                  <a:tcPr marL="1905" marR="1905" marT="1905" marB="0" anchor="b">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2167203482"/>
                  </a:ext>
                </a:extLst>
              </a:tr>
              <a:tr h="210814">
                <a:tc gridSpan="8">
                  <a:txBody>
                    <a:bodyPr/>
                    <a:lstStyle/>
                    <a:p>
                      <a:pPr>
                        <a:lnSpc>
                          <a:spcPct val="107000"/>
                        </a:lnSpc>
                        <a:spcAft>
                          <a:spcPts val="800"/>
                        </a:spcAft>
                      </a:pPr>
                      <a:r>
                        <a:rPr lang="tr-TR" sz="1100" dirty="0">
                          <a:effectLst/>
                          <a:latin typeface="Calibri" panose="020F0502020204030204" pitchFamily="34" charset="0"/>
                          <a:ea typeface="Calibri" panose="020F0502020204030204" pitchFamily="34" charset="0"/>
                          <a:cs typeface="Times New Roman" panose="02020603050405020304" pitchFamily="18" charset="0"/>
                        </a:rPr>
                        <a:t>Bu formda beyan edilen harcama ve giderlere ilişkin mali raporda tevsik edici belgelerin ve ödeme belgelerinin bulunduğunu ve bu belgelerin kuruluşumuzda saklandığını kabul ve taahhüt ederiz. </a:t>
                      </a:r>
                    </a:p>
                  </a:txBody>
                  <a:tcPr marL="1905" marR="1905" marT="1905" marB="0" anchor="b">
                    <a:lnL>
                      <a:noFill/>
                    </a:lnL>
                    <a:lnR>
                      <a:noFill/>
                    </a:lnR>
                    <a:lnT>
                      <a:noFill/>
                    </a:lnT>
                    <a:lnB>
                      <a:noFill/>
                    </a:lnB>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3682134578"/>
                  </a:ext>
                </a:extLst>
              </a:tr>
              <a:tr h="156067">
                <a:tc>
                  <a:txBody>
                    <a:bodyPr/>
                    <a:lstStyle/>
                    <a:p>
                      <a:pPr>
                        <a:lnSpc>
                          <a:spcPct val="107000"/>
                        </a:lnSpc>
                      </a:pPr>
                      <a:endParaRPr lang="tr-TR" sz="1100">
                        <a:effectLst/>
                        <a:latin typeface="Calibri" panose="020F0502020204030204" pitchFamily="34" charset="0"/>
                        <a:cs typeface="Times New Roman" panose="02020603050405020304" pitchFamily="18" charset="0"/>
                      </a:endParaRPr>
                    </a:p>
                  </a:txBody>
                  <a:tcPr marL="1905" marR="1905" marT="1905" marB="0" anchor="b">
                    <a:lnL>
                      <a:noFill/>
                    </a:lnL>
                    <a:lnR>
                      <a:noFill/>
                    </a:lnR>
                    <a:lnT>
                      <a:noFill/>
                    </a:lnT>
                    <a:lnB>
                      <a:noFill/>
                    </a:lnB>
                  </a:tcPr>
                </a:tc>
                <a:tc>
                  <a:txBody>
                    <a:bodyPr/>
                    <a:lstStyle/>
                    <a:p>
                      <a:pPr>
                        <a:lnSpc>
                          <a:spcPct val="107000"/>
                        </a:lnSpc>
                      </a:pPr>
                      <a:endParaRPr lang="tr-TR" sz="1100">
                        <a:effectLst/>
                        <a:latin typeface="Calibri" panose="020F0502020204030204" pitchFamily="34" charset="0"/>
                        <a:cs typeface="Times New Roman" panose="02020603050405020304" pitchFamily="18" charset="0"/>
                      </a:endParaRPr>
                    </a:p>
                  </a:txBody>
                  <a:tcPr marL="1905" marR="1905" marT="1905" marB="0" anchor="b">
                    <a:lnL>
                      <a:noFill/>
                    </a:lnL>
                    <a:lnR>
                      <a:noFill/>
                    </a:lnR>
                    <a:lnT>
                      <a:noFill/>
                    </a:lnT>
                    <a:lnB>
                      <a:noFill/>
                    </a:lnB>
                  </a:tcPr>
                </a:tc>
                <a:tc>
                  <a:txBody>
                    <a:bodyPr/>
                    <a:lstStyle/>
                    <a:p>
                      <a:pPr>
                        <a:lnSpc>
                          <a:spcPct val="107000"/>
                        </a:lnSpc>
                      </a:pPr>
                      <a:endParaRPr lang="tr-TR" sz="1100" dirty="0">
                        <a:effectLst/>
                        <a:latin typeface="Calibri" panose="020F0502020204030204" pitchFamily="34" charset="0"/>
                        <a:cs typeface="Times New Roman" panose="02020603050405020304" pitchFamily="18" charset="0"/>
                      </a:endParaRPr>
                    </a:p>
                  </a:txBody>
                  <a:tcPr marL="1905" marR="1905" marT="1905" marB="0" anchor="b">
                    <a:lnL>
                      <a:noFill/>
                    </a:lnL>
                    <a:lnR>
                      <a:noFill/>
                    </a:lnR>
                    <a:lnT>
                      <a:noFill/>
                    </a:lnT>
                    <a:lnB>
                      <a:noFill/>
                    </a:lnB>
                  </a:tcPr>
                </a:tc>
                <a:tc>
                  <a:txBody>
                    <a:bodyPr/>
                    <a:lstStyle/>
                    <a:p>
                      <a:pPr>
                        <a:lnSpc>
                          <a:spcPct val="107000"/>
                        </a:lnSpc>
                      </a:pPr>
                      <a:endParaRPr lang="tr-TR" sz="1100">
                        <a:effectLst/>
                        <a:latin typeface="Calibri" panose="020F0502020204030204" pitchFamily="34" charset="0"/>
                        <a:cs typeface="Times New Roman" panose="02020603050405020304" pitchFamily="18" charset="0"/>
                      </a:endParaRPr>
                    </a:p>
                  </a:txBody>
                  <a:tcPr marL="1905" marR="1905" marT="1905" marB="0" anchor="b">
                    <a:lnL>
                      <a:noFill/>
                    </a:lnL>
                    <a:lnR>
                      <a:noFill/>
                    </a:lnR>
                    <a:lnT>
                      <a:noFill/>
                    </a:lnT>
                    <a:lnB>
                      <a:noFill/>
                    </a:lnB>
                  </a:tcPr>
                </a:tc>
                <a:tc>
                  <a:txBody>
                    <a:bodyPr/>
                    <a:lstStyle/>
                    <a:p>
                      <a:pPr>
                        <a:lnSpc>
                          <a:spcPct val="107000"/>
                        </a:lnSpc>
                      </a:pPr>
                      <a:endParaRPr lang="tr-TR" sz="1100">
                        <a:effectLst/>
                        <a:latin typeface="Calibri" panose="020F0502020204030204" pitchFamily="34" charset="0"/>
                        <a:cs typeface="Times New Roman" panose="02020603050405020304" pitchFamily="18" charset="0"/>
                      </a:endParaRPr>
                    </a:p>
                  </a:txBody>
                  <a:tcPr marL="1905" marR="1905" marT="1905" marB="0" anchor="b">
                    <a:lnL>
                      <a:noFill/>
                    </a:lnL>
                    <a:lnR>
                      <a:noFill/>
                    </a:lnR>
                    <a:lnT>
                      <a:noFill/>
                    </a:lnT>
                    <a:lnB>
                      <a:noFill/>
                    </a:lnB>
                  </a:tcPr>
                </a:tc>
                <a:tc>
                  <a:txBody>
                    <a:bodyPr/>
                    <a:lstStyle/>
                    <a:p>
                      <a:pPr>
                        <a:lnSpc>
                          <a:spcPct val="107000"/>
                        </a:lnSpc>
                      </a:pPr>
                      <a:endParaRPr lang="tr-TR" sz="1100">
                        <a:effectLst/>
                        <a:latin typeface="Calibri" panose="020F0502020204030204" pitchFamily="34" charset="0"/>
                        <a:cs typeface="Times New Roman" panose="02020603050405020304" pitchFamily="18" charset="0"/>
                      </a:endParaRPr>
                    </a:p>
                  </a:txBody>
                  <a:tcPr marL="1905" marR="1905" marT="1905" marB="0" anchor="b">
                    <a:lnL>
                      <a:noFill/>
                    </a:lnL>
                    <a:lnR>
                      <a:noFill/>
                    </a:lnR>
                    <a:lnT>
                      <a:noFill/>
                    </a:lnT>
                    <a:lnB>
                      <a:noFill/>
                    </a:lnB>
                  </a:tcPr>
                </a:tc>
                <a:tc>
                  <a:txBody>
                    <a:bodyPr/>
                    <a:lstStyle/>
                    <a:p>
                      <a:pPr>
                        <a:lnSpc>
                          <a:spcPct val="107000"/>
                        </a:lnSpc>
                      </a:pPr>
                      <a:endParaRPr lang="tr-TR" sz="1100">
                        <a:effectLst/>
                        <a:latin typeface="Calibri" panose="020F0502020204030204" pitchFamily="34" charset="0"/>
                        <a:cs typeface="Times New Roman" panose="02020603050405020304" pitchFamily="18" charset="0"/>
                      </a:endParaRPr>
                    </a:p>
                  </a:txBody>
                  <a:tcPr marL="1905" marR="1905" marT="1905" marB="0" anchor="b">
                    <a:lnL>
                      <a:noFill/>
                    </a:lnL>
                    <a:lnR>
                      <a:noFill/>
                    </a:lnR>
                    <a:lnT>
                      <a:noFill/>
                    </a:lnT>
                    <a:lnB>
                      <a:noFill/>
                    </a:lnB>
                  </a:tcPr>
                </a:tc>
                <a:tc>
                  <a:txBody>
                    <a:bodyPr/>
                    <a:lstStyle/>
                    <a:p>
                      <a:pPr>
                        <a:lnSpc>
                          <a:spcPct val="107000"/>
                        </a:lnSpc>
                      </a:pPr>
                      <a:endParaRPr lang="tr-TR" sz="1100">
                        <a:effectLst/>
                        <a:latin typeface="Calibri" panose="020F0502020204030204" pitchFamily="34" charset="0"/>
                        <a:cs typeface="Times New Roman" panose="02020603050405020304" pitchFamily="18" charset="0"/>
                      </a:endParaRPr>
                    </a:p>
                  </a:txBody>
                  <a:tcPr marL="1905" marR="1905" marT="1905" marB="0" anchor="b">
                    <a:lnL>
                      <a:noFill/>
                    </a:lnL>
                    <a:lnR>
                      <a:noFill/>
                    </a:lnR>
                    <a:lnT>
                      <a:noFill/>
                    </a:lnT>
                    <a:lnB>
                      <a:noFill/>
                    </a:lnB>
                  </a:tcPr>
                </a:tc>
                <a:extLst>
                  <a:ext uri="{0D108BD9-81ED-4DB2-BD59-A6C34878D82A}">
                    <a16:rowId xmlns:a16="http://schemas.microsoft.com/office/drawing/2014/main" val="2231312127"/>
                  </a:ext>
                </a:extLst>
              </a:tr>
              <a:tr h="156067">
                <a:tc>
                  <a:txBody>
                    <a:bodyPr/>
                    <a:lstStyle/>
                    <a:p>
                      <a:pPr>
                        <a:lnSpc>
                          <a:spcPct val="107000"/>
                        </a:lnSpc>
                      </a:pPr>
                      <a:endParaRPr lang="tr-TR" sz="1100">
                        <a:effectLst/>
                        <a:latin typeface="Calibri" panose="020F0502020204030204" pitchFamily="34" charset="0"/>
                        <a:cs typeface="Times New Roman" panose="02020603050405020304" pitchFamily="18" charset="0"/>
                      </a:endParaRPr>
                    </a:p>
                  </a:txBody>
                  <a:tcPr marL="1905" marR="1905" marT="1905" marB="0" anchor="b">
                    <a:lnL>
                      <a:noFill/>
                    </a:lnL>
                    <a:lnR>
                      <a:noFill/>
                    </a:lnR>
                    <a:lnT>
                      <a:noFill/>
                    </a:lnT>
                    <a:lnB>
                      <a:noFill/>
                    </a:lnB>
                  </a:tcPr>
                </a:tc>
                <a:tc>
                  <a:txBody>
                    <a:bodyPr/>
                    <a:lstStyle/>
                    <a:p>
                      <a:pPr>
                        <a:lnSpc>
                          <a:spcPct val="107000"/>
                        </a:lnSpc>
                        <a:spcAft>
                          <a:spcPts val="800"/>
                        </a:spcAft>
                      </a:pPr>
                      <a:r>
                        <a:rPr lang="tr-TR" sz="1100" b="1">
                          <a:effectLst/>
                          <a:latin typeface="Calibri" panose="020F0502020204030204" pitchFamily="34" charset="0"/>
                          <a:ea typeface="Calibri" panose="020F0502020204030204" pitchFamily="34" charset="0"/>
                          <a:cs typeface="Times New Roman" panose="02020603050405020304" pitchFamily="18" charset="0"/>
                        </a:rPr>
                        <a:t>Tarih</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1905" marR="1905" marT="1905" marB="0" anchor="b">
                    <a:lnL>
                      <a:noFill/>
                    </a:lnL>
                    <a:lnR>
                      <a:noFill/>
                    </a:lnR>
                    <a:lnT>
                      <a:noFill/>
                    </a:lnT>
                    <a:lnB>
                      <a:noFill/>
                    </a:lnB>
                  </a:tcPr>
                </a:tc>
                <a:tc>
                  <a:txBody>
                    <a:bodyPr/>
                    <a:lstStyle/>
                    <a:p>
                      <a:pPr>
                        <a:lnSpc>
                          <a:spcPct val="107000"/>
                        </a:lnSpc>
                        <a:spcAft>
                          <a:spcPts val="800"/>
                        </a:spcAft>
                      </a:pP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1905" marR="1905" marT="1905" marB="0" anchor="b">
                    <a:lnL>
                      <a:noFill/>
                    </a:lnL>
                    <a:lnR>
                      <a:noFill/>
                    </a:lnR>
                    <a:lnT>
                      <a:noFill/>
                    </a:lnT>
                    <a:lnB>
                      <a:noFill/>
                    </a:lnB>
                  </a:tcPr>
                </a:tc>
                <a:tc gridSpan="2">
                  <a:txBody>
                    <a:bodyPr/>
                    <a:lstStyle/>
                    <a:p>
                      <a:pPr>
                        <a:lnSpc>
                          <a:spcPct val="107000"/>
                        </a:lnSpc>
                        <a:spcAft>
                          <a:spcPts val="800"/>
                        </a:spcAft>
                      </a:pPr>
                      <a:r>
                        <a:rPr lang="tr-TR" sz="1100" b="1">
                          <a:effectLst/>
                          <a:latin typeface="Calibri" panose="020F0502020204030204" pitchFamily="34" charset="0"/>
                          <a:ea typeface="Calibri" panose="020F0502020204030204" pitchFamily="34" charset="0"/>
                          <a:cs typeface="Times New Roman" panose="02020603050405020304" pitchFamily="18" charset="0"/>
                        </a:rPr>
                        <a:t>Kuruluş Yetkilisi</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1905" marR="1905" marT="1905" marB="0" anchor="b">
                    <a:lnL>
                      <a:noFill/>
                    </a:lnL>
                    <a:lnR>
                      <a:noFill/>
                    </a:lnR>
                    <a:lnT>
                      <a:noFill/>
                    </a:lnT>
                    <a:lnB>
                      <a:noFill/>
                    </a:lnB>
                  </a:tcPr>
                </a:tc>
                <a:tc hMerge="1">
                  <a:txBody>
                    <a:bodyPr/>
                    <a:lstStyle/>
                    <a:p>
                      <a:endParaRPr lang="tr-TR"/>
                    </a:p>
                  </a:txBody>
                  <a:tcPr/>
                </a:tc>
                <a:tc gridSpan="3">
                  <a:txBody>
                    <a:bodyPr/>
                    <a:lstStyle/>
                    <a:p>
                      <a:pPr>
                        <a:lnSpc>
                          <a:spcPct val="107000"/>
                        </a:lnSpc>
                      </a:pPr>
                      <a:endParaRPr lang="tr-TR" sz="1100">
                        <a:effectLst/>
                        <a:latin typeface="Calibri" panose="020F0502020204030204" pitchFamily="34" charset="0"/>
                        <a:cs typeface="Times New Roman" panose="02020603050405020304" pitchFamily="18" charset="0"/>
                      </a:endParaRPr>
                    </a:p>
                  </a:txBody>
                  <a:tcPr marL="1905" marR="1905" marT="1905" marB="0" anchor="b">
                    <a:lnL>
                      <a:noFill/>
                    </a:lnL>
                    <a:lnR>
                      <a:noFill/>
                    </a:lnR>
                    <a:lnT>
                      <a:noFill/>
                    </a:lnT>
                    <a:lnB>
                      <a:noFill/>
                    </a:lnB>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8852304"/>
                  </a:ext>
                </a:extLst>
              </a:tr>
              <a:tr h="156067">
                <a:tc>
                  <a:txBody>
                    <a:bodyPr/>
                    <a:lstStyle/>
                    <a:p>
                      <a:pPr>
                        <a:lnSpc>
                          <a:spcPct val="107000"/>
                        </a:lnSpc>
                      </a:pPr>
                      <a:endParaRPr lang="tr-TR" sz="1100">
                        <a:effectLst/>
                        <a:latin typeface="Calibri" panose="020F0502020204030204" pitchFamily="34" charset="0"/>
                        <a:cs typeface="Times New Roman" panose="02020603050405020304" pitchFamily="18" charset="0"/>
                      </a:endParaRPr>
                    </a:p>
                  </a:txBody>
                  <a:tcPr marL="1905" marR="1905" marT="1905" marB="0" anchor="b">
                    <a:lnL>
                      <a:noFill/>
                    </a:lnL>
                    <a:lnR>
                      <a:noFill/>
                    </a:lnR>
                    <a:lnT>
                      <a:noFill/>
                    </a:lnT>
                    <a:lnB>
                      <a:noFill/>
                    </a:lnB>
                  </a:tcPr>
                </a:tc>
                <a:tc>
                  <a:txBody>
                    <a:bodyPr/>
                    <a:lstStyle/>
                    <a:p>
                      <a:pPr>
                        <a:lnSpc>
                          <a:spcPct val="107000"/>
                        </a:lnSpc>
                      </a:pPr>
                      <a:endParaRPr lang="tr-TR" sz="1100">
                        <a:effectLst/>
                        <a:latin typeface="Calibri" panose="020F0502020204030204" pitchFamily="34" charset="0"/>
                        <a:cs typeface="Times New Roman" panose="02020603050405020304" pitchFamily="18" charset="0"/>
                      </a:endParaRPr>
                    </a:p>
                  </a:txBody>
                  <a:tcPr marL="1905" marR="1905" marT="1905" marB="0" anchor="b">
                    <a:lnL>
                      <a:noFill/>
                    </a:lnL>
                    <a:lnR>
                      <a:noFill/>
                    </a:lnR>
                    <a:lnT>
                      <a:noFill/>
                    </a:lnT>
                    <a:lnB>
                      <a:noFill/>
                    </a:lnB>
                  </a:tcPr>
                </a:tc>
                <a:tc>
                  <a:txBody>
                    <a:bodyPr/>
                    <a:lstStyle/>
                    <a:p>
                      <a:pPr>
                        <a:lnSpc>
                          <a:spcPct val="107000"/>
                        </a:lnSpc>
                      </a:pPr>
                      <a:endParaRPr lang="tr-TR" sz="1100" dirty="0">
                        <a:effectLst/>
                        <a:latin typeface="Calibri" panose="020F0502020204030204" pitchFamily="34" charset="0"/>
                        <a:cs typeface="Times New Roman" panose="02020603050405020304" pitchFamily="18" charset="0"/>
                      </a:endParaRPr>
                    </a:p>
                  </a:txBody>
                  <a:tcPr marL="1905" marR="1905" marT="1905" marB="0" anchor="b">
                    <a:lnL>
                      <a:noFill/>
                    </a:lnL>
                    <a:lnR>
                      <a:noFill/>
                    </a:lnR>
                    <a:lnT>
                      <a:noFill/>
                    </a:lnT>
                    <a:lnB>
                      <a:noFill/>
                    </a:lnB>
                  </a:tcPr>
                </a:tc>
                <a:tc gridSpan="2">
                  <a:txBody>
                    <a:bodyPr/>
                    <a:lstStyle/>
                    <a:p>
                      <a:pPr>
                        <a:lnSpc>
                          <a:spcPct val="107000"/>
                        </a:lnSpc>
                        <a:spcAft>
                          <a:spcPts val="800"/>
                        </a:spcAft>
                      </a:pPr>
                      <a:r>
                        <a:rPr lang="tr-TR" sz="1100" b="1">
                          <a:effectLst/>
                          <a:latin typeface="Calibri" panose="020F0502020204030204" pitchFamily="34" charset="0"/>
                          <a:ea typeface="Calibri" panose="020F0502020204030204" pitchFamily="34" charset="0"/>
                          <a:cs typeface="Times New Roman" panose="02020603050405020304" pitchFamily="18" charset="0"/>
                        </a:rPr>
                        <a:t>Kaşe-İmza</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1905" marR="1905" marT="1905" marB="0" anchor="b">
                    <a:lnL>
                      <a:noFill/>
                    </a:lnL>
                    <a:lnR>
                      <a:noFill/>
                    </a:lnR>
                    <a:lnT>
                      <a:noFill/>
                    </a:lnT>
                    <a:lnB>
                      <a:noFill/>
                    </a:lnB>
                  </a:tcPr>
                </a:tc>
                <a:tc hMerge="1">
                  <a:txBody>
                    <a:bodyPr/>
                    <a:lstStyle/>
                    <a:p>
                      <a:endParaRPr lang="tr-TR"/>
                    </a:p>
                  </a:txBody>
                  <a:tcPr/>
                </a:tc>
                <a:tc>
                  <a:txBody>
                    <a:bodyPr/>
                    <a:lstStyle/>
                    <a:p>
                      <a:pPr>
                        <a:lnSpc>
                          <a:spcPct val="107000"/>
                        </a:lnSpc>
                      </a:pPr>
                      <a:endParaRPr lang="tr-TR" sz="1100">
                        <a:effectLst/>
                        <a:latin typeface="Calibri" panose="020F0502020204030204" pitchFamily="34" charset="0"/>
                        <a:cs typeface="Times New Roman" panose="02020603050405020304" pitchFamily="18" charset="0"/>
                      </a:endParaRPr>
                    </a:p>
                  </a:txBody>
                  <a:tcPr marL="1905" marR="1905" marT="1905" marB="0" anchor="b">
                    <a:lnL>
                      <a:noFill/>
                    </a:lnL>
                    <a:lnR>
                      <a:noFill/>
                    </a:lnR>
                    <a:lnT>
                      <a:noFill/>
                    </a:lnT>
                    <a:lnB>
                      <a:noFill/>
                    </a:lnB>
                  </a:tcPr>
                </a:tc>
                <a:tc>
                  <a:txBody>
                    <a:bodyPr/>
                    <a:lstStyle/>
                    <a:p>
                      <a:pPr>
                        <a:lnSpc>
                          <a:spcPct val="107000"/>
                        </a:lnSpc>
                      </a:pPr>
                      <a:endParaRPr lang="tr-TR" sz="1100">
                        <a:effectLst/>
                        <a:latin typeface="Calibri" panose="020F0502020204030204" pitchFamily="34" charset="0"/>
                        <a:cs typeface="Times New Roman" panose="02020603050405020304" pitchFamily="18" charset="0"/>
                      </a:endParaRPr>
                    </a:p>
                  </a:txBody>
                  <a:tcPr marL="1905" marR="1905" marT="1905" marB="0" anchor="b">
                    <a:lnL>
                      <a:noFill/>
                    </a:lnL>
                    <a:lnR>
                      <a:noFill/>
                    </a:lnR>
                    <a:lnT>
                      <a:noFill/>
                    </a:lnT>
                    <a:lnB>
                      <a:noFill/>
                    </a:lnB>
                  </a:tcPr>
                </a:tc>
                <a:tc>
                  <a:txBody>
                    <a:bodyPr/>
                    <a:lstStyle/>
                    <a:p>
                      <a:pPr>
                        <a:lnSpc>
                          <a:spcPct val="107000"/>
                        </a:lnSpc>
                      </a:pPr>
                      <a:endParaRPr lang="tr-TR" sz="1100" dirty="0">
                        <a:effectLst/>
                        <a:latin typeface="Calibri" panose="020F0502020204030204" pitchFamily="34" charset="0"/>
                        <a:cs typeface="Times New Roman" panose="02020603050405020304" pitchFamily="18" charset="0"/>
                      </a:endParaRPr>
                    </a:p>
                  </a:txBody>
                  <a:tcPr marL="1905" marR="1905" marT="1905" marB="0" anchor="b">
                    <a:lnL>
                      <a:noFill/>
                    </a:lnL>
                    <a:lnR>
                      <a:noFill/>
                    </a:lnR>
                    <a:lnT>
                      <a:noFill/>
                    </a:lnT>
                    <a:lnB>
                      <a:noFill/>
                    </a:lnB>
                  </a:tcPr>
                </a:tc>
                <a:extLst>
                  <a:ext uri="{0D108BD9-81ED-4DB2-BD59-A6C34878D82A}">
                    <a16:rowId xmlns:a16="http://schemas.microsoft.com/office/drawing/2014/main" val="2424516025"/>
                  </a:ext>
                </a:extLst>
              </a:tr>
            </a:tbl>
          </a:graphicData>
        </a:graphic>
      </p:graphicFrame>
      <p:graphicFrame>
        <p:nvGraphicFramePr>
          <p:cNvPr id="3" name="Tablo 2"/>
          <p:cNvGraphicFramePr>
            <a:graphicFrameLocks noGrp="1"/>
          </p:cNvGraphicFramePr>
          <p:nvPr>
            <p:extLst>
              <p:ext uri="{D42A27DB-BD31-4B8C-83A1-F6EECF244321}">
                <p14:modId xmlns:p14="http://schemas.microsoft.com/office/powerpoint/2010/main" val="404546305"/>
              </p:ext>
            </p:extLst>
          </p:nvPr>
        </p:nvGraphicFramePr>
        <p:xfrm>
          <a:off x="413886" y="4095162"/>
          <a:ext cx="11305778" cy="2053912"/>
        </p:xfrm>
        <a:graphic>
          <a:graphicData uri="http://schemas.openxmlformats.org/drawingml/2006/table">
            <a:tbl>
              <a:tblPr/>
              <a:tblGrid>
                <a:gridCol w="587902">
                  <a:extLst>
                    <a:ext uri="{9D8B030D-6E8A-4147-A177-3AD203B41FA5}">
                      <a16:colId xmlns:a16="http://schemas.microsoft.com/office/drawing/2014/main" val="1834685018"/>
                    </a:ext>
                  </a:extLst>
                </a:gridCol>
                <a:gridCol w="1686822">
                  <a:extLst>
                    <a:ext uri="{9D8B030D-6E8A-4147-A177-3AD203B41FA5}">
                      <a16:colId xmlns:a16="http://schemas.microsoft.com/office/drawing/2014/main" val="3804478633"/>
                    </a:ext>
                  </a:extLst>
                </a:gridCol>
                <a:gridCol w="3064619">
                  <a:extLst>
                    <a:ext uri="{9D8B030D-6E8A-4147-A177-3AD203B41FA5}">
                      <a16:colId xmlns:a16="http://schemas.microsoft.com/office/drawing/2014/main" val="2896469313"/>
                    </a:ext>
                  </a:extLst>
                </a:gridCol>
                <a:gridCol w="1263232">
                  <a:extLst>
                    <a:ext uri="{9D8B030D-6E8A-4147-A177-3AD203B41FA5}">
                      <a16:colId xmlns:a16="http://schemas.microsoft.com/office/drawing/2014/main" val="3002975248"/>
                    </a:ext>
                  </a:extLst>
                </a:gridCol>
                <a:gridCol w="1228561">
                  <a:extLst>
                    <a:ext uri="{9D8B030D-6E8A-4147-A177-3AD203B41FA5}">
                      <a16:colId xmlns:a16="http://schemas.microsoft.com/office/drawing/2014/main" val="4290313920"/>
                    </a:ext>
                  </a:extLst>
                </a:gridCol>
                <a:gridCol w="1299411">
                  <a:extLst>
                    <a:ext uri="{9D8B030D-6E8A-4147-A177-3AD203B41FA5}">
                      <a16:colId xmlns:a16="http://schemas.microsoft.com/office/drawing/2014/main" val="2359480611"/>
                    </a:ext>
                  </a:extLst>
                </a:gridCol>
                <a:gridCol w="1227053">
                  <a:extLst>
                    <a:ext uri="{9D8B030D-6E8A-4147-A177-3AD203B41FA5}">
                      <a16:colId xmlns:a16="http://schemas.microsoft.com/office/drawing/2014/main" val="2154839977"/>
                    </a:ext>
                  </a:extLst>
                </a:gridCol>
                <a:gridCol w="948178">
                  <a:extLst>
                    <a:ext uri="{9D8B030D-6E8A-4147-A177-3AD203B41FA5}">
                      <a16:colId xmlns:a16="http://schemas.microsoft.com/office/drawing/2014/main" val="1111769678"/>
                    </a:ext>
                  </a:extLst>
                </a:gridCol>
              </a:tblGrid>
              <a:tr h="216237">
                <a:tc gridSpan="8">
                  <a:txBody>
                    <a:bodyPr/>
                    <a:lstStyle/>
                    <a:p>
                      <a:pPr algn="ctr">
                        <a:lnSpc>
                          <a:spcPct val="107000"/>
                        </a:lnSpc>
                        <a:spcAft>
                          <a:spcPts val="800"/>
                        </a:spcAft>
                      </a:pPr>
                      <a:r>
                        <a:rPr lang="tr-TR" sz="1400" b="1" dirty="0">
                          <a:effectLst/>
                          <a:latin typeface="Calibri" panose="020F0502020204030204" pitchFamily="34" charset="0"/>
                          <a:ea typeface="Calibri" panose="020F0502020204030204" pitchFamily="34" charset="0"/>
                          <a:cs typeface="Times New Roman" panose="02020603050405020304" pitchFamily="18" charset="0"/>
                        </a:rPr>
                        <a:t>STOKTAN KULLANILAN MALZEME GİDERLERİ FORMU</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175" marR="3175" marT="3175" marB="0" anchor="b">
                    <a:lnL>
                      <a:noFill/>
                    </a:lnL>
                    <a:lnR>
                      <a:noFill/>
                    </a:lnR>
                    <a:lnT>
                      <a:noFill/>
                    </a:lnT>
                    <a:lnB>
                      <a:noFill/>
                    </a:lnB>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2796707874"/>
                  </a:ext>
                </a:extLst>
              </a:tr>
              <a:tr h="170557">
                <a:tc gridSpan="8">
                  <a:txBody>
                    <a:bodyPr/>
                    <a:lstStyle/>
                    <a:p>
                      <a:pPr>
                        <a:lnSpc>
                          <a:spcPct val="107000"/>
                        </a:lnSpc>
                      </a:pPr>
                      <a:endParaRPr lang="tr-TR" sz="1100" dirty="0">
                        <a:effectLst/>
                        <a:latin typeface="Calibri" panose="020F0502020204030204" pitchFamily="34" charset="0"/>
                        <a:cs typeface="Times New Roman" panose="02020603050405020304" pitchFamily="18" charset="0"/>
                      </a:endParaRPr>
                    </a:p>
                  </a:txBody>
                  <a:tcPr marL="3175" marR="3175" marT="3175" marB="0" anchor="b">
                    <a:lnL>
                      <a:noFill/>
                    </a:lnL>
                    <a:lnR>
                      <a:noFill/>
                    </a:lnR>
                    <a:lnT>
                      <a:noFill/>
                    </a:lnT>
                    <a:lnB>
                      <a:noFill/>
                    </a:lnB>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2208447772"/>
                  </a:ext>
                </a:extLst>
              </a:tr>
              <a:tr h="170557">
                <a:tc gridSpan="8">
                  <a:txBody>
                    <a:bodyPr/>
                    <a:lstStyle/>
                    <a:p>
                      <a:pPr algn="r">
                        <a:lnSpc>
                          <a:spcPct val="107000"/>
                        </a:lnSpc>
                        <a:spcAft>
                          <a:spcPts val="800"/>
                        </a:spcAft>
                      </a:pPr>
                      <a:r>
                        <a:rPr lang="tr-TR" sz="1100" b="1">
                          <a:effectLst/>
                          <a:latin typeface="Calibri" panose="020F0502020204030204" pitchFamily="34" charset="0"/>
                          <a:ea typeface="Calibri" panose="020F0502020204030204" pitchFamily="34" charset="0"/>
                          <a:cs typeface="Times New Roman" panose="02020603050405020304" pitchFamily="18" charset="0"/>
                        </a:rPr>
                        <a:t>G016-A</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3175" marR="3175" marT="3175" marB="0" anchor="b">
                    <a:lnL>
                      <a:noFill/>
                    </a:lnL>
                    <a:lnR>
                      <a:noFill/>
                    </a:lnR>
                    <a:lnT>
                      <a:noFill/>
                    </a:lnT>
                    <a:lnB w="12700" cap="flat" cmpd="sng" algn="ctr">
                      <a:solidFill>
                        <a:srgbClr val="000000"/>
                      </a:solidFill>
                      <a:prstDash val="solid"/>
                      <a:round/>
                      <a:headEnd type="none" w="med" len="med"/>
                      <a:tailEnd type="none" w="med" len="med"/>
                    </a:lnB>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3463822513"/>
                  </a:ext>
                </a:extLst>
              </a:tr>
              <a:tr h="170557">
                <a:tc gridSpan="2">
                  <a:txBody>
                    <a:bodyPr/>
                    <a:lstStyle/>
                    <a:p>
                      <a:pPr>
                        <a:lnSpc>
                          <a:spcPct val="107000"/>
                        </a:lnSpc>
                        <a:spcAft>
                          <a:spcPts val="800"/>
                        </a:spcAft>
                      </a:pPr>
                      <a:r>
                        <a:rPr lang="tr-TR" sz="1100" b="1">
                          <a:effectLst/>
                          <a:latin typeface="Calibri" panose="020F0502020204030204" pitchFamily="34" charset="0"/>
                          <a:ea typeface="Calibri" panose="020F0502020204030204" pitchFamily="34" charset="0"/>
                          <a:cs typeface="Times New Roman" panose="02020603050405020304" pitchFamily="18" charset="0"/>
                        </a:rPr>
                        <a:t>Proje No</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3175" marR="3175" marT="317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tr-TR"/>
                    </a:p>
                  </a:txBody>
                  <a:tcPr/>
                </a:tc>
                <a:tc gridSpan="6">
                  <a:txBody>
                    <a:bodyPr/>
                    <a:lstStyle/>
                    <a:p>
                      <a:pPr>
                        <a:lnSpc>
                          <a:spcPct val="107000"/>
                        </a:lnSpc>
                        <a:spcAft>
                          <a:spcPts val="800"/>
                        </a:spcAft>
                      </a:pPr>
                      <a:r>
                        <a:rPr lang="tr-TR" sz="1100" b="1">
                          <a:effectLst/>
                          <a:latin typeface="Calibri" panose="020F0502020204030204" pitchFamily="34" charset="0"/>
                          <a:ea typeface="Calibri" panose="020F0502020204030204" pitchFamily="34" charset="0"/>
                          <a:cs typeface="Times New Roman" panose="02020603050405020304" pitchFamily="18" charset="0"/>
                        </a:rPr>
                        <a:t> </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3175" marR="3175" marT="317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211046240"/>
                  </a:ext>
                </a:extLst>
              </a:tr>
              <a:tr h="180345">
                <a:tc gridSpan="2">
                  <a:txBody>
                    <a:bodyPr/>
                    <a:lstStyle/>
                    <a:p>
                      <a:pPr>
                        <a:lnSpc>
                          <a:spcPct val="107000"/>
                        </a:lnSpc>
                        <a:spcAft>
                          <a:spcPts val="800"/>
                        </a:spcAft>
                      </a:pPr>
                      <a:r>
                        <a:rPr lang="tr-TR" sz="1100" b="1">
                          <a:effectLst/>
                          <a:latin typeface="Calibri" panose="020F0502020204030204" pitchFamily="34" charset="0"/>
                          <a:ea typeface="Calibri" panose="020F0502020204030204" pitchFamily="34" charset="0"/>
                          <a:cs typeface="Times New Roman" panose="02020603050405020304" pitchFamily="18" charset="0"/>
                        </a:rPr>
                        <a:t>Proje Adı</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3175" marR="3175" marT="317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tr-TR"/>
                    </a:p>
                  </a:txBody>
                  <a:tcPr/>
                </a:tc>
                <a:tc gridSpan="6">
                  <a:txBody>
                    <a:bodyPr/>
                    <a:lstStyle/>
                    <a:p>
                      <a:pPr>
                        <a:lnSpc>
                          <a:spcPct val="107000"/>
                        </a:lnSpc>
                        <a:spcAft>
                          <a:spcPts val="800"/>
                        </a:spcAft>
                      </a:pPr>
                      <a:r>
                        <a:rPr lang="tr-TR" sz="1100" b="1">
                          <a:effectLst/>
                          <a:latin typeface="Calibri" panose="020F0502020204030204" pitchFamily="34" charset="0"/>
                          <a:ea typeface="Calibri" panose="020F0502020204030204" pitchFamily="34" charset="0"/>
                          <a:cs typeface="Times New Roman" panose="02020603050405020304" pitchFamily="18" charset="0"/>
                        </a:rPr>
                        <a:t> </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3175" marR="3175" marT="317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3914146364"/>
                  </a:ext>
                </a:extLst>
              </a:tr>
              <a:tr h="179159">
                <a:tc gridSpan="2">
                  <a:txBody>
                    <a:bodyPr/>
                    <a:lstStyle/>
                    <a:p>
                      <a:pPr>
                        <a:lnSpc>
                          <a:spcPct val="107000"/>
                        </a:lnSpc>
                        <a:spcAft>
                          <a:spcPts val="800"/>
                        </a:spcAft>
                      </a:pPr>
                      <a:r>
                        <a:rPr lang="tr-TR" sz="1100" b="1">
                          <a:effectLst/>
                          <a:latin typeface="Calibri" panose="020F0502020204030204" pitchFamily="34" charset="0"/>
                          <a:ea typeface="Calibri" panose="020F0502020204030204" pitchFamily="34" charset="0"/>
                          <a:cs typeface="Times New Roman" panose="02020603050405020304" pitchFamily="18" charset="0"/>
                        </a:rPr>
                        <a:t>Stok Değerleme Yöntemi</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3175" marR="3175" marT="317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tr-TR"/>
                    </a:p>
                  </a:txBody>
                  <a:tcPr/>
                </a:tc>
                <a:tc gridSpan="6">
                  <a:txBody>
                    <a:bodyPr/>
                    <a:lstStyle/>
                    <a:p>
                      <a:pPr>
                        <a:lnSpc>
                          <a:spcPct val="107000"/>
                        </a:lnSpc>
                        <a:spcAft>
                          <a:spcPts val="800"/>
                        </a:spcAft>
                      </a:pPr>
                      <a:r>
                        <a:rPr lang="tr-TR" sz="1100" b="1" dirty="0">
                          <a:effectLst/>
                          <a:latin typeface="Calibri" panose="020F0502020204030204" pitchFamily="34" charset="0"/>
                          <a:ea typeface="Calibri" panose="020F0502020204030204" pitchFamily="34" charset="0"/>
                          <a:cs typeface="Times New Roman" panose="02020603050405020304" pitchFamily="18" charset="0"/>
                        </a:rPr>
                        <a:t> </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175" marR="3175" marT="317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4215716504"/>
                  </a:ext>
                </a:extLst>
              </a:tr>
              <a:tr h="338147">
                <a:tc>
                  <a:txBody>
                    <a:bodyPr/>
                    <a:lstStyle/>
                    <a:p>
                      <a:pPr algn="ctr">
                        <a:lnSpc>
                          <a:spcPct val="107000"/>
                        </a:lnSpc>
                        <a:spcAft>
                          <a:spcPts val="800"/>
                        </a:spcAft>
                      </a:pPr>
                      <a:r>
                        <a:rPr lang="tr-TR" sz="1100" b="1" dirty="0">
                          <a:effectLst/>
                          <a:latin typeface="Calibri" panose="020F0502020204030204" pitchFamily="34" charset="0"/>
                          <a:ea typeface="Calibri" panose="020F0502020204030204" pitchFamily="34" charset="0"/>
                          <a:cs typeface="Times New Roman" panose="02020603050405020304" pitchFamily="18" charset="0"/>
                        </a:rPr>
                        <a:t>Sıra No</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175" marR="3175"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b="1" dirty="0" smtClean="0">
                          <a:effectLst/>
                          <a:latin typeface="Calibri" panose="020F0502020204030204" pitchFamily="34" charset="0"/>
                          <a:ea typeface="Calibri" panose="020F0502020204030204" pitchFamily="34" charset="0"/>
                          <a:cs typeface="Times New Roman" panose="02020603050405020304" pitchFamily="18" charset="0"/>
                        </a:rPr>
                        <a:t>M016 </a:t>
                      </a:r>
                      <a:r>
                        <a:rPr lang="tr-TR" sz="1100" b="1" dirty="0">
                          <a:effectLst/>
                          <a:latin typeface="Calibri" panose="020F0502020204030204" pitchFamily="34" charset="0"/>
                          <a:ea typeface="Calibri" panose="020F0502020204030204" pitchFamily="34" charset="0"/>
                          <a:cs typeface="Times New Roman" panose="02020603050405020304" pitchFamily="18" charset="0"/>
                        </a:rPr>
                        <a:t>Formundaki Sıra No</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175" marR="3175"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b="1" dirty="0">
                          <a:effectLst/>
                          <a:latin typeface="Calibri" panose="020F0502020204030204" pitchFamily="34" charset="0"/>
                          <a:ea typeface="Calibri" panose="020F0502020204030204" pitchFamily="34" charset="0"/>
                          <a:cs typeface="Times New Roman" panose="02020603050405020304" pitchFamily="18" charset="0"/>
                        </a:rPr>
                        <a:t>Malzeme Adı ve Açıklama</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175" marR="3175"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b="1" dirty="0">
                          <a:effectLst/>
                          <a:latin typeface="Calibri" panose="020F0502020204030204" pitchFamily="34" charset="0"/>
                          <a:ea typeface="Calibri" panose="020F0502020204030204" pitchFamily="34" charset="0"/>
                          <a:cs typeface="Times New Roman" panose="02020603050405020304" pitchFamily="18" charset="0"/>
                        </a:rPr>
                        <a:t>Birim</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175" marR="3175"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b="1">
                          <a:effectLst/>
                          <a:latin typeface="Calibri" panose="020F0502020204030204" pitchFamily="34" charset="0"/>
                          <a:ea typeface="Calibri" panose="020F0502020204030204" pitchFamily="34" charset="0"/>
                          <a:cs typeface="Times New Roman" panose="02020603050405020304" pitchFamily="18" charset="0"/>
                        </a:rPr>
                        <a:t>Miktar</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3175" marR="3175"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b="1">
                          <a:effectLst/>
                          <a:latin typeface="Calibri" panose="020F0502020204030204" pitchFamily="34" charset="0"/>
                          <a:ea typeface="Calibri" panose="020F0502020204030204" pitchFamily="34" charset="0"/>
                          <a:cs typeface="Times New Roman" panose="02020603050405020304" pitchFamily="18" charset="0"/>
                        </a:rPr>
                        <a:t>Birim Fiyatı</a:t>
                      </a:r>
                      <a:br>
                        <a:rPr lang="tr-TR" sz="1100" b="1">
                          <a:effectLst/>
                          <a:latin typeface="Calibri" panose="020F0502020204030204" pitchFamily="34" charset="0"/>
                          <a:ea typeface="Calibri" panose="020F0502020204030204" pitchFamily="34" charset="0"/>
                          <a:cs typeface="Times New Roman" panose="02020603050405020304" pitchFamily="18" charset="0"/>
                        </a:rPr>
                      </a:br>
                      <a:r>
                        <a:rPr lang="tr-TR" sz="1100" b="1">
                          <a:effectLst/>
                          <a:latin typeface="Calibri" panose="020F0502020204030204" pitchFamily="34" charset="0"/>
                          <a:ea typeface="Calibri" panose="020F0502020204030204" pitchFamily="34" charset="0"/>
                          <a:cs typeface="Times New Roman" panose="02020603050405020304" pitchFamily="18" charset="0"/>
                        </a:rPr>
                        <a:t>(KDV Hariç)</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3175" marR="3175"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b="1">
                          <a:effectLst/>
                          <a:latin typeface="Calibri" panose="020F0502020204030204" pitchFamily="34" charset="0"/>
                          <a:ea typeface="Calibri" panose="020F0502020204030204" pitchFamily="34" charset="0"/>
                          <a:cs typeface="Times New Roman" panose="02020603050405020304" pitchFamily="18" charset="0"/>
                        </a:rPr>
                        <a:t>TOPLAM</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3175" marR="3175"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b="1">
                          <a:effectLst/>
                          <a:latin typeface="Calibri" panose="020F0502020204030204" pitchFamily="34" charset="0"/>
                          <a:ea typeface="Calibri" panose="020F0502020204030204" pitchFamily="34" charset="0"/>
                          <a:cs typeface="Times New Roman" panose="02020603050405020304" pitchFamily="18" charset="0"/>
                        </a:rPr>
                        <a:t>Stok Çıkış Tarihi</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3175" marR="3175"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25553605"/>
                  </a:ext>
                </a:extLst>
              </a:tr>
              <a:tr h="170557">
                <a:tc>
                  <a:txBody>
                    <a:bodyPr/>
                    <a:lstStyle/>
                    <a:p>
                      <a:pPr algn="ctr">
                        <a:lnSpc>
                          <a:spcPct val="107000"/>
                        </a:lnSpc>
                        <a:spcAft>
                          <a:spcPts val="800"/>
                        </a:spcAft>
                      </a:pPr>
                      <a:r>
                        <a:rPr lang="tr-TR" sz="1100" b="1">
                          <a:effectLst/>
                          <a:latin typeface="Calibri" panose="020F0502020204030204" pitchFamily="34" charset="0"/>
                          <a:ea typeface="Calibri" panose="020F0502020204030204" pitchFamily="34" charset="0"/>
                          <a:cs typeface="Times New Roman" panose="02020603050405020304" pitchFamily="18" charset="0"/>
                        </a:rPr>
                        <a:t>1</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3175" marR="3175" marT="317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b="1">
                          <a:effectLst/>
                          <a:latin typeface="Calibri" panose="020F0502020204030204" pitchFamily="34" charset="0"/>
                          <a:ea typeface="Calibri" panose="020F0502020204030204" pitchFamily="34" charset="0"/>
                          <a:cs typeface="Times New Roman" panose="02020603050405020304" pitchFamily="18" charset="0"/>
                        </a:rPr>
                        <a:t> </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3175" marR="3175" marT="317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3175" marR="3175" marT="317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 </a:t>
                      </a:r>
                    </a:p>
                  </a:txBody>
                  <a:tcPr marL="3175" marR="3175" marT="317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 </a:t>
                      </a:r>
                    </a:p>
                  </a:txBody>
                  <a:tcPr marL="3175" marR="3175" marT="317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 </a:t>
                      </a:r>
                    </a:p>
                  </a:txBody>
                  <a:tcPr marL="3175" marR="3175" marT="317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 </a:t>
                      </a:r>
                    </a:p>
                  </a:txBody>
                  <a:tcPr marL="3175" marR="3175" marT="317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 </a:t>
                      </a:r>
                    </a:p>
                  </a:txBody>
                  <a:tcPr marL="3175" marR="3175" marT="317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6907191"/>
                  </a:ext>
                </a:extLst>
              </a:tr>
              <a:tr h="170557">
                <a:tc>
                  <a:txBody>
                    <a:bodyPr/>
                    <a:lstStyle/>
                    <a:p>
                      <a:pPr algn="ctr">
                        <a:lnSpc>
                          <a:spcPct val="107000"/>
                        </a:lnSpc>
                        <a:spcAft>
                          <a:spcPts val="800"/>
                        </a:spcAft>
                      </a:pPr>
                      <a:r>
                        <a:rPr lang="tr-TR" sz="1100" b="1">
                          <a:effectLst/>
                          <a:latin typeface="Calibri" panose="020F0502020204030204" pitchFamily="34" charset="0"/>
                          <a:ea typeface="Calibri" panose="020F0502020204030204" pitchFamily="34" charset="0"/>
                          <a:cs typeface="Times New Roman" panose="02020603050405020304" pitchFamily="18" charset="0"/>
                        </a:rPr>
                        <a:t>2</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3175" marR="3175" marT="317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b="1">
                          <a:effectLst/>
                          <a:latin typeface="Calibri" panose="020F0502020204030204" pitchFamily="34" charset="0"/>
                          <a:ea typeface="Calibri" panose="020F0502020204030204" pitchFamily="34" charset="0"/>
                          <a:cs typeface="Times New Roman" panose="02020603050405020304" pitchFamily="18" charset="0"/>
                        </a:rPr>
                        <a:t> </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3175" marR="3175" marT="317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3175" marR="3175" marT="317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3175" marR="3175" marT="317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 </a:t>
                      </a:r>
                    </a:p>
                  </a:txBody>
                  <a:tcPr marL="3175" marR="3175" marT="317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 </a:t>
                      </a:r>
                    </a:p>
                  </a:txBody>
                  <a:tcPr marL="3175" marR="3175" marT="317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 </a:t>
                      </a:r>
                    </a:p>
                  </a:txBody>
                  <a:tcPr marL="3175" marR="3175" marT="317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 </a:t>
                      </a:r>
                    </a:p>
                  </a:txBody>
                  <a:tcPr marL="3175" marR="3175" marT="317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98020714"/>
                  </a:ext>
                </a:extLst>
              </a:tr>
              <a:tr h="170557">
                <a:tc>
                  <a:txBody>
                    <a:bodyPr/>
                    <a:lstStyle/>
                    <a:p>
                      <a:pPr algn="ctr">
                        <a:lnSpc>
                          <a:spcPct val="107000"/>
                        </a:lnSpc>
                        <a:spcAft>
                          <a:spcPts val="800"/>
                        </a:spcAft>
                      </a:pPr>
                      <a:r>
                        <a:rPr lang="tr-TR" sz="1100" b="1">
                          <a:effectLst/>
                          <a:latin typeface="Calibri" panose="020F0502020204030204" pitchFamily="34" charset="0"/>
                          <a:ea typeface="Calibri" panose="020F0502020204030204" pitchFamily="34" charset="0"/>
                          <a:cs typeface="Times New Roman" panose="02020603050405020304" pitchFamily="18" charset="0"/>
                        </a:rPr>
                        <a:t>3</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3175" marR="3175" marT="317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b="1">
                          <a:effectLst/>
                          <a:latin typeface="Calibri" panose="020F0502020204030204" pitchFamily="34" charset="0"/>
                          <a:ea typeface="Calibri" panose="020F0502020204030204" pitchFamily="34" charset="0"/>
                          <a:cs typeface="Times New Roman" panose="02020603050405020304" pitchFamily="18" charset="0"/>
                        </a:rPr>
                        <a:t> </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3175" marR="3175" marT="317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 </a:t>
                      </a:r>
                    </a:p>
                  </a:txBody>
                  <a:tcPr marL="3175" marR="3175" marT="317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 </a:t>
                      </a:r>
                    </a:p>
                  </a:txBody>
                  <a:tcPr marL="3175" marR="3175" marT="317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3175" marR="3175" marT="317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3175" marR="3175" marT="317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3175" marR="3175" marT="317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3175" marR="3175" marT="317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63408396"/>
                  </a:ext>
                </a:extLst>
              </a:tr>
            </a:tbl>
          </a:graphicData>
        </a:graphic>
      </p:graphicFrame>
    </p:spTree>
    <p:extLst>
      <p:ext uri="{BB962C8B-B14F-4D97-AF65-F5344CB8AC3E}">
        <p14:creationId xmlns:p14="http://schemas.microsoft.com/office/powerpoint/2010/main" val="50640165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618565"/>
          </a:xfrm>
        </p:spPr>
        <p:txBody>
          <a:bodyPr>
            <a:normAutofit/>
          </a:bodyPr>
          <a:lstStyle/>
          <a:p>
            <a:pPr algn="ctr"/>
            <a:r>
              <a:rPr lang="tr-TR" sz="3000" b="1" dirty="0">
                <a:solidFill>
                  <a:srgbClr val="E20613"/>
                </a:solidFill>
                <a:latin typeface="Arial" panose="020B0604020202020204" pitchFamily="34" charset="0"/>
                <a:cs typeface="Arial" panose="020B0604020202020204" pitchFamily="34" charset="0"/>
              </a:rPr>
              <a:t>Proje Sonuç Raporu</a:t>
            </a:r>
          </a:p>
        </p:txBody>
      </p:sp>
      <p:sp>
        <p:nvSpPr>
          <p:cNvPr id="7" name="İçerik Yer Tutucusu 2"/>
          <p:cNvSpPr>
            <a:spLocks noGrp="1"/>
          </p:cNvSpPr>
          <p:nvPr>
            <p:ph idx="1"/>
          </p:nvPr>
        </p:nvSpPr>
        <p:spPr>
          <a:xfrm>
            <a:off x="5499065" y="2830192"/>
            <a:ext cx="6819935" cy="1491343"/>
          </a:xfrm>
        </p:spPr>
        <p:txBody>
          <a:bodyPr>
            <a:normAutofit/>
          </a:bodyPr>
          <a:lstStyle/>
          <a:p>
            <a:pPr marL="0" indent="0" algn="ctr">
              <a:buNone/>
            </a:pPr>
            <a:endParaRPr lang="tr-TR" dirty="0"/>
          </a:p>
          <a:p>
            <a:pPr marL="0" indent="0" algn="ctr">
              <a:buNone/>
            </a:pPr>
            <a:r>
              <a:rPr lang="tr-TR" dirty="0"/>
              <a:t>Projenin son döneminde son dönem raporu ile birlikte gönderilir. </a:t>
            </a:r>
            <a:endParaRPr lang="en-US" dirty="0"/>
          </a:p>
        </p:txBody>
      </p:sp>
      <p:sp>
        <p:nvSpPr>
          <p:cNvPr id="5" name="AutoShape 2" descr="Pusula Nedir? Pusula Nasıl Kullanılır? | ELEKTRİK REHBERİNİ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pic>
        <p:nvPicPr>
          <p:cNvPr id="6" name="Picture 6" descr="Kısa Vadede Yüksek Kazanç Mümkün mü? | InvestAZ Blo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7262" y="4371149"/>
            <a:ext cx="4563537" cy="1960631"/>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descr="ön çalışma | Girbi her konuda çok bilmiş tek sit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20731" y="810782"/>
            <a:ext cx="3976601" cy="2211985"/>
          </a:xfrm>
          <a:prstGeom prst="rect">
            <a:avLst/>
          </a:prstGeom>
          <a:noFill/>
          <a:extLst>
            <a:ext uri="{909E8E84-426E-40DD-AFC4-6F175D3DCCD1}">
              <a14:hiddenFill xmlns:a14="http://schemas.microsoft.com/office/drawing/2010/main">
                <a:solidFill>
                  <a:srgbClr val="FFFFFF"/>
                </a:solidFill>
              </a14:hiddenFill>
            </a:ext>
          </a:extLst>
        </p:spPr>
      </p:pic>
      <p:sp>
        <p:nvSpPr>
          <p:cNvPr id="8" name="Dikdörtgen 7"/>
          <p:cNvSpPr/>
          <p:nvPr/>
        </p:nvSpPr>
        <p:spPr>
          <a:xfrm>
            <a:off x="4391756" y="563027"/>
            <a:ext cx="3386726"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Dikdörtgen 8"/>
          <p:cNvSpPr/>
          <p:nvPr/>
        </p:nvSpPr>
        <p:spPr>
          <a:xfrm>
            <a:off x="307975" y="866507"/>
            <a:ext cx="8098750" cy="5632311"/>
          </a:xfrm>
          <a:prstGeom prst="rect">
            <a:avLst/>
          </a:prstGeom>
        </p:spPr>
        <p:txBody>
          <a:bodyPr wrap="square">
            <a:spAutoFit/>
          </a:bodyPr>
          <a:lstStyle/>
          <a:p>
            <a:r>
              <a:rPr lang="tr-TR" sz="2000" b="1" dirty="0" smtClean="0"/>
              <a:t>A. KURULUŞ </a:t>
            </a:r>
            <a:r>
              <a:rPr lang="tr-TR" sz="2000" b="1" dirty="0"/>
              <a:t>BİLGİLERİ</a:t>
            </a:r>
            <a:endParaRPr lang="tr-TR" sz="2000" b="1" dirty="0" smtClean="0"/>
          </a:p>
          <a:p>
            <a:endParaRPr lang="tr-TR" sz="2000" b="1" dirty="0"/>
          </a:p>
          <a:p>
            <a:r>
              <a:rPr lang="tr-TR" sz="2000" b="1" dirty="0" smtClean="0"/>
              <a:t>B. PROJE BİLGİLERİ </a:t>
            </a:r>
          </a:p>
          <a:p>
            <a:endParaRPr lang="tr-TR" sz="2000" b="1" dirty="0" smtClean="0"/>
          </a:p>
          <a:p>
            <a:r>
              <a:rPr lang="tr-TR" sz="2000" dirty="0"/>
              <a:t>P</a:t>
            </a:r>
            <a:r>
              <a:rPr lang="tr-TR" sz="2000" dirty="0" smtClean="0"/>
              <a:t>rojenin tamamlanma durumu, öngörülen</a:t>
            </a:r>
          </a:p>
          <a:p>
            <a:r>
              <a:rPr lang="tr-TR" sz="2000" dirty="0" smtClean="0"/>
              <a:t>hedeflerle </a:t>
            </a:r>
            <a:r>
              <a:rPr lang="tr-TR" sz="2000" dirty="0"/>
              <a:t>karşılaştırılmalı olarak </a:t>
            </a:r>
            <a:r>
              <a:rPr lang="tr-TR" sz="2000" dirty="0" smtClean="0"/>
              <a:t>anlatılmalıdır. </a:t>
            </a:r>
          </a:p>
          <a:p>
            <a:endParaRPr lang="tr-TR" sz="2000" b="1" dirty="0"/>
          </a:p>
          <a:p>
            <a:r>
              <a:rPr lang="tr-TR" sz="2000" b="1" dirty="0" smtClean="0"/>
              <a:t>C. PROJE DEĞERLENDİRMESİ</a:t>
            </a:r>
          </a:p>
          <a:p>
            <a:endParaRPr lang="tr-TR" sz="2000" b="1" dirty="0"/>
          </a:p>
          <a:p>
            <a:pPr lvl="1"/>
            <a:r>
              <a:rPr lang="tr-TR" sz="2000" i="1" dirty="0"/>
              <a:t>C.1. GENEL  </a:t>
            </a:r>
            <a:r>
              <a:rPr lang="tr-TR" sz="2000" i="1" dirty="0" smtClean="0"/>
              <a:t>DEĞERLENDİRME</a:t>
            </a:r>
          </a:p>
          <a:p>
            <a:pPr lvl="1"/>
            <a:r>
              <a:rPr lang="tr-TR" sz="2000" i="1" dirty="0"/>
              <a:t>C.2. PROJE SÜRESİ </a:t>
            </a:r>
            <a:r>
              <a:rPr lang="tr-TR" sz="2000" i="1" dirty="0" smtClean="0"/>
              <a:t>DEĞERLENDİRMESİ</a:t>
            </a:r>
          </a:p>
          <a:p>
            <a:pPr lvl="1"/>
            <a:r>
              <a:rPr lang="tr-TR" sz="2000" dirty="0"/>
              <a:t>C.3. MALİYET DEĞERLENDİRMESİ</a:t>
            </a:r>
            <a:endParaRPr lang="tr-TR" sz="2000" i="1" dirty="0"/>
          </a:p>
          <a:p>
            <a:pPr lvl="1"/>
            <a:r>
              <a:rPr lang="en-AU" sz="2000" i="1" dirty="0"/>
              <a:t>C.4. PROJE FİNANSMANI </a:t>
            </a:r>
            <a:endParaRPr lang="tr-TR" sz="2000" i="1" dirty="0" smtClean="0"/>
          </a:p>
          <a:p>
            <a:pPr lvl="1"/>
            <a:r>
              <a:rPr lang="tr-TR" sz="2000" i="1" dirty="0" smtClean="0"/>
              <a:t>C.5</a:t>
            </a:r>
            <a:r>
              <a:rPr lang="tr-TR" sz="2000" i="1" dirty="0"/>
              <a:t>. TİCARİ </a:t>
            </a:r>
            <a:r>
              <a:rPr lang="tr-TR" sz="2000" i="1" dirty="0" smtClean="0"/>
              <a:t>DEĞERLENDİRME</a:t>
            </a:r>
          </a:p>
          <a:p>
            <a:pPr lvl="1"/>
            <a:r>
              <a:rPr lang="tr-TR" sz="2000" i="1" dirty="0"/>
              <a:t>C.6. FİRMA İÇİ ETKİLER </a:t>
            </a:r>
            <a:endParaRPr lang="tr-TR" sz="2000" i="1" dirty="0" smtClean="0"/>
          </a:p>
          <a:p>
            <a:pPr lvl="1"/>
            <a:r>
              <a:rPr lang="tr-TR" sz="2000" dirty="0"/>
              <a:t>C.7. FİRMA DIŞI ETKİLER	</a:t>
            </a:r>
            <a:endParaRPr lang="tr-TR" sz="2000" dirty="0" smtClean="0"/>
          </a:p>
          <a:p>
            <a:pPr lvl="1"/>
            <a:endParaRPr lang="tr-TR" sz="2000" b="1" i="1" dirty="0"/>
          </a:p>
          <a:p>
            <a:r>
              <a:rPr lang="tr-TR" sz="2000" b="1" dirty="0"/>
              <a:t>D. AR-GE YARDIMI UYGULAMASI DEĞERLENDİRMESİ</a:t>
            </a:r>
            <a:endParaRPr lang="tr-TR" sz="2000" b="1" i="1" dirty="0"/>
          </a:p>
        </p:txBody>
      </p:sp>
    </p:spTree>
    <p:extLst>
      <p:ext uri="{BB962C8B-B14F-4D97-AF65-F5344CB8AC3E}">
        <p14:creationId xmlns:p14="http://schemas.microsoft.com/office/powerpoint/2010/main" val="237417246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TextBox 42">
            <a:extLst>
              <a:ext uri="{FF2B5EF4-FFF2-40B4-BE49-F238E27FC236}">
                <a16:creationId xmlns:a16="http://schemas.microsoft.com/office/drawing/2014/main" id="{509B505E-3812-4A49-B70A-B35F6535BA62}"/>
              </a:ext>
            </a:extLst>
          </p:cNvPr>
          <p:cNvSpPr txBox="1"/>
          <p:nvPr/>
        </p:nvSpPr>
        <p:spPr>
          <a:xfrm>
            <a:off x="2420105" y="3781022"/>
            <a:ext cx="625476" cy="4770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500" b="1" i="0" u="none" strike="noStrike" kern="1200" cap="none" spc="0" normalizeH="0" baseline="0" noProof="0" dirty="0" smtClean="0">
                <a:ln>
                  <a:noFill/>
                </a:ln>
                <a:solidFill>
                  <a:srgbClr val="FFFFFF"/>
                </a:solidFill>
                <a:effectLst/>
                <a:uLnTx/>
                <a:uFillTx/>
                <a:latin typeface="Open Sans" panose="020B0606030504020204" pitchFamily="34" charset="0"/>
                <a:ea typeface="+mn-ea"/>
                <a:cs typeface="Arial" panose="020B0604020202020204" pitchFamily="34" charset="0"/>
              </a:rPr>
              <a:t> </a:t>
            </a:r>
            <a:endParaRPr kumimoji="0" lang="en-GB" sz="2500" b="1" i="0" u="none" strike="noStrike" kern="1200" cap="none" spc="0" normalizeH="0" baseline="0" noProof="0" dirty="0">
              <a:ln>
                <a:noFill/>
              </a:ln>
              <a:solidFill>
                <a:srgbClr val="FFFFFF"/>
              </a:solidFill>
              <a:effectLst/>
              <a:uLnTx/>
              <a:uFillTx/>
              <a:latin typeface="Noto Sans" panose="020B0502040504020204" pitchFamily="34"/>
              <a:ea typeface="Noto Sans" panose="020B0502040504020204" pitchFamily="34"/>
              <a:cs typeface="Noto Sans" panose="020B0502040504020204" pitchFamily="34"/>
            </a:endParaRPr>
          </a:p>
        </p:txBody>
      </p:sp>
      <p:pic>
        <p:nvPicPr>
          <p:cNvPr id="8" name="Picture 2" descr="gram altın fiyatları, ons altın fiyatları, çeyrek altın, güncel altın  fiyatları, 29 Ekim altın yoru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30549" y="4359803"/>
            <a:ext cx="2939349" cy="1650558"/>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up 10"/>
          <p:cNvGrpSpPr/>
          <p:nvPr/>
        </p:nvGrpSpPr>
        <p:grpSpPr>
          <a:xfrm>
            <a:off x="285015" y="559309"/>
            <a:ext cx="11467514" cy="3702217"/>
            <a:chOff x="335280" y="737345"/>
            <a:chExt cx="11714480" cy="4007770"/>
          </a:xfrm>
        </p:grpSpPr>
        <p:pic>
          <p:nvPicPr>
            <p:cNvPr id="12" name="Resim 11"/>
            <p:cNvPicPr>
              <a:picLocks noChangeAspect="1"/>
            </p:cNvPicPr>
            <p:nvPr/>
          </p:nvPicPr>
          <p:blipFill>
            <a:blip r:embed="rId4"/>
            <a:stretch>
              <a:fillRect/>
            </a:stretch>
          </p:blipFill>
          <p:spPr>
            <a:xfrm>
              <a:off x="335280" y="737345"/>
              <a:ext cx="11639550" cy="3714750"/>
            </a:xfrm>
            <a:prstGeom prst="rect">
              <a:avLst/>
            </a:prstGeom>
          </p:spPr>
        </p:pic>
        <p:sp>
          <p:nvSpPr>
            <p:cNvPr id="13" name="Sağ Ayraç 12"/>
            <p:cNvSpPr/>
            <p:nvPr/>
          </p:nvSpPr>
          <p:spPr>
            <a:xfrm rot="5400000">
              <a:off x="7550713" y="44488"/>
              <a:ext cx="659240" cy="8338854"/>
            </a:xfrm>
            <a:prstGeom prst="rightBrace">
              <a:avLst/>
            </a:prstGeom>
            <a:ln w="22225">
              <a:solidFill>
                <a:schemeClr val="accent4">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Dikdörtgen 13"/>
            <p:cNvSpPr/>
            <p:nvPr/>
          </p:nvSpPr>
          <p:spPr>
            <a:xfrm>
              <a:off x="2904499" y="4486583"/>
              <a:ext cx="2447762" cy="168585"/>
            </a:xfrm>
            <a:prstGeom prst="rect">
              <a:avLst/>
            </a:prstGeom>
          </p:spPr>
          <p:style>
            <a:lnRef idx="2">
              <a:schemeClr val="accent1"/>
            </a:lnRef>
            <a:fillRef idx="1">
              <a:schemeClr val="lt1"/>
            </a:fillRef>
            <a:effectRef idx="0">
              <a:schemeClr val="accent1"/>
            </a:effectRef>
            <a:fontRef idx="minor">
              <a:schemeClr val="dk1"/>
            </a:fontRef>
          </p:style>
          <p:txBody>
            <a:bodyPr spcFirstLastPara="0" vert="horz" wrap="square" lIns="216354" tIns="189034" rIns="216354" bIns="189034" numCol="1" spcCol="1270" rtlCol="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tr-TR" sz="1200" b="1" i="0" u="none" strike="noStrike" kern="1200" cap="none" spc="0" normalizeH="0" baseline="0" noProof="0" dirty="0" smtClean="0">
                  <a:ln>
                    <a:noFill/>
                  </a:ln>
                  <a:solidFill>
                    <a:prstClr val="black"/>
                  </a:solidFill>
                  <a:effectLst/>
                  <a:uLnTx/>
                  <a:uFillTx/>
                  <a:latin typeface="Futura Bk BT" pitchFamily="34" charset="0"/>
                  <a:ea typeface="+mn-ea"/>
                  <a:cs typeface="+mn-cs"/>
                </a:rPr>
                <a:t>TEKNİK BAŞARI</a:t>
              </a:r>
            </a:p>
          </p:txBody>
        </p:sp>
        <p:sp>
          <p:nvSpPr>
            <p:cNvPr id="15" name="Metin kutusu 14"/>
            <p:cNvSpPr txBox="1"/>
            <p:nvPr/>
          </p:nvSpPr>
          <p:spPr>
            <a:xfrm>
              <a:off x="6459664" y="4486583"/>
              <a:ext cx="2841337" cy="258532"/>
            </a:xfrm>
            <a:prstGeom prst="rect">
              <a:avLst/>
            </a:prstGeom>
          </p:spPr>
          <p:style>
            <a:lnRef idx="2">
              <a:schemeClr val="accent1"/>
            </a:lnRef>
            <a:fillRef idx="1">
              <a:schemeClr val="lt1"/>
            </a:fillRef>
            <a:effectRef idx="0">
              <a:schemeClr val="accent1"/>
            </a:effectRef>
            <a:fontRef idx="minor">
              <a:schemeClr val="dk1"/>
            </a:fontRef>
          </p:style>
          <p:txBody>
            <a:bodyPr spcFirstLastPara="0" vert="horz" wrap="square" lIns="216354" tIns="189034" rIns="216354" bIns="189034" numCol="1" spcCol="1270" rtlCol="0" anchor="ctr" anchorCtr="0">
              <a:noAutofit/>
            </a:bodyPr>
            <a:lstStyle>
              <a:defPPr>
                <a:defRPr lang="tr-TR"/>
              </a:defPPr>
              <a:lvl1pPr algn="ctr" defTabSz="711200">
                <a:lnSpc>
                  <a:spcPct val="90000"/>
                </a:lnSpc>
                <a:spcBef>
                  <a:spcPct val="0"/>
                </a:spcBef>
                <a:spcAft>
                  <a:spcPct val="35000"/>
                </a:spcAft>
                <a:defRPr sz="1200" b="1" u="none">
                  <a:solidFill>
                    <a:schemeClr val="dk1"/>
                  </a:solidFill>
                  <a:latin typeface="Futura Bk BT"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tr-TR" sz="1200" b="1" i="0" u="none" strike="noStrike" kern="1200" cap="none" spc="0" normalizeH="0" baseline="0" noProof="0" dirty="0" smtClean="0">
                  <a:ln>
                    <a:noFill/>
                  </a:ln>
                  <a:solidFill>
                    <a:prstClr val="black"/>
                  </a:solidFill>
                  <a:effectLst/>
                  <a:uLnTx/>
                  <a:uFillTx/>
                  <a:ea typeface="+mn-ea"/>
                  <a:cs typeface="+mn-cs"/>
                </a:rPr>
                <a:t>TİCARİLEŞME İZLEME SÜRECİ</a:t>
              </a:r>
              <a:endParaRPr kumimoji="0" lang="tr-TR" sz="1200" b="1" i="0" u="none" strike="noStrike" kern="1200" cap="none" spc="0" normalizeH="0" baseline="0" noProof="0" dirty="0">
                <a:ln>
                  <a:noFill/>
                </a:ln>
                <a:solidFill>
                  <a:prstClr val="black"/>
                </a:solidFill>
                <a:effectLst/>
                <a:uLnTx/>
                <a:uFillTx/>
                <a:ea typeface="+mn-ea"/>
                <a:cs typeface="+mn-cs"/>
              </a:endParaRPr>
            </a:p>
          </p:txBody>
        </p:sp>
      </p:grpSp>
      <p:sp>
        <p:nvSpPr>
          <p:cNvPr id="16" name="Dikdörtgen 15"/>
          <p:cNvSpPr/>
          <p:nvPr/>
        </p:nvSpPr>
        <p:spPr>
          <a:xfrm>
            <a:off x="2824532" y="4447786"/>
            <a:ext cx="2447762" cy="168585"/>
          </a:xfrm>
          <a:prstGeom prst="rect">
            <a:avLst/>
          </a:prstGeom>
        </p:spPr>
        <p:style>
          <a:lnRef idx="2">
            <a:schemeClr val="accent1"/>
          </a:lnRef>
          <a:fillRef idx="1">
            <a:schemeClr val="lt1"/>
          </a:fillRef>
          <a:effectRef idx="0">
            <a:schemeClr val="accent1"/>
          </a:effectRef>
          <a:fontRef idx="minor">
            <a:schemeClr val="dk1"/>
          </a:fontRef>
        </p:style>
        <p:txBody>
          <a:bodyPr spcFirstLastPara="0" vert="horz" wrap="square" lIns="216354" tIns="189034" rIns="216354" bIns="189034" numCol="1" spcCol="1270" rtlCol="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tr-TR" sz="1200" b="1" i="0" u="none" strike="noStrike" kern="1200" cap="none" spc="0" normalizeH="0" baseline="0" noProof="0" dirty="0" smtClean="0">
                <a:ln>
                  <a:noFill/>
                </a:ln>
                <a:solidFill>
                  <a:prstClr val="black"/>
                </a:solidFill>
                <a:effectLst/>
                <a:uLnTx/>
                <a:uFillTx/>
                <a:latin typeface="Futura Bk BT" pitchFamily="34" charset="0"/>
                <a:ea typeface="+mn-ea"/>
                <a:cs typeface="+mn-cs"/>
              </a:rPr>
              <a:t>TP YETERLİ</a:t>
            </a:r>
          </a:p>
        </p:txBody>
      </p:sp>
      <p:sp>
        <p:nvSpPr>
          <p:cNvPr id="17" name="Metin kutusu 16"/>
          <p:cNvSpPr txBox="1"/>
          <p:nvPr/>
        </p:nvSpPr>
        <p:spPr>
          <a:xfrm>
            <a:off x="198641" y="5956544"/>
            <a:ext cx="1103856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0" i="0" u="none" strike="noStrike" kern="1200" cap="none" spc="0" normalizeH="0" baseline="0" noProof="0" dirty="0" smtClean="0">
                <a:ln>
                  <a:noFill/>
                </a:ln>
                <a:solidFill>
                  <a:prstClr val="black"/>
                </a:solidFill>
                <a:effectLst/>
                <a:uLnTx/>
                <a:uFillTx/>
                <a:latin typeface="Calibri" panose="020F0502020204030204"/>
                <a:ea typeface="+mn-ea"/>
                <a:cs typeface="+mn-cs"/>
              </a:rPr>
              <a:t>Ticarileşme Başarısına göre firmaların yeni proje başvurularında ek puan verilecektir detaylar web sayfamızda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0" i="0" u="none" strike="noStrike" kern="1200" cap="none" spc="0" normalizeH="0" baseline="0" noProof="0" dirty="0" smtClean="0">
                <a:ln>
                  <a:noFill/>
                </a:ln>
                <a:solidFill>
                  <a:prstClr val="black"/>
                </a:solidFill>
                <a:effectLst/>
                <a:uLnTx/>
                <a:uFillTx/>
                <a:latin typeface="Calibri" panose="020F0502020204030204"/>
                <a:ea typeface="+mn-ea"/>
                <a:cs typeface="+mn-cs"/>
              </a:rPr>
              <a:t>duyurulmuştur.</a:t>
            </a:r>
            <a:endParaRPr kumimoji="0" lang="tr-T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 name="Title 1"/>
          <p:cNvSpPr txBox="1">
            <a:spLocks/>
          </p:cNvSpPr>
          <p:nvPr/>
        </p:nvSpPr>
        <p:spPr>
          <a:xfrm>
            <a:off x="0" y="0"/>
            <a:ext cx="12192000" cy="61856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base">
              <a:spcAft>
                <a:spcPct val="0"/>
              </a:spcAft>
            </a:pPr>
            <a:r>
              <a:rPr lang="tr-TR" sz="3000" b="1" dirty="0" smtClean="0">
                <a:solidFill>
                  <a:srgbClr val="E20613"/>
                </a:solidFill>
                <a:latin typeface="Arial" panose="020B0604020202020204" pitchFamily="34" charset="0"/>
                <a:cs typeface="Arial" panose="020B0604020202020204" pitchFamily="34" charset="0"/>
              </a:rPr>
              <a:t>İzleme Süreci: Ticarileşme </a:t>
            </a:r>
            <a:r>
              <a:rPr lang="tr-TR" sz="3000" b="1" dirty="0">
                <a:solidFill>
                  <a:srgbClr val="E20613"/>
                </a:solidFill>
                <a:latin typeface="Arial" panose="020B0604020202020204" pitchFamily="34" charset="0"/>
                <a:cs typeface="Arial" panose="020B0604020202020204" pitchFamily="34" charset="0"/>
              </a:rPr>
              <a:t>İzleme Süreci</a:t>
            </a:r>
          </a:p>
        </p:txBody>
      </p:sp>
    </p:spTree>
    <p:extLst>
      <p:ext uri="{BB962C8B-B14F-4D97-AF65-F5344CB8AC3E}">
        <p14:creationId xmlns:p14="http://schemas.microsoft.com/office/powerpoint/2010/main" val="249791715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a:xfrm>
            <a:off x="0" y="0"/>
            <a:ext cx="12192000" cy="618565"/>
          </a:xfrm>
        </p:spPr>
        <p:txBody>
          <a:bodyPr>
            <a:normAutofit/>
          </a:bodyPr>
          <a:lstStyle/>
          <a:p>
            <a:pPr algn="ctr"/>
            <a:r>
              <a:rPr lang="tr-TR" sz="3000" b="1" dirty="0">
                <a:solidFill>
                  <a:srgbClr val="E20613"/>
                </a:solidFill>
                <a:latin typeface="Arial" panose="020B0604020202020204" pitchFamily="34" charset="0"/>
                <a:cs typeface="Arial" panose="020B0604020202020204" pitchFamily="34" charset="0"/>
              </a:rPr>
              <a:t>İzleme Süreci: İzleyici Değerlendirmesi </a:t>
            </a:r>
            <a:endParaRPr lang="en-US" sz="3000" b="1" dirty="0">
              <a:solidFill>
                <a:srgbClr val="E20613"/>
              </a:solidFill>
              <a:latin typeface="Arial" panose="020B0604020202020204" pitchFamily="34" charset="0"/>
              <a:cs typeface="Arial" panose="020B0604020202020204" pitchFamily="34" charset="0"/>
            </a:endParaRPr>
          </a:p>
        </p:txBody>
      </p:sp>
      <p:sp>
        <p:nvSpPr>
          <p:cNvPr id="5" name="Dikdörtgen 4"/>
          <p:cNvSpPr/>
          <p:nvPr/>
        </p:nvSpPr>
        <p:spPr>
          <a:xfrm>
            <a:off x="6177516" y="1488715"/>
            <a:ext cx="5146159" cy="1015663"/>
          </a:xfrm>
          <a:prstGeom prst="rect">
            <a:avLst/>
          </a:prstGeom>
        </p:spPr>
        <p:txBody>
          <a:bodyPr wrap="square">
            <a:spAutoFit/>
          </a:bodyPr>
          <a:lstStyle/>
          <a:p>
            <a:pPr marL="285750" indent="-285750">
              <a:buFont typeface="Wingdings" panose="05000000000000000000" pitchFamily="2" charset="2"/>
              <a:buChar char="v"/>
            </a:pPr>
            <a:r>
              <a:rPr lang="en-US" sz="2000" dirty="0"/>
              <a:t>Firma </a:t>
            </a:r>
            <a:r>
              <a:rPr lang="en-US" sz="2000" dirty="0" err="1"/>
              <a:t>İzleyici</a:t>
            </a:r>
            <a:r>
              <a:rPr lang="en-US" sz="2000" dirty="0"/>
              <a:t> </a:t>
            </a:r>
            <a:r>
              <a:rPr lang="en-US" sz="2000" dirty="0" err="1"/>
              <a:t>ile</a:t>
            </a:r>
            <a:r>
              <a:rPr lang="en-US" sz="2000" dirty="0"/>
              <a:t> </a:t>
            </a:r>
            <a:r>
              <a:rPr lang="en-US" sz="2000" dirty="0" err="1"/>
              <a:t>temasa</a:t>
            </a:r>
            <a:r>
              <a:rPr lang="en-US" sz="2000" dirty="0"/>
              <a:t> </a:t>
            </a:r>
            <a:r>
              <a:rPr lang="en-US" sz="2000" dirty="0" err="1" smtClean="0"/>
              <a:t>geçer</a:t>
            </a:r>
            <a:r>
              <a:rPr lang="tr-TR" sz="2000" dirty="0" smtClean="0"/>
              <a:t>.</a:t>
            </a:r>
          </a:p>
          <a:p>
            <a:endParaRPr lang="en-US" sz="2000" dirty="0"/>
          </a:p>
          <a:p>
            <a:pPr marL="285750" indent="-285750">
              <a:buFont typeface="Wingdings" panose="05000000000000000000" pitchFamily="2" charset="2"/>
              <a:buChar char="v"/>
            </a:pPr>
            <a:r>
              <a:rPr lang="en-US" sz="2000" dirty="0" err="1" smtClean="0"/>
              <a:t>İzleyici</a:t>
            </a:r>
            <a:r>
              <a:rPr lang="en-US" sz="2000" dirty="0" smtClean="0"/>
              <a:t> </a:t>
            </a:r>
            <a:r>
              <a:rPr lang="en-US" sz="2000" dirty="0" err="1" smtClean="0"/>
              <a:t>firmayı</a:t>
            </a:r>
            <a:r>
              <a:rPr lang="en-US" sz="2000" dirty="0" smtClean="0"/>
              <a:t> </a:t>
            </a:r>
            <a:r>
              <a:rPr lang="en-US" sz="2000" dirty="0" err="1" smtClean="0"/>
              <a:t>yerinde</a:t>
            </a:r>
            <a:r>
              <a:rPr lang="en-US" sz="2000" dirty="0" smtClean="0"/>
              <a:t> </a:t>
            </a:r>
            <a:r>
              <a:rPr lang="en-US" sz="2000" dirty="0" err="1" smtClean="0"/>
              <a:t>ziyaret</a:t>
            </a:r>
            <a:r>
              <a:rPr lang="en-US" sz="2000" dirty="0" smtClean="0"/>
              <a:t> </a:t>
            </a:r>
            <a:r>
              <a:rPr lang="en-US" sz="2000" dirty="0" err="1" smtClean="0"/>
              <a:t>eder</a:t>
            </a:r>
            <a:r>
              <a:rPr lang="tr-TR" sz="2000" dirty="0"/>
              <a:t>.</a:t>
            </a:r>
            <a:endParaRPr lang="en-US" dirty="0">
              <a:solidFill>
                <a:srgbClr val="000000"/>
              </a:solidFill>
              <a:latin typeface="arial" panose="020B0604020202020204" pitchFamily="34" charset="0"/>
            </a:endParaRPr>
          </a:p>
        </p:txBody>
      </p:sp>
      <p:pic>
        <p:nvPicPr>
          <p:cNvPr id="6" name="Resim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68902" y="3508032"/>
            <a:ext cx="5146159" cy="2573080"/>
          </a:xfrm>
          <a:prstGeom prst="rect">
            <a:avLst/>
          </a:prstGeom>
        </p:spPr>
      </p:pic>
      <p:pic>
        <p:nvPicPr>
          <p:cNvPr id="7" name="Resim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5169" y="776414"/>
            <a:ext cx="5147536" cy="2573768"/>
          </a:xfrm>
          <a:prstGeom prst="rect">
            <a:avLst/>
          </a:prstGeom>
        </p:spPr>
      </p:pic>
      <p:sp>
        <p:nvSpPr>
          <p:cNvPr id="8" name="Dikdörtgen 7"/>
          <p:cNvSpPr/>
          <p:nvPr/>
        </p:nvSpPr>
        <p:spPr>
          <a:xfrm>
            <a:off x="272902" y="3350182"/>
            <a:ext cx="6096000" cy="3170099"/>
          </a:xfrm>
          <a:prstGeom prst="rect">
            <a:avLst/>
          </a:prstGeom>
        </p:spPr>
        <p:txBody>
          <a:bodyPr>
            <a:spAutoFit/>
          </a:bodyPr>
          <a:lstStyle/>
          <a:p>
            <a:pPr marL="285750" indent="-285750">
              <a:buFont typeface="Wingdings" panose="05000000000000000000" pitchFamily="2" charset="2"/>
              <a:buChar char="v"/>
            </a:pPr>
            <a:r>
              <a:rPr lang="en-US" sz="2000" dirty="0" err="1">
                <a:solidFill>
                  <a:srgbClr val="000000"/>
                </a:solidFill>
                <a:latin typeface="arial" panose="020B0604020202020204" pitchFamily="34" charset="0"/>
              </a:rPr>
              <a:t>İzleyiciye</a:t>
            </a:r>
            <a:r>
              <a:rPr lang="en-US" sz="2000" dirty="0">
                <a:solidFill>
                  <a:srgbClr val="000000"/>
                </a:solidFill>
                <a:latin typeface="arial" panose="020B0604020202020204" pitchFamily="34" charset="0"/>
              </a:rPr>
              <a:t> </a:t>
            </a:r>
            <a:r>
              <a:rPr lang="en-US" sz="2000" dirty="0" err="1">
                <a:solidFill>
                  <a:srgbClr val="000000"/>
                </a:solidFill>
                <a:latin typeface="arial" panose="020B0604020202020204" pitchFamily="34" charset="0"/>
              </a:rPr>
              <a:t>gerekli</a:t>
            </a:r>
            <a:r>
              <a:rPr lang="en-US" sz="2000" dirty="0">
                <a:solidFill>
                  <a:srgbClr val="000000"/>
                </a:solidFill>
                <a:latin typeface="arial" panose="020B0604020202020204" pitchFamily="34" charset="0"/>
              </a:rPr>
              <a:t> </a:t>
            </a:r>
            <a:r>
              <a:rPr lang="en-US" sz="2000" dirty="0" err="1">
                <a:solidFill>
                  <a:srgbClr val="000000"/>
                </a:solidFill>
                <a:latin typeface="arial" panose="020B0604020202020204" pitchFamily="34" charset="0"/>
              </a:rPr>
              <a:t>tüm</a:t>
            </a:r>
            <a:r>
              <a:rPr lang="en-US" sz="2000" dirty="0">
                <a:solidFill>
                  <a:srgbClr val="000000"/>
                </a:solidFill>
                <a:latin typeface="arial" panose="020B0604020202020204" pitchFamily="34" charset="0"/>
              </a:rPr>
              <a:t> </a:t>
            </a:r>
            <a:r>
              <a:rPr lang="en-US" sz="2000" dirty="0" err="1">
                <a:solidFill>
                  <a:srgbClr val="000000"/>
                </a:solidFill>
                <a:latin typeface="arial" panose="020B0604020202020204" pitchFamily="34" charset="0"/>
              </a:rPr>
              <a:t>bilgiler</a:t>
            </a:r>
            <a:r>
              <a:rPr lang="en-US" sz="2000" dirty="0">
                <a:solidFill>
                  <a:srgbClr val="000000"/>
                </a:solidFill>
                <a:latin typeface="arial" panose="020B0604020202020204" pitchFamily="34" charset="0"/>
              </a:rPr>
              <a:t> </a:t>
            </a:r>
            <a:r>
              <a:rPr lang="en-US" sz="2000" dirty="0" err="1" smtClean="0">
                <a:solidFill>
                  <a:srgbClr val="000000"/>
                </a:solidFill>
                <a:latin typeface="arial" panose="020B0604020202020204" pitchFamily="34" charset="0"/>
              </a:rPr>
              <a:t>sunulmalıdır</a:t>
            </a:r>
            <a:r>
              <a:rPr lang="tr-TR" sz="2000" dirty="0" smtClean="0">
                <a:solidFill>
                  <a:srgbClr val="000000"/>
                </a:solidFill>
                <a:latin typeface="arial" panose="020B0604020202020204" pitchFamily="34" charset="0"/>
              </a:rPr>
              <a:t>.</a:t>
            </a:r>
          </a:p>
          <a:p>
            <a:endParaRPr lang="tr-TR" sz="2000" b="1" i="1" dirty="0" smtClean="0">
              <a:solidFill>
                <a:srgbClr val="000000"/>
              </a:solidFill>
              <a:latin typeface="arial" panose="020B0604020202020204" pitchFamily="34" charset="0"/>
            </a:endParaRPr>
          </a:p>
          <a:p>
            <a:pPr marL="742950" lvl="1" indent="-285750">
              <a:buFont typeface="Arial" panose="020B0604020202020204" pitchFamily="34" charset="0"/>
              <a:buChar char="•"/>
            </a:pPr>
            <a:r>
              <a:rPr lang="tr-TR" sz="2000" b="1" i="1" dirty="0" smtClean="0">
                <a:solidFill>
                  <a:srgbClr val="000000"/>
                </a:solidFill>
                <a:latin typeface="arial" panose="020B0604020202020204" pitchFamily="34" charset="0"/>
              </a:rPr>
              <a:t>E</a:t>
            </a:r>
            <a:r>
              <a:rPr lang="en-US" sz="2000" b="1" i="1" dirty="0" err="1" smtClean="0">
                <a:solidFill>
                  <a:srgbClr val="000000"/>
                </a:solidFill>
                <a:latin typeface="arial" panose="020B0604020202020204" pitchFamily="34" charset="0"/>
              </a:rPr>
              <a:t>lde</a:t>
            </a:r>
            <a:r>
              <a:rPr lang="en-US" sz="2000" b="1" i="1" dirty="0" smtClean="0">
                <a:solidFill>
                  <a:srgbClr val="000000"/>
                </a:solidFill>
                <a:latin typeface="arial" panose="020B0604020202020204" pitchFamily="34" charset="0"/>
              </a:rPr>
              <a:t> </a:t>
            </a:r>
            <a:r>
              <a:rPr lang="en-US" sz="2000" b="1" i="1" dirty="0" err="1">
                <a:solidFill>
                  <a:srgbClr val="000000"/>
                </a:solidFill>
                <a:latin typeface="arial" panose="020B0604020202020204" pitchFamily="34" charset="0"/>
              </a:rPr>
              <a:t>edilen</a:t>
            </a:r>
            <a:r>
              <a:rPr lang="en-US" sz="2000" b="1" i="1" dirty="0">
                <a:solidFill>
                  <a:srgbClr val="000000"/>
                </a:solidFill>
                <a:latin typeface="arial" panose="020B0604020202020204" pitchFamily="34" charset="0"/>
              </a:rPr>
              <a:t> </a:t>
            </a:r>
            <a:r>
              <a:rPr lang="en-US" sz="2000" b="1" i="1" dirty="0" err="1" smtClean="0">
                <a:solidFill>
                  <a:srgbClr val="000000"/>
                </a:solidFill>
                <a:latin typeface="arial" panose="020B0604020202020204" pitchFamily="34" charset="0"/>
              </a:rPr>
              <a:t>çıktı</a:t>
            </a:r>
            <a:r>
              <a:rPr lang="tr-TR" sz="2000" b="1" i="1" dirty="0" err="1" smtClean="0">
                <a:solidFill>
                  <a:srgbClr val="000000"/>
                </a:solidFill>
                <a:latin typeface="arial" panose="020B0604020202020204" pitchFamily="34" charset="0"/>
              </a:rPr>
              <a:t>lar</a:t>
            </a:r>
            <a:endParaRPr lang="tr-TR" sz="2000" b="1" i="1" dirty="0" smtClean="0">
              <a:solidFill>
                <a:srgbClr val="000000"/>
              </a:solidFill>
              <a:latin typeface="arial" panose="020B0604020202020204" pitchFamily="34" charset="0"/>
            </a:endParaRPr>
          </a:p>
          <a:p>
            <a:pPr marL="742950" lvl="1" indent="-285750">
              <a:buFont typeface="Arial" panose="020B0604020202020204" pitchFamily="34" charset="0"/>
              <a:buChar char="•"/>
            </a:pPr>
            <a:r>
              <a:rPr lang="tr-TR" sz="2000" b="1" i="1" dirty="0" smtClean="0">
                <a:solidFill>
                  <a:srgbClr val="000000"/>
                </a:solidFill>
                <a:latin typeface="arial" panose="020B0604020202020204" pitchFamily="34" charset="0"/>
              </a:rPr>
              <a:t>P</a:t>
            </a:r>
            <a:r>
              <a:rPr lang="en-US" sz="2000" b="1" i="1" dirty="0" err="1" smtClean="0">
                <a:solidFill>
                  <a:srgbClr val="000000"/>
                </a:solidFill>
                <a:latin typeface="arial" panose="020B0604020202020204" pitchFamily="34" charset="0"/>
              </a:rPr>
              <a:t>rototipler</a:t>
            </a:r>
            <a:r>
              <a:rPr lang="tr-TR" sz="2000" b="1" i="1" dirty="0" smtClean="0">
                <a:solidFill>
                  <a:srgbClr val="000000"/>
                </a:solidFill>
                <a:latin typeface="arial" panose="020B0604020202020204" pitchFamily="34" charset="0"/>
              </a:rPr>
              <a:t> (varsa)</a:t>
            </a:r>
          </a:p>
          <a:p>
            <a:pPr marL="742950" lvl="1" indent="-285750">
              <a:buFont typeface="Arial" panose="020B0604020202020204" pitchFamily="34" charset="0"/>
              <a:buChar char="•"/>
            </a:pPr>
            <a:r>
              <a:rPr lang="tr-TR" sz="2000" b="1" i="1" dirty="0" smtClean="0">
                <a:solidFill>
                  <a:srgbClr val="000000"/>
                </a:solidFill>
                <a:latin typeface="arial" panose="020B0604020202020204" pitchFamily="34" charset="0"/>
              </a:rPr>
              <a:t>Test/Analiz sonuçları</a:t>
            </a:r>
          </a:p>
          <a:p>
            <a:pPr marL="742950" lvl="1" indent="-285750">
              <a:buFont typeface="Arial" panose="020B0604020202020204" pitchFamily="34" charset="0"/>
              <a:buChar char="•"/>
            </a:pPr>
            <a:r>
              <a:rPr lang="tr-TR" sz="2000" b="1" i="1" dirty="0" smtClean="0">
                <a:solidFill>
                  <a:srgbClr val="000000"/>
                </a:solidFill>
                <a:latin typeface="arial" panose="020B0604020202020204" pitchFamily="34" charset="0"/>
              </a:rPr>
              <a:t>Kullanılan alet/teçhizat ve malzemeler </a:t>
            </a:r>
          </a:p>
          <a:p>
            <a:pPr lvl="1"/>
            <a:r>
              <a:rPr lang="tr-TR" sz="2000" b="1" i="1" dirty="0" smtClean="0">
                <a:solidFill>
                  <a:srgbClr val="000000"/>
                </a:solidFill>
                <a:latin typeface="arial" panose="020B0604020202020204" pitchFamily="34" charset="0"/>
              </a:rPr>
              <a:t>vb. </a:t>
            </a:r>
          </a:p>
          <a:p>
            <a:pPr marL="742950" lvl="1" indent="-285750">
              <a:buFont typeface="Arial" panose="020B0604020202020204" pitchFamily="34" charset="0"/>
              <a:buChar char="•"/>
            </a:pPr>
            <a:endParaRPr lang="en-US" sz="2000" dirty="0">
              <a:solidFill>
                <a:srgbClr val="000000"/>
              </a:solidFill>
              <a:latin typeface="arial" panose="020B0604020202020204" pitchFamily="34" charset="0"/>
            </a:endParaRPr>
          </a:p>
          <a:p>
            <a:pPr marL="285750" indent="-285750">
              <a:buFont typeface="Wingdings" panose="05000000000000000000" pitchFamily="2" charset="2"/>
              <a:buChar char="v"/>
            </a:pPr>
            <a:r>
              <a:rPr lang="en-US" sz="2000" dirty="0" err="1" smtClean="0">
                <a:solidFill>
                  <a:srgbClr val="000000"/>
                </a:solidFill>
                <a:latin typeface="arial" panose="020B0604020202020204" pitchFamily="34" charset="0"/>
              </a:rPr>
              <a:t>Proje</a:t>
            </a:r>
            <a:r>
              <a:rPr lang="en-US" sz="2000" dirty="0" smtClean="0">
                <a:solidFill>
                  <a:srgbClr val="000000"/>
                </a:solidFill>
                <a:latin typeface="arial" panose="020B0604020202020204" pitchFamily="34" charset="0"/>
              </a:rPr>
              <a:t> </a:t>
            </a:r>
            <a:r>
              <a:rPr lang="en-US" sz="2000" dirty="0" err="1">
                <a:solidFill>
                  <a:srgbClr val="000000"/>
                </a:solidFill>
                <a:latin typeface="arial" panose="020B0604020202020204" pitchFamily="34" charset="0"/>
              </a:rPr>
              <a:t>yürütücüsünün</a:t>
            </a:r>
            <a:r>
              <a:rPr lang="en-US" sz="2000" dirty="0">
                <a:solidFill>
                  <a:srgbClr val="000000"/>
                </a:solidFill>
                <a:latin typeface="arial" panose="020B0604020202020204" pitchFamily="34" charset="0"/>
              </a:rPr>
              <a:t> </a:t>
            </a:r>
            <a:r>
              <a:rPr lang="en-US" sz="2000" dirty="0" err="1" smtClean="0">
                <a:solidFill>
                  <a:srgbClr val="000000"/>
                </a:solidFill>
                <a:latin typeface="arial" panose="020B0604020202020204" pitchFamily="34" charset="0"/>
              </a:rPr>
              <a:t>ve</a:t>
            </a:r>
            <a:r>
              <a:rPr lang="tr-TR" sz="2000" dirty="0">
                <a:solidFill>
                  <a:srgbClr val="000000"/>
                </a:solidFill>
                <a:latin typeface="arial" panose="020B0604020202020204" pitchFamily="34" charset="0"/>
              </a:rPr>
              <a:t> </a:t>
            </a:r>
            <a:r>
              <a:rPr lang="en-US" sz="2000" dirty="0" err="1" smtClean="0">
                <a:solidFill>
                  <a:srgbClr val="000000"/>
                </a:solidFill>
                <a:latin typeface="arial" panose="020B0604020202020204" pitchFamily="34" charset="0"/>
              </a:rPr>
              <a:t>ekibin</a:t>
            </a:r>
            <a:r>
              <a:rPr lang="en-US" sz="2000" dirty="0" smtClean="0">
                <a:solidFill>
                  <a:srgbClr val="000000"/>
                </a:solidFill>
                <a:latin typeface="arial" panose="020B0604020202020204" pitchFamily="34" charset="0"/>
              </a:rPr>
              <a:t> </a:t>
            </a:r>
            <a:r>
              <a:rPr lang="en-US" sz="2000" dirty="0" err="1">
                <a:solidFill>
                  <a:srgbClr val="000000"/>
                </a:solidFill>
                <a:latin typeface="arial" panose="020B0604020202020204" pitchFamily="34" charset="0"/>
              </a:rPr>
              <a:t>toplantıya</a:t>
            </a:r>
            <a:r>
              <a:rPr lang="en-US" sz="2000" dirty="0">
                <a:solidFill>
                  <a:srgbClr val="000000"/>
                </a:solidFill>
                <a:latin typeface="arial" panose="020B0604020202020204" pitchFamily="34" charset="0"/>
              </a:rPr>
              <a:t> </a:t>
            </a:r>
            <a:r>
              <a:rPr lang="en-US" sz="2000" dirty="0" err="1">
                <a:solidFill>
                  <a:srgbClr val="000000"/>
                </a:solidFill>
                <a:latin typeface="arial" panose="020B0604020202020204" pitchFamily="34" charset="0"/>
              </a:rPr>
              <a:t>katılımı</a:t>
            </a:r>
            <a:r>
              <a:rPr lang="en-US" sz="2000" dirty="0">
                <a:solidFill>
                  <a:srgbClr val="000000"/>
                </a:solidFill>
                <a:latin typeface="arial" panose="020B0604020202020204" pitchFamily="34" charset="0"/>
              </a:rPr>
              <a:t> </a:t>
            </a:r>
            <a:r>
              <a:rPr lang="en-US" sz="2000" dirty="0" err="1" smtClean="0">
                <a:solidFill>
                  <a:srgbClr val="000000"/>
                </a:solidFill>
                <a:latin typeface="arial" panose="020B0604020202020204" pitchFamily="34" charset="0"/>
              </a:rPr>
              <a:t>beklenir</a:t>
            </a:r>
            <a:r>
              <a:rPr lang="tr-TR" sz="2000" dirty="0" smtClean="0">
                <a:solidFill>
                  <a:srgbClr val="000000"/>
                </a:solidFill>
                <a:latin typeface="arial" panose="020B0604020202020204" pitchFamily="34" charset="0"/>
              </a:rPr>
              <a:t>.</a:t>
            </a:r>
            <a:endParaRPr lang="en-US" sz="2000" dirty="0">
              <a:solidFill>
                <a:srgbClr val="000000"/>
              </a:solidFill>
              <a:latin typeface="arial" panose="020B0604020202020204" pitchFamily="34" charset="0"/>
            </a:endParaRPr>
          </a:p>
        </p:txBody>
      </p:sp>
      <p:sp>
        <p:nvSpPr>
          <p:cNvPr id="9" name="Dikdörtgen 8"/>
          <p:cNvSpPr/>
          <p:nvPr/>
        </p:nvSpPr>
        <p:spPr>
          <a:xfrm>
            <a:off x="4391756" y="563027"/>
            <a:ext cx="3386726"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01687900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bwMode="auto">
          <a:xfrm>
            <a:off x="230459" y="0"/>
            <a:ext cx="11961541" cy="618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l" rtl="0" eaLnBrk="0" fontAlgn="base" hangingPunct="0">
              <a:spcBef>
                <a:spcPct val="0"/>
              </a:spcBef>
              <a:spcAft>
                <a:spcPct val="0"/>
              </a:spcAft>
              <a:defRPr sz="2400" b="1" kern="1200">
                <a:solidFill>
                  <a:schemeClr val="bg1"/>
                </a:solidFill>
                <a:latin typeface="+mn-lt"/>
                <a:ea typeface="MS PGothic" pitchFamily="34" charset="-128"/>
                <a:cs typeface="MS PGothic" charset="0"/>
              </a:defRPr>
            </a:lvl1pPr>
            <a:lvl2pPr algn="l" rtl="0" eaLnBrk="0" fontAlgn="base" hangingPunct="0">
              <a:spcBef>
                <a:spcPct val="0"/>
              </a:spcBef>
              <a:spcAft>
                <a:spcPct val="0"/>
              </a:spcAft>
              <a:defRPr sz="3200" b="1">
                <a:solidFill>
                  <a:schemeClr val="bg1"/>
                </a:solidFill>
                <a:latin typeface="Futura Bk BT"/>
                <a:ea typeface="MS PGothic" pitchFamily="34" charset="-128"/>
                <a:cs typeface="MS PGothic" charset="0"/>
              </a:defRPr>
            </a:lvl2pPr>
            <a:lvl3pPr algn="l" rtl="0" eaLnBrk="0" fontAlgn="base" hangingPunct="0">
              <a:spcBef>
                <a:spcPct val="0"/>
              </a:spcBef>
              <a:spcAft>
                <a:spcPct val="0"/>
              </a:spcAft>
              <a:defRPr sz="3200" b="1">
                <a:solidFill>
                  <a:schemeClr val="bg1"/>
                </a:solidFill>
                <a:latin typeface="Futura Bk BT"/>
                <a:ea typeface="MS PGothic" pitchFamily="34" charset="-128"/>
                <a:cs typeface="MS PGothic" charset="0"/>
              </a:defRPr>
            </a:lvl3pPr>
            <a:lvl4pPr algn="l" rtl="0" eaLnBrk="0" fontAlgn="base" hangingPunct="0">
              <a:spcBef>
                <a:spcPct val="0"/>
              </a:spcBef>
              <a:spcAft>
                <a:spcPct val="0"/>
              </a:spcAft>
              <a:defRPr sz="3200" b="1">
                <a:solidFill>
                  <a:schemeClr val="bg1"/>
                </a:solidFill>
                <a:latin typeface="Futura Bk BT"/>
                <a:ea typeface="MS PGothic" pitchFamily="34" charset="-128"/>
                <a:cs typeface="MS PGothic" charset="0"/>
              </a:defRPr>
            </a:lvl4pPr>
            <a:lvl5pPr algn="l" rtl="0" eaLnBrk="0" fontAlgn="base" hangingPunct="0">
              <a:spcBef>
                <a:spcPct val="0"/>
              </a:spcBef>
              <a:spcAft>
                <a:spcPct val="0"/>
              </a:spcAft>
              <a:defRPr sz="3200" b="1">
                <a:solidFill>
                  <a:schemeClr val="bg1"/>
                </a:solidFill>
                <a:latin typeface="Futura Bk BT"/>
                <a:ea typeface="MS PGothic" pitchFamily="34" charset="-128"/>
                <a:cs typeface="MS PGothic" charset="0"/>
              </a:defRPr>
            </a:lvl5pPr>
            <a:lvl6pPr marL="457200" algn="l" rtl="0" fontAlgn="base">
              <a:spcBef>
                <a:spcPct val="0"/>
              </a:spcBef>
              <a:spcAft>
                <a:spcPct val="0"/>
              </a:spcAft>
              <a:defRPr sz="3200" b="1">
                <a:solidFill>
                  <a:schemeClr val="bg1"/>
                </a:solidFill>
                <a:latin typeface="Futura Bk BT"/>
              </a:defRPr>
            </a:lvl6pPr>
            <a:lvl7pPr marL="914400" algn="l" rtl="0" fontAlgn="base">
              <a:spcBef>
                <a:spcPct val="0"/>
              </a:spcBef>
              <a:spcAft>
                <a:spcPct val="0"/>
              </a:spcAft>
              <a:defRPr sz="3200" b="1">
                <a:solidFill>
                  <a:schemeClr val="bg1"/>
                </a:solidFill>
                <a:latin typeface="Futura Bk BT"/>
              </a:defRPr>
            </a:lvl7pPr>
            <a:lvl8pPr marL="1371600" algn="l" rtl="0" fontAlgn="base">
              <a:spcBef>
                <a:spcPct val="0"/>
              </a:spcBef>
              <a:spcAft>
                <a:spcPct val="0"/>
              </a:spcAft>
              <a:defRPr sz="3200" b="1">
                <a:solidFill>
                  <a:schemeClr val="bg1"/>
                </a:solidFill>
                <a:latin typeface="Futura Bk BT"/>
              </a:defRPr>
            </a:lvl8pPr>
            <a:lvl9pPr marL="1828800" algn="l" rtl="0" fontAlgn="base">
              <a:spcBef>
                <a:spcPct val="0"/>
              </a:spcBef>
              <a:spcAft>
                <a:spcPct val="0"/>
              </a:spcAft>
              <a:defRPr sz="3200" b="1">
                <a:solidFill>
                  <a:schemeClr val="bg1"/>
                </a:solidFill>
                <a:latin typeface="Futura Bk BT"/>
              </a:defRPr>
            </a:lvl9pPr>
          </a:lstStyle>
          <a:p>
            <a:pPr algn="ctr" eaLnBrk="1" hangingPunct="1">
              <a:lnSpc>
                <a:spcPct val="90000"/>
              </a:lnSpc>
            </a:pPr>
            <a:r>
              <a:rPr lang="tr-TR" sz="3000" dirty="0">
                <a:solidFill>
                  <a:srgbClr val="E20613"/>
                </a:solidFill>
                <a:latin typeface="Arial" panose="020B0604020202020204" pitchFamily="34" charset="0"/>
                <a:ea typeface="+mj-ea"/>
                <a:cs typeface="Arial" panose="020B0604020202020204" pitchFamily="34" charset="0"/>
              </a:rPr>
              <a:t>İzleme Süreci: Diğer değişiklik talepleri</a:t>
            </a:r>
          </a:p>
        </p:txBody>
      </p:sp>
      <p:sp>
        <p:nvSpPr>
          <p:cNvPr id="7" name="Dikdörtgen 6"/>
          <p:cNvSpPr/>
          <p:nvPr/>
        </p:nvSpPr>
        <p:spPr>
          <a:xfrm>
            <a:off x="489857" y="900765"/>
            <a:ext cx="7946572" cy="4770537"/>
          </a:xfrm>
          <a:prstGeom prst="rect">
            <a:avLst/>
          </a:prstGeom>
        </p:spPr>
        <p:txBody>
          <a:bodyPr wrap="square">
            <a:spAutoFit/>
          </a:bodyPr>
          <a:lstStyle/>
          <a:p>
            <a:r>
              <a:rPr lang="tr-TR" sz="2800" b="1" dirty="0"/>
              <a:t>Diğer değişiklikler : </a:t>
            </a:r>
          </a:p>
          <a:p>
            <a:endParaRPr lang="tr-TR" dirty="0" smtClean="0"/>
          </a:p>
          <a:p>
            <a:pPr marL="285750" indent="-285750">
              <a:buFont typeface="Wingdings" panose="05000000000000000000" pitchFamily="2" charset="2"/>
              <a:buChar char="v"/>
            </a:pPr>
            <a:r>
              <a:rPr lang="tr-TR" sz="2000" dirty="0" smtClean="0"/>
              <a:t>Kuruluş, kuruluş yetkilisi ve proje yürütücüsünün adres</a:t>
            </a:r>
            <a:r>
              <a:rPr lang="tr-TR" sz="2000" dirty="0"/>
              <a:t>, iletişim </a:t>
            </a:r>
            <a:r>
              <a:rPr lang="tr-TR" sz="2000" dirty="0" smtClean="0"/>
              <a:t>bilgileri</a:t>
            </a:r>
          </a:p>
          <a:p>
            <a:endParaRPr lang="tr-TR" sz="2000" dirty="0" smtClean="0"/>
          </a:p>
          <a:p>
            <a:pPr marL="285750" indent="-285750">
              <a:buFont typeface="Wingdings" panose="05000000000000000000" pitchFamily="2" charset="2"/>
              <a:buChar char="v"/>
            </a:pPr>
            <a:r>
              <a:rPr lang="tr-TR" sz="2000" dirty="0" smtClean="0"/>
              <a:t>Kuruluş yetkilisi ve proje yürütücüsü</a:t>
            </a:r>
          </a:p>
          <a:p>
            <a:endParaRPr lang="tr-TR" sz="2000" dirty="0"/>
          </a:p>
          <a:p>
            <a:pPr marL="285750" indent="-285750">
              <a:buFont typeface="Wingdings" panose="05000000000000000000" pitchFamily="2" charset="2"/>
              <a:buChar char="v"/>
            </a:pPr>
            <a:r>
              <a:rPr lang="tr-TR" sz="2000" dirty="0" smtClean="0"/>
              <a:t>Kuruluş unvanı, </a:t>
            </a:r>
          </a:p>
          <a:p>
            <a:pPr marL="285750" indent="-285750">
              <a:buFont typeface="Wingdings" panose="05000000000000000000" pitchFamily="2" charset="2"/>
              <a:buChar char="v"/>
            </a:pPr>
            <a:endParaRPr lang="tr-TR" sz="2000" dirty="0"/>
          </a:p>
          <a:p>
            <a:pPr marL="285750" indent="-285750">
              <a:buFont typeface="Wingdings" panose="05000000000000000000" pitchFamily="2" charset="2"/>
              <a:buChar char="v"/>
            </a:pPr>
            <a:r>
              <a:rPr lang="tr-TR" sz="2000" dirty="0"/>
              <a:t>V</a:t>
            </a:r>
            <a:r>
              <a:rPr lang="tr-TR" sz="2000" dirty="0" smtClean="0"/>
              <a:t>ergi dairesi, vergi numarası </a:t>
            </a:r>
          </a:p>
          <a:p>
            <a:endParaRPr lang="tr-TR" sz="2000" dirty="0" smtClean="0"/>
          </a:p>
          <a:p>
            <a:pPr marL="285750" indent="-285750">
              <a:buFont typeface="Wingdings" panose="05000000000000000000" pitchFamily="2" charset="2"/>
              <a:buChar char="v"/>
            </a:pPr>
            <a:r>
              <a:rPr lang="tr-TR" sz="2000" dirty="0" smtClean="0"/>
              <a:t> Banka bilgileri </a:t>
            </a:r>
          </a:p>
          <a:p>
            <a:endParaRPr lang="tr-TR" sz="2000" dirty="0" smtClean="0"/>
          </a:p>
          <a:p>
            <a:r>
              <a:rPr lang="tr-TR" sz="2000" b="1" dirty="0" smtClean="0"/>
              <a:t>15 </a:t>
            </a:r>
            <a:r>
              <a:rPr lang="tr-TR" sz="2000" dirty="0" smtClean="0"/>
              <a:t>gün </a:t>
            </a:r>
            <a:r>
              <a:rPr lang="tr-TR" sz="2000" dirty="0"/>
              <a:t>içerisinde </a:t>
            </a:r>
            <a:r>
              <a:rPr lang="tr-TR" sz="2000" dirty="0" smtClean="0"/>
              <a:t>bildirilmelidir. </a:t>
            </a:r>
            <a:endParaRPr lang="tr-TR" sz="2000" dirty="0"/>
          </a:p>
          <a:p>
            <a:pPr marL="285750" indent="-285750">
              <a:buFontTx/>
              <a:buChar char="-"/>
            </a:pPr>
            <a:endParaRPr lang="tr-TR" dirty="0"/>
          </a:p>
        </p:txBody>
      </p:sp>
      <p:pic>
        <p:nvPicPr>
          <p:cNvPr id="9" name="Resim 8"/>
          <p:cNvPicPr>
            <a:picLocks noChangeAspect="1"/>
          </p:cNvPicPr>
          <p:nvPr/>
        </p:nvPicPr>
        <p:blipFill>
          <a:blip r:embed="rId3"/>
          <a:stretch>
            <a:fillRect/>
          </a:stretch>
        </p:blipFill>
        <p:spPr>
          <a:xfrm>
            <a:off x="8606243" y="1044000"/>
            <a:ext cx="2230199" cy="1884250"/>
          </a:xfrm>
          <a:prstGeom prst="rect">
            <a:avLst/>
          </a:prstGeom>
        </p:spPr>
      </p:pic>
      <p:pic>
        <p:nvPicPr>
          <p:cNvPr id="15" name="Picture 4" descr="https://encrypted-tbn0.gstatic.com/images?q=tbn%3AANd9GcQUTb7oIL9jkBmq9g5fzmEL-Jwj8-p8uYOxRQ&amp;usqp=CAU"/>
          <p:cNvPicPr>
            <a:picLocks noChangeAspect="1" noChangeArrowheads="1"/>
          </p:cNvPicPr>
          <p:nvPr/>
        </p:nvPicPr>
        <p:blipFill rotWithShape="1">
          <a:blip r:embed="rId4">
            <a:extLst>
              <a:ext uri="{28A0092B-C50C-407E-A947-70E740481C1C}">
                <a14:useLocalDpi xmlns:a14="http://schemas.microsoft.com/office/drawing/2010/main" val="0"/>
              </a:ext>
            </a:extLst>
          </a:blip>
          <a:srcRect t="15230" b="15384"/>
          <a:stretch/>
        </p:blipFill>
        <p:spPr bwMode="auto">
          <a:xfrm>
            <a:off x="5056220" y="3084861"/>
            <a:ext cx="2143125" cy="1487056"/>
          </a:xfrm>
          <a:prstGeom prst="rect">
            <a:avLst/>
          </a:prstGeom>
          <a:noFill/>
          <a:extLst>
            <a:ext uri="{909E8E84-426E-40DD-AFC4-6F175D3DCCD1}">
              <a14:hiddenFill xmlns:a14="http://schemas.microsoft.com/office/drawing/2010/main">
                <a:solidFill>
                  <a:srgbClr val="FFFFFF"/>
                </a:solidFill>
              </a14:hiddenFill>
            </a:ext>
          </a:extLst>
        </p:spPr>
      </p:pic>
      <p:pic>
        <p:nvPicPr>
          <p:cNvPr id="2" name="Resim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21059" y="3733796"/>
            <a:ext cx="2418341" cy="2364600"/>
          </a:xfrm>
          <a:prstGeom prst="rect">
            <a:avLst/>
          </a:prstGeom>
        </p:spPr>
      </p:pic>
      <p:sp>
        <p:nvSpPr>
          <p:cNvPr id="8" name="Dikdörtgen 7"/>
          <p:cNvSpPr/>
          <p:nvPr/>
        </p:nvSpPr>
        <p:spPr>
          <a:xfrm>
            <a:off x="4391756" y="563027"/>
            <a:ext cx="3386726"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08332134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230459" y="0"/>
            <a:ext cx="11961541" cy="618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fontScale="77500" lnSpcReduction="20000"/>
          </a:bodyPr>
          <a:lstStyle>
            <a:lvl1pPr algn="l" rtl="0" eaLnBrk="0" fontAlgn="base" hangingPunct="0">
              <a:spcBef>
                <a:spcPct val="0"/>
              </a:spcBef>
              <a:spcAft>
                <a:spcPct val="0"/>
              </a:spcAft>
              <a:defRPr sz="2400" b="1" kern="1200">
                <a:solidFill>
                  <a:schemeClr val="bg1"/>
                </a:solidFill>
                <a:latin typeface="+mn-lt"/>
                <a:ea typeface="MS PGothic" pitchFamily="34" charset="-128"/>
                <a:cs typeface="MS PGothic" charset="0"/>
              </a:defRPr>
            </a:lvl1pPr>
            <a:lvl2pPr algn="l" rtl="0" eaLnBrk="0" fontAlgn="base" hangingPunct="0">
              <a:spcBef>
                <a:spcPct val="0"/>
              </a:spcBef>
              <a:spcAft>
                <a:spcPct val="0"/>
              </a:spcAft>
              <a:defRPr sz="3200" b="1">
                <a:solidFill>
                  <a:schemeClr val="bg1"/>
                </a:solidFill>
                <a:latin typeface="Futura Bk BT"/>
                <a:ea typeface="MS PGothic" pitchFamily="34" charset="-128"/>
                <a:cs typeface="MS PGothic" charset="0"/>
              </a:defRPr>
            </a:lvl2pPr>
            <a:lvl3pPr algn="l" rtl="0" eaLnBrk="0" fontAlgn="base" hangingPunct="0">
              <a:spcBef>
                <a:spcPct val="0"/>
              </a:spcBef>
              <a:spcAft>
                <a:spcPct val="0"/>
              </a:spcAft>
              <a:defRPr sz="3200" b="1">
                <a:solidFill>
                  <a:schemeClr val="bg1"/>
                </a:solidFill>
                <a:latin typeface="Futura Bk BT"/>
                <a:ea typeface="MS PGothic" pitchFamily="34" charset="-128"/>
                <a:cs typeface="MS PGothic" charset="0"/>
              </a:defRPr>
            </a:lvl3pPr>
            <a:lvl4pPr algn="l" rtl="0" eaLnBrk="0" fontAlgn="base" hangingPunct="0">
              <a:spcBef>
                <a:spcPct val="0"/>
              </a:spcBef>
              <a:spcAft>
                <a:spcPct val="0"/>
              </a:spcAft>
              <a:defRPr sz="3200" b="1">
                <a:solidFill>
                  <a:schemeClr val="bg1"/>
                </a:solidFill>
                <a:latin typeface="Futura Bk BT"/>
                <a:ea typeface="MS PGothic" pitchFamily="34" charset="-128"/>
                <a:cs typeface="MS PGothic" charset="0"/>
              </a:defRPr>
            </a:lvl4pPr>
            <a:lvl5pPr algn="l" rtl="0" eaLnBrk="0" fontAlgn="base" hangingPunct="0">
              <a:spcBef>
                <a:spcPct val="0"/>
              </a:spcBef>
              <a:spcAft>
                <a:spcPct val="0"/>
              </a:spcAft>
              <a:defRPr sz="3200" b="1">
                <a:solidFill>
                  <a:schemeClr val="bg1"/>
                </a:solidFill>
                <a:latin typeface="Futura Bk BT"/>
                <a:ea typeface="MS PGothic" pitchFamily="34" charset="-128"/>
                <a:cs typeface="MS PGothic" charset="0"/>
              </a:defRPr>
            </a:lvl5pPr>
            <a:lvl6pPr marL="457200" algn="l" rtl="0" fontAlgn="base">
              <a:spcBef>
                <a:spcPct val="0"/>
              </a:spcBef>
              <a:spcAft>
                <a:spcPct val="0"/>
              </a:spcAft>
              <a:defRPr sz="3200" b="1">
                <a:solidFill>
                  <a:schemeClr val="bg1"/>
                </a:solidFill>
                <a:latin typeface="Futura Bk BT"/>
              </a:defRPr>
            </a:lvl6pPr>
            <a:lvl7pPr marL="914400" algn="l" rtl="0" fontAlgn="base">
              <a:spcBef>
                <a:spcPct val="0"/>
              </a:spcBef>
              <a:spcAft>
                <a:spcPct val="0"/>
              </a:spcAft>
              <a:defRPr sz="3200" b="1">
                <a:solidFill>
                  <a:schemeClr val="bg1"/>
                </a:solidFill>
                <a:latin typeface="Futura Bk BT"/>
              </a:defRPr>
            </a:lvl7pPr>
            <a:lvl8pPr marL="1371600" algn="l" rtl="0" fontAlgn="base">
              <a:spcBef>
                <a:spcPct val="0"/>
              </a:spcBef>
              <a:spcAft>
                <a:spcPct val="0"/>
              </a:spcAft>
              <a:defRPr sz="3200" b="1">
                <a:solidFill>
                  <a:schemeClr val="bg1"/>
                </a:solidFill>
                <a:latin typeface="Futura Bk BT"/>
              </a:defRPr>
            </a:lvl8pPr>
            <a:lvl9pPr marL="1828800" algn="l" rtl="0" fontAlgn="base">
              <a:spcBef>
                <a:spcPct val="0"/>
              </a:spcBef>
              <a:spcAft>
                <a:spcPct val="0"/>
              </a:spcAft>
              <a:defRPr sz="3200" b="1">
                <a:solidFill>
                  <a:schemeClr val="bg1"/>
                </a:solidFill>
                <a:latin typeface="Futura Bk BT"/>
              </a:defRPr>
            </a:lvl9pPr>
          </a:lstStyle>
          <a:p>
            <a:pPr algn="ctr" eaLnBrk="1" hangingPunct="1">
              <a:lnSpc>
                <a:spcPct val="90000"/>
              </a:lnSpc>
            </a:pPr>
            <a:r>
              <a:rPr lang="tr-TR" sz="3000" dirty="0">
                <a:solidFill>
                  <a:srgbClr val="E20613"/>
                </a:solidFill>
                <a:latin typeface="Arial" panose="020B0604020202020204" pitchFamily="34" charset="0"/>
                <a:ea typeface="+mj-ea"/>
                <a:cs typeface="Arial" panose="020B0604020202020204" pitchFamily="34" charset="0"/>
              </a:rPr>
              <a:t>İzleme Süreci</a:t>
            </a:r>
            <a:r>
              <a:rPr lang="tr-TR" sz="3000" dirty="0" smtClean="0">
                <a:solidFill>
                  <a:srgbClr val="E20613"/>
                </a:solidFill>
                <a:latin typeface="Arial" panose="020B0604020202020204" pitchFamily="34" charset="0"/>
                <a:ea typeface="+mj-ea"/>
                <a:cs typeface="Arial" panose="020B0604020202020204" pitchFamily="34" charset="0"/>
              </a:rPr>
              <a:t>: </a:t>
            </a:r>
            <a:r>
              <a:rPr lang="nn-NO" sz="3000" dirty="0">
                <a:solidFill>
                  <a:srgbClr val="E20613"/>
                </a:solidFill>
                <a:latin typeface="Arial" panose="020B0604020202020204" pitchFamily="34" charset="0"/>
                <a:ea typeface="+mj-ea"/>
                <a:cs typeface="Arial" panose="020B0604020202020204" pitchFamily="34" charset="0"/>
              </a:rPr>
              <a:t>Tamamlanmayan projelerin destek sürecinin sonlandırılması </a:t>
            </a:r>
            <a:endParaRPr lang="tr-TR" sz="3000" dirty="0">
              <a:solidFill>
                <a:srgbClr val="E20613"/>
              </a:solidFill>
              <a:latin typeface="Arial" panose="020B0604020202020204" pitchFamily="34" charset="0"/>
              <a:ea typeface="+mj-ea"/>
              <a:cs typeface="Arial" panose="020B0604020202020204" pitchFamily="34" charset="0"/>
            </a:endParaRPr>
          </a:p>
        </p:txBody>
      </p:sp>
      <p:sp>
        <p:nvSpPr>
          <p:cNvPr id="5" name="Dikdörtgen 4"/>
          <p:cNvSpPr/>
          <p:nvPr/>
        </p:nvSpPr>
        <p:spPr>
          <a:xfrm>
            <a:off x="4391756" y="563027"/>
            <a:ext cx="3386726"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Dikdörtgen 6"/>
          <p:cNvSpPr/>
          <p:nvPr/>
        </p:nvSpPr>
        <p:spPr>
          <a:xfrm>
            <a:off x="230459" y="687207"/>
            <a:ext cx="11460609" cy="707886"/>
          </a:xfrm>
          <a:prstGeom prst="rect">
            <a:avLst/>
          </a:prstGeom>
        </p:spPr>
        <p:txBody>
          <a:bodyPr wrap="square">
            <a:spAutoFit/>
          </a:bodyPr>
          <a:lstStyle/>
          <a:p>
            <a:pPr algn="just"/>
            <a:r>
              <a:rPr lang="tr-TR" sz="2000" dirty="0"/>
              <a:t>Kuruluş</a:t>
            </a:r>
            <a:r>
              <a:rPr lang="tr-TR" sz="2000" dirty="0" smtClean="0"/>
              <a:t>, aşağıda belirtilen nedenlerden birinin oluşması durumunda </a:t>
            </a:r>
            <a:r>
              <a:rPr lang="tr-TR" sz="2000" dirty="0"/>
              <a:t>projenin son durumunu içeren Proje Sonuç Raporu (AGY350) </a:t>
            </a:r>
            <a:r>
              <a:rPr lang="tr-TR" sz="2000" dirty="0" smtClean="0"/>
              <a:t>gönderilerek* </a:t>
            </a:r>
            <a:r>
              <a:rPr lang="tr-TR" sz="2000" dirty="0"/>
              <a:t>projenin yürürlükten kaldırılmasını gerekçeli olarak talep edebilir. </a:t>
            </a:r>
          </a:p>
        </p:txBody>
      </p:sp>
      <p:sp>
        <p:nvSpPr>
          <p:cNvPr id="8" name="Dikdörtgen 7"/>
          <p:cNvSpPr/>
          <p:nvPr/>
        </p:nvSpPr>
        <p:spPr>
          <a:xfrm>
            <a:off x="801847" y="1395093"/>
            <a:ext cx="10109303" cy="2862322"/>
          </a:xfrm>
          <a:prstGeom prst="rect">
            <a:avLst/>
          </a:prstGeom>
        </p:spPr>
        <p:txBody>
          <a:bodyPr wrap="square">
            <a:spAutoFit/>
          </a:bodyPr>
          <a:lstStyle/>
          <a:p>
            <a:pPr marL="342900" indent="-342900">
              <a:lnSpc>
                <a:spcPct val="150000"/>
              </a:lnSpc>
              <a:buFont typeface="Wingdings" panose="05000000000000000000" pitchFamily="2" charset="2"/>
              <a:buChar char="q"/>
            </a:pPr>
            <a:r>
              <a:rPr lang="tr-TR" sz="2000" dirty="0" smtClean="0"/>
              <a:t>Mücbir </a:t>
            </a:r>
            <a:r>
              <a:rPr lang="tr-TR" sz="2000" dirty="0"/>
              <a:t>sebepler, </a:t>
            </a:r>
          </a:p>
          <a:p>
            <a:pPr marL="342900" indent="-342900">
              <a:lnSpc>
                <a:spcPct val="150000"/>
              </a:lnSpc>
              <a:buFont typeface="Wingdings" panose="05000000000000000000" pitchFamily="2" charset="2"/>
              <a:buChar char="q"/>
            </a:pPr>
            <a:r>
              <a:rPr lang="tr-TR" sz="2000" dirty="0" smtClean="0"/>
              <a:t>Kuruluşun </a:t>
            </a:r>
            <a:r>
              <a:rPr lang="tr-TR" sz="2000" dirty="0"/>
              <a:t>tasfiyesi, birleşmesi, bölünmesi, yeniden yapılanması, projenin devredilmesi, </a:t>
            </a:r>
          </a:p>
          <a:p>
            <a:pPr marL="342900" indent="-342900">
              <a:lnSpc>
                <a:spcPct val="150000"/>
              </a:lnSpc>
              <a:buFont typeface="Wingdings" panose="05000000000000000000" pitchFamily="2" charset="2"/>
              <a:buChar char="q"/>
            </a:pPr>
            <a:r>
              <a:rPr lang="tr-TR" sz="2000" dirty="0" smtClean="0"/>
              <a:t>Mali </a:t>
            </a:r>
            <a:r>
              <a:rPr lang="tr-TR" sz="2000" dirty="0"/>
              <a:t>yetersizlik, </a:t>
            </a:r>
          </a:p>
          <a:p>
            <a:pPr marL="342900" indent="-342900">
              <a:lnSpc>
                <a:spcPct val="150000"/>
              </a:lnSpc>
              <a:buFont typeface="Wingdings" panose="05000000000000000000" pitchFamily="2" charset="2"/>
              <a:buChar char="q"/>
            </a:pPr>
            <a:r>
              <a:rPr lang="tr-TR" sz="2000" dirty="0" smtClean="0"/>
              <a:t>Proje </a:t>
            </a:r>
            <a:r>
              <a:rPr lang="tr-TR" sz="2000" dirty="0"/>
              <a:t>konusunun ve öngörülen çıktıların güncel teknolojinin gerisinde kalması veya ekonomik değerini yitirmesi, </a:t>
            </a:r>
          </a:p>
          <a:p>
            <a:pPr marL="342900" indent="-342900">
              <a:lnSpc>
                <a:spcPct val="150000"/>
              </a:lnSpc>
              <a:buFont typeface="Wingdings" panose="05000000000000000000" pitchFamily="2" charset="2"/>
              <a:buChar char="q"/>
            </a:pPr>
            <a:r>
              <a:rPr lang="tr-TR" sz="2000" dirty="0" smtClean="0"/>
              <a:t>Oluşacak </a:t>
            </a:r>
            <a:r>
              <a:rPr lang="tr-TR" sz="2000" dirty="0"/>
              <a:t>benzeri özel teknik-ekonomik durumlar. </a:t>
            </a:r>
          </a:p>
        </p:txBody>
      </p:sp>
      <p:pic>
        <p:nvPicPr>
          <p:cNvPr id="9" name="Resim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4124" y="4277873"/>
            <a:ext cx="2826708" cy="1903316"/>
          </a:xfrm>
          <a:prstGeom prst="rect">
            <a:avLst/>
          </a:prstGeom>
        </p:spPr>
      </p:pic>
      <p:pic>
        <p:nvPicPr>
          <p:cNvPr id="10" name="Resim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41674" y="4312787"/>
            <a:ext cx="3377699" cy="1813030"/>
          </a:xfrm>
          <a:prstGeom prst="rect">
            <a:avLst/>
          </a:prstGeom>
        </p:spPr>
      </p:pic>
      <p:pic>
        <p:nvPicPr>
          <p:cNvPr id="11" name="Resim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12342" y="4257415"/>
            <a:ext cx="2998808" cy="1999205"/>
          </a:xfrm>
          <a:prstGeom prst="rect">
            <a:avLst/>
          </a:prstGeom>
        </p:spPr>
      </p:pic>
      <p:sp>
        <p:nvSpPr>
          <p:cNvPr id="2" name="Metin kutusu 1"/>
          <p:cNvSpPr txBox="1"/>
          <p:nvPr/>
        </p:nvSpPr>
        <p:spPr>
          <a:xfrm>
            <a:off x="437353" y="6181189"/>
            <a:ext cx="5746958" cy="369332"/>
          </a:xfrm>
          <a:prstGeom prst="rect">
            <a:avLst/>
          </a:prstGeom>
          <a:noFill/>
        </p:spPr>
        <p:txBody>
          <a:bodyPr wrap="none" rtlCol="0">
            <a:spAutoFit/>
          </a:bodyPr>
          <a:lstStyle/>
          <a:p>
            <a:r>
              <a:rPr lang="tr-TR" dirty="0" smtClean="0"/>
              <a:t>* Gider beyanı yapılmamış projelerde AGY350 gönderilmez. </a:t>
            </a:r>
            <a:endParaRPr lang="tr-TR" dirty="0"/>
          </a:p>
        </p:txBody>
      </p:sp>
    </p:spTree>
    <p:extLst>
      <p:ext uri="{BB962C8B-B14F-4D97-AF65-F5344CB8AC3E}">
        <p14:creationId xmlns:p14="http://schemas.microsoft.com/office/powerpoint/2010/main" val="291457196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230459" y="0"/>
            <a:ext cx="11961541" cy="618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l" rtl="0" eaLnBrk="0" fontAlgn="base" hangingPunct="0">
              <a:spcBef>
                <a:spcPct val="0"/>
              </a:spcBef>
              <a:spcAft>
                <a:spcPct val="0"/>
              </a:spcAft>
              <a:defRPr sz="2400" b="1" kern="1200">
                <a:solidFill>
                  <a:schemeClr val="bg1"/>
                </a:solidFill>
                <a:latin typeface="+mn-lt"/>
                <a:ea typeface="MS PGothic" pitchFamily="34" charset="-128"/>
                <a:cs typeface="MS PGothic" charset="0"/>
              </a:defRPr>
            </a:lvl1pPr>
            <a:lvl2pPr algn="l" rtl="0" eaLnBrk="0" fontAlgn="base" hangingPunct="0">
              <a:spcBef>
                <a:spcPct val="0"/>
              </a:spcBef>
              <a:spcAft>
                <a:spcPct val="0"/>
              </a:spcAft>
              <a:defRPr sz="3200" b="1">
                <a:solidFill>
                  <a:schemeClr val="bg1"/>
                </a:solidFill>
                <a:latin typeface="Futura Bk BT"/>
                <a:ea typeface="MS PGothic" pitchFamily="34" charset="-128"/>
                <a:cs typeface="MS PGothic" charset="0"/>
              </a:defRPr>
            </a:lvl2pPr>
            <a:lvl3pPr algn="l" rtl="0" eaLnBrk="0" fontAlgn="base" hangingPunct="0">
              <a:spcBef>
                <a:spcPct val="0"/>
              </a:spcBef>
              <a:spcAft>
                <a:spcPct val="0"/>
              </a:spcAft>
              <a:defRPr sz="3200" b="1">
                <a:solidFill>
                  <a:schemeClr val="bg1"/>
                </a:solidFill>
                <a:latin typeface="Futura Bk BT"/>
                <a:ea typeface="MS PGothic" pitchFamily="34" charset="-128"/>
                <a:cs typeface="MS PGothic" charset="0"/>
              </a:defRPr>
            </a:lvl3pPr>
            <a:lvl4pPr algn="l" rtl="0" eaLnBrk="0" fontAlgn="base" hangingPunct="0">
              <a:spcBef>
                <a:spcPct val="0"/>
              </a:spcBef>
              <a:spcAft>
                <a:spcPct val="0"/>
              </a:spcAft>
              <a:defRPr sz="3200" b="1">
                <a:solidFill>
                  <a:schemeClr val="bg1"/>
                </a:solidFill>
                <a:latin typeface="Futura Bk BT"/>
                <a:ea typeface="MS PGothic" pitchFamily="34" charset="-128"/>
                <a:cs typeface="MS PGothic" charset="0"/>
              </a:defRPr>
            </a:lvl4pPr>
            <a:lvl5pPr algn="l" rtl="0" eaLnBrk="0" fontAlgn="base" hangingPunct="0">
              <a:spcBef>
                <a:spcPct val="0"/>
              </a:spcBef>
              <a:spcAft>
                <a:spcPct val="0"/>
              </a:spcAft>
              <a:defRPr sz="3200" b="1">
                <a:solidFill>
                  <a:schemeClr val="bg1"/>
                </a:solidFill>
                <a:latin typeface="Futura Bk BT"/>
                <a:ea typeface="MS PGothic" pitchFamily="34" charset="-128"/>
                <a:cs typeface="MS PGothic" charset="0"/>
              </a:defRPr>
            </a:lvl5pPr>
            <a:lvl6pPr marL="457200" algn="l" rtl="0" fontAlgn="base">
              <a:spcBef>
                <a:spcPct val="0"/>
              </a:spcBef>
              <a:spcAft>
                <a:spcPct val="0"/>
              </a:spcAft>
              <a:defRPr sz="3200" b="1">
                <a:solidFill>
                  <a:schemeClr val="bg1"/>
                </a:solidFill>
                <a:latin typeface="Futura Bk BT"/>
              </a:defRPr>
            </a:lvl6pPr>
            <a:lvl7pPr marL="914400" algn="l" rtl="0" fontAlgn="base">
              <a:spcBef>
                <a:spcPct val="0"/>
              </a:spcBef>
              <a:spcAft>
                <a:spcPct val="0"/>
              </a:spcAft>
              <a:defRPr sz="3200" b="1">
                <a:solidFill>
                  <a:schemeClr val="bg1"/>
                </a:solidFill>
                <a:latin typeface="Futura Bk BT"/>
              </a:defRPr>
            </a:lvl7pPr>
            <a:lvl8pPr marL="1371600" algn="l" rtl="0" fontAlgn="base">
              <a:spcBef>
                <a:spcPct val="0"/>
              </a:spcBef>
              <a:spcAft>
                <a:spcPct val="0"/>
              </a:spcAft>
              <a:defRPr sz="3200" b="1">
                <a:solidFill>
                  <a:schemeClr val="bg1"/>
                </a:solidFill>
                <a:latin typeface="Futura Bk BT"/>
              </a:defRPr>
            </a:lvl8pPr>
            <a:lvl9pPr marL="1828800" algn="l" rtl="0" fontAlgn="base">
              <a:spcBef>
                <a:spcPct val="0"/>
              </a:spcBef>
              <a:spcAft>
                <a:spcPct val="0"/>
              </a:spcAft>
              <a:defRPr sz="3200" b="1">
                <a:solidFill>
                  <a:schemeClr val="bg1"/>
                </a:solidFill>
                <a:latin typeface="Futura Bk BT"/>
              </a:defRPr>
            </a:lvl9pPr>
          </a:lstStyle>
          <a:p>
            <a:pPr algn="ctr" eaLnBrk="1" hangingPunct="1">
              <a:lnSpc>
                <a:spcPct val="90000"/>
              </a:lnSpc>
            </a:pPr>
            <a:r>
              <a:rPr lang="tr-TR" sz="3000" dirty="0">
                <a:solidFill>
                  <a:srgbClr val="E20613"/>
                </a:solidFill>
                <a:latin typeface="Arial" panose="020B0604020202020204" pitchFamily="34" charset="0"/>
                <a:ea typeface="+mj-ea"/>
                <a:cs typeface="Arial" panose="020B0604020202020204" pitchFamily="34" charset="0"/>
              </a:rPr>
              <a:t>İzleme Süreci: Projenin amacına uygun yürütülmemesi </a:t>
            </a:r>
          </a:p>
        </p:txBody>
      </p:sp>
      <p:sp>
        <p:nvSpPr>
          <p:cNvPr id="5" name="Dikdörtgen 4"/>
          <p:cNvSpPr/>
          <p:nvPr/>
        </p:nvSpPr>
        <p:spPr>
          <a:xfrm>
            <a:off x="4391756" y="563027"/>
            <a:ext cx="3386726"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Dikdörtgen 5"/>
          <p:cNvSpPr/>
          <p:nvPr/>
        </p:nvSpPr>
        <p:spPr>
          <a:xfrm>
            <a:off x="4285171" y="1379874"/>
            <a:ext cx="7815389" cy="1261884"/>
          </a:xfrm>
          <a:prstGeom prst="rect">
            <a:avLst/>
          </a:prstGeom>
        </p:spPr>
        <p:txBody>
          <a:bodyPr wrap="square">
            <a:spAutoFit/>
          </a:bodyPr>
          <a:lstStyle/>
          <a:p>
            <a:pPr algn="just"/>
            <a:r>
              <a:rPr lang="tr-TR" sz="2800" dirty="0"/>
              <a:t>P</a:t>
            </a:r>
            <a:r>
              <a:rPr lang="tr-TR" sz="2800" dirty="0" smtClean="0"/>
              <a:t>rojenin </a:t>
            </a:r>
            <a:r>
              <a:rPr lang="tr-TR" sz="2800" dirty="0"/>
              <a:t>amacına uygun biçimde yürütülmediğinin anlaşılması üzerine kuruluştan bilgi istenir. </a:t>
            </a:r>
          </a:p>
          <a:p>
            <a:pPr algn="just"/>
            <a:endParaRPr lang="tr-TR" sz="2000" dirty="0"/>
          </a:p>
        </p:txBody>
      </p:sp>
      <p:pic>
        <p:nvPicPr>
          <p:cNvPr id="7" name="Resim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4728" y="714341"/>
            <a:ext cx="3582790" cy="2878175"/>
          </a:xfrm>
          <a:prstGeom prst="rect">
            <a:avLst/>
          </a:prstGeom>
        </p:spPr>
      </p:pic>
      <p:pic>
        <p:nvPicPr>
          <p:cNvPr id="8" name="Resim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47507" y="2932804"/>
            <a:ext cx="6217921" cy="2614474"/>
          </a:xfrm>
          <a:prstGeom prst="rect">
            <a:avLst/>
          </a:prstGeom>
        </p:spPr>
      </p:pic>
      <p:sp>
        <p:nvSpPr>
          <p:cNvPr id="9" name="Dikdörtgen 8"/>
          <p:cNvSpPr/>
          <p:nvPr/>
        </p:nvSpPr>
        <p:spPr>
          <a:xfrm>
            <a:off x="230459" y="3688292"/>
            <a:ext cx="5229816" cy="2246769"/>
          </a:xfrm>
          <a:prstGeom prst="rect">
            <a:avLst/>
          </a:prstGeom>
        </p:spPr>
        <p:txBody>
          <a:bodyPr wrap="square">
            <a:spAutoFit/>
          </a:bodyPr>
          <a:lstStyle/>
          <a:p>
            <a:pPr algn="just"/>
            <a:r>
              <a:rPr lang="tr-TR" sz="2800" dirty="0"/>
              <a:t>Kuruluşun sunduğu bilgi değerlendirilerek; destek sürecinin devam etmesine veya projenin yürürlükten kaldırılmasına karar verilir. </a:t>
            </a:r>
          </a:p>
        </p:txBody>
      </p:sp>
    </p:spTree>
    <p:extLst>
      <p:ext uri="{BB962C8B-B14F-4D97-AF65-F5344CB8AC3E}">
        <p14:creationId xmlns:p14="http://schemas.microsoft.com/office/powerpoint/2010/main" val="296041716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0" y="0"/>
            <a:ext cx="12192000" cy="618565"/>
          </a:xfrm>
        </p:spPr>
        <p:txBody>
          <a:bodyPr>
            <a:normAutofit/>
          </a:bodyPr>
          <a:lstStyle/>
          <a:p>
            <a:pPr algn="ctr"/>
            <a:r>
              <a:rPr lang="tr-TR" sz="3000" b="1" dirty="0">
                <a:solidFill>
                  <a:srgbClr val="E20613"/>
                </a:solidFill>
                <a:latin typeface="Arial" panose="020B0604020202020204" pitchFamily="34" charset="0"/>
                <a:cs typeface="Arial" panose="020B0604020202020204" pitchFamily="34" charset="0"/>
              </a:rPr>
              <a:t>Proje Başlangıç Tarihi Öteleme</a:t>
            </a:r>
          </a:p>
        </p:txBody>
      </p:sp>
      <p:sp>
        <p:nvSpPr>
          <p:cNvPr id="4" name="Dikdörtgen 3"/>
          <p:cNvSpPr/>
          <p:nvPr/>
        </p:nvSpPr>
        <p:spPr>
          <a:xfrm>
            <a:off x="304800" y="825268"/>
            <a:ext cx="11811000"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400" b="0" i="0" u="none" strike="noStrike" kern="1200" cap="none" spc="0" normalizeH="0" baseline="0" noProof="0" dirty="0">
                <a:ln>
                  <a:noFill/>
                </a:ln>
                <a:solidFill>
                  <a:prstClr val="black"/>
                </a:solidFill>
                <a:effectLst/>
                <a:uLnTx/>
                <a:uFillTx/>
                <a:latin typeface="Calibri"/>
                <a:ea typeface="+mn-ea"/>
                <a:cs typeface="+mn-cs"/>
              </a:rPr>
              <a:t>Proje </a:t>
            </a:r>
            <a:r>
              <a:rPr kumimoji="0" lang="tr-TR" sz="2400" b="0" i="0" u="none" strike="noStrike" kern="1200" cap="none" spc="0" normalizeH="0" baseline="0" noProof="0" dirty="0" smtClean="0">
                <a:ln>
                  <a:noFill/>
                </a:ln>
                <a:solidFill>
                  <a:prstClr val="black"/>
                </a:solidFill>
                <a:effectLst/>
                <a:uLnTx/>
                <a:uFillTx/>
                <a:latin typeface="Calibri"/>
                <a:ea typeface="+mn-ea"/>
                <a:cs typeface="+mn-cs"/>
              </a:rPr>
              <a:t>başlangıç </a:t>
            </a:r>
            <a:r>
              <a:rPr kumimoji="0" lang="tr-TR" sz="2400" b="0" i="0" u="none" strike="noStrike" kern="1200" cap="none" spc="0" normalizeH="0" baseline="0" noProof="0" dirty="0">
                <a:ln>
                  <a:noFill/>
                </a:ln>
                <a:solidFill>
                  <a:prstClr val="black"/>
                </a:solidFill>
                <a:effectLst/>
                <a:uLnTx/>
                <a:uFillTx/>
                <a:latin typeface="Calibri"/>
                <a:ea typeface="+mn-ea"/>
                <a:cs typeface="+mn-cs"/>
              </a:rPr>
              <a:t>tarihi en fazla destek karar yazısı tarihinin bulunduğu ayı takip eden ayın ilk gününe kadar </a:t>
            </a:r>
            <a:r>
              <a:rPr kumimoji="0" lang="en-US" sz="2400" b="0" i="0" u="none" strike="noStrike" kern="1200" cap="none" spc="0" normalizeH="0" baseline="0" noProof="0" dirty="0" err="1">
                <a:ln>
                  <a:noFill/>
                </a:ln>
                <a:solidFill>
                  <a:prstClr val="black"/>
                </a:solidFill>
                <a:effectLst/>
                <a:uLnTx/>
                <a:uFillTx/>
                <a:latin typeface="Calibri"/>
                <a:ea typeface="+mn-ea"/>
                <a:cs typeface="+mn-cs"/>
              </a:rPr>
              <a:t>ötelenerek</a:t>
            </a:r>
            <a:r>
              <a:rPr kumimoji="0" lang="tr-TR" sz="2400" b="0" i="0" u="none" strike="noStrike" kern="1200" cap="none" spc="0" normalizeH="0" baseline="0" noProof="0" dirty="0">
                <a:ln>
                  <a:noFill/>
                </a:ln>
                <a:solidFill>
                  <a:prstClr val="black"/>
                </a:solidFill>
                <a:effectLst/>
                <a:uLnTx/>
                <a:uFillTx/>
                <a:latin typeface="Calibri"/>
                <a:ea typeface="+mn-ea"/>
                <a:cs typeface="+mn-cs"/>
              </a:rPr>
              <a:t> yeni bir sözleşme hazırlanır. </a:t>
            </a:r>
          </a:p>
        </p:txBody>
      </p:sp>
      <p:pic>
        <p:nvPicPr>
          <p:cNvPr id="5" name="Resim 4"/>
          <p:cNvPicPr>
            <a:picLocks noChangeAspect="1"/>
          </p:cNvPicPr>
          <p:nvPr/>
        </p:nvPicPr>
        <p:blipFill>
          <a:blip r:embed="rId3"/>
          <a:stretch>
            <a:fillRect/>
          </a:stretch>
        </p:blipFill>
        <p:spPr>
          <a:xfrm>
            <a:off x="8481616" y="2156003"/>
            <a:ext cx="2726230" cy="382870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6" name="Resim 5"/>
          <p:cNvPicPr>
            <a:picLocks noChangeAspect="1"/>
          </p:cNvPicPr>
          <p:nvPr/>
        </p:nvPicPr>
        <p:blipFill>
          <a:blip r:embed="rId4"/>
          <a:stretch>
            <a:fillRect/>
          </a:stretch>
        </p:blipFill>
        <p:spPr>
          <a:xfrm>
            <a:off x="3781647" y="1996411"/>
            <a:ext cx="4034142" cy="4147887"/>
          </a:xfrm>
          <a:prstGeom prst="rect">
            <a:avLst/>
          </a:prstGeom>
        </p:spPr>
      </p:pic>
      <p:sp>
        <p:nvSpPr>
          <p:cNvPr id="8" name="Metin kutusu 7"/>
          <p:cNvSpPr txBox="1"/>
          <p:nvPr/>
        </p:nvSpPr>
        <p:spPr>
          <a:xfrm rot="18922584">
            <a:off x="8168901" y="3497076"/>
            <a:ext cx="374464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3500" b="0" i="0" u="none" strike="noStrike" kern="1200" cap="none" spc="0" normalizeH="0" baseline="0" noProof="0" dirty="0">
                <a:ln>
                  <a:noFill/>
                </a:ln>
                <a:solidFill>
                  <a:srgbClr val="FF0000"/>
                </a:solidFill>
                <a:effectLst/>
                <a:uLnTx/>
                <a:uFillTx/>
                <a:latin typeface="Calibri Light"/>
                <a:ea typeface="+mn-ea"/>
                <a:cs typeface="+mn-cs"/>
              </a:rPr>
              <a:t>İMZALANMADAN</a:t>
            </a:r>
          </a:p>
        </p:txBody>
      </p:sp>
      <p:sp>
        <p:nvSpPr>
          <p:cNvPr id="11" name="Dikdörtgen 10"/>
          <p:cNvSpPr/>
          <p:nvPr/>
        </p:nvSpPr>
        <p:spPr>
          <a:xfrm>
            <a:off x="7613007" y="3639175"/>
            <a:ext cx="602056"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3600" b="1" i="0" u="none" strike="noStrike" kern="1200" cap="none" spc="0" normalizeH="0" baseline="0" noProof="0" dirty="0">
                <a:ln>
                  <a:noFill/>
                </a:ln>
                <a:solidFill>
                  <a:srgbClr val="FF0000"/>
                </a:solidFill>
                <a:effectLst/>
                <a:uLnTx/>
                <a:uFillTx/>
                <a:latin typeface="Calibri"/>
                <a:ea typeface="+mn-ea"/>
                <a:cs typeface="+mn-cs"/>
              </a:rPr>
              <a:t> </a:t>
            </a:r>
            <a:r>
              <a:rPr kumimoji="0" lang="tr-TR" sz="3600" b="1" i="0" u="none" strike="noStrike" kern="1200" cap="none" spc="0" normalizeH="0" baseline="0" noProof="0" dirty="0">
                <a:ln>
                  <a:noFill/>
                </a:ln>
                <a:solidFill>
                  <a:srgbClr val="002060"/>
                </a:solidFill>
                <a:effectLst/>
                <a:uLnTx/>
                <a:uFillTx/>
                <a:latin typeface="Calibri"/>
                <a:ea typeface="+mn-ea"/>
                <a:cs typeface="+mn-cs"/>
              </a:rPr>
              <a:t>+</a:t>
            </a:r>
            <a:r>
              <a:rPr kumimoji="0" lang="tr-TR" sz="3600" b="1" i="0" u="none" strike="noStrike" kern="1200" cap="none" spc="0" normalizeH="0" baseline="0" noProof="0" dirty="0">
                <a:ln>
                  <a:noFill/>
                </a:ln>
                <a:solidFill>
                  <a:srgbClr val="FF0000"/>
                </a:solidFill>
                <a:effectLst/>
                <a:uLnTx/>
                <a:uFillTx/>
                <a:latin typeface="Calibri"/>
                <a:ea typeface="+mn-ea"/>
                <a:cs typeface="+mn-cs"/>
              </a:rPr>
              <a:t> </a:t>
            </a:r>
            <a:endParaRPr kumimoji="0" lang="tr-TR" sz="3600" b="0" i="0" u="none" strike="noStrike" kern="1200" cap="none" spc="0" normalizeH="0" baseline="0" noProof="0" dirty="0">
              <a:ln>
                <a:noFill/>
              </a:ln>
              <a:solidFill>
                <a:prstClr val="black"/>
              </a:solidFill>
              <a:effectLst/>
              <a:uLnTx/>
              <a:uFillTx/>
              <a:latin typeface="Calibri"/>
              <a:ea typeface="+mn-ea"/>
              <a:cs typeface="+mn-cs"/>
            </a:endParaRPr>
          </a:p>
        </p:txBody>
      </p:sp>
      <p:sp>
        <p:nvSpPr>
          <p:cNvPr id="3" name="Dikdörtgen 2"/>
          <p:cNvSpPr/>
          <p:nvPr/>
        </p:nvSpPr>
        <p:spPr>
          <a:xfrm>
            <a:off x="391415" y="5200355"/>
            <a:ext cx="3374449" cy="76944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200" b="0" i="1" u="none" strike="noStrike" kern="1200" cap="none" spc="0" normalizeH="0" baseline="0" noProof="0" dirty="0" smtClean="0">
                <a:ln>
                  <a:noFill/>
                </a:ln>
                <a:solidFill>
                  <a:srgbClr val="002060"/>
                </a:solidFill>
                <a:effectLst/>
                <a:uLnTx/>
                <a:uFillTx/>
                <a:latin typeface="Calibri"/>
                <a:ea typeface="+mn-ea"/>
                <a:cs typeface="+mn-cs"/>
              </a:rPr>
              <a:t>01.04.2024 </a:t>
            </a:r>
            <a:r>
              <a:rPr kumimoji="0" lang="tr-TR" sz="2200" b="0" i="1" u="none" strike="noStrike" kern="1200" cap="none" spc="0" normalizeH="0" baseline="0" noProof="0" dirty="0">
                <a:ln>
                  <a:noFill/>
                </a:ln>
                <a:solidFill>
                  <a:srgbClr val="002060"/>
                </a:solidFill>
                <a:effectLst/>
                <a:uLnTx/>
                <a:uFillTx/>
                <a:latin typeface="Calibri"/>
                <a:ea typeface="+mn-ea"/>
                <a:cs typeface="+mn-cs"/>
              </a:rPr>
              <a:t>tarihine kadar </a:t>
            </a:r>
            <a:r>
              <a:rPr kumimoji="0" lang="tr-TR" sz="2200" b="0" i="1" u="none" strike="noStrike" kern="1200" cap="none" spc="0" normalizeH="0" baseline="0" noProof="0" dirty="0" smtClean="0">
                <a:ln>
                  <a:noFill/>
                </a:ln>
                <a:solidFill>
                  <a:srgbClr val="002060"/>
                </a:solidFill>
                <a:effectLst/>
                <a:uLnTx/>
                <a:uFillTx/>
                <a:latin typeface="Calibri"/>
                <a:ea typeface="+mn-ea"/>
                <a:cs typeface="+mn-cs"/>
              </a:rPr>
              <a:t>ötelenebilir.</a:t>
            </a:r>
            <a:endParaRPr kumimoji="0" lang="tr-TR" sz="2200" b="0" i="1" u="none" strike="noStrike" kern="1200" cap="none" spc="0" normalizeH="0" baseline="0" noProof="0" dirty="0">
              <a:ln>
                <a:noFill/>
              </a:ln>
              <a:solidFill>
                <a:srgbClr val="002060"/>
              </a:solidFill>
              <a:effectLst/>
              <a:uLnTx/>
              <a:uFillTx/>
              <a:latin typeface="Calibri"/>
              <a:ea typeface="+mn-ea"/>
              <a:cs typeface="+mn-cs"/>
            </a:endParaRPr>
          </a:p>
        </p:txBody>
      </p:sp>
      <p:sp>
        <p:nvSpPr>
          <p:cNvPr id="14" name="Dikdörtgen 13"/>
          <p:cNvSpPr/>
          <p:nvPr/>
        </p:nvSpPr>
        <p:spPr>
          <a:xfrm>
            <a:off x="4391756" y="563027"/>
            <a:ext cx="3386726"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pic>
        <p:nvPicPr>
          <p:cNvPr id="12" name="Resim 11"/>
          <p:cNvPicPr>
            <a:picLocks noChangeAspect="1"/>
          </p:cNvPicPr>
          <p:nvPr/>
        </p:nvPicPr>
        <p:blipFill>
          <a:blip r:embed="rId5"/>
          <a:stretch>
            <a:fillRect/>
          </a:stretch>
        </p:blipFill>
        <p:spPr>
          <a:xfrm>
            <a:off x="0" y="2345580"/>
            <a:ext cx="4071866" cy="2713530"/>
          </a:xfrm>
          <a:prstGeom prst="rect">
            <a:avLst/>
          </a:prstGeom>
        </p:spPr>
      </p:pic>
      <p:pic>
        <p:nvPicPr>
          <p:cNvPr id="7" name="Resim 6"/>
          <p:cNvPicPr>
            <a:picLocks noChangeAspect="1"/>
          </p:cNvPicPr>
          <p:nvPr/>
        </p:nvPicPr>
        <p:blipFill>
          <a:blip r:embed="rId6"/>
          <a:stretch>
            <a:fillRect/>
          </a:stretch>
        </p:blipFill>
        <p:spPr>
          <a:xfrm>
            <a:off x="3090666" y="3008671"/>
            <a:ext cx="851178" cy="242259"/>
          </a:xfrm>
          <a:prstGeom prst="rect">
            <a:avLst/>
          </a:prstGeom>
        </p:spPr>
      </p:pic>
      <p:sp>
        <p:nvSpPr>
          <p:cNvPr id="9" name="Dikdörtgen 8"/>
          <p:cNvSpPr/>
          <p:nvPr/>
        </p:nvSpPr>
        <p:spPr>
          <a:xfrm>
            <a:off x="3090665" y="3008671"/>
            <a:ext cx="851179" cy="261610"/>
          </a:xfrm>
          <a:prstGeom prst="rect">
            <a:avLst/>
          </a:prstGeom>
          <a:solidFill>
            <a:schemeClr val="bg1"/>
          </a:solidFill>
        </p:spPr>
        <p:txBody>
          <a:bodyPr wrap="square">
            <a:spAutoFit/>
          </a:bodyPr>
          <a:lstStyle/>
          <a:p>
            <a:pPr algn="ctr"/>
            <a:r>
              <a:rPr lang="tr-TR" sz="1100" b="1" dirty="0">
                <a:ln w="0"/>
                <a:effectLst>
                  <a:outerShdw blurRad="38100" dist="19050" dir="2700000" algn="tl" rotWithShape="0">
                    <a:schemeClr val="dk1">
                      <a:alpha val="40000"/>
                    </a:schemeClr>
                  </a:outerShdw>
                </a:effectLst>
              </a:rPr>
              <a:t>27.03.2024</a:t>
            </a:r>
          </a:p>
        </p:txBody>
      </p:sp>
    </p:spTree>
    <p:extLst>
      <p:ext uri="{BB962C8B-B14F-4D97-AF65-F5344CB8AC3E}">
        <p14:creationId xmlns:p14="http://schemas.microsoft.com/office/powerpoint/2010/main" val="423192457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0" y="0"/>
            <a:ext cx="12192000" cy="618565"/>
          </a:xfrm>
        </p:spPr>
        <p:txBody>
          <a:bodyPr>
            <a:normAutofit/>
          </a:bodyPr>
          <a:lstStyle/>
          <a:p>
            <a:pPr algn="ctr" fontAlgn="base">
              <a:spcAft>
                <a:spcPct val="0"/>
              </a:spcAft>
            </a:pPr>
            <a:r>
              <a:rPr lang="tr-TR" sz="3000" b="1" dirty="0">
                <a:solidFill>
                  <a:srgbClr val="E20613"/>
                </a:solidFill>
                <a:latin typeface="Arial" panose="020B0604020202020204" pitchFamily="34" charset="0"/>
                <a:cs typeface="Arial" panose="020B0604020202020204" pitchFamily="34" charset="0"/>
              </a:rPr>
              <a:t>İzleme Süreci: Kamuya Satış</a:t>
            </a:r>
          </a:p>
        </p:txBody>
      </p:sp>
      <p:pic>
        <p:nvPicPr>
          <p:cNvPr id="13" name="Resim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339" y="889984"/>
            <a:ext cx="5028927" cy="3334396"/>
          </a:xfrm>
          <a:prstGeom prst="rect">
            <a:avLst/>
          </a:prstGeom>
        </p:spPr>
      </p:pic>
      <p:pic>
        <p:nvPicPr>
          <p:cNvPr id="14" name="Resim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10942" y="879822"/>
            <a:ext cx="5391984" cy="3354721"/>
          </a:xfrm>
          <a:prstGeom prst="rect">
            <a:avLst/>
          </a:prstGeom>
        </p:spPr>
      </p:pic>
      <p:sp>
        <p:nvSpPr>
          <p:cNvPr id="15" name="Dikdörtgen 14"/>
          <p:cNvSpPr/>
          <p:nvPr/>
        </p:nvSpPr>
        <p:spPr>
          <a:xfrm>
            <a:off x="318526" y="4693189"/>
            <a:ext cx="11184832" cy="1015663"/>
          </a:xfrm>
          <a:prstGeom prst="rect">
            <a:avLst/>
          </a:prstGeom>
        </p:spPr>
        <p:txBody>
          <a:bodyPr wrap="square">
            <a:spAutoFit/>
          </a:bodyPr>
          <a:lstStyle/>
          <a:p>
            <a:pPr algn="ctr"/>
            <a:r>
              <a:rPr lang="tr-TR" sz="2000" dirty="0" smtClean="0"/>
              <a:t>Firma projede </a:t>
            </a:r>
            <a:r>
              <a:rPr lang="tr-TR" sz="2000" dirty="0"/>
              <a:t>geliştirilmesi hedeflenen </a:t>
            </a:r>
            <a:r>
              <a:rPr lang="tr-TR" sz="2000" dirty="0" smtClean="0"/>
              <a:t>çıktıların </a:t>
            </a:r>
            <a:r>
              <a:rPr lang="tr-TR" sz="2000" dirty="0"/>
              <a:t>tamamının veya bir </a:t>
            </a:r>
            <a:r>
              <a:rPr lang="tr-TR" sz="2000" dirty="0" smtClean="0"/>
              <a:t>kısmının bir </a:t>
            </a:r>
            <a:r>
              <a:rPr lang="tr-TR" sz="2000" dirty="0"/>
              <a:t>kamu kurum veya kuruluşuna bedeli karşılığında taahhüt edilmesi durumunda, bu hususu TÜBİTAK’a, işin verildiği </a:t>
            </a:r>
            <a:r>
              <a:rPr lang="tr-TR" sz="2000" dirty="0" smtClean="0"/>
              <a:t>tarihi  </a:t>
            </a:r>
            <a:r>
              <a:rPr lang="tr-TR" sz="2000" dirty="0"/>
              <a:t>takip eden </a:t>
            </a:r>
            <a:r>
              <a:rPr lang="tr-TR" sz="2000" b="1" dirty="0" smtClean="0"/>
              <a:t>30 </a:t>
            </a:r>
            <a:r>
              <a:rPr lang="tr-TR" sz="2000" b="1" dirty="0"/>
              <a:t>gün </a:t>
            </a:r>
            <a:r>
              <a:rPr lang="tr-TR" sz="2000" dirty="0"/>
              <a:t>içinde bildirmekle </a:t>
            </a:r>
            <a:r>
              <a:rPr lang="tr-TR" sz="2000" dirty="0" smtClean="0"/>
              <a:t>yükümlüdür. </a:t>
            </a:r>
            <a:endParaRPr lang="tr-TR" sz="2000" dirty="0"/>
          </a:p>
        </p:txBody>
      </p:sp>
      <p:sp>
        <p:nvSpPr>
          <p:cNvPr id="7" name="Dikdörtgen 6"/>
          <p:cNvSpPr/>
          <p:nvPr/>
        </p:nvSpPr>
        <p:spPr>
          <a:xfrm>
            <a:off x="4391756" y="563027"/>
            <a:ext cx="3386726"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71074970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rotWithShape="1">
          <a:blip r:embed="rId3"/>
          <a:srcRect l="9042" t="4995" r="40657" b="62066"/>
          <a:stretch/>
        </p:blipFill>
        <p:spPr>
          <a:xfrm>
            <a:off x="366450" y="1576699"/>
            <a:ext cx="4008581" cy="1476560"/>
          </a:xfrm>
          <a:prstGeom prst="rect">
            <a:avLst/>
          </a:prstGeom>
        </p:spPr>
      </p:pic>
      <p:sp>
        <p:nvSpPr>
          <p:cNvPr id="2" name="Title 1"/>
          <p:cNvSpPr>
            <a:spLocks noGrp="1"/>
          </p:cNvSpPr>
          <p:nvPr>
            <p:ph type="title"/>
          </p:nvPr>
        </p:nvSpPr>
        <p:spPr>
          <a:xfrm>
            <a:off x="0" y="0"/>
            <a:ext cx="12192000" cy="618565"/>
          </a:xfrm>
        </p:spPr>
        <p:txBody>
          <a:bodyPr>
            <a:normAutofit/>
          </a:bodyPr>
          <a:lstStyle/>
          <a:p>
            <a:pPr algn="ctr" fontAlgn="base">
              <a:spcAft>
                <a:spcPct val="0"/>
              </a:spcAft>
            </a:pPr>
            <a:r>
              <a:rPr lang="tr-TR" sz="3000" b="1" dirty="0">
                <a:solidFill>
                  <a:srgbClr val="E20613"/>
                </a:solidFill>
                <a:latin typeface="Arial" panose="020B0604020202020204" pitchFamily="34" charset="0"/>
                <a:cs typeface="Arial" panose="020B0604020202020204" pitchFamily="34" charset="0"/>
              </a:rPr>
              <a:t>Yardımcı belgeler ve internet</a:t>
            </a:r>
            <a:endParaRPr lang="en-US" sz="3000" b="1" dirty="0">
              <a:solidFill>
                <a:srgbClr val="E20613"/>
              </a:solidFill>
              <a:latin typeface="Arial" panose="020B0604020202020204" pitchFamily="34" charset="0"/>
              <a:cs typeface="Arial" panose="020B0604020202020204" pitchFamily="34" charset="0"/>
            </a:endParaRPr>
          </a:p>
        </p:txBody>
      </p:sp>
      <p:sp>
        <p:nvSpPr>
          <p:cNvPr id="14" name="Dikdörtgen 13"/>
          <p:cNvSpPr/>
          <p:nvPr/>
        </p:nvSpPr>
        <p:spPr>
          <a:xfrm>
            <a:off x="461691" y="773766"/>
            <a:ext cx="10600969" cy="461665"/>
          </a:xfrm>
          <a:prstGeom prst="rect">
            <a:avLst/>
          </a:prstGeom>
        </p:spPr>
        <p:txBody>
          <a:bodyPr wrap="square">
            <a:spAutoFit/>
          </a:bodyPr>
          <a:lstStyle/>
          <a:p>
            <a:r>
              <a:rPr lang="tr-TR" sz="2400" b="1" dirty="0">
                <a:solidFill>
                  <a:srgbClr val="002060"/>
                </a:solidFill>
              </a:rPr>
              <a:t>https://tubitak.gov.tr/tr/destekler/sanayi/ulusal-destek-programlari</a:t>
            </a:r>
          </a:p>
        </p:txBody>
      </p:sp>
      <p:sp>
        <p:nvSpPr>
          <p:cNvPr id="12" name="Sağ Ok 11"/>
          <p:cNvSpPr/>
          <p:nvPr/>
        </p:nvSpPr>
        <p:spPr>
          <a:xfrm>
            <a:off x="4166720" y="1967943"/>
            <a:ext cx="512619" cy="419696"/>
          </a:xfrm>
          <a:prstGeom prst="rightArrow">
            <a:avLst/>
          </a:prstGeom>
        </p:spPr>
        <p:style>
          <a:lnRef idx="0">
            <a:schemeClr val="accent1"/>
          </a:lnRef>
          <a:fillRef idx="3">
            <a:schemeClr val="accent1"/>
          </a:fillRef>
          <a:effectRef idx="3">
            <a:schemeClr val="accent1"/>
          </a:effectRef>
          <a:fontRef idx="minor">
            <a:schemeClr val="lt1"/>
          </a:fontRef>
        </p:style>
        <p:txBody>
          <a:bodyPr spcFirstLastPara="0" vert="horz" wrap="square" lIns="216354" tIns="189034" rIns="216354" bIns="189034" numCol="1" spcCol="1270" rtlCol="0" anchor="ctr" anchorCtr="0">
            <a:noAutofit/>
          </a:bodyPr>
          <a:lstStyle/>
          <a:p>
            <a:pPr algn="ctr" defTabSz="711200">
              <a:lnSpc>
                <a:spcPct val="90000"/>
              </a:lnSpc>
              <a:spcBef>
                <a:spcPct val="0"/>
              </a:spcBef>
              <a:spcAft>
                <a:spcPct val="35000"/>
              </a:spcAft>
            </a:pPr>
            <a:endParaRPr lang="tr-TR" b="1" u="none" kern="1200" dirty="0">
              <a:latin typeface="Futura Bk BT" pitchFamily="34" charset="0"/>
            </a:endParaRPr>
          </a:p>
        </p:txBody>
      </p:sp>
      <p:pic>
        <p:nvPicPr>
          <p:cNvPr id="5" name="Resim 4"/>
          <p:cNvPicPr>
            <a:picLocks noChangeAspect="1"/>
          </p:cNvPicPr>
          <p:nvPr/>
        </p:nvPicPr>
        <p:blipFill rotWithShape="1">
          <a:blip r:embed="rId4"/>
          <a:srcRect l="7491" t="3588" r="11411" b="24149"/>
          <a:stretch/>
        </p:blipFill>
        <p:spPr>
          <a:xfrm>
            <a:off x="557769" y="3722255"/>
            <a:ext cx="5529858" cy="2771625"/>
          </a:xfrm>
          <a:prstGeom prst="rect">
            <a:avLst/>
          </a:prstGeom>
        </p:spPr>
      </p:pic>
      <p:sp>
        <p:nvSpPr>
          <p:cNvPr id="7" name="Dikdörtgen 6"/>
          <p:cNvSpPr/>
          <p:nvPr/>
        </p:nvSpPr>
        <p:spPr>
          <a:xfrm>
            <a:off x="7485458" y="5095019"/>
            <a:ext cx="4388501" cy="461665"/>
          </a:xfrm>
          <a:prstGeom prst="rect">
            <a:avLst/>
          </a:prstGeom>
        </p:spPr>
        <p:txBody>
          <a:bodyPr wrap="square">
            <a:spAutoFit/>
          </a:bodyPr>
          <a:lstStyle/>
          <a:p>
            <a:r>
              <a:rPr lang="tr-TR" sz="2400" b="1" dirty="0">
                <a:solidFill>
                  <a:srgbClr val="002060"/>
                </a:solidFill>
              </a:rPr>
              <a:t>https://eteydeb.tubitak.gov.tr</a:t>
            </a:r>
          </a:p>
        </p:txBody>
      </p:sp>
      <p:pic>
        <p:nvPicPr>
          <p:cNvPr id="15" name="Resim 14"/>
          <p:cNvPicPr>
            <a:picLocks noChangeAspect="1"/>
          </p:cNvPicPr>
          <p:nvPr/>
        </p:nvPicPr>
        <p:blipFill rotWithShape="1">
          <a:blip r:embed="rId4"/>
          <a:srcRect l="70177" t="62597" r="11411" b="24149"/>
          <a:stretch/>
        </p:blipFill>
        <p:spPr>
          <a:xfrm>
            <a:off x="4166720" y="4629752"/>
            <a:ext cx="3190913" cy="1292028"/>
          </a:xfrm>
          <a:prstGeom prst="rect">
            <a:avLst/>
          </a:prstGeom>
          <a:ln>
            <a:noFill/>
          </a:ln>
          <a:effectLst>
            <a:outerShdw blurRad="292100" dist="139700" dir="2700000" algn="tl" rotWithShape="0">
              <a:srgbClr val="333333">
                <a:alpha val="65000"/>
              </a:srgbClr>
            </a:outerShdw>
          </a:effectLst>
        </p:spPr>
      </p:pic>
      <p:pic>
        <p:nvPicPr>
          <p:cNvPr id="9" name="Resim 8"/>
          <p:cNvPicPr>
            <a:picLocks noChangeAspect="1"/>
          </p:cNvPicPr>
          <p:nvPr/>
        </p:nvPicPr>
        <p:blipFill rotWithShape="1">
          <a:blip r:embed="rId5"/>
          <a:srcRect l="3559" t="-621" r="33540" b="-9663"/>
          <a:stretch/>
        </p:blipFill>
        <p:spPr>
          <a:xfrm>
            <a:off x="4888943" y="1420796"/>
            <a:ext cx="5394960" cy="1920240"/>
          </a:xfrm>
          <a:prstGeom prst="rect">
            <a:avLst/>
          </a:prstGeom>
        </p:spPr>
      </p:pic>
      <p:sp>
        <p:nvSpPr>
          <p:cNvPr id="18" name="Dikdörtgen 17"/>
          <p:cNvSpPr/>
          <p:nvPr/>
        </p:nvSpPr>
        <p:spPr>
          <a:xfrm>
            <a:off x="5193251" y="1856183"/>
            <a:ext cx="3992880" cy="223520"/>
          </a:xfrm>
          <a:prstGeom prst="rect">
            <a:avLst/>
          </a:prstGeom>
          <a:noFill/>
          <a:ln w="38100">
            <a:solidFill>
              <a:srgbClr val="FF0000"/>
            </a:solidFill>
          </a:ln>
        </p:spPr>
        <p:style>
          <a:lnRef idx="0">
            <a:schemeClr val="accent2"/>
          </a:lnRef>
          <a:fillRef idx="3">
            <a:schemeClr val="accent2"/>
          </a:fillRef>
          <a:effectRef idx="3">
            <a:schemeClr val="accent2"/>
          </a:effectRef>
          <a:fontRef idx="minor">
            <a:schemeClr val="lt1"/>
          </a:fontRef>
        </p:style>
        <p:txBody>
          <a:bodyPr spcFirstLastPara="0" vert="horz" wrap="square" lIns="216354" tIns="189034" rIns="216354" bIns="189034" numCol="1" spcCol="1270" rtlCol="0" anchor="ctr" anchorCtr="0">
            <a:noAutofit/>
          </a:bodyPr>
          <a:lstStyle/>
          <a:p>
            <a:pPr algn="ctr" defTabSz="711200">
              <a:lnSpc>
                <a:spcPct val="90000"/>
              </a:lnSpc>
              <a:spcBef>
                <a:spcPct val="0"/>
              </a:spcBef>
              <a:spcAft>
                <a:spcPct val="35000"/>
              </a:spcAft>
            </a:pPr>
            <a:endParaRPr lang="tr-TR" b="1" u="none" kern="1200" dirty="0">
              <a:latin typeface="Futura Bk BT" pitchFamily="34" charset="0"/>
            </a:endParaRPr>
          </a:p>
        </p:txBody>
      </p:sp>
      <p:sp>
        <p:nvSpPr>
          <p:cNvPr id="13" name="Dikdörtgen 12"/>
          <p:cNvSpPr/>
          <p:nvPr/>
        </p:nvSpPr>
        <p:spPr>
          <a:xfrm>
            <a:off x="4391756" y="563027"/>
            <a:ext cx="3386726"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67295152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618565"/>
          </a:xfrm>
        </p:spPr>
        <p:txBody>
          <a:bodyPr>
            <a:normAutofit/>
          </a:bodyPr>
          <a:lstStyle/>
          <a:p>
            <a:pPr algn="ctr" fontAlgn="base">
              <a:spcAft>
                <a:spcPct val="0"/>
              </a:spcAft>
            </a:pPr>
            <a:r>
              <a:rPr lang="tr-TR" sz="3000" b="1" dirty="0">
                <a:solidFill>
                  <a:srgbClr val="E20613"/>
                </a:solidFill>
                <a:latin typeface="Arial" panose="020B0604020202020204" pitchFamily="34" charset="0"/>
                <a:cs typeface="Arial" panose="020B0604020202020204" pitchFamily="34" charset="0"/>
              </a:rPr>
              <a:t>Yardımcı belgeler ve internet</a:t>
            </a:r>
            <a:endParaRPr lang="en-US" sz="3000" b="1" dirty="0">
              <a:solidFill>
                <a:srgbClr val="E20613"/>
              </a:solidFill>
              <a:latin typeface="Arial" panose="020B0604020202020204" pitchFamily="34" charset="0"/>
              <a:cs typeface="Arial" panose="020B0604020202020204" pitchFamily="34" charset="0"/>
            </a:endParaRPr>
          </a:p>
        </p:txBody>
      </p:sp>
      <p:sp>
        <p:nvSpPr>
          <p:cNvPr id="14" name="Dikdörtgen 13"/>
          <p:cNvSpPr/>
          <p:nvPr/>
        </p:nvSpPr>
        <p:spPr>
          <a:xfrm>
            <a:off x="461690" y="913332"/>
            <a:ext cx="10600969" cy="461665"/>
          </a:xfrm>
          <a:prstGeom prst="rect">
            <a:avLst/>
          </a:prstGeom>
        </p:spPr>
        <p:txBody>
          <a:bodyPr wrap="square">
            <a:spAutoFit/>
          </a:bodyPr>
          <a:lstStyle/>
          <a:p>
            <a:pPr algn="ctr"/>
            <a:r>
              <a:rPr lang="tr-TR" sz="2400" b="1" dirty="0">
                <a:solidFill>
                  <a:srgbClr val="002060"/>
                </a:solidFill>
              </a:rPr>
              <a:t>https://eteydeb.tubitak.gov.tr/sss.htm</a:t>
            </a:r>
          </a:p>
        </p:txBody>
      </p:sp>
      <p:pic>
        <p:nvPicPr>
          <p:cNvPr id="13" name="Resim 12"/>
          <p:cNvPicPr/>
          <p:nvPr/>
        </p:nvPicPr>
        <p:blipFill rotWithShape="1">
          <a:blip r:embed="rId3"/>
          <a:srcRect l="20258" t="12346" r="21347" b="10053"/>
          <a:stretch/>
        </p:blipFill>
        <p:spPr bwMode="auto">
          <a:xfrm>
            <a:off x="834574" y="1563887"/>
            <a:ext cx="9855200" cy="4865789"/>
          </a:xfrm>
          <a:prstGeom prst="rect">
            <a:avLst/>
          </a:prstGeom>
          <a:ln>
            <a:noFill/>
          </a:ln>
          <a:extLst>
            <a:ext uri="{53640926-AAD7-44D8-BBD7-CCE9431645EC}">
              <a14:shadowObscured xmlns:a14="http://schemas.microsoft.com/office/drawing/2010/main"/>
            </a:ext>
          </a:extLst>
        </p:spPr>
      </p:pic>
      <p:sp>
        <p:nvSpPr>
          <p:cNvPr id="5" name="Dikdörtgen 4"/>
          <p:cNvSpPr/>
          <p:nvPr/>
        </p:nvSpPr>
        <p:spPr>
          <a:xfrm>
            <a:off x="4391756" y="563027"/>
            <a:ext cx="3386726"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77666582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ctrTitle"/>
          </p:nvPr>
        </p:nvSpPr>
        <p:spPr>
          <a:xfrm>
            <a:off x="826324" y="3446561"/>
            <a:ext cx="10363200" cy="1470025"/>
          </a:xfrm>
        </p:spPr>
        <p:txBody>
          <a:bodyPr>
            <a:normAutofit/>
          </a:bodyPr>
          <a:lstStyle/>
          <a:p>
            <a:r>
              <a:rPr lang="tr-TR" dirty="0"/>
              <a:t>Teşekkür eder ve çalışmalarınızda başarılar dileriz.</a:t>
            </a:r>
            <a:endParaRPr lang="en-US" dirty="0"/>
          </a:p>
        </p:txBody>
      </p:sp>
      <p:sp>
        <p:nvSpPr>
          <p:cNvPr id="5" name="Dikdörtgen 4"/>
          <p:cNvSpPr/>
          <p:nvPr/>
        </p:nvSpPr>
        <p:spPr>
          <a:xfrm>
            <a:off x="193963" y="5881594"/>
            <a:ext cx="11627922" cy="369332"/>
          </a:xfrm>
          <a:prstGeom prst="rect">
            <a:avLst/>
          </a:prstGeom>
        </p:spPr>
        <p:txBody>
          <a:bodyPr wrap="square">
            <a:spAutoFit/>
          </a:bodyPr>
          <a:lstStyle/>
          <a:p>
            <a:r>
              <a:rPr lang="tr-TR" b="1" dirty="0">
                <a:solidFill>
                  <a:srgbClr val="FF0000"/>
                </a:solidFill>
              </a:rPr>
              <a:t>UYARI: Bu sunum bilgilendirme amaçlıdır. </a:t>
            </a:r>
            <a:r>
              <a:rPr lang="tr-TR" b="1" dirty="0" smtClean="0">
                <a:solidFill>
                  <a:srgbClr val="FF0000"/>
                </a:solidFill>
              </a:rPr>
              <a:t>1501 </a:t>
            </a:r>
            <a:r>
              <a:rPr lang="tr-TR" b="1" dirty="0">
                <a:solidFill>
                  <a:srgbClr val="FF0000"/>
                </a:solidFill>
              </a:rPr>
              <a:t>Uygulama Esaslarındaki bilgileri esas alınız.</a:t>
            </a:r>
          </a:p>
        </p:txBody>
      </p:sp>
      <p:pic>
        <p:nvPicPr>
          <p:cNvPr id="7170" name="Picture 2" descr="TÜBİTAK'ın 56 yıllık başarısı - Haber - TRT Avaz"/>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3963" y="219431"/>
            <a:ext cx="4813465" cy="2661651"/>
          </a:xfrm>
          <a:prstGeom prst="rect">
            <a:avLst/>
          </a:prstGeom>
          <a:noFill/>
          <a:effectLst>
            <a:softEdge rad="2794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641825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Resim 6"/>
          <p:cNvPicPr>
            <a:picLocks noChangeAspect="1"/>
          </p:cNvPicPr>
          <p:nvPr/>
        </p:nvPicPr>
        <p:blipFill>
          <a:blip r:embed="rId3"/>
          <a:stretch>
            <a:fillRect/>
          </a:stretch>
        </p:blipFill>
        <p:spPr>
          <a:xfrm>
            <a:off x="251616" y="884857"/>
            <a:ext cx="2119539" cy="1213204"/>
          </a:xfrm>
          <a:prstGeom prst="rect">
            <a:avLst/>
          </a:prstGeom>
        </p:spPr>
      </p:pic>
      <p:sp>
        <p:nvSpPr>
          <p:cNvPr id="2" name="Title 1"/>
          <p:cNvSpPr>
            <a:spLocks noGrp="1"/>
          </p:cNvSpPr>
          <p:nvPr>
            <p:ph type="title"/>
          </p:nvPr>
        </p:nvSpPr>
        <p:spPr>
          <a:xfrm>
            <a:off x="0" y="0"/>
            <a:ext cx="12192000" cy="618565"/>
          </a:xfrm>
        </p:spPr>
        <p:txBody>
          <a:bodyPr>
            <a:normAutofit/>
          </a:bodyPr>
          <a:lstStyle/>
          <a:p>
            <a:pPr algn="ctr"/>
            <a:r>
              <a:rPr lang="tr-TR" sz="3000" b="1" dirty="0">
                <a:solidFill>
                  <a:srgbClr val="E20613"/>
                </a:solidFill>
                <a:latin typeface="Arial" panose="020B0604020202020204" pitchFamily="34" charset="0"/>
                <a:cs typeface="Arial" panose="020B0604020202020204" pitchFamily="34" charset="0"/>
              </a:rPr>
              <a:t>İzleme Süreci: Ar-Ge Yardım İstek Formu</a:t>
            </a:r>
          </a:p>
        </p:txBody>
      </p:sp>
      <p:sp>
        <p:nvSpPr>
          <p:cNvPr id="5" name="AutoShape 2" descr="Pusula Nedir? Pusula Nasıl Kullanılır? | ELEKTRİK REHBERİNİ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3" name="Dikdörtgen 2"/>
          <p:cNvSpPr/>
          <p:nvPr/>
        </p:nvSpPr>
        <p:spPr>
          <a:xfrm>
            <a:off x="307975" y="4894602"/>
            <a:ext cx="4638918" cy="1015663"/>
          </a:xfrm>
          <a:prstGeom prst="rect">
            <a:avLst/>
          </a:prstGeom>
        </p:spPr>
        <p:txBody>
          <a:bodyPr wrap="square">
            <a:spAutoFit/>
          </a:bodyPr>
          <a:lstStyle/>
          <a:p>
            <a:pPr algn="ctr"/>
            <a:r>
              <a:rPr lang="tr-TR" sz="2000" b="1" dirty="0" smtClean="0">
                <a:solidFill>
                  <a:srgbClr val="002060"/>
                </a:solidFill>
              </a:rPr>
              <a:t>Ar-Ge </a:t>
            </a:r>
            <a:r>
              <a:rPr lang="tr-TR" sz="2000" b="1" dirty="0">
                <a:solidFill>
                  <a:srgbClr val="002060"/>
                </a:solidFill>
              </a:rPr>
              <a:t>Yardımı İstek Formu, en geç dönemi takip eden </a:t>
            </a:r>
            <a:r>
              <a:rPr lang="tr-TR" sz="2000" b="1" dirty="0" smtClean="0">
                <a:solidFill>
                  <a:srgbClr val="002060"/>
                </a:solidFill>
              </a:rPr>
              <a:t>ikinci </a:t>
            </a:r>
            <a:r>
              <a:rPr lang="tr-TR" sz="2000" b="1" dirty="0">
                <a:solidFill>
                  <a:srgbClr val="002060"/>
                </a:solidFill>
              </a:rPr>
              <a:t>ayın sonuna kadar </a:t>
            </a:r>
            <a:r>
              <a:rPr lang="tr-TR" sz="2000" b="1" dirty="0" smtClean="0">
                <a:solidFill>
                  <a:srgbClr val="002060"/>
                </a:solidFill>
              </a:rPr>
              <a:t>sunulur.</a:t>
            </a:r>
            <a:endParaRPr lang="tr-TR" b="1" dirty="0">
              <a:solidFill>
                <a:srgbClr val="002060"/>
              </a:solidFill>
            </a:endParaRPr>
          </a:p>
        </p:txBody>
      </p:sp>
      <p:sp>
        <p:nvSpPr>
          <p:cNvPr id="6" name="Dikdörtgen 5">
            <a:extLst>
              <a:ext uri="{FF2B5EF4-FFF2-40B4-BE49-F238E27FC236}">
                <a16:creationId xmlns:a16="http://schemas.microsoft.com/office/drawing/2014/main" id="{DA63D9C5-0987-47A1-8C3B-8056173930EC}"/>
              </a:ext>
            </a:extLst>
          </p:cNvPr>
          <p:cNvSpPr/>
          <p:nvPr/>
        </p:nvSpPr>
        <p:spPr>
          <a:xfrm>
            <a:off x="2541440" y="1607974"/>
            <a:ext cx="3775756" cy="400110"/>
          </a:xfrm>
          <a:prstGeom prst="rect">
            <a:avLst/>
          </a:prstGeom>
        </p:spPr>
        <p:txBody>
          <a:bodyPr wrap="square">
            <a:spAutoFit/>
          </a:bodyPr>
          <a:lstStyle/>
          <a:p>
            <a:pPr algn="ctr"/>
            <a:r>
              <a:rPr lang="tr-TR" sz="2000" dirty="0">
                <a:latin typeface="Arial" panose="020B0604020202020204" pitchFamily="34" charset="0"/>
              </a:rPr>
              <a:t>1501/1507 Uygulama Esasları</a:t>
            </a:r>
            <a:endParaRPr lang="tr-TR" sz="2000" dirty="0"/>
          </a:p>
        </p:txBody>
      </p:sp>
      <p:sp>
        <p:nvSpPr>
          <p:cNvPr id="14" name="Dikdörtgen 13"/>
          <p:cNvSpPr/>
          <p:nvPr/>
        </p:nvSpPr>
        <p:spPr>
          <a:xfrm>
            <a:off x="9961663" y="1954768"/>
            <a:ext cx="1727199" cy="400110"/>
          </a:xfrm>
          <a:prstGeom prst="rect">
            <a:avLst/>
          </a:prstGeom>
          <a:solidFill>
            <a:schemeClr val="accent5">
              <a:lumMod val="40000"/>
              <a:lumOff val="60000"/>
              <a:alpha val="57000"/>
            </a:schemeClr>
          </a:solidFill>
        </p:spPr>
        <p:txBody>
          <a:bodyPr wrap="square">
            <a:spAutoFit/>
          </a:bodyPr>
          <a:lstStyle/>
          <a:p>
            <a:pPr algn="ctr"/>
            <a:r>
              <a:rPr lang="tr-TR" sz="2000" dirty="0"/>
              <a:t>I. dönem</a:t>
            </a:r>
            <a:endParaRPr lang="tr-TR" dirty="0"/>
          </a:p>
        </p:txBody>
      </p:sp>
      <p:sp>
        <p:nvSpPr>
          <p:cNvPr id="15" name="Dikdörtgen 14"/>
          <p:cNvSpPr/>
          <p:nvPr/>
        </p:nvSpPr>
        <p:spPr>
          <a:xfrm>
            <a:off x="9791150" y="6064830"/>
            <a:ext cx="1727199" cy="400110"/>
          </a:xfrm>
          <a:prstGeom prst="rect">
            <a:avLst/>
          </a:prstGeom>
          <a:solidFill>
            <a:srgbClr val="FFC000">
              <a:alpha val="31000"/>
            </a:srgbClr>
          </a:solidFill>
        </p:spPr>
        <p:txBody>
          <a:bodyPr wrap="square">
            <a:spAutoFit/>
          </a:bodyPr>
          <a:lstStyle/>
          <a:p>
            <a:pPr algn="ctr"/>
            <a:r>
              <a:rPr lang="tr-TR" sz="2000" dirty="0"/>
              <a:t>II. dönem</a:t>
            </a:r>
            <a:endParaRPr lang="tr-TR" dirty="0"/>
          </a:p>
        </p:txBody>
      </p:sp>
      <p:sp>
        <p:nvSpPr>
          <p:cNvPr id="16" name="Dikdörtgen 15"/>
          <p:cNvSpPr/>
          <p:nvPr/>
        </p:nvSpPr>
        <p:spPr>
          <a:xfrm>
            <a:off x="155575" y="699428"/>
            <a:ext cx="11642788" cy="830997"/>
          </a:xfrm>
          <a:prstGeom prst="rect">
            <a:avLst/>
          </a:prstGeom>
        </p:spPr>
        <p:txBody>
          <a:bodyPr wrap="square">
            <a:spAutoFit/>
          </a:bodyPr>
          <a:lstStyle/>
          <a:p>
            <a:pPr algn="ctr"/>
            <a:r>
              <a:rPr lang="tr-TR" sz="2400" dirty="0"/>
              <a:t>Ar-Ge Yardımı İstek Formu (1501: AGY300, 1507: AGY301)</a:t>
            </a:r>
          </a:p>
          <a:p>
            <a:pPr algn="ctr"/>
            <a:r>
              <a:rPr lang="tr-TR" sz="2400" dirty="0" smtClean="0"/>
              <a:t>   </a:t>
            </a:r>
            <a:r>
              <a:rPr lang="tr-TR" sz="2400" dirty="0"/>
              <a:t>Dönemsel gelişmeleri ve mali </a:t>
            </a:r>
            <a:r>
              <a:rPr lang="tr-TR" sz="2400" dirty="0" smtClean="0"/>
              <a:t>konuları içeren </a:t>
            </a:r>
            <a:r>
              <a:rPr lang="tr-TR" sz="2400" dirty="0"/>
              <a:t>rapordur.</a:t>
            </a:r>
          </a:p>
        </p:txBody>
      </p:sp>
      <p:grpSp>
        <p:nvGrpSpPr>
          <p:cNvPr id="36" name="Grup 35"/>
          <p:cNvGrpSpPr/>
          <p:nvPr/>
        </p:nvGrpSpPr>
        <p:grpSpPr>
          <a:xfrm>
            <a:off x="5685066" y="2401054"/>
            <a:ext cx="6267665" cy="3652746"/>
            <a:chOff x="5725884" y="2712271"/>
            <a:chExt cx="6267665" cy="3652746"/>
          </a:xfrm>
        </p:grpSpPr>
        <p:pic>
          <p:nvPicPr>
            <p:cNvPr id="37" name="Picture 2" descr="2021 Yılı Takvimi – 2021 Takvimi Ai Pdf vektörel indir, 2020 | Free,  Fotoğrafçılık, Çizim"/>
            <p:cNvPicPr>
              <a:picLocks noChangeAspect="1" noChangeArrowheads="1"/>
            </p:cNvPicPr>
            <p:nvPr/>
          </p:nvPicPr>
          <p:blipFill rotWithShape="1">
            <a:blip r:embed="rId4">
              <a:extLst>
                <a:ext uri="{28A0092B-C50C-407E-A947-70E740481C1C}">
                  <a14:useLocalDpi xmlns:a14="http://schemas.microsoft.com/office/drawing/2010/main" val="0"/>
                </a:ext>
              </a:extLst>
            </a:blip>
            <a:srcRect t="17042" b="12122"/>
            <a:stretch/>
          </p:blipFill>
          <p:spPr bwMode="auto">
            <a:xfrm>
              <a:off x="5725884" y="2838522"/>
              <a:ext cx="6016178" cy="3494935"/>
            </a:xfrm>
            <a:prstGeom prst="rect">
              <a:avLst/>
            </a:prstGeom>
            <a:noFill/>
            <a:extLst>
              <a:ext uri="{909E8E84-426E-40DD-AFC4-6F175D3DCCD1}">
                <a14:hiddenFill xmlns:a14="http://schemas.microsoft.com/office/drawing/2010/main">
                  <a:solidFill>
                    <a:srgbClr val="FFFFFF"/>
                  </a:solidFill>
                </a14:hiddenFill>
              </a:ext>
            </a:extLst>
          </p:spPr>
        </p:pic>
        <p:sp>
          <p:nvSpPr>
            <p:cNvPr id="38" name="Serbest Form 37"/>
            <p:cNvSpPr/>
            <p:nvPr/>
          </p:nvSpPr>
          <p:spPr>
            <a:xfrm>
              <a:off x="5783034" y="3861079"/>
              <a:ext cx="6210514" cy="2503938"/>
            </a:xfrm>
            <a:custGeom>
              <a:avLst/>
              <a:gdLst>
                <a:gd name="connsiteX0" fmla="*/ 3243943 w 6694714"/>
                <a:gd name="connsiteY0" fmla="*/ 0 h 2677886"/>
                <a:gd name="connsiteX1" fmla="*/ 3254829 w 6694714"/>
                <a:gd name="connsiteY1" fmla="*/ 1415143 h 2677886"/>
                <a:gd name="connsiteX2" fmla="*/ 0 w 6694714"/>
                <a:gd name="connsiteY2" fmla="*/ 1447800 h 2677886"/>
                <a:gd name="connsiteX3" fmla="*/ 32657 w 6694714"/>
                <a:gd name="connsiteY3" fmla="*/ 2677886 h 2677886"/>
                <a:gd name="connsiteX4" fmla="*/ 6694714 w 6694714"/>
                <a:gd name="connsiteY4" fmla="*/ 2634343 h 2677886"/>
                <a:gd name="connsiteX5" fmla="*/ 6694714 w 6694714"/>
                <a:gd name="connsiteY5" fmla="*/ 32657 h 2677886"/>
                <a:gd name="connsiteX6" fmla="*/ 3243943 w 6694714"/>
                <a:gd name="connsiteY6" fmla="*/ 0 h 267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94714" h="2677886">
                  <a:moveTo>
                    <a:pt x="3243943" y="0"/>
                  </a:moveTo>
                  <a:cubicBezTo>
                    <a:pt x="3247572" y="471714"/>
                    <a:pt x="3251200" y="943429"/>
                    <a:pt x="3254829" y="1415143"/>
                  </a:cubicBezTo>
                  <a:lnTo>
                    <a:pt x="0" y="1447800"/>
                  </a:lnTo>
                  <a:lnTo>
                    <a:pt x="32657" y="2677886"/>
                  </a:lnTo>
                  <a:lnTo>
                    <a:pt x="6694714" y="2634343"/>
                  </a:lnTo>
                  <a:lnTo>
                    <a:pt x="6694714" y="32657"/>
                  </a:lnTo>
                  <a:lnTo>
                    <a:pt x="3243943" y="0"/>
                  </a:lnTo>
                  <a:close/>
                </a:path>
              </a:pathLst>
            </a:custGeom>
            <a:solidFill>
              <a:srgbClr val="FFC000">
                <a:alpha val="20000"/>
              </a:srgbClr>
            </a:solidFill>
          </p:spPr>
          <p:style>
            <a:lnRef idx="0">
              <a:schemeClr val="accent2"/>
            </a:lnRef>
            <a:fillRef idx="3">
              <a:schemeClr val="accent2"/>
            </a:fillRef>
            <a:effectRef idx="3">
              <a:schemeClr val="accent2"/>
            </a:effectRef>
            <a:fontRef idx="minor">
              <a:schemeClr val="lt1"/>
            </a:fontRef>
          </p:style>
          <p:txBody>
            <a:bodyPr spcFirstLastPara="0" vert="horz" wrap="square" lIns="216354" tIns="189034" rIns="216354" bIns="189034" numCol="1" spcCol="1270" rtlCol="0" anchor="ctr" anchorCtr="0">
              <a:noAutofit/>
            </a:bodyPr>
            <a:lstStyle/>
            <a:p>
              <a:pPr algn="ctr" defTabSz="711200">
                <a:lnSpc>
                  <a:spcPct val="90000"/>
                </a:lnSpc>
                <a:spcBef>
                  <a:spcPct val="0"/>
                </a:spcBef>
                <a:spcAft>
                  <a:spcPct val="35000"/>
                </a:spcAft>
              </a:pPr>
              <a:endParaRPr lang="tr-TR" b="1" u="none" kern="1200" dirty="0">
                <a:latin typeface="Futura Bk BT" pitchFamily="34" charset="0"/>
              </a:endParaRPr>
            </a:p>
          </p:txBody>
        </p:sp>
        <p:sp>
          <p:nvSpPr>
            <p:cNvPr id="39" name="Serbest Form 38"/>
            <p:cNvSpPr/>
            <p:nvPr/>
          </p:nvSpPr>
          <p:spPr>
            <a:xfrm>
              <a:off x="5783035" y="2712271"/>
              <a:ext cx="6210514" cy="2462979"/>
            </a:xfrm>
            <a:custGeom>
              <a:avLst/>
              <a:gdLst>
                <a:gd name="connsiteX0" fmla="*/ 3156857 w 6705600"/>
                <a:gd name="connsiteY0" fmla="*/ 2656114 h 2656114"/>
                <a:gd name="connsiteX1" fmla="*/ 0 w 6705600"/>
                <a:gd name="connsiteY1" fmla="*/ 2656114 h 2656114"/>
                <a:gd name="connsiteX2" fmla="*/ 0 w 6705600"/>
                <a:gd name="connsiteY2" fmla="*/ 0 h 2656114"/>
                <a:gd name="connsiteX3" fmla="*/ 6705600 w 6705600"/>
                <a:gd name="connsiteY3" fmla="*/ 10885 h 2656114"/>
                <a:gd name="connsiteX4" fmla="*/ 6694714 w 6705600"/>
                <a:gd name="connsiteY4" fmla="*/ 1186543 h 2656114"/>
                <a:gd name="connsiteX5" fmla="*/ 3156857 w 6705600"/>
                <a:gd name="connsiteY5" fmla="*/ 1164771 h 2656114"/>
                <a:gd name="connsiteX6" fmla="*/ 3156857 w 6705600"/>
                <a:gd name="connsiteY6" fmla="*/ 2656114 h 2656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05600" h="2656114">
                  <a:moveTo>
                    <a:pt x="3156857" y="2656114"/>
                  </a:moveTo>
                  <a:lnTo>
                    <a:pt x="0" y="2656114"/>
                  </a:lnTo>
                  <a:lnTo>
                    <a:pt x="0" y="0"/>
                  </a:lnTo>
                  <a:lnTo>
                    <a:pt x="6705600" y="10885"/>
                  </a:lnTo>
                  <a:lnTo>
                    <a:pt x="6694714" y="1186543"/>
                  </a:lnTo>
                  <a:lnTo>
                    <a:pt x="3156857" y="1164771"/>
                  </a:lnTo>
                  <a:lnTo>
                    <a:pt x="3156857" y="2656114"/>
                  </a:lnTo>
                  <a:close/>
                </a:path>
              </a:pathLst>
            </a:custGeom>
            <a:solidFill>
              <a:srgbClr val="00B0F0">
                <a:alpha val="20000"/>
              </a:srgbClr>
            </a:solidFill>
          </p:spPr>
          <p:style>
            <a:lnRef idx="0">
              <a:schemeClr val="accent2"/>
            </a:lnRef>
            <a:fillRef idx="3">
              <a:schemeClr val="accent2"/>
            </a:fillRef>
            <a:effectRef idx="3">
              <a:schemeClr val="accent2"/>
            </a:effectRef>
            <a:fontRef idx="minor">
              <a:schemeClr val="lt1"/>
            </a:fontRef>
          </p:style>
          <p:txBody>
            <a:bodyPr spcFirstLastPara="0" vert="horz" wrap="square" lIns="216354" tIns="189034" rIns="216354" bIns="189034" numCol="1" spcCol="1270" rtlCol="0" anchor="ctr" anchorCtr="0">
              <a:noAutofit/>
            </a:bodyPr>
            <a:lstStyle/>
            <a:p>
              <a:pPr algn="ctr" defTabSz="711200">
                <a:lnSpc>
                  <a:spcPct val="90000"/>
                </a:lnSpc>
                <a:spcBef>
                  <a:spcPct val="0"/>
                </a:spcBef>
                <a:spcAft>
                  <a:spcPct val="35000"/>
                </a:spcAft>
              </a:pPr>
              <a:endParaRPr lang="tr-TR" b="1" u="none" kern="1200" dirty="0">
                <a:latin typeface="Futura Bk BT" pitchFamily="34" charset="0"/>
              </a:endParaRPr>
            </a:p>
          </p:txBody>
        </p:sp>
      </p:grpSp>
      <p:sp>
        <p:nvSpPr>
          <p:cNvPr id="43" name="Oval 42"/>
          <p:cNvSpPr/>
          <p:nvPr/>
        </p:nvSpPr>
        <p:spPr>
          <a:xfrm>
            <a:off x="8736321" y="3720623"/>
            <a:ext cx="1331265" cy="852705"/>
          </a:xfrm>
          <a:prstGeom prst="ellipse">
            <a:avLst/>
          </a:prstGeom>
          <a:solidFill>
            <a:srgbClr val="00B0F0">
              <a:alpha val="20000"/>
            </a:srgbClr>
          </a:solidFill>
        </p:spPr>
        <p:style>
          <a:lnRef idx="0">
            <a:schemeClr val="accent2"/>
          </a:lnRef>
          <a:fillRef idx="3">
            <a:schemeClr val="accent2"/>
          </a:fillRef>
          <a:effectRef idx="3">
            <a:schemeClr val="accent2"/>
          </a:effectRef>
          <a:fontRef idx="minor">
            <a:schemeClr val="lt1"/>
          </a:fontRef>
        </p:style>
        <p:txBody>
          <a:bodyPr spcFirstLastPara="0" vert="horz" wrap="square" lIns="216354" tIns="189034" rIns="216354" bIns="189034" numCol="1" spcCol="1270" rtlCol="0" anchor="ctr" anchorCtr="0">
            <a:noAutofit/>
          </a:bodyPr>
          <a:lstStyle/>
          <a:p>
            <a:pPr algn="ctr" defTabSz="711200">
              <a:lnSpc>
                <a:spcPct val="90000"/>
              </a:lnSpc>
              <a:spcBef>
                <a:spcPct val="0"/>
              </a:spcBef>
              <a:spcAft>
                <a:spcPct val="35000"/>
              </a:spcAft>
            </a:pPr>
            <a:endParaRPr lang="tr-TR" b="1" u="none" kern="1200" dirty="0">
              <a:latin typeface="Futura Bk BT" pitchFamily="34" charset="0"/>
            </a:endParaRPr>
          </a:p>
        </p:txBody>
      </p:sp>
      <p:sp>
        <p:nvSpPr>
          <p:cNvPr id="44" name="Oval 43"/>
          <p:cNvSpPr/>
          <p:nvPr/>
        </p:nvSpPr>
        <p:spPr>
          <a:xfrm>
            <a:off x="10187084" y="3723666"/>
            <a:ext cx="1331265" cy="852705"/>
          </a:xfrm>
          <a:prstGeom prst="ellipse">
            <a:avLst/>
          </a:prstGeom>
          <a:solidFill>
            <a:srgbClr val="00B0F0">
              <a:alpha val="20000"/>
            </a:srgbClr>
          </a:solidFill>
        </p:spPr>
        <p:style>
          <a:lnRef idx="0">
            <a:schemeClr val="accent2"/>
          </a:lnRef>
          <a:fillRef idx="3">
            <a:schemeClr val="accent2"/>
          </a:fillRef>
          <a:effectRef idx="3">
            <a:schemeClr val="accent2"/>
          </a:effectRef>
          <a:fontRef idx="minor">
            <a:schemeClr val="lt1"/>
          </a:fontRef>
        </p:style>
        <p:txBody>
          <a:bodyPr spcFirstLastPara="0" vert="horz" wrap="square" lIns="216354" tIns="189034" rIns="216354" bIns="189034" numCol="1" spcCol="1270" rtlCol="0" anchor="ctr" anchorCtr="0">
            <a:noAutofit/>
          </a:bodyPr>
          <a:lstStyle/>
          <a:p>
            <a:pPr algn="ctr" defTabSz="711200">
              <a:lnSpc>
                <a:spcPct val="90000"/>
              </a:lnSpc>
              <a:spcBef>
                <a:spcPct val="0"/>
              </a:spcBef>
              <a:spcAft>
                <a:spcPct val="35000"/>
              </a:spcAft>
            </a:pPr>
            <a:endParaRPr lang="tr-TR" b="1" u="none" kern="1200" dirty="0">
              <a:latin typeface="Futura Bk BT" pitchFamily="34" charset="0"/>
            </a:endParaRPr>
          </a:p>
        </p:txBody>
      </p:sp>
      <p:sp>
        <p:nvSpPr>
          <p:cNvPr id="47" name="Oval 46"/>
          <p:cNvSpPr/>
          <p:nvPr/>
        </p:nvSpPr>
        <p:spPr>
          <a:xfrm>
            <a:off x="5942979" y="2676104"/>
            <a:ext cx="1252019" cy="758570"/>
          </a:xfrm>
          <a:prstGeom prst="ellipse">
            <a:avLst/>
          </a:prstGeom>
          <a:solidFill>
            <a:srgbClr val="FFC000">
              <a:alpha val="40000"/>
            </a:srgbClr>
          </a:solidFill>
        </p:spPr>
        <p:style>
          <a:lnRef idx="0">
            <a:schemeClr val="accent2"/>
          </a:lnRef>
          <a:fillRef idx="3">
            <a:schemeClr val="accent2"/>
          </a:fillRef>
          <a:effectRef idx="3">
            <a:schemeClr val="accent2"/>
          </a:effectRef>
          <a:fontRef idx="minor">
            <a:schemeClr val="lt1"/>
          </a:fontRef>
        </p:style>
        <p:txBody>
          <a:bodyPr spcFirstLastPara="0" vert="horz" wrap="square" lIns="216354" tIns="189034" rIns="216354" bIns="189034" numCol="1" spcCol="1270" rtlCol="0" anchor="ctr" anchorCtr="0">
            <a:noAutofit/>
          </a:bodyPr>
          <a:lstStyle/>
          <a:p>
            <a:pPr algn="ctr" defTabSz="711200">
              <a:lnSpc>
                <a:spcPct val="90000"/>
              </a:lnSpc>
              <a:spcBef>
                <a:spcPct val="0"/>
              </a:spcBef>
              <a:spcAft>
                <a:spcPct val="35000"/>
              </a:spcAft>
            </a:pPr>
            <a:endParaRPr lang="tr-TR" b="1" u="none" kern="1200" dirty="0">
              <a:latin typeface="Futura Bk BT" pitchFamily="34" charset="0"/>
            </a:endParaRPr>
          </a:p>
        </p:txBody>
      </p:sp>
      <p:sp>
        <p:nvSpPr>
          <p:cNvPr id="48" name="Oval 47"/>
          <p:cNvSpPr/>
          <p:nvPr/>
        </p:nvSpPr>
        <p:spPr>
          <a:xfrm>
            <a:off x="7380939" y="2663254"/>
            <a:ext cx="1252019" cy="758570"/>
          </a:xfrm>
          <a:prstGeom prst="ellipse">
            <a:avLst/>
          </a:prstGeom>
          <a:solidFill>
            <a:srgbClr val="FFC000">
              <a:alpha val="40000"/>
            </a:srgbClr>
          </a:solidFill>
        </p:spPr>
        <p:style>
          <a:lnRef idx="0">
            <a:schemeClr val="accent2"/>
          </a:lnRef>
          <a:fillRef idx="3">
            <a:schemeClr val="accent2"/>
          </a:fillRef>
          <a:effectRef idx="3">
            <a:schemeClr val="accent2"/>
          </a:effectRef>
          <a:fontRef idx="minor">
            <a:schemeClr val="lt1"/>
          </a:fontRef>
        </p:style>
        <p:txBody>
          <a:bodyPr spcFirstLastPara="0" vert="horz" wrap="square" lIns="216354" tIns="189034" rIns="216354" bIns="189034" numCol="1" spcCol="1270" rtlCol="0" anchor="ctr" anchorCtr="0">
            <a:noAutofit/>
          </a:bodyPr>
          <a:lstStyle/>
          <a:p>
            <a:pPr algn="ctr" defTabSz="711200">
              <a:lnSpc>
                <a:spcPct val="90000"/>
              </a:lnSpc>
              <a:spcBef>
                <a:spcPct val="0"/>
              </a:spcBef>
              <a:spcAft>
                <a:spcPct val="35000"/>
              </a:spcAft>
            </a:pPr>
            <a:endParaRPr lang="tr-TR" b="1" u="none" kern="1200" dirty="0">
              <a:latin typeface="Futura Bk BT" pitchFamily="34" charset="0"/>
            </a:endParaRPr>
          </a:p>
        </p:txBody>
      </p:sp>
      <p:sp>
        <p:nvSpPr>
          <p:cNvPr id="30" name="Sağ Ok 29"/>
          <p:cNvSpPr/>
          <p:nvPr/>
        </p:nvSpPr>
        <p:spPr>
          <a:xfrm rot="20791824">
            <a:off x="4621202" y="3423840"/>
            <a:ext cx="1514764" cy="242302"/>
          </a:xfrm>
          <a:prstGeom prst="rightArrow">
            <a:avLst/>
          </a:prstGeom>
          <a:solidFill>
            <a:srgbClr val="002060">
              <a:alpha val="70000"/>
            </a:srgbClr>
          </a:solidFill>
        </p:spPr>
        <p:style>
          <a:lnRef idx="0">
            <a:schemeClr val="accent2"/>
          </a:lnRef>
          <a:fillRef idx="3">
            <a:schemeClr val="accent2"/>
          </a:fillRef>
          <a:effectRef idx="3">
            <a:schemeClr val="accent2"/>
          </a:effectRef>
          <a:fontRef idx="minor">
            <a:schemeClr val="lt1"/>
          </a:fontRef>
        </p:style>
        <p:txBody>
          <a:bodyPr spcFirstLastPara="0" vert="horz" wrap="square" lIns="216354" tIns="189034" rIns="216354" bIns="189034" numCol="1" spcCol="1270" rtlCol="0" anchor="ctr" anchorCtr="0">
            <a:noAutofit/>
          </a:bodyPr>
          <a:lstStyle/>
          <a:p>
            <a:pPr algn="ctr" defTabSz="711200">
              <a:lnSpc>
                <a:spcPct val="90000"/>
              </a:lnSpc>
              <a:spcBef>
                <a:spcPct val="0"/>
              </a:spcBef>
              <a:spcAft>
                <a:spcPct val="35000"/>
              </a:spcAft>
            </a:pPr>
            <a:endParaRPr lang="tr-TR" b="1" u="none" kern="1200" dirty="0">
              <a:latin typeface="Futura Bk BT" pitchFamily="34" charset="0"/>
            </a:endParaRPr>
          </a:p>
        </p:txBody>
      </p:sp>
      <p:sp>
        <p:nvSpPr>
          <p:cNvPr id="32" name="Sağ Ok 31"/>
          <p:cNvSpPr/>
          <p:nvPr/>
        </p:nvSpPr>
        <p:spPr>
          <a:xfrm rot="429922">
            <a:off x="4607383" y="3928043"/>
            <a:ext cx="4414689" cy="212180"/>
          </a:xfrm>
          <a:prstGeom prst="rightArrow">
            <a:avLst/>
          </a:prstGeom>
          <a:solidFill>
            <a:srgbClr val="002060">
              <a:alpha val="70000"/>
            </a:srgbClr>
          </a:solidFill>
        </p:spPr>
        <p:style>
          <a:lnRef idx="0">
            <a:schemeClr val="accent2"/>
          </a:lnRef>
          <a:fillRef idx="3">
            <a:schemeClr val="accent2"/>
          </a:fillRef>
          <a:effectRef idx="3">
            <a:schemeClr val="accent2"/>
          </a:effectRef>
          <a:fontRef idx="minor">
            <a:schemeClr val="lt1"/>
          </a:fontRef>
        </p:style>
        <p:txBody>
          <a:bodyPr spcFirstLastPara="0" vert="horz" wrap="square" lIns="216354" tIns="189034" rIns="216354" bIns="189034" numCol="1" spcCol="1270" rtlCol="0" anchor="ctr" anchorCtr="0">
            <a:noAutofit/>
          </a:bodyPr>
          <a:lstStyle/>
          <a:p>
            <a:pPr algn="ctr" defTabSz="711200">
              <a:lnSpc>
                <a:spcPct val="90000"/>
              </a:lnSpc>
              <a:spcBef>
                <a:spcPct val="0"/>
              </a:spcBef>
              <a:spcAft>
                <a:spcPct val="35000"/>
              </a:spcAft>
            </a:pPr>
            <a:endParaRPr lang="tr-TR" b="1" u="none" kern="1200" dirty="0">
              <a:latin typeface="Futura Bk BT" pitchFamily="34" charset="0"/>
            </a:endParaRPr>
          </a:p>
        </p:txBody>
      </p:sp>
      <p:sp>
        <p:nvSpPr>
          <p:cNvPr id="26" name="Dikdörtgen 25"/>
          <p:cNvSpPr/>
          <p:nvPr/>
        </p:nvSpPr>
        <p:spPr>
          <a:xfrm>
            <a:off x="4391756" y="563027"/>
            <a:ext cx="3386726"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pic>
        <p:nvPicPr>
          <p:cNvPr id="8" name="Resim 7"/>
          <p:cNvPicPr>
            <a:picLocks noChangeAspect="1"/>
          </p:cNvPicPr>
          <p:nvPr/>
        </p:nvPicPr>
        <p:blipFill>
          <a:blip r:embed="rId5"/>
          <a:stretch>
            <a:fillRect/>
          </a:stretch>
        </p:blipFill>
        <p:spPr>
          <a:xfrm>
            <a:off x="1157191" y="2367974"/>
            <a:ext cx="3132289" cy="2373945"/>
          </a:xfrm>
          <a:prstGeom prst="rect">
            <a:avLst/>
          </a:prstGeom>
        </p:spPr>
      </p:pic>
      <p:sp>
        <p:nvSpPr>
          <p:cNvPr id="51" name="Dikdörtgen 50"/>
          <p:cNvSpPr/>
          <p:nvPr/>
        </p:nvSpPr>
        <p:spPr>
          <a:xfrm>
            <a:off x="1649443" y="3926997"/>
            <a:ext cx="1912426" cy="646331"/>
          </a:xfrm>
          <a:prstGeom prst="rect">
            <a:avLst/>
          </a:prstGeom>
        </p:spPr>
        <p:txBody>
          <a:bodyPr wrap="square">
            <a:spAutoFit/>
          </a:bodyPr>
          <a:lstStyle/>
          <a:p>
            <a:pPr algn="ctr"/>
            <a:r>
              <a:rPr lang="tr-TR" sz="3600" b="1" dirty="0">
                <a:solidFill>
                  <a:srgbClr val="002060"/>
                </a:solidFill>
              </a:rPr>
              <a:t> </a:t>
            </a:r>
            <a:r>
              <a:rPr lang="tr-TR" sz="3600" b="1" dirty="0">
                <a:solidFill>
                  <a:srgbClr val="FFFFCC"/>
                </a:solidFill>
              </a:rPr>
              <a:t>2</a:t>
            </a:r>
            <a:r>
              <a:rPr lang="tr-TR" sz="3600" b="1" dirty="0" smtClean="0">
                <a:solidFill>
                  <a:srgbClr val="FFFFCC"/>
                </a:solidFill>
              </a:rPr>
              <a:t> </a:t>
            </a:r>
            <a:r>
              <a:rPr lang="tr-TR" sz="3600" b="1" dirty="0">
                <a:solidFill>
                  <a:srgbClr val="FFFFCC"/>
                </a:solidFill>
              </a:rPr>
              <a:t>ay</a:t>
            </a:r>
          </a:p>
        </p:txBody>
      </p:sp>
    </p:spTree>
    <p:extLst>
      <p:ext uri="{BB962C8B-B14F-4D97-AF65-F5344CB8AC3E}">
        <p14:creationId xmlns:p14="http://schemas.microsoft.com/office/powerpoint/2010/main" val="272581477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0" y="0"/>
            <a:ext cx="12192000" cy="618565"/>
          </a:xfrm>
        </p:spPr>
        <p:txBody>
          <a:bodyPr>
            <a:normAutofit/>
          </a:bodyPr>
          <a:lstStyle/>
          <a:p>
            <a:pPr algn="ctr"/>
            <a:r>
              <a:rPr lang="tr-TR" sz="3000" b="1" dirty="0">
                <a:solidFill>
                  <a:srgbClr val="E20613"/>
                </a:solidFill>
                <a:latin typeface="Arial" panose="020B0604020202020204" pitchFamily="34" charset="0"/>
                <a:cs typeface="Arial" panose="020B0604020202020204" pitchFamily="34" charset="0"/>
              </a:rPr>
              <a:t>İzleme Süreci: Ar-Ge Yardım İstek Formu</a:t>
            </a:r>
          </a:p>
        </p:txBody>
      </p:sp>
      <p:sp>
        <p:nvSpPr>
          <p:cNvPr id="6" name="Dikdörtgen 5"/>
          <p:cNvSpPr/>
          <p:nvPr/>
        </p:nvSpPr>
        <p:spPr>
          <a:xfrm>
            <a:off x="405160" y="899674"/>
            <a:ext cx="11459737" cy="830997"/>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tr-TR" sz="2400" b="0" i="0" u="none" strike="noStrike" kern="1200" cap="none" spc="0" normalizeH="0" baseline="0" noProof="0" dirty="0">
                <a:ln>
                  <a:noFill/>
                </a:ln>
                <a:solidFill>
                  <a:prstClr val="black"/>
                </a:solidFill>
                <a:effectLst/>
                <a:uLnTx/>
                <a:uFillTx/>
                <a:latin typeface="Calibri"/>
                <a:ea typeface="+mn-ea"/>
                <a:cs typeface="+mn-cs"/>
              </a:rPr>
              <a:t>S</a:t>
            </a:r>
            <a:r>
              <a:rPr kumimoji="0" lang="en-US" sz="2400" b="0" i="0" u="none" strike="noStrike" kern="1200" cap="none" spc="0" normalizeH="0" baseline="0" noProof="0" dirty="0" err="1" smtClean="0">
                <a:ln>
                  <a:noFill/>
                </a:ln>
                <a:solidFill>
                  <a:prstClr val="black"/>
                </a:solidFill>
                <a:effectLst/>
                <a:uLnTx/>
                <a:uFillTx/>
                <a:latin typeface="Calibri"/>
                <a:ea typeface="+mn-ea"/>
                <a:cs typeface="+mn-cs"/>
              </a:rPr>
              <a:t>özleşme</a:t>
            </a:r>
            <a:r>
              <a:rPr kumimoji="0" lang="en-US" sz="2400" b="0" i="0" u="none" strike="noStrike" kern="1200" cap="none" spc="0" normalizeH="0" baseline="0" noProof="0" dirty="0" smtClean="0">
                <a:ln>
                  <a:noFill/>
                </a:ln>
                <a:solidFill>
                  <a:prstClr val="black"/>
                </a:solidFill>
                <a:effectLst/>
                <a:uLnTx/>
                <a:uFillTx/>
                <a:latin typeface="Calibri"/>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a:ea typeface="+mn-ea"/>
                <a:cs typeface="+mn-cs"/>
              </a:rPr>
              <a:t>tarihi</a:t>
            </a:r>
            <a:r>
              <a:rPr kumimoji="0" lang="en-US" sz="2400" b="0" i="0" u="none" strike="noStrike" kern="1200" cap="none" spc="0" normalizeH="0" baseline="0" noProof="0" dirty="0">
                <a:ln>
                  <a:noFill/>
                </a:ln>
                <a:solidFill>
                  <a:prstClr val="black"/>
                </a:solidFill>
                <a:effectLst/>
                <a:uLnTx/>
                <a:uFillTx/>
                <a:latin typeface="Calibri"/>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a:ea typeface="+mn-ea"/>
                <a:cs typeface="+mn-cs"/>
              </a:rPr>
              <a:t>itibariyle</a:t>
            </a:r>
            <a:r>
              <a:rPr kumimoji="0" lang="en-US" sz="2400" b="0" i="0" u="none" strike="noStrike" kern="1200" cap="none" spc="0" normalizeH="0" baseline="0" noProof="0" dirty="0">
                <a:ln>
                  <a:noFill/>
                </a:ln>
                <a:solidFill>
                  <a:prstClr val="black"/>
                </a:solidFill>
                <a:effectLst/>
                <a:uLnTx/>
                <a:uFillTx/>
                <a:latin typeface="Calibri"/>
                <a:ea typeface="+mn-ea"/>
                <a:cs typeface="+mn-cs"/>
              </a:rPr>
              <a:t> </a:t>
            </a:r>
            <a:r>
              <a:rPr kumimoji="0" lang="en-US" sz="2400" b="0" i="0" u="none" strike="noStrike" kern="1200" cap="none" spc="0" normalizeH="0" baseline="0" noProof="0" dirty="0" err="1" smtClean="0">
                <a:ln>
                  <a:noFill/>
                </a:ln>
                <a:solidFill>
                  <a:prstClr val="black"/>
                </a:solidFill>
                <a:effectLst/>
                <a:uLnTx/>
                <a:uFillTx/>
                <a:latin typeface="Calibri"/>
                <a:ea typeface="+mn-ea"/>
                <a:cs typeface="+mn-cs"/>
              </a:rPr>
              <a:t>tamamlanmış</a:t>
            </a:r>
            <a:r>
              <a:rPr kumimoji="0" lang="en-US" sz="2400" b="0" i="0" u="none" strike="noStrike" kern="1200" cap="none" spc="0" normalizeH="0" baseline="0" noProof="0" dirty="0" smtClean="0">
                <a:ln>
                  <a:noFill/>
                </a:ln>
                <a:solidFill>
                  <a:prstClr val="black"/>
                </a:solidFill>
                <a:effectLst/>
                <a:uLnTx/>
                <a:uFillTx/>
                <a:latin typeface="Calibri"/>
                <a:ea typeface="+mn-ea"/>
                <a:cs typeface="+mn-cs"/>
              </a:rPr>
              <a:t> </a:t>
            </a:r>
            <a:r>
              <a:rPr kumimoji="0" lang="en-US" sz="2400" b="0" i="0" u="none" strike="noStrike" kern="1200" cap="none" spc="0" normalizeH="0" baseline="0" noProof="0" dirty="0" err="1" smtClean="0">
                <a:ln>
                  <a:noFill/>
                </a:ln>
                <a:solidFill>
                  <a:prstClr val="black"/>
                </a:solidFill>
                <a:effectLst/>
                <a:uLnTx/>
                <a:uFillTx/>
                <a:latin typeface="Calibri"/>
                <a:ea typeface="+mn-ea"/>
                <a:cs typeface="+mn-cs"/>
              </a:rPr>
              <a:t>dönemler</a:t>
            </a:r>
            <a:r>
              <a:rPr kumimoji="0" lang="tr-TR" sz="2400" b="0" i="0" u="none" strike="noStrike" kern="1200" cap="none" spc="0" normalizeH="0" baseline="0" noProof="0" dirty="0" smtClean="0">
                <a:ln>
                  <a:noFill/>
                </a:ln>
                <a:solidFill>
                  <a:prstClr val="black"/>
                </a:solidFill>
                <a:effectLst/>
                <a:uLnTx/>
                <a:uFillTx/>
                <a:latin typeface="Calibri"/>
                <a:ea typeface="+mn-ea"/>
                <a:cs typeface="+mn-cs"/>
              </a:rPr>
              <a:t>in</a:t>
            </a:r>
            <a:r>
              <a:rPr kumimoji="0" lang="en-US" sz="2400" b="0" i="0" u="none" strike="noStrike" kern="1200" cap="none" spc="0" normalizeH="0" baseline="0" noProof="0" dirty="0" smtClean="0">
                <a:ln>
                  <a:noFill/>
                </a:ln>
                <a:solidFill>
                  <a:prstClr val="black"/>
                </a:solidFill>
                <a:effectLst/>
                <a:uLnTx/>
                <a:uFillTx/>
                <a:latin typeface="Calibri"/>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a:ea typeface="+mn-ea"/>
                <a:cs typeface="+mn-cs"/>
              </a:rPr>
              <a:t>olması</a:t>
            </a:r>
            <a:r>
              <a:rPr kumimoji="0" lang="en-US" sz="2400" b="0" i="0" u="none" strike="noStrike" kern="1200" cap="none" spc="0" normalizeH="0" baseline="0" noProof="0" dirty="0">
                <a:ln>
                  <a:noFill/>
                </a:ln>
                <a:solidFill>
                  <a:prstClr val="black"/>
                </a:solidFill>
                <a:effectLst/>
                <a:uLnTx/>
                <a:uFillTx/>
                <a:latin typeface="Calibri"/>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a:ea typeface="+mn-ea"/>
                <a:cs typeface="+mn-cs"/>
              </a:rPr>
              <a:t>durumunda</a:t>
            </a:r>
            <a:r>
              <a:rPr kumimoji="0" lang="en-US" sz="2400" b="0" i="0" u="none" strike="noStrike" kern="1200" cap="none" spc="0" normalizeH="0" baseline="0" noProof="0" dirty="0">
                <a:ln>
                  <a:noFill/>
                </a:ln>
                <a:solidFill>
                  <a:prstClr val="black"/>
                </a:solidFill>
                <a:effectLst/>
                <a:uLnTx/>
                <a:uFillTx/>
                <a:latin typeface="Calibri"/>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a:ea typeface="+mn-ea"/>
                <a:cs typeface="+mn-cs"/>
              </a:rPr>
              <a:t>bu</a:t>
            </a:r>
            <a:r>
              <a:rPr kumimoji="0" lang="en-US" sz="2400" b="0" i="0" u="none" strike="noStrike" kern="1200" cap="none" spc="0" normalizeH="0" baseline="0" noProof="0" dirty="0">
                <a:ln>
                  <a:noFill/>
                </a:ln>
                <a:solidFill>
                  <a:prstClr val="black"/>
                </a:solidFill>
                <a:effectLst/>
                <a:uLnTx/>
                <a:uFillTx/>
                <a:latin typeface="Calibri"/>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a:ea typeface="+mn-ea"/>
                <a:cs typeface="+mn-cs"/>
              </a:rPr>
              <a:t>dönemler</a:t>
            </a:r>
            <a:r>
              <a:rPr kumimoji="0" lang="en-US" sz="2400" b="0" i="0" u="none" strike="noStrike" kern="1200" cap="none" spc="0" normalizeH="0" baseline="0" noProof="0" dirty="0">
                <a:ln>
                  <a:noFill/>
                </a:ln>
                <a:solidFill>
                  <a:prstClr val="black"/>
                </a:solidFill>
                <a:effectLst/>
                <a:uLnTx/>
                <a:uFillTx/>
                <a:latin typeface="Calibri"/>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a:ea typeface="+mn-ea"/>
                <a:cs typeface="+mn-cs"/>
              </a:rPr>
              <a:t>en</a:t>
            </a:r>
            <a:r>
              <a:rPr kumimoji="0" lang="en-US" sz="2400" b="0" i="0" u="none" strike="noStrike" kern="1200" cap="none" spc="0" normalizeH="0" baseline="0" noProof="0" dirty="0">
                <a:ln>
                  <a:noFill/>
                </a:ln>
                <a:solidFill>
                  <a:prstClr val="black"/>
                </a:solidFill>
                <a:effectLst/>
                <a:uLnTx/>
                <a:uFillTx/>
                <a:latin typeface="Calibri"/>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a:ea typeface="+mn-ea"/>
                <a:cs typeface="+mn-cs"/>
              </a:rPr>
              <a:t>geç</a:t>
            </a:r>
            <a:r>
              <a:rPr kumimoji="0" lang="en-US" sz="2400" b="0" i="0" u="none" strike="noStrike" kern="1200" cap="none" spc="0" normalizeH="0" baseline="0" noProof="0" dirty="0">
                <a:ln>
                  <a:noFill/>
                </a:ln>
                <a:solidFill>
                  <a:prstClr val="black"/>
                </a:solidFill>
                <a:effectLst/>
                <a:uLnTx/>
                <a:uFillTx/>
                <a:latin typeface="Calibri"/>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a:ea typeface="+mn-ea"/>
                <a:cs typeface="+mn-cs"/>
              </a:rPr>
              <a:t>sözleşme</a:t>
            </a:r>
            <a:r>
              <a:rPr kumimoji="0" lang="en-US" sz="2400" b="0" i="0" u="none" strike="noStrike" kern="1200" cap="none" spc="0" normalizeH="0" baseline="0" noProof="0" dirty="0">
                <a:ln>
                  <a:noFill/>
                </a:ln>
                <a:solidFill>
                  <a:prstClr val="black"/>
                </a:solidFill>
                <a:effectLst/>
                <a:uLnTx/>
                <a:uFillTx/>
                <a:latin typeface="Calibri"/>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a:ea typeface="+mn-ea"/>
                <a:cs typeface="+mn-cs"/>
              </a:rPr>
              <a:t>tarihini</a:t>
            </a:r>
            <a:r>
              <a:rPr kumimoji="0" lang="en-US" sz="2400" b="0" i="0" u="none" strike="noStrike" kern="1200" cap="none" spc="0" normalizeH="0" baseline="0" noProof="0" dirty="0">
                <a:ln>
                  <a:noFill/>
                </a:ln>
                <a:solidFill>
                  <a:prstClr val="black"/>
                </a:solidFill>
                <a:effectLst/>
                <a:uLnTx/>
                <a:uFillTx/>
                <a:latin typeface="Calibri"/>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a:ea typeface="+mn-ea"/>
                <a:cs typeface="+mn-cs"/>
              </a:rPr>
              <a:t>takip</a:t>
            </a:r>
            <a:r>
              <a:rPr kumimoji="0" lang="en-US" sz="2400" b="0" i="0" u="none" strike="noStrike" kern="1200" cap="none" spc="0" normalizeH="0" baseline="0" noProof="0" dirty="0">
                <a:ln>
                  <a:noFill/>
                </a:ln>
                <a:solidFill>
                  <a:prstClr val="black"/>
                </a:solidFill>
                <a:effectLst/>
                <a:uLnTx/>
                <a:uFillTx/>
                <a:latin typeface="Calibri"/>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a:ea typeface="+mn-ea"/>
                <a:cs typeface="+mn-cs"/>
              </a:rPr>
              <a:t>eden</a:t>
            </a:r>
            <a:r>
              <a:rPr kumimoji="0" lang="en-US" sz="2400" b="0" i="0" u="none" strike="noStrike" kern="1200" cap="none" spc="0" normalizeH="0" baseline="0" noProof="0" dirty="0">
                <a:ln>
                  <a:noFill/>
                </a:ln>
                <a:solidFill>
                  <a:prstClr val="black"/>
                </a:solidFill>
                <a:effectLst/>
                <a:uLnTx/>
                <a:uFillTx/>
                <a:latin typeface="Calibri"/>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a:ea typeface="+mn-ea"/>
                <a:cs typeface="+mn-cs"/>
              </a:rPr>
              <a:t>dönemin</a:t>
            </a:r>
            <a:r>
              <a:rPr kumimoji="0" lang="en-US" sz="2400" b="0" i="0" u="none" strike="noStrike" kern="1200" cap="none" spc="0" normalizeH="0" baseline="0" noProof="0" dirty="0">
                <a:ln>
                  <a:noFill/>
                </a:ln>
                <a:solidFill>
                  <a:prstClr val="black"/>
                </a:solidFill>
                <a:effectLst/>
                <a:uLnTx/>
                <a:uFillTx/>
                <a:latin typeface="Calibri"/>
                <a:ea typeface="+mn-ea"/>
                <a:cs typeface="+mn-cs"/>
              </a:rPr>
              <a:t> </a:t>
            </a:r>
            <a:r>
              <a:rPr kumimoji="0" lang="tr-TR" sz="2400" b="0" i="0" u="none" strike="noStrike" kern="1200" cap="none" spc="0" normalizeH="0" baseline="0" noProof="0" dirty="0" smtClean="0">
                <a:ln>
                  <a:noFill/>
                </a:ln>
                <a:solidFill>
                  <a:prstClr val="black"/>
                </a:solidFill>
                <a:effectLst/>
                <a:uLnTx/>
                <a:uFillTx/>
                <a:latin typeface="Calibri"/>
                <a:ea typeface="+mn-ea"/>
                <a:cs typeface="+mn-cs"/>
              </a:rPr>
              <a:t>ikinci</a:t>
            </a:r>
            <a:r>
              <a:rPr kumimoji="0" lang="en-US" sz="2400" b="0" i="0" u="none" strike="noStrike" kern="1200" cap="none" spc="0" normalizeH="0" baseline="0" noProof="0" dirty="0" smtClean="0">
                <a:ln>
                  <a:noFill/>
                </a:ln>
                <a:solidFill>
                  <a:prstClr val="black"/>
                </a:solidFill>
                <a:effectLst/>
                <a:uLnTx/>
                <a:uFillTx/>
                <a:latin typeface="Calibri"/>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a:ea typeface="+mn-ea"/>
                <a:cs typeface="+mn-cs"/>
              </a:rPr>
              <a:t>ayının</a:t>
            </a:r>
            <a:r>
              <a:rPr kumimoji="0" lang="en-US" sz="2400" b="0" i="0" u="none" strike="noStrike" kern="1200" cap="none" spc="0" normalizeH="0" baseline="0" noProof="0" dirty="0">
                <a:ln>
                  <a:noFill/>
                </a:ln>
                <a:solidFill>
                  <a:prstClr val="black"/>
                </a:solidFill>
                <a:effectLst/>
                <a:uLnTx/>
                <a:uFillTx/>
                <a:latin typeface="Calibri"/>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a:ea typeface="+mn-ea"/>
                <a:cs typeface="+mn-cs"/>
              </a:rPr>
              <a:t>sonuna</a:t>
            </a:r>
            <a:r>
              <a:rPr kumimoji="0" lang="en-US" sz="2400" b="0" i="0" u="none" strike="noStrike" kern="1200" cap="none" spc="0" normalizeH="0" baseline="0" noProof="0" dirty="0">
                <a:ln>
                  <a:noFill/>
                </a:ln>
                <a:solidFill>
                  <a:prstClr val="black"/>
                </a:solidFill>
                <a:effectLst/>
                <a:uLnTx/>
                <a:uFillTx/>
                <a:latin typeface="Calibri"/>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a:ea typeface="+mn-ea"/>
                <a:cs typeface="+mn-cs"/>
              </a:rPr>
              <a:t>kadar</a:t>
            </a:r>
            <a:r>
              <a:rPr kumimoji="0" lang="en-US" sz="2400" b="0" i="0" u="none" strike="noStrike" kern="1200" cap="none" spc="0" normalizeH="0" baseline="0" noProof="0" dirty="0">
                <a:ln>
                  <a:noFill/>
                </a:ln>
                <a:solidFill>
                  <a:prstClr val="black"/>
                </a:solidFill>
                <a:effectLst/>
                <a:uLnTx/>
                <a:uFillTx/>
                <a:latin typeface="Calibri"/>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a:ea typeface="+mn-ea"/>
                <a:cs typeface="+mn-cs"/>
              </a:rPr>
              <a:t>sunulabilir</a:t>
            </a:r>
            <a:r>
              <a:rPr kumimoji="0" lang="en-US" sz="2400" b="0" i="0" u="none" strike="noStrike" kern="1200" cap="none" spc="0" normalizeH="0" baseline="0" noProof="0" dirty="0">
                <a:ln>
                  <a:noFill/>
                </a:ln>
                <a:solidFill>
                  <a:prstClr val="black"/>
                </a:solidFill>
                <a:effectLst/>
                <a:uLnTx/>
                <a:uFillTx/>
                <a:latin typeface="Calibri"/>
                <a:ea typeface="+mn-ea"/>
                <a:cs typeface="+mn-cs"/>
              </a:rPr>
              <a:t>. </a:t>
            </a:r>
            <a:endParaRPr kumimoji="0" lang="tr-TR" sz="24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 name="Metin kutusu 9"/>
          <p:cNvSpPr txBox="1"/>
          <p:nvPr/>
        </p:nvSpPr>
        <p:spPr>
          <a:xfrm>
            <a:off x="987902" y="2593266"/>
            <a:ext cx="4047838"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000" b="1" i="0" u="none" strike="noStrike" kern="1200" cap="none" spc="0" normalizeH="0" baseline="0" noProof="0" dirty="0" smtClean="0">
                <a:ln>
                  <a:noFill/>
                </a:ln>
                <a:solidFill>
                  <a:srgbClr val="44546A"/>
                </a:solidFill>
                <a:effectLst/>
                <a:uLnTx/>
                <a:uFillTx/>
                <a:latin typeface="Calibri"/>
                <a:ea typeface="+mn-ea"/>
                <a:cs typeface="+mn-cs"/>
              </a:rPr>
              <a:t>Sözleşme Tarihi : 18.05.2024 </a:t>
            </a:r>
            <a:endParaRPr kumimoji="0" lang="tr-TR" sz="2000" b="1" i="0" u="none" strike="noStrike" kern="1200" cap="none" spc="0" normalizeH="0" baseline="0" noProof="0" dirty="0">
              <a:ln>
                <a:noFill/>
              </a:ln>
              <a:solidFill>
                <a:srgbClr val="44546A"/>
              </a:solidFill>
              <a:effectLst/>
              <a:uLnTx/>
              <a:uFillTx/>
              <a:latin typeface="Calibri"/>
              <a:ea typeface="+mn-ea"/>
              <a:cs typeface="+mn-cs"/>
            </a:endParaRPr>
          </a:p>
        </p:txBody>
      </p:sp>
      <p:sp>
        <p:nvSpPr>
          <p:cNvPr id="11" name="Metin kutusu 10"/>
          <p:cNvSpPr txBox="1"/>
          <p:nvPr/>
        </p:nvSpPr>
        <p:spPr>
          <a:xfrm>
            <a:off x="2787043" y="5706168"/>
            <a:ext cx="692940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000" b="1" i="1" u="none" strike="noStrike" kern="1200" cap="none" spc="0" normalizeH="0" baseline="0" noProof="0" dirty="0" smtClean="0">
                <a:ln>
                  <a:noFill/>
                </a:ln>
                <a:solidFill>
                  <a:srgbClr val="44546A"/>
                </a:solidFill>
                <a:effectLst/>
                <a:uLnTx/>
                <a:uFillTx/>
                <a:latin typeface="Calibri"/>
                <a:ea typeface="+mn-ea"/>
                <a:cs typeface="+mn-cs"/>
              </a:rPr>
              <a:t>2023/2 dönemi 2024/1 dönemi ile birlikte 2024 yılı ağustos ayının sonuna kadar sunulabilir. </a:t>
            </a:r>
            <a:endParaRPr kumimoji="0" lang="tr-TR" sz="2000" b="1" i="1" u="none" strike="noStrike" kern="1200" cap="none" spc="0" normalizeH="0" baseline="0" noProof="0" dirty="0">
              <a:ln>
                <a:noFill/>
              </a:ln>
              <a:solidFill>
                <a:srgbClr val="44546A"/>
              </a:solidFill>
              <a:effectLst/>
              <a:uLnTx/>
              <a:uFillTx/>
              <a:latin typeface="Calibri"/>
              <a:ea typeface="+mn-ea"/>
              <a:cs typeface="+mn-cs"/>
            </a:endParaRPr>
          </a:p>
        </p:txBody>
      </p:sp>
      <p:pic>
        <p:nvPicPr>
          <p:cNvPr id="12" name="Resim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67540" y="1889358"/>
            <a:ext cx="2565188" cy="1710125"/>
          </a:xfrm>
          <a:prstGeom prst="rect">
            <a:avLst/>
          </a:prstGeom>
        </p:spPr>
      </p:pic>
      <p:sp>
        <p:nvSpPr>
          <p:cNvPr id="9" name="Dikdörtgen 8"/>
          <p:cNvSpPr/>
          <p:nvPr/>
        </p:nvSpPr>
        <p:spPr>
          <a:xfrm>
            <a:off x="4391756" y="563027"/>
            <a:ext cx="3386726"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pic>
        <p:nvPicPr>
          <p:cNvPr id="2" name="Resim 1"/>
          <p:cNvPicPr>
            <a:picLocks noChangeAspect="1"/>
          </p:cNvPicPr>
          <p:nvPr/>
        </p:nvPicPr>
        <p:blipFill>
          <a:blip r:embed="rId4"/>
          <a:stretch>
            <a:fillRect/>
          </a:stretch>
        </p:blipFill>
        <p:spPr>
          <a:xfrm>
            <a:off x="974956" y="3855971"/>
            <a:ext cx="10220325" cy="1885950"/>
          </a:xfrm>
          <a:prstGeom prst="rect">
            <a:avLst/>
          </a:prstGeom>
        </p:spPr>
      </p:pic>
    </p:spTree>
    <p:extLst>
      <p:ext uri="{BB962C8B-B14F-4D97-AF65-F5344CB8AC3E}">
        <p14:creationId xmlns:p14="http://schemas.microsoft.com/office/powerpoint/2010/main" val="162183374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0" y="0"/>
            <a:ext cx="12192000" cy="618565"/>
          </a:xfrm>
        </p:spPr>
        <p:txBody>
          <a:bodyPr>
            <a:normAutofit/>
          </a:bodyPr>
          <a:lstStyle/>
          <a:p>
            <a:pPr algn="ctr"/>
            <a:r>
              <a:rPr lang="tr-TR" sz="3000" b="1" dirty="0">
                <a:solidFill>
                  <a:srgbClr val="E20613"/>
                </a:solidFill>
                <a:latin typeface="Arial" panose="020B0604020202020204" pitchFamily="34" charset="0"/>
                <a:cs typeface="Arial" panose="020B0604020202020204" pitchFamily="34" charset="0"/>
              </a:rPr>
              <a:t>İzleme Süreci: Ar-Ge Yardım İstek Formu</a:t>
            </a:r>
          </a:p>
        </p:txBody>
      </p:sp>
      <p:sp>
        <p:nvSpPr>
          <p:cNvPr id="8" name="Dikdörtgen 7"/>
          <p:cNvSpPr/>
          <p:nvPr/>
        </p:nvSpPr>
        <p:spPr>
          <a:xfrm>
            <a:off x="405093" y="2647491"/>
            <a:ext cx="6096000" cy="3170099"/>
          </a:xfrm>
          <a:prstGeom prst="rect">
            <a:avLst/>
          </a:prstGeom>
        </p:spPr>
        <p:txBody>
          <a:bodyPr>
            <a:spAutoFit/>
          </a:bodyPr>
          <a:lstStyle/>
          <a:p>
            <a:r>
              <a:rPr lang="tr-TR" sz="2000" i="1" dirty="0" smtClean="0"/>
              <a:t>Ar-Ge </a:t>
            </a:r>
            <a:r>
              <a:rPr lang="tr-TR" sz="2000" i="1" dirty="0"/>
              <a:t>Yardım İstek Formu sunulmazsa veya geç gönderilirse</a:t>
            </a:r>
            <a:r>
              <a:rPr lang="tr-TR" sz="2000" i="1" dirty="0" smtClean="0"/>
              <a:t>;</a:t>
            </a:r>
          </a:p>
          <a:p>
            <a:endParaRPr lang="tr-TR" sz="2000" dirty="0"/>
          </a:p>
          <a:p>
            <a:pPr marL="285750" indent="-285750">
              <a:buFont typeface="Arial" panose="020B0604020202020204" pitchFamily="34" charset="0"/>
              <a:buChar char="•"/>
            </a:pPr>
            <a:r>
              <a:rPr lang="tr-TR" sz="2000" dirty="0"/>
              <a:t>Firmadan açıklama </a:t>
            </a:r>
            <a:r>
              <a:rPr lang="tr-TR" sz="2000" dirty="0" smtClean="0"/>
              <a:t>istenir</a:t>
            </a:r>
          </a:p>
          <a:p>
            <a:endParaRPr lang="tr-TR" sz="2000" dirty="0" smtClean="0"/>
          </a:p>
          <a:p>
            <a:pPr marL="742950" lvl="1" indent="-285750">
              <a:buFont typeface="Wingdings" panose="05000000000000000000" pitchFamily="2" charset="2"/>
              <a:buChar char="q"/>
            </a:pPr>
            <a:r>
              <a:rPr lang="tr-TR" sz="2000" dirty="0" smtClean="0"/>
              <a:t>Proje </a:t>
            </a:r>
            <a:r>
              <a:rPr lang="tr-TR" sz="2000" dirty="0"/>
              <a:t>destek sürecinin devamına karar </a:t>
            </a:r>
            <a:r>
              <a:rPr lang="tr-TR" sz="2000" dirty="0" smtClean="0"/>
              <a:t>verilebilir ancak o döneme ait giderlerden </a:t>
            </a:r>
            <a:r>
              <a:rPr lang="tr-TR" sz="2000" b="1" dirty="0" smtClean="0">
                <a:solidFill>
                  <a:srgbClr val="FF0000"/>
                </a:solidFill>
              </a:rPr>
              <a:t>%30 kesinti yapılır</a:t>
            </a:r>
            <a:r>
              <a:rPr lang="tr-TR" sz="2000" dirty="0" smtClean="0"/>
              <a:t>.</a:t>
            </a:r>
          </a:p>
          <a:p>
            <a:pPr lvl="1"/>
            <a:endParaRPr lang="tr-TR" sz="2000" dirty="0" smtClean="0"/>
          </a:p>
          <a:p>
            <a:pPr marL="742950" lvl="1" indent="-285750">
              <a:buFont typeface="Wingdings" panose="05000000000000000000" pitchFamily="2" charset="2"/>
              <a:buChar char="q"/>
            </a:pPr>
            <a:r>
              <a:rPr lang="tr-TR" sz="2000" dirty="0"/>
              <a:t>Proje </a:t>
            </a:r>
            <a:r>
              <a:rPr lang="tr-TR" sz="2000" b="1" dirty="0"/>
              <a:t>yürürlükten </a:t>
            </a:r>
            <a:r>
              <a:rPr lang="tr-TR" sz="2000" b="1" dirty="0" smtClean="0"/>
              <a:t>kaldırılabilir</a:t>
            </a:r>
            <a:endParaRPr lang="tr-TR" sz="2000" b="1" dirty="0"/>
          </a:p>
        </p:txBody>
      </p:sp>
      <p:pic>
        <p:nvPicPr>
          <p:cNvPr id="9" name="Resim 8"/>
          <p:cNvPicPr>
            <a:picLocks noChangeAspect="1"/>
          </p:cNvPicPr>
          <p:nvPr/>
        </p:nvPicPr>
        <p:blipFill>
          <a:blip r:embed="rId3"/>
          <a:stretch>
            <a:fillRect/>
          </a:stretch>
        </p:blipFill>
        <p:spPr>
          <a:xfrm>
            <a:off x="405093" y="811883"/>
            <a:ext cx="3501483" cy="1642289"/>
          </a:xfrm>
          <a:prstGeom prst="rect">
            <a:avLst/>
          </a:prstGeom>
        </p:spPr>
      </p:pic>
      <p:sp>
        <p:nvSpPr>
          <p:cNvPr id="10" name="Metin kutusu 9"/>
          <p:cNvSpPr txBox="1"/>
          <p:nvPr/>
        </p:nvSpPr>
        <p:spPr>
          <a:xfrm>
            <a:off x="3906576" y="998569"/>
            <a:ext cx="8123984" cy="830997"/>
          </a:xfrm>
          <a:prstGeom prst="rect">
            <a:avLst/>
          </a:prstGeom>
          <a:noFill/>
        </p:spPr>
        <p:txBody>
          <a:bodyPr wrap="square" rtlCol="0">
            <a:spAutoFit/>
          </a:bodyPr>
          <a:lstStyle/>
          <a:p>
            <a:pPr algn="ctr"/>
            <a:r>
              <a:rPr lang="tr-TR" sz="2400" b="1" dirty="0" smtClean="0"/>
              <a:t>Son </a:t>
            </a:r>
            <a:r>
              <a:rPr lang="tr-TR" sz="2400" b="1" dirty="0"/>
              <a:t>gönderim </a:t>
            </a:r>
            <a:r>
              <a:rPr lang="tr-TR" sz="2400" b="1" dirty="0" smtClean="0"/>
              <a:t>tarihine kadar beklenilmemesi önerilmektedir!!!</a:t>
            </a:r>
            <a:endParaRPr lang="tr-TR" sz="2400" b="1" dirty="0" smtClean="0">
              <a:latin typeface="Corbel" pitchFamily="34" charset="0"/>
            </a:endParaRPr>
          </a:p>
        </p:txBody>
      </p:sp>
      <p:pic>
        <p:nvPicPr>
          <p:cNvPr id="11" name="Resim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96316" y="1926226"/>
            <a:ext cx="4300217" cy="2651801"/>
          </a:xfrm>
          <a:prstGeom prst="rect">
            <a:avLst/>
          </a:prstGeom>
        </p:spPr>
      </p:pic>
      <p:pic>
        <p:nvPicPr>
          <p:cNvPr id="12" name="Resim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53834" y="4879079"/>
            <a:ext cx="2705753" cy="1623452"/>
          </a:xfrm>
          <a:prstGeom prst="rect">
            <a:avLst/>
          </a:prstGeom>
        </p:spPr>
      </p:pic>
      <p:sp>
        <p:nvSpPr>
          <p:cNvPr id="13" name="Dikdörtgen 12"/>
          <p:cNvSpPr/>
          <p:nvPr/>
        </p:nvSpPr>
        <p:spPr>
          <a:xfrm>
            <a:off x="4391756" y="563027"/>
            <a:ext cx="3386726"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50545823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tr-TR" dirty="0"/>
              <a:t/>
            </a:r>
            <a:br>
              <a:rPr lang="tr-TR" dirty="0"/>
            </a:br>
            <a:endParaRPr lang="tr-TR" dirty="0"/>
          </a:p>
        </p:txBody>
      </p:sp>
      <p:sp>
        <p:nvSpPr>
          <p:cNvPr id="6" name="İçerik Yer Tutucusu 2"/>
          <p:cNvSpPr>
            <a:spLocks noGrp="1"/>
          </p:cNvSpPr>
          <p:nvPr>
            <p:ph idx="1"/>
          </p:nvPr>
        </p:nvSpPr>
        <p:spPr>
          <a:xfrm>
            <a:off x="879897" y="676021"/>
            <a:ext cx="5293890" cy="604664"/>
          </a:xfrm>
        </p:spPr>
        <p:txBody>
          <a:bodyPr>
            <a:normAutofit/>
          </a:bodyPr>
          <a:lstStyle/>
          <a:p>
            <a:pPr marL="0" indent="0" algn="ctr">
              <a:buNone/>
            </a:pPr>
            <a:r>
              <a:rPr lang="tr-TR" b="1" dirty="0">
                <a:solidFill>
                  <a:srgbClr val="FF0000"/>
                </a:solidFill>
              </a:rPr>
              <a:t>Destek kararı </a:t>
            </a:r>
            <a:r>
              <a:rPr lang="tr-TR" b="1" dirty="0">
                <a:solidFill>
                  <a:srgbClr val="002060"/>
                </a:solidFill>
              </a:rPr>
              <a:t>+</a:t>
            </a:r>
            <a:r>
              <a:rPr lang="tr-TR" b="1" dirty="0">
                <a:solidFill>
                  <a:srgbClr val="FF0000"/>
                </a:solidFill>
              </a:rPr>
              <a:t> </a:t>
            </a:r>
            <a:r>
              <a:rPr lang="tr-TR" b="1" i="1" dirty="0">
                <a:solidFill>
                  <a:srgbClr val="FF0000"/>
                </a:solidFill>
              </a:rPr>
              <a:t>Proje Önerisi </a:t>
            </a:r>
            <a:endParaRPr lang="en-US" b="1" i="1" dirty="0">
              <a:solidFill>
                <a:srgbClr val="FF0000"/>
              </a:solidFill>
            </a:endParaRPr>
          </a:p>
        </p:txBody>
      </p:sp>
      <p:sp>
        <p:nvSpPr>
          <p:cNvPr id="5" name="AutoShape 2" descr="Pusula Nedir? Pusula Nasıl Kullanılır? | ELEKTRİK REHBERİNİ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pic>
        <p:nvPicPr>
          <p:cNvPr id="4" name="Picture 2" descr="Karşılıklı Çalışabilirlik Nedir - Mühendis Beyinl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1217" y="1119710"/>
            <a:ext cx="5753260" cy="2495360"/>
          </a:xfrm>
          <a:prstGeom prst="rect">
            <a:avLst/>
          </a:prstGeom>
          <a:noFill/>
          <a:extLst>
            <a:ext uri="{909E8E84-426E-40DD-AFC4-6F175D3DCCD1}">
              <a14:hiddenFill xmlns:a14="http://schemas.microsoft.com/office/drawing/2010/main">
                <a:solidFill>
                  <a:srgbClr val="FFFFFF"/>
                </a:solidFill>
              </a14:hiddenFill>
            </a:ext>
          </a:extLst>
        </p:spPr>
      </p:pic>
      <p:sp>
        <p:nvSpPr>
          <p:cNvPr id="7" name="İçerik Yer Tutucusu 2"/>
          <p:cNvSpPr txBox="1">
            <a:spLocks/>
          </p:cNvSpPr>
          <p:nvPr/>
        </p:nvSpPr>
        <p:spPr>
          <a:xfrm>
            <a:off x="353315" y="3605039"/>
            <a:ext cx="7425167" cy="2931837"/>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tr-TR" sz="2000" b="1" dirty="0">
                <a:solidFill>
                  <a:srgbClr val="002060"/>
                </a:solidFill>
              </a:rPr>
              <a:t>Ar-Ge Yardımı İstek Formu:</a:t>
            </a:r>
          </a:p>
          <a:p>
            <a:pPr marL="514350" indent="-514350">
              <a:buAutoNum type="arabicPeriod"/>
            </a:pPr>
            <a:r>
              <a:rPr lang="tr-TR" sz="2000" b="1" dirty="0" smtClean="0">
                <a:solidFill>
                  <a:srgbClr val="002060"/>
                </a:solidFill>
              </a:rPr>
              <a:t>Teknik Rapor *</a:t>
            </a:r>
            <a:endParaRPr lang="en-US" sz="2000" b="1" dirty="0">
              <a:solidFill>
                <a:srgbClr val="002060"/>
              </a:solidFill>
            </a:endParaRPr>
          </a:p>
          <a:p>
            <a:pPr marL="514350" indent="-514350">
              <a:buAutoNum type="arabicPeriod"/>
            </a:pPr>
            <a:r>
              <a:rPr lang="tr-TR" sz="2000" b="1" dirty="0">
                <a:solidFill>
                  <a:srgbClr val="002060"/>
                </a:solidFill>
              </a:rPr>
              <a:t>Mali Müşavirlik Proje Harcamaları Değerlendirme Raporu (AGY500/MM Raporu) </a:t>
            </a:r>
            <a:r>
              <a:rPr lang="en-US" sz="2000" b="1" dirty="0" err="1">
                <a:solidFill>
                  <a:srgbClr val="002060"/>
                </a:solidFill>
              </a:rPr>
              <a:t>ve</a:t>
            </a:r>
            <a:r>
              <a:rPr lang="en-US" sz="2000" b="1" dirty="0">
                <a:solidFill>
                  <a:srgbClr val="002060"/>
                </a:solidFill>
              </a:rPr>
              <a:t> </a:t>
            </a:r>
            <a:r>
              <a:rPr lang="en-US" sz="2000" b="1" dirty="0" err="1">
                <a:solidFill>
                  <a:srgbClr val="002060"/>
                </a:solidFill>
              </a:rPr>
              <a:t>ekinde</a:t>
            </a:r>
            <a:r>
              <a:rPr lang="en-US" sz="2000" b="1" dirty="0">
                <a:solidFill>
                  <a:srgbClr val="002060"/>
                </a:solidFill>
              </a:rPr>
              <a:t> </a:t>
            </a:r>
            <a:r>
              <a:rPr lang="en-US" sz="2000" b="1" dirty="0" err="1">
                <a:solidFill>
                  <a:srgbClr val="002060"/>
                </a:solidFill>
              </a:rPr>
              <a:t>onaylı</a:t>
            </a:r>
            <a:r>
              <a:rPr lang="en-US" sz="2000" b="1" dirty="0">
                <a:solidFill>
                  <a:srgbClr val="002060"/>
                </a:solidFill>
              </a:rPr>
              <a:t> </a:t>
            </a:r>
            <a:r>
              <a:rPr lang="en-US" sz="2000" b="1" dirty="0" err="1">
                <a:solidFill>
                  <a:srgbClr val="002060"/>
                </a:solidFill>
              </a:rPr>
              <a:t>gider</a:t>
            </a:r>
            <a:r>
              <a:rPr lang="en-US" sz="2000" b="1" dirty="0">
                <a:solidFill>
                  <a:srgbClr val="002060"/>
                </a:solidFill>
              </a:rPr>
              <a:t> </a:t>
            </a:r>
            <a:r>
              <a:rPr lang="en-US" sz="2000" b="1" dirty="0" err="1">
                <a:solidFill>
                  <a:srgbClr val="002060"/>
                </a:solidFill>
              </a:rPr>
              <a:t>formları</a:t>
            </a:r>
            <a:r>
              <a:rPr lang="en-US" sz="2000" b="1" dirty="0">
                <a:solidFill>
                  <a:srgbClr val="002060"/>
                </a:solidFill>
              </a:rPr>
              <a:t> </a:t>
            </a:r>
            <a:r>
              <a:rPr lang="en-US" sz="2000" b="1" dirty="0" err="1">
                <a:solidFill>
                  <a:srgbClr val="002060"/>
                </a:solidFill>
              </a:rPr>
              <a:t>ile</a:t>
            </a:r>
            <a:r>
              <a:rPr lang="en-US" sz="2000" b="1" dirty="0">
                <a:solidFill>
                  <a:srgbClr val="002060"/>
                </a:solidFill>
              </a:rPr>
              <a:t> </a:t>
            </a:r>
            <a:r>
              <a:rPr lang="en-US" sz="2000" b="1" dirty="0" err="1">
                <a:solidFill>
                  <a:srgbClr val="002060"/>
                </a:solidFill>
              </a:rPr>
              <a:t>diğer</a:t>
            </a:r>
            <a:r>
              <a:rPr lang="en-US" sz="2000" b="1" dirty="0">
                <a:solidFill>
                  <a:srgbClr val="002060"/>
                </a:solidFill>
              </a:rPr>
              <a:t> </a:t>
            </a:r>
            <a:r>
              <a:rPr lang="en-US" sz="2000" b="1" dirty="0" err="1">
                <a:solidFill>
                  <a:srgbClr val="002060"/>
                </a:solidFill>
              </a:rPr>
              <a:t>onaylı</a:t>
            </a:r>
            <a:r>
              <a:rPr lang="en-US" sz="2000" b="1" dirty="0">
                <a:solidFill>
                  <a:srgbClr val="002060"/>
                </a:solidFill>
              </a:rPr>
              <a:t> </a:t>
            </a:r>
            <a:r>
              <a:rPr lang="en-US" sz="2000" b="1" dirty="0" err="1">
                <a:solidFill>
                  <a:srgbClr val="002060"/>
                </a:solidFill>
              </a:rPr>
              <a:t>ekleri</a:t>
            </a:r>
            <a:r>
              <a:rPr lang="en-US" sz="2000" b="1" dirty="0">
                <a:solidFill>
                  <a:srgbClr val="002060"/>
                </a:solidFill>
              </a:rPr>
              <a:t> ** </a:t>
            </a:r>
            <a:endParaRPr lang="tr-TR" sz="2000" b="1" dirty="0">
              <a:solidFill>
                <a:srgbClr val="002060"/>
              </a:solidFill>
            </a:endParaRPr>
          </a:p>
          <a:p>
            <a:pPr marL="514350" indent="-514350">
              <a:buAutoNum type="arabicPeriod"/>
            </a:pPr>
            <a:r>
              <a:rPr lang="tr-TR" sz="2000" b="1" dirty="0" smtClean="0">
                <a:solidFill>
                  <a:srgbClr val="002060"/>
                </a:solidFill>
              </a:rPr>
              <a:t>Proje </a:t>
            </a:r>
            <a:r>
              <a:rPr lang="tr-TR" sz="2000" b="1" dirty="0">
                <a:solidFill>
                  <a:srgbClr val="002060"/>
                </a:solidFill>
              </a:rPr>
              <a:t>Sonuç Raporu (Projenin son döneminde</a:t>
            </a:r>
            <a:r>
              <a:rPr lang="tr-TR" sz="2000" b="1" dirty="0" smtClean="0">
                <a:solidFill>
                  <a:srgbClr val="002060"/>
                </a:solidFill>
              </a:rPr>
              <a:t>)</a:t>
            </a:r>
          </a:p>
          <a:p>
            <a:pPr marL="0" indent="0">
              <a:buNone/>
            </a:pPr>
            <a:endParaRPr lang="tr-TR" sz="2000" b="1" baseline="30000" dirty="0">
              <a:solidFill>
                <a:srgbClr val="002060"/>
              </a:solidFill>
            </a:endParaRPr>
          </a:p>
          <a:p>
            <a:pPr marL="0" indent="0">
              <a:buNone/>
            </a:pPr>
            <a:r>
              <a:rPr lang="tr-TR" sz="2000" b="1" baseline="30000" dirty="0">
                <a:solidFill>
                  <a:srgbClr val="002060"/>
                </a:solidFill>
              </a:rPr>
              <a:t>* Ortaklı projelerde yürütücü kuruluş teknik raporu sunar. </a:t>
            </a:r>
          </a:p>
          <a:p>
            <a:pPr marL="0" indent="0">
              <a:buNone/>
            </a:pPr>
            <a:r>
              <a:rPr lang="tr-TR" sz="2000" b="1" baseline="30000" dirty="0">
                <a:solidFill>
                  <a:srgbClr val="002060"/>
                </a:solidFill>
              </a:rPr>
              <a:t>** Ortaklı projelerde her bir kuruluş ayrı ayrı sunar. </a:t>
            </a:r>
            <a:r>
              <a:rPr lang="tr-TR" sz="2000" b="1" baseline="30000" dirty="0" smtClean="0">
                <a:solidFill>
                  <a:srgbClr val="002060"/>
                </a:solidFill>
              </a:rPr>
              <a:t> Söz konusu raporlar</a:t>
            </a:r>
            <a:r>
              <a:rPr lang="tr-TR" sz="2000" b="1" dirty="0" smtClean="0">
                <a:solidFill>
                  <a:srgbClr val="002060"/>
                </a:solidFill>
              </a:rPr>
              <a:t> </a:t>
            </a:r>
            <a:r>
              <a:rPr lang="tr-TR" sz="2000" b="1" baseline="30000" dirty="0">
                <a:solidFill>
                  <a:srgbClr val="002060"/>
                </a:solidFill>
              </a:rPr>
              <a:t>o</a:t>
            </a:r>
            <a:r>
              <a:rPr lang="tr-TR" sz="2000" b="1" baseline="30000" dirty="0" smtClean="0">
                <a:solidFill>
                  <a:srgbClr val="002060"/>
                </a:solidFill>
              </a:rPr>
              <a:t>nline olarak gönderilecektir.</a:t>
            </a:r>
            <a:endParaRPr lang="en-US" sz="2000" b="1" baseline="30000" dirty="0">
              <a:solidFill>
                <a:srgbClr val="002060"/>
              </a:solidFill>
            </a:endParaRPr>
          </a:p>
        </p:txBody>
      </p:sp>
      <p:sp>
        <p:nvSpPr>
          <p:cNvPr id="9" name="İçerik Yer Tutucusu 2"/>
          <p:cNvSpPr txBox="1">
            <a:spLocks/>
          </p:cNvSpPr>
          <p:nvPr/>
        </p:nvSpPr>
        <p:spPr>
          <a:xfrm>
            <a:off x="8222022" y="3213027"/>
            <a:ext cx="2760700" cy="60466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tr-TR" sz="2400" b="1" dirty="0">
                <a:solidFill>
                  <a:schemeClr val="tx2">
                    <a:lumMod val="75000"/>
                  </a:schemeClr>
                </a:solidFill>
              </a:rPr>
              <a:t>Ar-Ge Çalışmaları</a:t>
            </a:r>
            <a:endParaRPr lang="en-US" sz="2400" b="1" dirty="0">
              <a:solidFill>
                <a:schemeClr val="tx2">
                  <a:lumMod val="75000"/>
                </a:schemeClr>
              </a:solidFill>
            </a:endParaRPr>
          </a:p>
        </p:txBody>
      </p:sp>
      <p:pic>
        <p:nvPicPr>
          <p:cNvPr id="12" name="Resim 11"/>
          <p:cNvPicPr>
            <a:picLocks noChangeAspect="1"/>
          </p:cNvPicPr>
          <p:nvPr/>
        </p:nvPicPr>
        <p:blipFill>
          <a:blip r:embed="rId4"/>
          <a:stretch>
            <a:fillRect/>
          </a:stretch>
        </p:blipFill>
        <p:spPr>
          <a:xfrm>
            <a:off x="7813386" y="3969060"/>
            <a:ext cx="3823854" cy="1911927"/>
          </a:xfrm>
          <a:prstGeom prst="rect">
            <a:avLst/>
          </a:prstGeom>
        </p:spPr>
      </p:pic>
      <p:sp>
        <p:nvSpPr>
          <p:cNvPr id="13" name="İçerik Yer Tutucusu 2"/>
          <p:cNvSpPr txBox="1">
            <a:spLocks/>
          </p:cNvSpPr>
          <p:nvPr/>
        </p:nvSpPr>
        <p:spPr>
          <a:xfrm>
            <a:off x="9102293" y="5932213"/>
            <a:ext cx="2092185" cy="60466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tr-TR" sz="2400" b="1" dirty="0">
                <a:solidFill>
                  <a:schemeClr val="tx2">
                    <a:lumMod val="75000"/>
                  </a:schemeClr>
                </a:solidFill>
              </a:rPr>
              <a:t>Harcamalar</a:t>
            </a:r>
            <a:endParaRPr lang="en-US" sz="2400" b="1" dirty="0">
              <a:solidFill>
                <a:schemeClr val="tx2">
                  <a:lumMod val="75000"/>
                </a:schemeClr>
              </a:solidFill>
            </a:endParaRPr>
          </a:p>
        </p:txBody>
      </p:sp>
      <p:sp>
        <p:nvSpPr>
          <p:cNvPr id="15" name="Title 1"/>
          <p:cNvSpPr txBox="1">
            <a:spLocks/>
          </p:cNvSpPr>
          <p:nvPr/>
        </p:nvSpPr>
        <p:spPr bwMode="auto">
          <a:xfrm>
            <a:off x="155575" y="-4482"/>
            <a:ext cx="12036425" cy="618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l" rtl="0" eaLnBrk="0" fontAlgn="base" hangingPunct="0">
              <a:spcBef>
                <a:spcPct val="0"/>
              </a:spcBef>
              <a:spcAft>
                <a:spcPct val="0"/>
              </a:spcAft>
              <a:defRPr sz="2400" b="1" kern="1200">
                <a:solidFill>
                  <a:schemeClr val="bg1"/>
                </a:solidFill>
                <a:latin typeface="+mn-lt"/>
                <a:ea typeface="MS PGothic" pitchFamily="34" charset="-128"/>
                <a:cs typeface="MS PGothic" charset="0"/>
              </a:defRPr>
            </a:lvl1pPr>
            <a:lvl2pPr algn="l" rtl="0" eaLnBrk="0" fontAlgn="base" hangingPunct="0">
              <a:spcBef>
                <a:spcPct val="0"/>
              </a:spcBef>
              <a:spcAft>
                <a:spcPct val="0"/>
              </a:spcAft>
              <a:defRPr sz="3200" b="1">
                <a:solidFill>
                  <a:schemeClr val="bg1"/>
                </a:solidFill>
                <a:latin typeface="Futura Bk BT"/>
                <a:ea typeface="MS PGothic" pitchFamily="34" charset="-128"/>
                <a:cs typeface="MS PGothic" charset="0"/>
              </a:defRPr>
            </a:lvl2pPr>
            <a:lvl3pPr algn="l" rtl="0" eaLnBrk="0" fontAlgn="base" hangingPunct="0">
              <a:spcBef>
                <a:spcPct val="0"/>
              </a:spcBef>
              <a:spcAft>
                <a:spcPct val="0"/>
              </a:spcAft>
              <a:defRPr sz="3200" b="1">
                <a:solidFill>
                  <a:schemeClr val="bg1"/>
                </a:solidFill>
                <a:latin typeface="Futura Bk BT"/>
                <a:ea typeface="MS PGothic" pitchFamily="34" charset="-128"/>
                <a:cs typeface="MS PGothic" charset="0"/>
              </a:defRPr>
            </a:lvl3pPr>
            <a:lvl4pPr algn="l" rtl="0" eaLnBrk="0" fontAlgn="base" hangingPunct="0">
              <a:spcBef>
                <a:spcPct val="0"/>
              </a:spcBef>
              <a:spcAft>
                <a:spcPct val="0"/>
              </a:spcAft>
              <a:defRPr sz="3200" b="1">
                <a:solidFill>
                  <a:schemeClr val="bg1"/>
                </a:solidFill>
                <a:latin typeface="Futura Bk BT"/>
                <a:ea typeface="MS PGothic" pitchFamily="34" charset="-128"/>
                <a:cs typeface="MS PGothic" charset="0"/>
              </a:defRPr>
            </a:lvl4pPr>
            <a:lvl5pPr algn="l" rtl="0" eaLnBrk="0" fontAlgn="base" hangingPunct="0">
              <a:spcBef>
                <a:spcPct val="0"/>
              </a:spcBef>
              <a:spcAft>
                <a:spcPct val="0"/>
              </a:spcAft>
              <a:defRPr sz="3200" b="1">
                <a:solidFill>
                  <a:schemeClr val="bg1"/>
                </a:solidFill>
                <a:latin typeface="Futura Bk BT"/>
                <a:ea typeface="MS PGothic" pitchFamily="34" charset="-128"/>
                <a:cs typeface="MS PGothic" charset="0"/>
              </a:defRPr>
            </a:lvl5pPr>
            <a:lvl6pPr marL="457200" algn="l" rtl="0" fontAlgn="base">
              <a:spcBef>
                <a:spcPct val="0"/>
              </a:spcBef>
              <a:spcAft>
                <a:spcPct val="0"/>
              </a:spcAft>
              <a:defRPr sz="3200" b="1">
                <a:solidFill>
                  <a:schemeClr val="bg1"/>
                </a:solidFill>
                <a:latin typeface="Futura Bk BT"/>
              </a:defRPr>
            </a:lvl6pPr>
            <a:lvl7pPr marL="914400" algn="l" rtl="0" fontAlgn="base">
              <a:spcBef>
                <a:spcPct val="0"/>
              </a:spcBef>
              <a:spcAft>
                <a:spcPct val="0"/>
              </a:spcAft>
              <a:defRPr sz="3200" b="1">
                <a:solidFill>
                  <a:schemeClr val="bg1"/>
                </a:solidFill>
                <a:latin typeface="Futura Bk BT"/>
              </a:defRPr>
            </a:lvl7pPr>
            <a:lvl8pPr marL="1371600" algn="l" rtl="0" fontAlgn="base">
              <a:spcBef>
                <a:spcPct val="0"/>
              </a:spcBef>
              <a:spcAft>
                <a:spcPct val="0"/>
              </a:spcAft>
              <a:defRPr sz="3200" b="1">
                <a:solidFill>
                  <a:schemeClr val="bg1"/>
                </a:solidFill>
                <a:latin typeface="Futura Bk BT"/>
              </a:defRPr>
            </a:lvl8pPr>
            <a:lvl9pPr marL="1828800" algn="l" rtl="0" fontAlgn="base">
              <a:spcBef>
                <a:spcPct val="0"/>
              </a:spcBef>
              <a:spcAft>
                <a:spcPct val="0"/>
              </a:spcAft>
              <a:defRPr sz="3200" b="1">
                <a:solidFill>
                  <a:schemeClr val="bg1"/>
                </a:solidFill>
                <a:latin typeface="Futura Bk BT"/>
              </a:defRPr>
            </a:lvl9pPr>
          </a:lstStyle>
          <a:p>
            <a:pPr algn="ctr"/>
            <a:r>
              <a:rPr lang="tr-TR" sz="3000" dirty="0">
                <a:solidFill>
                  <a:srgbClr val="E20613"/>
                </a:solidFill>
                <a:latin typeface="Arial" panose="020B0604020202020204" pitchFamily="34" charset="0"/>
                <a:ea typeface="+mj-ea"/>
                <a:cs typeface="Arial" panose="020B0604020202020204" pitchFamily="34" charset="0"/>
              </a:rPr>
              <a:t>İzleme Süreci: Ar-Ge Yardım İstek Formu</a:t>
            </a:r>
          </a:p>
        </p:txBody>
      </p:sp>
      <p:pic>
        <p:nvPicPr>
          <p:cNvPr id="3" name="Resim 2"/>
          <p:cNvPicPr>
            <a:picLocks noChangeAspect="1"/>
          </p:cNvPicPr>
          <p:nvPr/>
        </p:nvPicPr>
        <p:blipFill rotWithShape="1">
          <a:blip r:embed="rId5"/>
          <a:srcRect l="4258" t="2667" r="3810" b="3375"/>
          <a:stretch/>
        </p:blipFill>
        <p:spPr>
          <a:xfrm>
            <a:off x="7813386" y="792005"/>
            <a:ext cx="3609770" cy="2425504"/>
          </a:xfrm>
          <a:prstGeom prst="rect">
            <a:avLst/>
          </a:prstGeom>
        </p:spPr>
      </p:pic>
      <p:sp>
        <p:nvSpPr>
          <p:cNvPr id="14" name="Dikdörtgen 13"/>
          <p:cNvSpPr/>
          <p:nvPr/>
        </p:nvSpPr>
        <p:spPr>
          <a:xfrm>
            <a:off x="4391756" y="563027"/>
            <a:ext cx="3386726"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43181694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618565"/>
          </a:xfrm>
        </p:spPr>
        <p:txBody>
          <a:bodyPr>
            <a:normAutofit/>
          </a:bodyPr>
          <a:lstStyle/>
          <a:p>
            <a:pPr algn="ctr"/>
            <a:r>
              <a:rPr lang="tr-TR" sz="3000" b="1" dirty="0">
                <a:solidFill>
                  <a:srgbClr val="E20613"/>
                </a:solidFill>
                <a:latin typeface="Arial" panose="020B0604020202020204" pitchFamily="34" charset="0"/>
                <a:cs typeface="Arial" panose="020B0604020202020204" pitchFamily="34" charset="0"/>
              </a:rPr>
              <a:t>İzleme Süreci: Ar-Ge Yardım İstek Formu</a:t>
            </a:r>
          </a:p>
        </p:txBody>
      </p:sp>
      <p:sp>
        <p:nvSpPr>
          <p:cNvPr id="10" name="Dikdörtgen 9"/>
          <p:cNvSpPr/>
          <p:nvPr/>
        </p:nvSpPr>
        <p:spPr>
          <a:xfrm>
            <a:off x="4763018" y="2374250"/>
            <a:ext cx="7267261" cy="2308324"/>
          </a:xfrm>
          <a:prstGeom prst="rect">
            <a:avLst/>
          </a:prstGeom>
        </p:spPr>
        <p:txBody>
          <a:bodyPr wrap="square">
            <a:spAutoFit/>
          </a:bodyPr>
          <a:lstStyle/>
          <a:p>
            <a:pPr marL="342900" indent="-342900">
              <a:buFont typeface="Arial" panose="020B0604020202020204" pitchFamily="34" charset="0"/>
              <a:buChar char="•"/>
            </a:pPr>
            <a:r>
              <a:rPr lang="tr-TR" sz="2400" dirty="0" smtClean="0"/>
              <a:t>Personel </a:t>
            </a:r>
            <a:r>
              <a:rPr lang="tr-TR" sz="2400" dirty="0"/>
              <a:t>giderleri</a:t>
            </a:r>
          </a:p>
          <a:p>
            <a:pPr marL="342900" indent="-342900">
              <a:buFont typeface="Arial" panose="020B0604020202020204" pitchFamily="34" charset="0"/>
              <a:buChar char="•"/>
            </a:pPr>
            <a:r>
              <a:rPr lang="tr-TR" sz="2400" dirty="0"/>
              <a:t>Seyahat Giderleri</a:t>
            </a:r>
          </a:p>
          <a:p>
            <a:pPr marL="342900" indent="-342900">
              <a:buFont typeface="Arial" panose="020B0604020202020204" pitchFamily="34" charset="0"/>
              <a:buChar char="•"/>
            </a:pPr>
            <a:r>
              <a:rPr lang="tr-TR" sz="2400" dirty="0"/>
              <a:t>Danışmanlık giderleri</a:t>
            </a:r>
          </a:p>
          <a:p>
            <a:pPr marL="342900" indent="-342900">
              <a:buFont typeface="Arial" panose="020B0604020202020204" pitchFamily="34" charset="0"/>
              <a:buChar char="•"/>
            </a:pPr>
            <a:r>
              <a:rPr lang="tr-TR" sz="2400" dirty="0"/>
              <a:t>Hizmet alımı giderleri</a:t>
            </a:r>
          </a:p>
          <a:p>
            <a:pPr marL="342900" indent="-342900">
              <a:buFont typeface="Arial" panose="020B0604020202020204" pitchFamily="34" charset="0"/>
              <a:buChar char="•"/>
            </a:pPr>
            <a:r>
              <a:rPr lang="tr-TR" sz="2400" dirty="0"/>
              <a:t>Alet, teçhizat, </a:t>
            </a:r>
            <a:r>
              <a:rPr lang="tr-TR" sz="2400" dirty="0" smtClean="0"/>
              <a:t>yazılım* </a:t>
            </a:r>
            <a:r>
              <a:rPr lang="tr-TR" sz="2400" dirty="0"/>
              <a:t>ve yayın alım giderleri</a:t>
            </a:r>
          </a:p>
          <a:p>
            <a:pPr marL="342900" indent="-342900">
              <a:buFont typeface="Arial" panose="020B0604020202020204" pitchFamily="34" charset="0"/>
              <a:buChar char="•"/>
            </a:pPr>
            <a:r>
              <a:rPr lang="tr-TR" sz="2400" dirty="0"/>
              <a:t>Malzeme giderleri</a:t>
            </a:r>
          </a:p>
        </p:txBody>
      </p:sp>
      <p:sp>
        <p:nvSpPr>
          <p:cNvPr id="14" name="Dikdörtgen 13"/>
          <p:cNvSpPr/>
          <p:nvPr/>
        </p:nvSpPr>
        <p:spPr>
          <a:xfrm>
            <a:off x="1146711" y="950759"/>
            <a:ext cx="9095840" cy="461665"/>
          </a:xfrm>
          <a:prstGeom prst="rect">
            <a:avLst/>
          </a:prstGeom>
        </p:spPr>
        <p:txBody>
          <a:bodyPr wrap="square">
            <a:spAutoFit/>
          </a:bodyPr>
          <a:lstStyle/>
          <a:p>
            <a:pPr marL="342900" indent="-342900">
              <a:spcBef>
                <a:spcPts val="300"/>
              </a:spcBef>
              <a:spcAft>
                <a:spcPts val="300"/>
              </a:spcAft>
              <a:buFont typeface="Arial" panose="020B0604020202020204" pitchFamily="34" charset="0"/>
              <a:buChar char="•"/>
            </a:pPr>
            <a:r>
              <a:rPr lang="tr-TR" sz="2400" dirty="0"/>
              <a:t>Ar-Ge çalışmaları ile doğrudan ilgili giderler sunulur. </a:t>
            </a:r>
          </a:p>
        </p:txBody>
      </p:sp>
      <p:pic>
        <p:nvPicPr>
          <p:cNvPr id="3" name="Resim 2"/>
          <p:cNvPicPr>
            <a:picLocks noChangeAspect="1"/>
          </p:cNvPicPr>
          <p:nvPr/>
        </p:nvPicPr>
        <p:blipFill>
          <a:blip r:embed="rId3"/>
          <a:stretch>
            <a:fillRect/>
          </a:stretch>
        </p:blipFill>
        <p:spPr>
          <a:xfrm>
            <a:off x="531594" y="2374250"/>
            <a:ext cx="3982654" cy="2593023"/>
          </a:xfrm>
          <a:prstGeom prst="rect">
            <a:avLst/>
          </a:prstGeom>
        </p:spPr>
      </p:pic>
      <p:sp>
        <p:nvSpPr>
          <p:cNvPr id="4" name="Dikdörtgen 3"/>
          <p:cNvSpPr/>
          <p:nvPr/>
        </p:nvSpPr>
        <p:spPr>
          <a:xfrm>
            <a:off x="4017907" y="1599306"/>
            <a:ext cx="4588784" cy="523220"/>
          </a:xfrm>
          <a:prstGeom prst="rect">
            <a:avLst/>
          </a:prstGeom>
        </p:spPr>
        <p:txBody>
          <a:bodyPr wrap="square">
            <a:spAutoFit/>
          </a:bodyPr>
          <a:lstStyle/>
          <a:p>
            <a:r>
              <a:rPr lang="tr-TR" sz="2800" b="1" dirty="0">
                <a:solidFill>
                  <a:srgbClr val="002060"/>
                </a:solidFill>
              </a:rPr>
              <a:t>Desteklenen</a:t>
            </a:r>
            <a:r>
              <a:rPr lang="tr-TR" b="1" dirty="0">
                <a:solidFill>
                  <a:srgbClr val="002060"/>
                </a:solidFill>
              </a:rPr>
              <a:t> </a:t>
            </a:r>
            <a:r>
              <a:rPr lang="tr-TR" sz="2800" b="1" dirty="0">
                <a:solidFill>
                  <a:srgbClr val="002060"/>
                </a:solidFill>
              </a:rPr>
              <a:t>Giderler</a:t>
            </a:r>
            <a:endParaRPr lang="tr-TR" b="1" dirty="0">
              <a:solidFill>
                <a:srgbClr val="002060"/>
              </a:solidFill>
            </a:endParaRPr>
          </a:p>
        </p:txBody>
      </p:sp>
      <p:sp>
        <p:nvSpPr>
          <p:cNvPr id="5" name="Dikdörtgen 4"/>
          <p:cNvSpPr/>
          <p:nvPr/>
        </p:nvSpPr>
        <p:spPr>
          <a:xfrm>
            <a:off x="531594" y="5467434"/>
            <a:ext cx="10905032" cy="923330"/>
          </a:xfrm>
          <a:prstGeom prst="rect">
            <a:avLst/>
          </a:prstGeom>
        </p:spPr>
        <p:txBody>
          <a:bodyPr wrap="square">
            <a:spAutoFit/>
          </a:bodyPr>
          <a:lstStyle/>
          <a:p>
            <a:pPr algn="just"/>
            <a:r>
              <a:rPr lang="tr-TR" dirty="0" smtClean="0"/>
              <a:t>* Yerli malı belgesine sahip olanlar için ilgili alet/teçhizat/yazılımın %15’i oranında ek destek tutarı dönemsel desteklemeye esas harcama tutarına ilave edilir. </a:t>
            </a:r>
            <a:r>
              <a:rPr lang="tr-TR" b="1" dirty="0"/>
              <a:t>Yerli malı </a:t>
            </a:r>
            <a:r>
              <a:rPr lang="tr-TR" b="1" dirty="0" smtClean="0"/>
              <a:t>belgesi </a:t>
            </a:r>
            <a:r>
              <a:rPr lang="tr-TR" b="1" dirty="0"/>
              <a:t>satıcı firmadan </a:t>
            </a:r>
            <a:r>
              <a:rPr lang="tr-TR" b="1" dirty="0" smtClean="0"/>
              <a:t>istenmeli </a:t>
            </a:r>
            <a:r>
              <a:rPr lang="tr-TR" b="1" dirty="0"/>
              <a:t>ve izleme aşamasında proje izleyicisine </a:t>
            </a:r>
            <a:r>
              <a:rPr lang="tr-TR" b="1" dirty="0" smtClean="0"/>
              <a:t>sunulmalıdır.</a:t>
            </a:r>
            <a:endParaRPr lang="tr-TR" b="1" dirty="0"/>
          </a:p>
        </p:txBody>
      </p:sp>
      <p:sp>
        <p:nvSpPr>
          <p:cNvPr id="8" name="Dikdörtgen 7"/>
          <p:cNvSpPr/>
          <p:nvPr/>
        </p:nvSpPr>
        <p:spPr>
          <a:xfrm>
            <a:off x="4391756" y="563027"/>
            <a:ext cx="3386726"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177386902"/>
      </p:ext>
    </p:extLst>
  </p:cSld>
  <p:clrMapOvr>
    <a:masterClrMapping/>
  </p:clrMapOvr>
  <p:timing>
    <p:tnLst>
      <p:par>
        <p:cTn id="1" dur="indefinite" restart="never" nodeType="tmRoot"/>
      </p:par>
    </p:tnLst>
  </p:timing>
</p:sld>
</file>

<file path=ppt/theme/theme1.xml><?xml version="1.0" encoding="utf-8"?>
<a:theme xmlns:a="http://schemas.openxmlformats.org/drawingml/2006/main" name="4_Ulusal Yenilik Sistemimizin Geleceği_2">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spcFirstLastPara="0" vert="horz" wrap="square" lIns="216354" tIns="189034" rIns="216354" bIns="189034" numCol="1" spcCol="1270" rtlCol="0" anchor="ctr" anchorCtr="0">
        <a:noAutofit/>
      </a:bodyPr>
      <a:lstStyle>
        <a:defPPr algn="ctr" defTabSz="711200">
          <a:lnSpc>
            <a:spcPct val="90000"/>
          </a:lnSpc>
          <a:spcBef>
            <a:spcPct val="0"/>
          </a:spcBef>
          <a:spcAft>
            <a:spcPct val="35000"/>
          </a:spcAft>
          <a:defRPr b="1" u="none" kern="1200" dirty="0" smtClean="0">
            <a:latin typeface="Futura Bk BT" pitchFamily="34" charset="0"/>
          </a:defRPr>
        </a:defPPr>
      </a:lstStyle>
      <a:style>
        <a:lnRef idx="0">
          <a:schemeClr val="accent2"/>
        </a:lnRef>
        <a:fillRef idx="3">
          <a:schemeClr val="accent2"/>
        </a:fillRef>
        <a:effectRef idx="3">
          <a:schemeClr val="accent2"/>
        </a:effectRef>
        <a:fontRef idx="minor">
          <a:schemeClr val="lt1"/>
        </a:fontRef>
      </a:style>
    </a:spDef>
    <a:txDef>
      <a:spPr>
        <a:solidFill>
          <a:schemeClr val="accent4">
            <a:lumMod val="20000"/>
            <a:lumOff val="80000"/>
          </a:schemeClr>
        </a:solidFill>
      </a:spPr>
      <a:bodyPr wrap="square" rtlCol="0">
        <a:spAutoFit/>
      </a:bodyPr>
      <a:lstStyle>
        <a:defPPr marL="171450" indent="-171450">
          <a:spcBef>
            <a:spcPts val="300"/>
          </a:spcBef>
          <a:spcAft>
            <a:spcPts val="300"/>
          </a:spcAft>
          <a:buFont typeface="Arial" panose="020B0604020202020204" pitchFamily="34" charset="0"/>
          <a:buChar char="•"/>
          <a:defRPr sz="1200" dirty="0" smtClean="0"/>
        </a:defPPr>
      </a:lstStyle>
    </a:txDef>
  </a:objectDefaults>
  <a:extraClrSchemeLst/>
</a:theme>
</file>

<file path=ppt/theme/theme10.xml><?xml version="1.0" encoding="utf-8"?>
<a:theme xmlns:a="http://schemas.openxmlformats.org/drawingml/2006/main" name="Ofis Teması">
  <a:themeElements>
    <a:clrScheme name="SalesDirection">
      <a:dk1>
        <a:srgbClr val="595959"/>
      </a:dk1>
      <a:lt1>
        <a:sysClr val="window" lastClr="FFFFFF"/>
      </a:lt1>
      <a:dk2>
        <a:srgbClr val="000000"/>
      </a:dk2>
      <a:lt2>
        <a:srgbClr val="F2F2F2"/>
      </a:lt2>
      <a:accent1>
        <a:srgbClr val="1EB8C1"/>
      </a:accent1>
      <a:accent2>
        <a:srgbClr val="EF7920"/>
      </a:accent2>
      <a:accent3>
        <a:srgbClr val="EFC119"/>
      </a:accent3>
      <a:accent4>
        <a:srgbClr val="969890"/>
      </a:accent4>
      <a:accent5>
        <a:srgbClr val="50B4F2"/>
      </a:accent5>
      <a:accent6>
        <a:srgbClr val="C05A3A"/>
      </a:accent6>
      <a:hlink>
        <a:srgbClr val="EFC119"/>
      </a:hlink>
      <a:folHlink>
        <a:srgbClr val="969890"/>
      </a:folHlink>
    </a:clrScheme>
    <a:fontScheme name="Book Antiqua">
      <a:majorFont>
        <a:latin typeface="Book Antiqua"/>
        <a:ea typeface=""/>
        <a:cs typeface=""/>
      </a:majorFont>
      <a:minorFont>
        <a:latin typeface="Book Antiqu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eması">
  <a:themeElements>
    <a:clrScheme name="SalesDirection">
      <a:dk1>
        <a:srgbClr val="595959"/>
      </a:dk1>
      <a:lt1>
        <a:sysClr val="window" lastClr="FFFFFF"/>
      </a:lt1>
      <a:dk2>
        <a:srgbClr val="000000"/>
      </a:dk2>
      <a:lt2>
        <a:srgbClr val="F2F2F2"/>
      </a:lt2>
      <a:accent1>
        <a:srgbClr val="1EB8C1"/>
      </a:accent1>
      <a:accent2>
        <a:srgbClr val="EF7920"/>
      </a:accent2>
      <a:accent3>
        <a:srgbClr val="EFC119"/>
      </a:accent3>
      <a:accent4>
        <a:srgbClr val="969890"/>
      </a:accent4>
      <a:accent5>
        <a:srgbClr val="50B4F2"/>
      </a:accent5>
      <a:accent6>
        <a:srgbClr val="C05A3A"/>
      </a:accent6>
      <a:hlink>
        <a:srgbClr val="EFC119"/>
      </a:hlink>
      <a:folHlink>
        <a:srgbClr val="969890"/>
      </a:folHlink>
    </a:clrScheme>
    <a:fontScheme name="Book Antiqua">
      <a:majorFont>
        <a:latin typeface="Book Antiqua"/>
        <a:ea typeface=""/>
        <a:cs typeface=""/>
      </a:majorFont>
      <a:minorFont>
        <a:latin typeface="Book Antiqu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8_Ulusal Yenilik Sistemimizin Geleceği_2">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spcFirstLastPara="0" vert="horz" wrap="square" lIns="216354" tIns="189034" rIns="216354" bIns="189034" numCol="1" spcCol="1270" rtlCol="0" anchor="ctr" anchorCtr="0">
        <a:noAutofit/>
      </a:bodyPr>
      <a:lstStyle>
        <a:defPPr algn="ctr" defTabSz="711200">
          <a:lnSpc>
            <a:spcPct val="90000"/>
          </a:lnSpc>
          <a:spcBef>
            <a:spcPct val="0"/>
          </a:spcBef>
          <a:spcAft>
            <a:spcPct val="35000"/>
          </a:spcAft>
          <a:defRPr b="1" u="none" kern="1200" dirty="0" smtClean="0">
            <a:latin typeface="Futura Bk BT" pitchFamily="34" charset="0"/>
          </a:defRPr>
        </a:defPPr>
      </a:lstStyle>
      <a:style>
        <a:lnRef idx="0">
          <a:schemeClr val="accent2"/>
        </a:lnRef>
        <a:fillRef idx="3">
          <a:schemeClr val="accent2"/>
        </a:fillRef>
        <a:effectRef idx="3">
          <a:schemeClr val="accent2"/>
        </a:effectRef>
        <a:fontRef idx="minor">
          <a:schemeClr val="lt1"/>
        </a:fontRef>
      </a:style>
    </a:spDef>
    <a:txDef>
      <a:spPr>
        <a:solidFill>
          <a:schemeClr val="accent4">
            <a:lumMod val="20000"/>
            <a:lumOff val="80000"/>
          </a:schemeClr>
        </a:solidFill>
      </a:spPr>
      <a:bodyPr wrap="square" rtlCol="0">
        <a:spAutoFit/>
      </a:bodyPr>
      <a:lstStyle>
        <a:defPPr marL="171450" indent="-171450">
          <a:spcBef>
            <a:spcPts val="300"/>
          </a:spcBef>
          <a:spcAft>
            <a:spcPts val="300"/>
          </a:spcAft>
          <a:buFont typeface="Arial" panose="020B0604020202020204" pitchFamily="34" charset="0"/>
          <a:buChar char="•"/>
          <a:defRPr sz="1200" dirty="0" smtClean="0"/>
        </a:defPPr>
      </a:lstStyle>
    </a:txDef>
  </a:objectDefaults>
  <a:extraClrSchemeLst/>
</a:theme>
</file>

<file path=ppt/theme/theme3.xml><?xml version="1.0" encoding="utf-8"?>
<a:theme xmlns:a="http://schemas.openxmlformats.org/drawingml/2006/main" name="Tema1">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a1" id="{C3B330F3-4D20-4372-96E0-B72BFB393587}" vid="{F8EB3F0F-4E5D-481E-A005-2600CE1660DB}"/>
    </a:ext>
  </a:extLst>
</a:theme>
</file>

<file path=ppt/theme/theme4.xml><?xml version="1.0" encoding="utf-8"?>
<a:theme xmlns:a="http://schemas.openxmlformats.org/drawingml/2006/main" name="4_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5EBEE4"/>
        </a:solidFill>
        <a:ln w="12700" cap="flat" cmpd="sng" algn="ctr">
          <a:noFill/>
          <a:prstDash val="solid"/>
          <a:miter lim="800000"/>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marL="0" marR="0" indent="0" algn="ctr" defTabSz="914286" eaLnBrk="1" fontAlgn="auto" latinLnBrk="0" hangingPunct="1">
          <a:lnSpc>
            <a:spcPct val="100000"/>
          </a:lnSpc>
          <a:spcBef>
            <a:spcPts val="0"/>
          </a:spcBef>
          <a:spcAft>
            <a:spcPts val="0"/>
          </a:spcAft>
          <a:buClrTx/>
          <a:buSzTx/>
          <a:buFontTx/>
          <a:buNone/>
          <a:tabLst/>
          <a:defRPr kumimoji="0" sz="2700" b="0" i="0" u="none" strike="noStrike" kern="0" cap="none" spc="0" normalizeH="0" baseline="0" noProof="0" smtClean="0">
            <a:ln>
              <a:noFill/>
            </a:ln>
            <a:solidFill>
              <a:prstClr val="white"/>
            </a:solidFill>
            <a:effectLst/>
            <a:uLnTx/>
            <a:uFillTx/>
            <a:latin typeface="Arial"/>
            <a:cs typeface="+mn-cs"/>
          </a:defRPr>
        </a:defPPr>
      </a:lst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5EBEE4"/>
        </a:solidFill>
        <a:ln w="12700" cap="flat" cmpd="sng" algn="ctr">
          <a:noFill/>
          <a:prstDash val="solid"/>
          <a:miter lim="800000"/>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marL="0" marR="0" indent="0" algn="ctr" defTabSz="914286" eaLnBrk="1" fontAlgn="auto" latinLnBrk="0" hangingPunct="1">
          <a:lnSpc>
            <a:spcPct val="100000"/>
          </a:lnSpc>
          <a:spcBef>
            <a:spcPts val="0"/>
          </a:spcBef>
          <a:spcAft>
            <a:spcPts val="0"/>
          </a:spcAft>
          <a:buClrTx/>
          <a:buSzTx/>
          <a:buFontTx/>
          <a:buNone/>
          <a:tabLst/>
          <a:defRPr kumimoji="0" sz="2700" b="0" i="0" u="none" strike="noStrike" kern="0" cap="none" spc="0" normalizeH="0" baseline="0" noProof="0" smtClean="0">
            <a:ln>
              <a:noFill/>
            </a:ln>
            <a:solidFill>
              <a:prstClr val="white"/>
            </a:solidFill>
            <a:effectLst/>
            <a:uLnTx/>
            <a:uFillTx/>
            <a:latin typeface="Arial"/>
            <a:cs typeface="+mn-cs"/>
          </a:defRPr>
        </a:defPPr>
      </a:lst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Tema1">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a1" id="{C3B330F3-4D20-4372-96E0-B72BFB393587}" vid="{F8EB3F0F-4E5D-481E-A005-2600CE1660DB}"/>
    </a:ext>
  </a:extLst>
</a:theme>
</file>

<file path=ppt/theme/theme7.xml><?xml version="1.0" encoding="utf-8"?>
<a:theme xmlns:a="http://schemas.openxmlformats.org/drawingml/2006/main" name="5_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5EBEE4"/>
        </a:solidFill>
        <a:ln w="12700" cap="flat" cmpd="sng" algn="ctr">
          <a:noFill/>
          <a:prstDash val="solid"/>
          <a:miter lim="800000"/>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marL="0" marR="0" indent="0" algn="ctr" defTabSz="914286" eaLnBrk="1" fontAlgn="auto" latinLnBrk="0" hangingPunct="1">
          <a:lnSpc>
            <a:spcPct val="100000"/>
          </a:lnSpc>
          <a:spcBef>
            <a:spcPts val="0"/>
          </a:spcBef>
          <a:spcAft>
            <a:spcPts val="0"/>
          </a:spcAft>
          <a:buClrTx/>
          <a:buSzTx/>
          <a:buFontTx/>
          <a:buNone/>
          <a:tabLst/>
          <a:defRPr kumimoji="0" sz="2700" b="0" i="0" u="none" strike="noStrike" kern="0" cap="none" spc="0" normalizeH="0" baseline="0" noProof="0" smtClean="0">
            <a:ln>
              <a:noFill/>
            </a:ln>
            <a:solidFill>
              <a:prstClr val="white"/>
            </a:solidFill>
            <a:effectLst/>
            <a:uLnTx/>
            <a:uFillTx/>
            <a:latin typeface="Arial"/>
            <a:cs typeface="+mn-cs"/>
          </a:defRPr>
        </a:defPPr>
      </a:lst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3_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5EBEE4"/>
        </a:solidFill>
        <a:ln w="12700" cap="flat" cmpd="sng" algn="ctr">
          <a:noFill/>
          <a:prstDash val="solid"/>
          <a:miter lim="800000"/>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marL="0" marR="0" indent="0" algn="ctr" defTabSz="914286" eaLnBrk="1" fontAlgn="auto" latinLnBrk="0" hangingPunct="1">
          <a:lnSpc>
            <a:spcPct val="100000"/>
          </a:lnSpc>
          <a:spcBef>
            <a:spcPts val="0"/>
          </a:spcBef>
          <a:spcAft>
            <a:spcPts val="0"/>
          </a:spcAft>
          <a:buClrTx/>
          <a:buSzTx/>
          <a:buFontTx/>
          <a:buNone/>
          <a:tabLst/>
          <a:defRPr kumimoji="0" sz="2700" b="0" i="0" u="none" strike="noStrike" kern="0" cap="none" spc="0" normalizeH="0" baseline="0" noProof="0" smtClean="0">
            <a:ln>
              <a:noFill/>
            </a:ln>
            <a:solidFill>
              <a:prstClr val="white"/>
            </a:solidFill>
            <a:effectLst/>
            <a:uLnTx/>
            <a:uFillTx/>
            <a:latin typeface="Arial"/>
            <a:cs typeface="+mn-cs"/>
          </a:defRPr>
        </a:defPPr>
      </a:lst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1_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15084</TotalTime>
  <Words>4451</Words>
  <Application>Microsoft Office PowerPoint</Application>
  <PresentationFormat>Geniş ekran</PresentationFormat>
  <Paragraphs>1084</Paragraphs>
  <Slides>43</Slides>
  <Notes>43</Notes>
  <HiddenSlides>0</HiddenSlides>
  <MMClips>0</MMClips>
  <ScaleCrop>false</ScaleCrop>
  <HeadingPairs>
    <vt:vector size="6" baseType="variant">
      <vt:variant>
        <vt:lpstr>Kullanılan Yazı Tipleri</vt:lpstr>
      </vt:variant>
      <vt:variant>
        <vt:i4>12</vt:i4>
      </vt:variant>
      <vt:variant>
        <vt:lpstr>Tema</vt:lpstr>
      </vt:variant>
      <vt:variant>
        <vt:i4>9</vt:i4>
      </vt:variant>
      <vt:variant>
        <vt:lpstr>Slayt Başlıkları</vt:lpstr>
      </vt:variant>
      <vt:variant>
        <vt:i4>43</vt:i4>
      </vt:variant>
    </vt:vector>
  </HeadingPairs>
  <TitlesOfParts>
    <vt:vector size="64" baseType="lpstr">
      <vt:lpstr>MS PGothic</vt:lpstr>
      <vt:lpstr>Arial</vt:lpstr>
      <vt:lpstr>Arial</vt:lpstr>
      <vt:lpstr>Book Antiqua</vt:lpstr>
      <vt:lpstr>Calibri</vt:lpstr>
      <vt:lpstr>Calibri Light</vt:lpstr>
      <vt:lpstr>Corbel</vt:lpstr>
      <vt:lpstr>Futura Bk BT</vt:lpstr>
      <vt:lpstr>Noto Sans</vt:lpstr>
      <vt:lpstr>Open Sans</vt:lpstr>
      <vt:lpstr>Times New Roman</vt:lpstr>
      <vt:lpstr>Wingdings</vt:lpstr>
      <vt:lpstr>4_Ulusal Yenilik Sistemimizin Geleceği_2</vt:lpstr>
      <vt:lpstr>8_Ulusal Yenilik Sistemimizin Geleceği_2</vt:lpstr>
      <vt:lpstr>Tema1</vt:lpstr>
      <vt:lpstr>4_Office Teması</vt:lpstr>
      <vt:lpstr>2_Office Teması</vt:lpstr>
      <vt:lpstr>1_Tema1</vt:lpstr>
      <vt:lpstr>5_Office Teması</vt:lpstr>
      <vt:lpstr>3_Office Teması</vt:lpstr>
      <vt:lpstr>1_Office Teması</vt:lpstr>
      <vt:lpstr>PowerPoint Sunusu</vt:lpstr>
      <vt:lpstr>Destek Kararı Sonrası Süreç</vt:lpstr>
      <vt:lpstr>Destek Kapsamı</vt:lpstr>
      <vt:lpstr>Proje Başlangıç Tarihi Öteleme</vt:lpstr>
      <vt:lpstr>İzleme Süreci: Ar-Ge Yardım İstek Formu</vt:lpstr>
      <vt:lpstr>İzleme Süreci: Ar-Ge Yardım İstek Formu</vt:lpstr>
      <vt:lpstr>İzleme Süreci: Ar-Ge Yardım İstek Formu</vt:lpstr>
      <vt:lpstr> </vt:lpstr>
      <vt:lpstr>İzleme Süreci: Ar-Ge Yardım İstek Formu</vt:lpstr>
      <vt:lpstr>İzleme Süreci: Ar-Ge Yardım İstek Formu</vt:lpstr>
      <vt:lpstr>İzleme Süreci: Ar-Ge Yardım İstek Formu</vt:lpstr>
      <vt:lpstr>İzleme Süreci: Destek Oranı</vt:lpstr>
      <vt:lpstr>İzleme Süreci: Teknik Rapor (Dönem Raporu)</vt:lpstr>
      <vt:lpstr>İzleme Süreci: Teknik Rapor (Dönem Raporu)</vt:lpstr>
      <vt:lpstr>İzleme Süreci: Teknik Rapor (Dönem Raporu)</vt:lpstr>
      <vt:lpstr>İzleme Süreci: Teknik Rapor (Dönem Raporu)</vt:lpstr>
      <vt:lpstr>İzleme Süreci: Teknik Rapor (Dönem Raporu)</vt:lpstr>
      <vt:lpstr>İzleme Süreci: Teknik Rapor (Dönem Raporu)</vt:lpstr>
      <vt:lpstr>İzleme Süreci: Teknik Rapor (Dönem Raporu)</vt:lpstr>
      <vt:lpstr>İzleme Süreci: Teknik Rapor (Dönem Raporu)</vt:lpstr>
      <vt:lpstr>İzleme Süreci: Teknik Rapor (Dönem Raporu)</vt:lpstr>
      <vt:lpstr>İzleme Süreci: Teknik rapor – varsa, değişiklik talepleri</vt:lpstr>
      <vt:lpstr>PowerPoint Sunusu</vt:lpstr>
      <vt:lpstr>İzleme Süreci: Teknik rapor – varsa, değişiklik talepleri </vt:lpstr>
      <vt:lpstr>İzleme Süreci: Teknik Rapor (Dönem Raporu)</vt:lpstr>
      <vt:lpstr>İzleme Süreci: Teknik Rapor (Dönem Raporu)</vt:lpstr>
      <vt:lpstr>İzleme Süreci: Teknik Rapor (Dönem Raporu)</vt:lpstr>
      <vt:lpstr>PowerPoint Sunusu</vt:lpstr>
      <vt:lpstr>PowerPoint Sunusu</vt:lpstr>
      <vt:lpstr>PowerPoint Sunusu</vt:lpstr>
      <vt:lpstr>PowerPoint Sunusu</vt:lpstr>
      <vt:lpstr>PowerPoint Sunusu</vt:lpstr>
      <vt:lpstr>PowerPoint Sunusu</vt:lpstr>
      <vt:lpstr>Proje Sonuç Raporu</vt:lpstr>
      <vt:lpstr>PowerPoint Sunusu</vt:lpstr>
      <vt:lpstr>İzleme Süreci: İzleyici Değerlendirmesi </vt:lpstr>
      <vt:lpstr>PowerPoint Sunusu</vt:lpstr>
      <vt:lpstr>PowerPoint Sunusu</vt:lpstr>
      <vt:lpstr>PowerPoint Sunusu</vt:lpstr>
      <vt:lpstr>İzleme Süreci: Kamuya Satış</vt:lpstr>
      <vt:lpstr>Yardımcı belgeler ve internet</vt:lpstr>
      <vt:lpstr>Yardımcı belgeler ve internet</vt:lpstr>
      <vt:lpstr>Teşekkür eder ve çalışmalarınızda başarılar dileriz.</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Kent içi Ulaşım Araçları -Metro</dc:title>
  <dc:creator>duygu.saracoglu</dc:creator>
  <cp:lastModifiedBy>Hasan Selçuk Selek</cp:lastModifiedBy>
  <cp:revision>1973</cp:revision>
  <cp:lastPrinted>2021-07-27T12:42:36Z</cp:lastPrinted>
  <dcterms:created xsi:type="dcterms:W3CDTF">2018-01-16T07:50:49Z</dcterms:created>
  <dcterms:modified xsi:type="dcterms:W3CDTF">2024-05-13T19:04:56Z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nternalTags">
    <vt:lpwstr/>
  </property>
  <property fmtid="{D5CDD505-2E9C-101B-9397-08002B2CF9AE}" pid="3" name="ContentTypeId">
    <vt:lpwstr>0x010100AA3F7D94069FF64A86F7DFF56D60E3BE</vt:lpwstr>
  </property>
  <property fmtid="{D5CDD505-2E9C-101B-9397-08002B2CF9AE}" pid="4" name="FeatureTags">
    <vt:lpwstr/>
  </property>
  <property fmtid="{D5CDD505-2E9C-101B-9397-08002B2CF9AE}" pid="5" name="LocalizationTags">
    <vt:lpwstr/>
  </property>
  <property fmtid="{D5CDD505-2E9C-101B-9397-08002B2CF9AE}" pid="6" name="ScenarioTags">
    <vt:lpwstr/>
  </property>
  <property fmtid="{D5CDD505-2E9C-101B-9397-08002B2CF9AE}" pid="7" name="CampaignTags">
    <vt:lpwstr/>
  </property>
</Properties>
</file>